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83" autoAdjust="0"/>
    <p:restoredTop sz="94660"/>
  </p:normalViewPr>
  <p:slideViewPr>
    <p:cSldViewPr snapToGrid="0">
      <p:cViewPr varScale="1">
        <p:scale>
          <a:sx n="69" d="100"/>
          <a:sy n="69" d="100"/>
        </p:scale>
        <p:origin x="60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3DA2-6708-4C34-8AD3-044C2BF3633F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DD6D-82EC-489E-981A-D8F1B8F948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859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3DA2-6708-4C34-8AD3-044C2BF3633F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DD6D-82EC-489E-981A-D8F1B8F948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4335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3DA2-6708-4C34-8AD3-044C2BF3633F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DD6D-82EC-489E-981A-D8F1B8F948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115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3DA2-6708-4C34-8AD3-044C2BF3633F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DD6D-82EC-489E-981A-D8F1B8F948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232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3DA2-6708-4C34-8AD3-044C2BF3633F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DD6D-82EC-489E-981A-D8F1B8F948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957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3DA2-6708-4C34-8AD3-044C2BF3633F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DD6D-82EC-489E-981A-D8F1B8F948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957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3DA2-6708-4C34-8AD3-044C2BF3633F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DD6D-82EC-489E-981A-D8F1B8F948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633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3DA2-6708-4C34-8AD3-044C2BF3633F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DD6D-82EC-489E-981A-D8F1B8F948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2627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3DA2-6708-4C34-8AD3-044C2BF3633F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DD6D-82EC-489E-981A-D8F1B8F948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403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3DA2-6708-4C34-8AD3-044C2BF3633F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DD6D-82EC-489E-981A-D8F1B8F948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306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3DA2-6708-4C34-8AD3-044C2BF3633F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DD6D-82EC-489E-981A-D8F1B8F948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964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3DA2-6708-4C34-8AD3-044C2BF3633F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DD6D-82EC-489E-981A-D8F1B8F9482C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86066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3DA2-6708-4C34-8AD3-044C2BF3633F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DD6D-82EC-489E-981A-D8F1B8F948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0862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3DA2-6708-4C34-8AD3-044C2BF3633F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DD6D-82EC-489E-981A-D8F1B8F948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0106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3DA2-6708-4C34-8AD3-044C2BF3633F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DD6D-82EC-489E-981A-D8F1B8F948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2983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3DA2-6708-4C34-8AD3-044C2BF3633F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DD6D-82EC-489E-981A-D8F1B8F948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1979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63DA2-6708-4C34-8AD3-044C2BF3633F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DD6D-82EC-489E-981A-D8F1B8F948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330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63DA2-6708-4C34-8AD3-044C2BF3633F}" type="datetimeFigureOut">
              <a:rPr lang="en-US" smtClean="0"/>
              <a:t>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3DD6D-82EC-489E-981A-D8F1B8F948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3011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8ED64B-213D-E735-1A20-007DC50283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371599"/>
            <a:ext cx="9144000" cy="2138363"/>
          </a:xfrm>
        </p:spPr>
        <p:txBody>
          <a:bodyPr>
            <a:noAutofit/>
          </a:bodyPr>
          <a:lstStyle/>
          <a:p>
            <a:pPr marR="1270" algn="ctr">
              <a:spcBef>
                <a:spcPts val="1250"/>
              </a:spcBef>
            </a:pPr>
            <a:br>
              <a:rPr lang="en-US" sz="3200" b="1" spc="-9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</a:br>
            <a:br>
              <a:rPr lang="en-US" sz="3200" b="1" spc="-9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</a:br>
            <a:br>
              <a:rPr lang="en-US" sz="3200" b="1" spc="-9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Arial MT"/>
                <a:cs typeface="Times New Roman" panose="02020603050405020304" pitchFamily="18" charset="0"/>
              </a:rPr>
            </a:b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Phytochemical</a:t>
            </a:r>
            <a:r>
              <a:rPr lang="en-US" sz="3200" b="1" spc="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screening</a:t>
            </a:r>
            <a:r>
              <a:rPr lang="en-US" sz="3200" b="1" spc="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3200" b="1" spc="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Antibacterial</a:t>
            </a:r>
            <a:r>
              <a:rPr lang="en-US" sz="3200" b="1" spc="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potentiality</a:t>
            </a:r>
            <a:r>
              <a:rPr lang="en-US" sz="3200" b="1" spc="7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3200" b="1" spc="1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Solanumn</a:t>
            </a:r>
            <a:r>
              <a:rPr lang="en-US" sz="3200" b="1" i="1" spc="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nigrum</a:t>
            </a:r>
            <a:b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leaves</a:t>
            </a:r>
            <a:r>
              <a:rPr lang="en-US" sz="3200" b="1" kern="0" spc="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extract</a:t>
            </a:r>
            <a:r>
              <a:rPr lang="en-US" sz="3200" b="1" kern="0" spc="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against</a:t>
            </a:r>
            <a:r>
              <a:rPr lang="en-US" sz="3200" b="1" kern="0" spc="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some</a:t>
            </a:r>
            <a:r>
              <a:rPr lang="en-US" sz="3200" b="1" kern="0" spc="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pathogenic</a:t>
            </a:r>
            <a:r>
              <a:rPr lang="en-US" sz="3200" b="1" kern="0" spc="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kern="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bacteria</a:t>
            </a:r>
            <a:br>
              <a:rPr lang="en-US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sz="3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BA200F-D1F1-F94C-C195-BA0341573343}"/>
              </a:ext>
            </a:extLst>
          </p:cNvPr>
          <p:cNvSpPr txBox="1"/>
          <p:nvPr/>
        </p:nvSpPr>
        <p:spPr>
          <a:xfrm>
            <a:off x="5915891" y="4542553"/>
            <a:ext cx="6096000" cy="18876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>
              <a:spcBef>
                <a:spcPts val="1230"/>
              </a:spcBef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Mrs.</a:t>
            </a:r>
            <a:r>
              <a:rPr lang="en-US" sz="1800" b="1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Pooja</a:t>
            </a:r>
            <a:r>
              <a:rPr lang="en-US" sz="1800" b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Sahu</a:t>
            </a:r>
            <a:r>
              <a:rPr lang="en-US" sz="18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1800" b="1" spc="-10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Dr.</a:t>
            </a:r>
            <a:r>
              <a:rPr lang="en-US" sz="18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Manish</a:t>
            </a:r>
            <a:r>
              <a:rPr lang="en-US" sz="18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Kumar</a:t>
            </a:r>
            <a:r>
              <a:rPr lang="en-US" sz="1800" b="1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Dr. Arvind </a:t>
            </a:r>
            <a:r>
              <a:rPr lang="en-US" sz="1800" b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Sharma</a:t>
            </a:r>
            <a:r>
              <a:rPr lang="en-US" sz="1800" b="1" spc="-1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1800" b="1" spc="-10" baseline="30000" dirty="0">
                <a:solidFill>
                  <a:srgbClr val="37415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*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400"/>
              </a:spcBef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5"/>
              </a:spcBef>
            </a:pPr>
            <a:r>
              <a:rPr lang="en-US" sz="14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Faculty</a:t>
            </a:r>
            <a:r>
              <a:rPr lang="en-US" sz="14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4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Science, P.K. University,</a:t>
            </a:r>
            <a:r>
              <a:rPr lang="en-US" sz="14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Shivpuri (M.P.),</a:t>
            </a:r>
            <a:r>
              <a:rPr lang="en-US" sz="14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India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180"/>
              </a:spcBef>
            </a:pPr>
            <a:r>
              <a:rPr lang="en-US" sz="14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Faculty</a:t>
            </a:r>
            <a:r>
              <a:rPr lang="en-US" sz="14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4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Science, P.K. University,</a:t>
            </a:r>
            <a:r>
              <a:rPr lang="en-US" sz="14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Shivpuri (M.P.),</a:t>
            </a:r>
            <a:r>
              <a:rPr lang="en-US" sz="1400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India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170"/>
              </a:spcBef>
            </a:pPr>
            <a:r>
              <a:rPr lang="en-US" sz="14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14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Head</a:t>
            </a:r>
            <a:r>
              <a:rPr lang="en-US" sz="14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4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Microbiology,</a:t>
            </a:r>
            <a:r>
              <a:rPr lang="en-US" sz="14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Advanced</a:t>
            </a:r>
            <a:r>
              <a:rPr lang="en-US" sz="14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Environmental</a:t>
            </a:r>
            <a:r>
              <a:rPr lang="en-US" sz="14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Testing</a:t>
            </a:r>
            <a:r>
              <a:rPr lang="en-US" sz="14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&amp;</a:t>
            </a:r>
            <a:r>
              <a:rPr lang="en-US" sz="14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Research Lab</a:t>
            </a:r>
            <a:r>
              <a:rPr lang="en-US" sz="14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(P)</a:t>
            </a:r>
            <a:r>
              <a:rPr lang="en-US" sz="14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Ltd.,</a:t>
            </a:r>
            <a:r>
              <a:rPr lang="en-US" sz="1400" spc="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Gwalior</a:t>
            </a:r>
            <a:r>
              <a:rPr lang="en-US" sz="14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(M.P.), </a:t>
            </a:r>
            <a:r>
              <a:rPr lang="en-US" sz="14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India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8232939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9AB02-C66D-EF45-524B-4C9DB2FF0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ABSTRACT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B78D5F-1B94-BA02-0576-C8287DE99E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Present study has been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focussed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on the phytochemical screening and antimicrobial study of methanolic extract of leaves of 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Solanum nigrum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Gwalior region (M.P.). The phytochemical compounds like tannins, phenols, alkaloids,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flavonoides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terpenoids,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anthrocyanin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steroids and saponins were studied qualitatively. The Phytochemical screening results revealed that the alkaloids tannins are abundantly found. Other phytochemical compounds such as saponins,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flavonoides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were more or less presence in 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Solanum nigrum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Antimicrobial activity suggested</a:t>
            </a:r>
            <a:r>
              <a:rPr lang="en-US" sz="16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 leaf extract has great impact on 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klebsiella pneumoniae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and found less effective against 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E.coli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Leaf extract also have significant antifungal activity against 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Candida albicans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Thus the present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investigation suggested</a:t>
            </a:r>
            <a:r>
              <a:rPr lang="en-US" sz="16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 </a:t>
            </a:r>
            <a:r>
              <a:rPr lang="en-US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Solanum nigrum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composed</a:t>
            </a:r>
            <a:r>
              <a:rPr lang="en-US" sz="16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6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antimicrobial</a:t>
            </a:r>
            <a:r>
              <a:rPr lang="en-US" sz="16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compounds that can be utilized as futuristic antimicrobial drug.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 words: </a:t>
            </a: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Solanum nigrum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Antibacterial activity, Phytochemical activity, Secondary </a:t>
            </a:r>
            <a:r>
              <a:rPr lang="en-US" sz="1800" b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metabolites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3722727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F5D489-6696-4610-FE1B-A3A2A6814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1073" y="2360179"/>
            <a:ext cx="5811982" cy="646257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752712372"/>
      </p:ext>
    </p:extLst>
  </p:cSld>
  <p:clrMapOvr>
    <a:masterClrMapping/>
  </p:clrMapOvr>
  <p:transition spd="slow">
    <p:push dir="u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Damask</Template>
  <TotalTime>3</TotalTime>
  <Words>245</Words>
  <Application>Microsoft Office PowerPoint</Application>
  <PresentationFormat>Widescreen</PresentationFormat>
  <Paragraphs>10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Bookman Old Style</vt:lpstr>
      <vt:lpstr>Rockwell</vt:lpstr>
      <vt:lpstr>Times New Roman</vt:lpstr>
      <vt:lpstr>Damask</vt:lpstr>
      <vt:lpstr>   Phytochemical screening and Antibacterial potentiality of Solanumn nigrum leaves extract against some pathogenic bacteria </vt:lpstr>
      <vt:lpstr>ABSTRACT</vt:lpstr>
      <vt:lpstr>THANK YOU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intel</dc:creator>
  <cp:lastModifiedBy>intel</cp:lastModifiedBy>
  <cp:revision>11</cp:revision>
  <dcterms:created xsi:type="dcterms:W3CDTF">2025-01-13T13:16:38Z</dcterms:created>
  <dcterms:modified xsi:type="dcterms:W3CDTF">2025-01-13T13:20:11Z</dcterms:modified>
</cp:coreProperties>
</file>