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4F1DD0-4688-4A11-8242-026586184BD6}"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1455659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4F1DD0-4688-4A11-8242-026586184BD6}"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1593940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4F1DD0-4688-4A11-8242-026586184BD6}"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209893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2722126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4F1DD0-4688-4A11-8242-026586184BD6}" type="datetimeFigureOut">
              <a:rPr lang="en-IN" smtClean="0"/>
              <a:t>21-01-2025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2319990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4F1DD0-4688-4A11-8242-026586184BD6}" type="datetimeFigureOut">
              <a:rPr lang="en-IN" smtClean="0"/>
              <a:t>21-01-2025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3765814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4F1DD0-4688-4A11-8242-026586184BD6}" type="datetimeFigureOut">
              <a:rPr lang="en-IN" smtClean="0"/>
              <a:t>21-01-2025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73019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3088858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2683563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3858318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501888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22936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4F1DD0-4688-4A11-8242-026586184BD6}"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38378332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64F1DD0-4688-4A11-8242-026586184BD6}" type="datetimeFigureOut">
              <a:rPr lang="en-IN" smtClean="0"/>
              <a:t>21-01-2025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37439265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64F1DD0-4688-4A11-8242-026586184BD6}" type="datetimeFigureOut">
              <a:rPr lang="en-IN" smtClean="0"/>
              <a:t>21-01-2025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4680276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4F1DD0-4688-4A11-8242-026586184BD6}"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14709033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4F1DD0-4688-4A11-8242-026586184BD6}"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E13630-EDD0-47F4-BCB2-71E7A4EDA6B7}" type="slidenum">
              <a:rPr lang="en-IN" smtClean="0"/>
              <a:t>‹#›</a:t>
            </a:fld>
            <a:endParaRPr lang="en-IN"/>
          </a:p>
        </p:txBody>
      </p:sp>
    </p:spTree>
    <p:extLst>
      <p:ext uri="{BB962C8B-B14F-4D97-AF65-F5344CB8AC3E}">
        <p14:creationId xmlns:p14="http://schemas.microsoft.com/office/powerpoint/2010/main" val="723419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864F1DD0-4688-4A11-8242-026586184BD6}" type="datetimeFigureOut">
              <a:rPr lang="en-IN" smtClean="0"/>
              <a:t>21-01-2025</a:t>
            </a:fld>
            <a:endParaRPr lang="en-IN"/>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BE13630-EDD0-47F4-BCB2-71E7A4EDA6B7}" type="slidenum">
              <a:rPr lang="en-IN" smtClean="0"/>
              <a:t>‹#›</a:t>
            </a:fld>
            <a:endParaRPr lang="en-IN"/>
          </a:p>
        </p:txBody>
      </p:sp>
    </p:spTree>
    <p:extLst>
      <p:ext uri="{BB962C8B-B14F-4D97-AF65-F5344CB8AC3E}">
        <p14:creationId xmlns:p14="http://schemas.microsoft.com/office/powerpoint/2010/main" val="2951714494"/>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463B-86C0-D8EE-23D0-1E8BF48D5785}"/>
              </a:ext>
            </a:extLst>
          </p:cNvPr>
          <p:cNvSpPr>
            <a:spLocks noGrp="1"/>
          </p:cNvSpPr>
          <p:nvPr>
            <p:ph type="ctrTitle"/>
          </p:nvPr>
        </p:nvSpPr>
        <p:spPr>
          <a:xfrm>
            <a:off x="2227361" y="1242908"/>
            <a:ext cx="8574622" cy="2616199"/>
          </a:xfrm>
        </p:spPr>
        <p:txBody>
          <a:bodyPr>
            <a:noAutofit/>
          </a:bodyPr>
          <a:lstStyle/>
          <a:p>
            <a:r>
              <a:rPr lang="en-US" sz="3600" b="1" dirty="0">
                <a:latin typeface="Times New Roman" panose="02020603050405020304" pitchFamily="18" charset="0"/>
                <a:cs typeface="Times New Roman" panose="02020603050405020304" pitchFamily="18" charset="0"/>
              </a:rPr>
              <a:t>THE ENDURANCE OF COGNITIVE BIASES IN FINANCIAL DECISION-MAKING ACROSS ECONOMIC GROUPS</a:t>
            </a:r>
            <a:endParaRPr lang="en-IN" sz="36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00FF4E-AEB9-CE1A-EE52-4C188AE2A0A6}"/>
              </a:ext>
            </a:extLst>
          </p:cNvPr>
          <p:cNvSpPr txBox="1"/>
          <p:nvPr/>
        </p:nvSpPr>
        <p:spPr>
          <a:xfrm>
            <a:off x="3672840" y="4503509"/>
            <a:ext cx="8519160" cy="2354491"/>
          </a:xfrm>
          <a:prstGeom prst="rect">
            <a:avLst/>
          </a:prstGeom>
          <a:noFill/>
        </p:spPr>
        <p:txBody>
          <a:bodyPr wrap="square">
            <a:spAutoFit/>
          </a:bodyPr>
          <a:lstStyle/>
          <a:p>
            <a:pPr marL="155575" algn="r">
              <a:spcBef>
                <a:spcPts val="600"/>
              </a:spcBef>
              <a:spcAft>
                <a:spcPts val="12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Mr. Piyush Kumar</a:t>
            </a:r>
          </a:p>
          <a:p>
            <a:pPr marL="155575" algn="r">
              <a:spcBef>
                <a:spcPts val="600"/>
              </a:spcBef>
              <a:spcAft>
                <a:spcPts val="12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Assistant Professor, Department of Management, Mangalmay Institute of Management and Technology, Greater Noida, Uttar Pradesh</a:t>
            </a:r>
            <a:r>
              <a:rPr lang="en-US" sz="1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p>
            <a:pPr marL="155575" algn="r">
              <a:spcBef>
                <a:spcPts val="600"/>
              </a:spcBef>
              <a:spcAft>
                <a:spcPts val="12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Ms. Himani Chaudhary </a:t>
            </a:r>
          </a:p>
          <a:p>
            <a:pPr marL="155575" algn="r">
              <a:spcBef>
                <a:spcPts val="600"/>
              </a:spcBef>
              <a:spcAft>
                <a:spcPts val="12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Assistant Professor, Banarsidas Chandiwala Institute of Professional Studies, New Delhi</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p>
            <a:pPr marL="155575" algn="r">
              <a:spcBef>
                <a:spcPts val="600"/>
              </a:spcBef>
              <a:spcAft>
                <a:spcPts val="12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Mr. Swatm Rajyahan </a:t>
            </a:r>
          </a:p>
          <a:p>
            <a:pPr marL="155575" algn="r">
              <a:spcBef>
                <a:spcPts val="600"/>
              </a:spcBef>
              <a:spcAft>
                <a:spcPts val="12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MBA Student, Department of Management, Mangalmay Institute of Management and Technology, Greater Noida, Uttar Pradesh</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267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0F4F3-21A4-CC41-BDC2-2A005C431DE3}"/>
              </a:ext>
            </a:extLst>
          </p:cNvPr>
          <p:cNvSpPr>
            <a:spLocks noGrp="1"/>
          </p:cNvSpPr>
          <p:nvPr>
            <p:ph type="title"/>
          </p:nvPr>
        </p:nvSpPr>
        <p:spPr/>
        <p:txBody>
          <a:bodyPr/>
          <a:lstStyle/>
          <a:p>
            <a:r>
              <a:rPr lang="en-US" b="1" dirty="0"/>
              <a:t>ABSTRACT</a:t>
            </a:r>
            <a:endParaRPr lang="en-IN" b="1" dirty="0"/>
          </a:p>
        </p:txBody>
      </p:sp>
      <p:sp>
        <p:nvSpPr>
          <p:cNvPr id="3" name="Content Placeholder 2">
            <a:extLst>
              <a:ext uri="{FF2B5EF4-FFF2-40B4-BE49-F238E27FC236}">
                <a16:creationId xmlns:a16="http://schemas.microsoft.com/office/drawing/2014/main" id="{3500362B-770D-82EE-F684-14BBB123E64B}"/>
              </a:ext>
            </a:extLst>
          </p:cNvPr>
          <p:cNvSpPr>
            <a:spLocks noGrp="1"/>
          </p:cNvSpPr>
          <p:nvPr>
            <p:ph idx="1"/>
          </p:nvPr>
        </p:nvSpPr>
        <p:spPr>
          <a:xfrm>
            <a:off x="868075" y="1747689"/>
            <a:ext cx="10353762" cy="4058751"/>
          </a:xfrm>
        </p:spPr>
        <p:txBody>
          <a:bodyPr>
            <a:normAutofit fontScale="92500" lnSpcReduction="10000"/>
          </a:bodyPr>
          <a:lstStyle/>
          <a:p>
            <a:pPr marL="36900" indent="0" algn="just">
              <a:lnSpc>
                <a:spcPct val="150000"/>
              </a:lnSpc>
              <a:spcBef>
                <a:spcPts val="600"/>
              </a:spcBef>
              <a:spcAft>
                <a:spcPts val="1800"/>
              </a:spcAft>
              <a:buNone/>
              <a:tabLst>
                <a:tab pos="522097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While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inequality</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continues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rise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within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countries,</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efforts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address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have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been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largely ineffective,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particularly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those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involving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behavioral</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approaches.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often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implied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not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tested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that choice</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patterns</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among</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low‑income</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may</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factor</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impeding</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behavioral</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interventions aimed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improving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upward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mobility.</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test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assessed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rates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cognitive biases across nearly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5000 participants from</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27 countries.</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Our analyses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were primarily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focused on 1458</a:t>
            </a:r>
            <a:r>
              <a:rPr lang="en-US" sz="1800" spc="-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that</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were</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either</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low‑income</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adults</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a:t>
            </a:r>
            <a:r>
              <a:rPr lang="en-US" sz="1800" spc="-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who</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grew</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up</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disadvantaged households</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had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above‑average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fi well‑being</a:t>
            </a:r>
            <a:r>
              <a:rPr lang="en-US" sz="1800" spc="-1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adults,</a:t>
            </a:r>
            <a:r>
              <a:rPr lang="en-US" sz="1800" spc="-1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known</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1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positive</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deviants.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Using</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discrete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and</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complex</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models,</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we</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fix </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evidence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of</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no</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differences</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within</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or</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between</a:t>
            </a:r>
            <a:r>
              <a:rPr lang="en-US" sz="1800"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groups</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or</a:t>
            </a:r>
            <a:r>
              <a:rPr lang="en-US" sz="1800" spc="13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countries.</a:t>
            </a:r>
            <a:r>
              <a:rPr lang="en-US" sz="1800" spc="-5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spc="-15" dirty="0">
                <a:effectLst/>
                <a:latin typeface="Times New Roman" panose="02020603050405020304" pitchFamily="18" charset="0"/>
                <a:ea typeface="Corbel" panose="020B0503020204020204" pitchFamily="34" charset="0"/>
                <a:cs typeface="Times New Roman" panose="02020603050405020304" pitchFamily="18" charset="0"/>
              </a:rPr>
              <a:t>We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therefore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conclude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that</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choices</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impeded</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by</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cognitive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biases</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alone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cannot</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explain</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why</a:t>
            </a:r>
            <a:r>
              <a:rPr lang="en-US" sz="1800" spc="10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some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individuals</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do</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not</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experience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upward</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economic</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mobility. Policies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must</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combine</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both</a:t>
            </a:r>
            <a:r>
              <a:rPr lang="en-US" sz="1800"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behavioral</a:t>
            </a:r>
            <a:r>
              <a:rPr lang="en-US" sz="1800" spc="10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and</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structural</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interventions</a:t>
            </a:r>
            <a:r>
              <a:rPr lang="en-US" sz="1800" spc="-8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to</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improve</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financial</a:t>
            </a:r>
            <a:r>
              <a:rPr lang="en-US" sz="1800" spc="-8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well‑being</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across</a:t>
            </a:r>
            <a:r>
              <a:rPr lang="en-US" sz="1800" spc="-8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dirty="0">
                <a:effectLst/>
                <a:latin typeface="Times New Roman" panose="02020603050405020304" pitchFamily="18" charset="0"/>
                <a:ea typeface="Corbel" panose="020B0503020204020204" pitchFamily="34" charset="0"/>
                <a:cs typeface="Times New Roman" panose="02020603050405020304" pitchFamily="18" charset="0"/>
              </a:rPr>
              <a:t>populations.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8221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E8BD7-28B5-519E-E062-451ED42F4C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1B8CDE-5463-5C82-7D4E-69E1C13395C3}"/>
              </a:ext>
            </a:extLst>
          </p:cNvPr>
          <p:cNvSpPr>
            <a:spLocks noGrp="1"/>
          </p:cNvSpPr>
          <p:nvPr>
            <p:ph type="title"/>
          </p:nvPr>
        </p:nvSpPr>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6CEB779C-1316-B56F-7685-C3260D10867B}"/>
              </a:ext>
            </a:extLst>
          </p:cNvPr>
          <p:cNvSpPr>
            <a:spLocks noGrp="1"/>
          </p:cNvSpPr>
          <p:nvPr>
            <p:ph idx="1"/>
          </p:nvPr>
        </p:nvSpPr>
        <p:spPr>
          <a:xfrm>
            <a:off x="868075" y="1747689"/>
            <a:ext cx="10353762" cy="4058751"/>
          </a:xfrm>
        </p:spPr>
        <p:txBody>
          <a:bodyPr>
            <a:normAutofit lnSpcReduction="10000"/>
          </a:bodyPr>
          <a:lstStyle/>
          <a:p>
            <a:pPr algn="just">
              <a:lnSpc>
                <a:spcPct val="150000"/>
              </a:lnSpc>
              <a:spcBef>
                <a:spcPts val="600"/>
              </a:spcBef>
              <a:spcAft>
                <a:spcPts val="1800"/>
              </a:spcAft>
              <a:tabLst>
                <a:tab pos="5220970" algn="l"/>
              </a:tabLst>
            </a:pPr>
            <a:r>
              <a:rPr lang="en-US" sz="1800" dirty="0">
                <a:effectLst/>
                <a:latin typeface="Times New Roman" panose="02020603050405020304" pitchFamily="18" charset="0"/>
                <a:ea typeface="Calibri" panose="020F0502020204030204" pitchFamily="34" charset="0"/>
              </a:rPr>
              <a:t>Economic</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inequality</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is</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direct</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global</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a:t>
            </a:r>
            <a:r>
              <a:rPr lang="en-US" sz="1800" dirty="0">
                <a:effectLst/>
                <a:latin typeface="Times New Roman" panose="02020603050405020304" pitchFamily="18" charset="0"/>
                <a:ea typeface="Calibri" panose="020F0502020204030204" pitchFamily="34" charset="0"/>
              </a:rPr>
              <a:t>rr</a:t>
            </a:r>
            <a:r>
              <a:rPr lang="en-US" sz="1800" spc="5" dirty="0">
                <a:effectLst/>
                <a:latin typeface="Times New Roman" panose="02020603050405020304" pitchFamily="18" charset="0"/>
                <a:ea typeface="Calibri" panose="020F0502020204030204" pitchFamily="34" charset="0"/>
              </a:rPr>
              <a:t>ier</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up</a:t>
            </a:r>
            <a:r>
              <a:rPr lang="en-US" sz="1800" spc="-10" dirty="0">
                <a:effectLst/>
                <a:latin typeface="Times New Roman" panose="02020603050405020304" pitchFamily="18" charset="0"/>
                <a:ea typeface="Calibri" panose="020F0502020204030204" pitchFamily="34" charset="0"/>
              </a:rPr>
              <a:t>wa</a:t>
            </a:r>
            <a:r>
              <a:rPr lang="en-US" sz="1800" spc="-5" dirty="0">
                <a:effectLst/>
                <a:latin typeface="Times New Roman" panose="02020603050405020304" pitchFamily="18" charset="0"/>
                <a:ea typeface="Calibri" panose="020F0502020204030204" pitchFamily="34" charset="0"/>
              </a:rPr>
              <a:t>rd</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mobility</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positive</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socioeconomic</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outcomes,</a:t>
            </a:r>
            <a:r>
              <a:rPr lang="en-US" sz="1800" spc="3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perp</a:t>
            </a:r>
            <a:r>
              <a:rPr lang="en-US" sz="1800" spc="5" dirty="0">
                <a:effectLst/>
                <a:latin typeface="Times New Roman" panose="02020603050405020304" pitchFamily="18" charset="0"/>
                <a:ea typeface="Calibri" panose="020F0502020204030204" pitchFamily="34" charset="0"/>
              </a:rPr>
              <a:t>et</a:t>
            </a:r>
            <a:r>
              <a:rPr lang="en-US" sz="1800" dirty="0">
                <a:effectLst/>
                <a:latin typeface="Times New Roman" panose="02020603050405020304" pitchFamily="18" charset="0"/>
                <a:ea typeface="Calibri" panose="020F0502020204030204" pitchFamily="34" charset="0"/>
              </a:rPr>
              <a:t>u</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tin</a:t>
            </a:r>
            <a:r>
              <a:rPr lang="en-US" sz="1800" spc="5" dirty="0">
                <a:effectLst/>
                <a:latin typeface="Times New Roman" panose="02020603050405020304" pitchFamily="18" charset="0"/>
                <a:ea typeface="Calibri" panose="020F0502020204030204" pitchFamily="34" charset="0"/>
              </a:rPr>
              <a:t>g</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negative</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a:t>
            </a:r>
            <a:r>
              <a:rPr lang="en-US" sz="1800" spc="95" dirty="0">
                <a:effectLst/>
                <a:latin typeface="Times New Roman" panose="02020603050405020304" pitchFamily="18" charset="0"/>
                <a:ea typeface="Calibri" panose="020F0502020204030204" pitchFamily="34" charset="0"/>
              </a:rPr>
              <a:t>ff</a:t>
            </a:r>
            <a:r>
              <a:rPr lang="en-US" sz="1800" spc="10" dirty="0">
                <a:effectLst/>
                <a:latin typeface="Times New Roman" panose="02020603050405020304" pitchFamily="18" charset="0"/>
                <a:ea typeface="Calibri" panose="020F0502020204030204" pitchFamily="34" charset="0"/>
              </a:rPr>
              <a:t>ects</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for</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indi</a:t>
            </a:r>
            <a:r>
              <a:rPr lang="en-US" sz="1800" spc="5" dirty="0">
                <a:effectLst/>
                <a:latin typeface="Times New Roman" panose="02020603050405020304" pitchFamily="18" charset="0"/>
                <a:ea typeface="Calibri" panose="020F0502020204030204" pitchFamily="34" charset="0"/>
              </a:rPr>
              <a:t>v</a:t>
            </a:r>
            <a:r>
              <a:rPr lang="en-US" sz="1800" dirty="0">
                <a:effectLst/>
                <a:latin typeface="Times New Roman" panose="02020603050405020304" pitchFamily="18" charset="0"/>
                <a:ea typeface="Calibri" panose="020F0502020204030204" pitchFamily="34" charset="0"/>
              </a:rPr>
              <a:t>idu</a:t>
            </a:r>
            <a:r>
              <a:rPr lang="en-US" sz="1800" spc="5" dirty="0">
                <a:effectLst/>
                <a:latin typeface="Times New Roman" panose="02020603050405020304" pitchFamily="18" charset="0"/>
                <a:ea typeface="Calibri" panose="020F0502020204030204" pitchFamily="34" charset="0"/>
              </a:rPr>
              <a:t>al</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and</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popu</a:t>
            </a:r>
            <a:r>
              <a:rPr lang="en-US" sz="1800" spc="5" dirty="0">
                <a:effectLst/>
                <a:latin typeface="Times New Roman" panose="02020603050405020304" pitchFamily="18" charset="0"/>
                <a:ea typeface="Calibri" panose="020F0502020204030204" pitchFamily="34" charset="0"/>
              </a:rPr>
              <a:t>la</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io</a:t>
            </a:r>
            <a:r>
              <a:rPr lang="en-US" sz="1800" dirty="0">
                <a:effectLst/>
                <a:latin typeface="Times New Roman" panose="02020603050405020304" pitchFamily="18" charset="0"/>
                <a:ea typeface="Calibri" panose="020F0502020204030204" pitchFamily="34" charset="0"/>
              </a:rPr>
              <a:t>n</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h</a:t>
            </a:r>
            <a:r>
              <a:rPr lang="en-US" sz="1800" spc="5" dirty="0">
                <a:effectLst/>
                <a:latin typeface="Times New Roman" panose="02020603050405020304" pitchFamily="18" charset="0"/>
                <a:ea typeface="Calibri" panose="020F0502020204030204" pitchFamily="34" charset="0"/>
              </a:rPr>
              <a:t>eal</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h,</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well-being,</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and</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u</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in</a:t>
            </a:r>
            <a:r>
              <a:rPr lang="en-US" sz="1800" spc="5" dirty="0">
                <a:effectLst/>
                <a:latin typeface="Times New Roman" panose="02020603050405020304" pitchFamily="18" charset="0"/>
                <a:ea typeface="Calibri" panose="020F0502020204030204" pitchFamily="34" charset="0"/>
              </a:rPr>
              <a:t>abili</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y.</a:t>
            </a:r>
            <a:endParaRPr lang="en-US" sz="1200" spc="5" dirty="0">
              <a:effectLst/>
              <a:latin typeface="Times New Roman" panose="02020603050405020304" pitchFamily="18" charset="0"/>
              <a:ea typeface="Calibri" panose="020F0502020204030204" pitchFamily="34" charset="0"/>
            </a:endParaRPr>
          </a:p>
          <a:p>
            <a:pPr algn="just">
              <a:lnSpc>
                <a:spcPct val="150000"/>
              </a:lnSpc>
              <a:spcBef>
                <a:spcPts val="600"/>
              </a:spcBef>
              <a:spcAft>
                <a:spcPts val="1800"/>
              </a:spcAft>
              <a:tabLst>
                <a:tab pos="5220970" algn="l"/>
              </a:tabLst>
            </a:pPr>
            <a:r>
              <a:rPr lang="en-US" sz="1800" spc="-15" dirty="0">
                <a:effectLst/>
                <a:latin typeface="Times New Roman" panose="02020603050405020304" pitchFamily="18" charset="0"/>
                <a:ea typeface="Calibri" panose="020F0502020204030204" pitchFamily="34" charset="0"/>
              </a:rPr>
              <a:t>W</a:t>
            </a:r>
            <a:r>
              <a:rPr lang="en-US" sz="1800" spc="-20" dirty="0">
                <a:effectLst/>
                <a:latin typeface="Times New Roman" panose="02020603050405020304" pitchFamily="18" charset="0"/>
                <a:ea typeface="Calibri" panose="020F0502020204030204" pitchFamily="34" charset="0"/>
              </a:rPr>
              <a:t>i</a:t>
            </a:r>
            <a:r>
              <a:rPr lang="en-US" sz="1800" spc="-15" dirty="0">
                <a:effectLst/>
                <a:latin typeface="Times New Roman" panose="02020603050405020304" pitchFamily="18" charset="0"/>
                <a:ea typeface="Calibri" panose="020F0502020204030204" pitchFamily="34" charset="0"/>
              </a:rPr>
              <a:t>thin</a:t>
            </a:r>
            <a:r>
              <a:rPr lang="en-US" sz="1800" spc="-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untr</a:t>
            </a:r>
            <a:r>
              <a:rPr lang="en-US" sz="1800" spc="-15" dirty="0">
                <a:effectLst/>
                <a:latin typeface="Times New Roman" panose="02020603050405020304" pitchFamily="18" charset="0"/>
                <a:ea typeface="Calibri" panose="020F0502020204030204" pitchFamily="34" charset="0"/>
              </a:rPr>
              <a:t>ies,</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eco</a:t>
            </a:r>
            <a:r>
              <a:rPr lang="en-US" sz="1800" spc="-10" dirty="0">
                <a:effectLst/>
                <a:latin typeface="Times New Roman" panose="02020603050405020304" pitchFamily="18" charset="0"/>
                <a:ea typeface="Calibri" panose="020F0502020204030204" pitchFamily="34" charset="0"/>
              </a:rPr>
              <a:t>nomic</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qu</a:t>
            </a:r>
            <a:r>
              <a:rPr lang="en-US" sz="1800" spc="-15" dirty="0">
                <a:effectLst/>
                <a:latin typeface="Times New Roman" panose="02020603050405020304" pitchFamily="18" charset="0"/>
                <a:ea typeface="Calibri" panose="020F0502020204030204" pitchFamily="34" charset="0"/>
              </a:rPr>
              <a:t>ali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y</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ntinues</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ise,</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made</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or</a:t>
            </a:r>
            <a:r>
              <a:rPr lang="en-US" sz="1800" spc="-15" dirty="0">
                <a:effectLst/>
                <a:latin typeface="Times New Roman" panose="02020603050405020304" pitchFamily="18" charset="0"/>
                <a:ea typeface="Calibri" panose="020F0502020204030204" pitchFamily="34" charset="0"/>
              </a:rPr>
              <a:t>se</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a:t>
            </a:r>
            <a:r>
              <a:rPr lang="en-US" sz="1800" spc="-15" dirty="0">
                <a:effectLst/>
                <a:latin typeface="Times New Roman" panose="02020603050405020304" pitchFamily="18" charset="0"/>
                <a:ea typeface="Calibri" panose="020F0502020204030204" pitchFamily="34" charset="0"/>
              </a:rPr>
              <a:t>y</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
            </a:r>
            <a:r>
              <a:rPr lang="en-US" sz="1800" spc="-10" dirty="0">
                <a:effectLst/>
                <a:latin typeface="Times New Roman" panose="02020603050405020304" pitchFamily="18" charset="0"/>
                <a:ea typeface="Calibri" panose="020F0502020204030204" pitchFamily="34" charset="0"/>
              </a:rPr>
              <a:t>e</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COVID-19</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ndemic,</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disruptin</a:t>
            </a:r>
            <a:r>
              <a:rPr lang="en-US" sz="1800" spc="-15" dirty="0">
                <a:effectLst/>
                <a:latin typeface="Times New Roman" panose="02020603050405020304" pitchFamily="18" charset="0"/>
                <a:ea typeface="Calibri" panose="020F0502020204030204" pitchFamily="34" charset="0"/>
              </a:rPr>
              <a:t>g</a:t>
            </a:r>
            <a:r>
              <a:rPr lang="en-US" sz="1800" spc="5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ad</a:t>
            </a:r>
            <a:r>
              <a:rPr lang="en-US" sz="1800" spc="-10" dirty="0">
                <a:effectLst/>
                <a:latin typeface="Times New Roman" panose="02020603050405020304" pitchFamily="18" charset="0"/>
                <a:ea typeface="Calibri" panose="020F0502020204030204" pitchFamily="34" charset="0"/>
              </a:rPr>
              <a:t>es</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f</a:t>
            </a:r>
            <a:r>
              <a:rPr lang="en-US" sz="1800" spc="-35"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i</a:t>
            </a:r>
            <a:r>
              <a:rPr lang="en-US" sz="1800" spc="-15" dirty="0">
                <a:effectLst/>
                <a:latin typeface="Times New Roman" panose="02020603050405020304" pitchFamily="18" charset="0"/>
                <a:ea typeface="Calibri" panose="020F0502020204030204" pitchFamily="34" charset="0"/>
              </a:rPr>
              <a:t>mpro</a:t>
            </a:r>
            <a:r>
              <a:rPr lang="en-US" sz="1800" spc="-20" dirty="0">
                <a:effectLst/>
                <a:latin typeface="Times New Roman" panose="02020603050405020304" pitchFamily="18" charset="0"/>
                <a:ea typeface="Calibri" panose="020F0502020204030204" pitchFamily="34" charset="0"/>
              </a:rPr>
              <a:t>ve</a:t>
            </a:r>
            <a:r>
              <a:rPr lang="en-US" sz="1800" spc="-15" dirty="0">
                <a:effectLst/>
                <a:latin typeface="Times New Roman" panose="02020603050405020304" pitchFamily="18" charset="0"/>
                <a:ea typeface="Calibri" panose="020F0502020204030204" pitchFamily="34" charset="0"/>
              </a:rPr>
              <a:t>m</a:t>
            </a:r>
            <a:r>
              <a:rPr lang="en-US" sz="1800" spc="-20" dirty="0">
                <a:effectLst/>
                <a:latin typeface="Times New Roman" panose="02020603050405020304" pitchFamily="18" charset="0"/>
                <a:ea typeface="Calibri" panose="020F0502020204030204" pitchFamily="34" charset="0"/>
              </a:rPr>
              <a:t>e</a:t>
            </a:r>
            <a:r>
              <a:rPr lang="en-US" sz="1800" spc="-15" dirty="0">
                <a:effectLst/>
                <a:latin typeface="Times New Roman" panose="02020603050405020304" pitchFamily="18" charset="0"/>
                <a:ea typeface="Calibri" panose="020F0502020204030204" pitchFamily="34" charset="0"/>
              </a:rPr>
              <a:t>nt</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ic</a:t>
            </a:r>
            <a:r>
              <a:rPr lang="en-US" sz="1800" spc="-5" dirty="0">
                <a:effectLst/>
                <a:latin typeface="Times New Roman" panose="02020603050405020304" pitchFamily="18" charset="0"/>
                <a:ea typeface="Calibri" panose="020F0502020204030204" pitchFamily="34" charset="0"/>
              </a:rPr>
              <a:t>h</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qu</a:t>
            </a:r>
            <a:r>
              <a:rPr lang="en-US" sz="1800" spc="-15" dirty="0">
                <a:effectLst/>
                <a:latin typeface="Times New Roman" panose="02020603050405020304" pitchFamily="18" charset="0"/>
                <a:ea typeface="Calibri" panose="020F0502020204030204" pitchFamily="34" charset="0"/>
              </a:rPr>
              <a:t>ali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y</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wee</a:t>
            </a:r>
            <a:r>
              <a:rPr lang="en-US" sz="1800" spc="-5" dirty="0">
                <a:effectLst/>
                <a:latin typeface="Times New Roman" panose="02020603050405020304" pitchFamily="18" charset="0"/>
                <a:ea typeface="Calibri" panose="020F0502020204030204" pitchFamily="34" charset="0"/>
              </a:rPr>
              <a:t>n</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untr</a:t>
            </a:r>
            <a:r>
              <a:rPr lang="en-US" sz="1800" spc="-15" dirty="0">
                <a:effectLst/>
                <a:latin typeface="Times New Roman" panose="02020603050405020304" pitchFamily="18" charset="0"/>
                <a:ea typeface="Calibri" panose="020F0502020204030204" pitchFamily="34" charset="0"/>
              </a:rPr>
              <a:t>ies</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had</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ecli</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5" dirty="0">
                <a:solidFill>
                  <a:srgbClr val="0000FF"/>
                </a:solidFill>
                <a:effectLst/>
                <a:latin typeface="Times New Roman" panose="02020603050405020304" pitchFamily="18" charset="0"/>
                <a:ea typeface="Calibri" panose="020F0502020204030204" pitchFamily="34" charset="0"/>
              </a:rPr>
              <a:t>.</a:t>
            </a:r>
          </a:p>
          <a:p>
            <a:pPr algn="just">
              <a:lnSpc>
                <a:spcPct val="150000"/>
              </a:lnSpc>
              <a:spcBef>
                <a:spcPts val="600"/>
              </a:spcBef>
              <a:spcAft>
                <a:spcPts val="1800"/>
              </a:spcAft>
              <a:tabLst>
                <a:tab pos="5220970" algn="l"/>
              </a:tabLst>
            </a:pPr>
            <a:r>
              <a:rPr lang="en-US" sz="1800" spc="5" dirty="0">
                <a:effectLst/>
                <a:latin typeface="Times New Roman" panose="02020603050405020304" pitchFamily="18" charset="0"/>
                <a:ea typeface="Calibri" panose="020F0502020204030204" pitchFamily="34" charset="0"/>
              </a:rPr>
              <a:t>Behavio</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al</a:t>
            </a:r>
            <a:r>
              <a:rPr lang="en-US" sz="1800" spc="-10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nt</a:t>
            </a:r>
            <a:r>
              <a:rPr lang="en-US" sz="1800" spc="5" dirty="0">
                <a:effectLst/>
                <a:latin typeface="Times New Roman" panose="02020603050405020304" pitchFamily="18" charset="0"/>
                <a:ea typeface="Calibri" panose="020F0502020204030204" pitchFamily="34" charset="0"/>
              </a:rPr>
              <a:t>e</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ve</a:t>
            </a:r>
            <a:r>
              <a:rPr lang="en-US" sz="1800" dirty="0">
                <a:effectLst/>
                <a:latin typeface="Times New Roman" panose="02020603050405020304" pitchFamily="18" charset="0"/>
                <a:ea typeface="Calibri" panose="020F0502020204030204" pitchFamily="34" charset="0"/>
              </a:rPr>
              <a:t>nt</a:t>
            </a:r>
            <a:r>
              <a:rPr lang="en-US" sz="1800" spc="5" dirty="0">
                <a:effectLst/>
                <a:latin typeface="Times New Roman" panose="02020603050405020304" pitchFamily="18" charset="0"/>
                <a:ea typeface="Calibri" panose="020F0502020204030204" pitchFamily="34" charset="0"/>
              </a:rPr>
              <a:t>io</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s</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ave</a:t>
            </a:r>
            <a:r>
              <a:rPr lang="en-US" sz="1800" spc="-10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attempted</a:t>
            </a:r>
            <a:r>
              <a:rPr lang="en-US" sz="1800" spc="-1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a:t>
            </a:r>
            <a:r>
              <a:rPr lang="en-US" sz="1800" spc="-10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reduce</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equali</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ies</a:t>
            </a:r>
            <a:r>
              <a:rPr lang="en-US" sz="1800" spc="-10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by</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fo</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mi</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g</a:t>
            </a:r>
            <a:r>
              <a:rPr lang="en-US" sz="1800" spc="-10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dividuals</a:t>
            </a:r>
            <a:r>
              <a:rPr lang="en-US" sz="1800" spc="-10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0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he</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decisio</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s</a:t>
            </a:r>
            <a:r>
              <a:rPr lang="en-US" sz="1800" spc="2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associated</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with</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better</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socioeconomic</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ut</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es.</a:t>
            </a:r>
            <a:r>
              <a:rPr lang="en-US" sz="1800" spc="-12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Fo</a:t>
            </a:r>
            <a:r>
              <a:rPr lang="en-US" sz="1800" spc="-10" dirty="0">
                <a:effectLst/>
                <a:latin typeface="Times New Roman" panose="02020603050405020304" pitchFamily="18" charset="0"/>
                <a:ea typeface="Calibri" panose="020F0502020204030204" pitchFamily="34" charset="0"/>
              </a:rPr>
              <a:t>r</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ce,</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Swe</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is</a:t>
            </a:r>
            <a:r>
              <a:rPr lang="en-US" sz="1800" spc="-5" dirty="0">
                <a:effectLst/>
                <a:latin typeface="Times New Roman" panose="02020603050405020304" pitchFamily="18" charset="0"/>
                <a:ea typeface="Calibri" panose="020F0502020204030204" pitchFamily="34" charset="0"/>
              </a:rPr>
              <a:t>h</a:t>
            </a:r>
            <a:r>
              <a:rPr lang="en-US" sz="1800" spc="-120"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governments</a:t>
            </a:r>
            <a:r>
              <a:rPr lang="en-US" sz="1800" spc="-12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pt-</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ut</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t>
            </a:r>
            <a:r>
              <a:rPr lang="en-US" sz="1800" spc="-10" dirty="0">
                <a:effectLst/>
                <a:latin typeface="Times New Roman" panose="02020603050405020304" pitchFamily="18" charset="0"/>
                <a:ea typeface="Calibri" panose="020F0502020204030204" pitchFamily="34" charset="0"/>
              </a:rPr>
              <a:t>ensio</a:t>
            </a:r>
            <a:r>
              <a:rPr lang="en-US" sz="1800" spc="-5" dirty="0">
                <a:effectLst/>
                <a:latin typeface="Times New Roman" panose="02020603050405020304" pitchFamily="18" charset="0"/>
                <a:ea typeface="Calibri" panose="020F0502020204030204" pitchFamily="34" charset="0"/>
              </a:rPr>
              <a:t>n</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t>
            </a:r>
            <a:r>
              <a:rPr lang="en-US" sz="1800" spc="-10" dirty="0">
                <a:effectLst/>
                <a:latin typeface="Times New Roman" panose="02020603050405020304" pitchFamily="18" charset="0"/>
                <a:ea typeface="Calibri" panose="020F0502020204030204" pitchFamily="34" charset="0"/>
              </a:rPr>
              <a:t>la</a:t>
            </a:r>
            <a:r>
              <a:rPr lang="en-US" sz="1800" spc="-5" dirty="0">
                <a:effectLst/>
                <a:latin typeface="Times New Roman" panose="02020603050405020304" pitchFamily="18" charset="0"/>
                <a:ea typeface="Calibri" panose="020F0502020204030204" pitchFamily="34" charset="0"/>
              </a:rPr>
              <a:t>n</a:t>
            </a:r>
            <a:r>
              <a:rPr lang="en-US" sz="1800" spc="40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for</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workers</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facili</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ed</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bet</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er</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pensio</a:t>
            </a:r>
            <a:r>
              <a:rPr lang="en-US" sz="1800" dirty="0">
                <a:effectLst/>
                <a:latin typeface="Times New Roman" panose="02020603050405020304" pitchFamily="18" charset="0"/>
                <a:ea typeface="Calibri" panose="020F0502020204030204" pitchFamily="34" charset="0"/>
              </a:rPr>
              <a:t>n</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investment</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ra</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egies</a:t>
            </a:r>
          </a:p>
          <a:p>
            <a:pPr algn="just">
              <a:lnSpc>
                <a:spcPct val="150000"/>
              </a:lnSpc>
              <a:spcBef>
                <a:spcPts val="600"/>
              </a:spcBef>
              <a:spcAft>
                <a:spcPts val="1800"/>
              </a:spcAft>
              <a:tabLst>
                <a:tab pos="5220970" algn="l"/>
              </a:tabLst>
            </a:pPr>
            <a:endParaRPr lang="en-IN" dirty="0"/>
          </a:p>
        </p:txBody>
      </p:sp>
    </p:spTree>
    <p:extLst>
      <p:ext uri="{BB962C8B-B14F-4D97-AF65-F5344CB8AC3E}">
        <p14:creationId xmlns:p14="http://schemas.microsoft.com/office/powerpoint/2010/main" val="714599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FAEBF-15F8-D7CA-60D3-2A92CDE23F8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46A5A4-A333-D0E1-0B89-0836DF9771E0}"/>
              </a:ext>
            </a:extLst>
          </p:cNvPr>
          <p:cNvSpPr>
            <a:spLocks noGrp="1"/>
          </p:cNvSpPr>
          <p:nvPr>
            <p:ph idx="1"/>
          </p:nvPr>
        </p:nvSpPr>
        <p:spPr>
          <a:xfrm>
            <a:off x="868075" y="650409"/>
            <a:ext cx="10353762" cy="5796111"/>
          </a:xfrm>
        </p:spPr>
        <p:txBody>
          <a:bodyPr>
            <a:normAutofit/>
          </a:bodyPr>
          <a:lstStyle/>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Kenya,</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un</a:t>
            </a:r>
            <a:r>
              <a:rPr lang="en-US" sz="1800" spc="5" dirty="0">
                <a:effectLst/>
                <a:latin typeface="Times New Roman" panose="02020603050405020304" pitchFamily="18" charset="0"/>
                <a:ea typeface="Calibri" panose="020F0502020204030204" pitchFamily="34" charset="0"/>
              </a:rPr>
              <a:t>co</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di</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io</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al</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cash</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ra</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sfers</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(UCTs)</a:t>
            </a:r>
            <a:r>
              <a:rPr lang="en-US" sz="1800" spc="3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better</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socioeconomic</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ut</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es</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by</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enabling</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coverage</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9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imm</a:t>
            </a:r>
            <a:r>
              <a:rPr lang="en-US" sz="1800" spc="-10" dirty="0">
                <a:effectLst/>
                <a:latin typeface="Times New Roman" panose="02020603050405020304" pitchFamily="18" charset="0"/>
                <a:ea typeface="Calibri" panose="020F0502020204030204" pitchFamily="34" charset="0"/>
              </a:rPr>
              <a:t>edia</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costs</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nd</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9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ves</a:t>
            </a:r>
            <a:r>
              <a:rPr lang="en-US" sz="1800" spc="-5" dirty="0">
                <a:effectLst/>
                <a:latin typeface="Times New Roman" panose="02020603050405020304" pitchFamily="18" charset="0"/>
                <a:ea typeface="Calibri" panose="020F0502020204030204" pitchFamily="34" charset="0"/>
              </a:rPr>
              <a:t>tm</a:t>
            </a:r>
            <a:r>
              <a:rPr lang="en-US" sz="1800" spc="-10" dirty="0">
                <a:effectLst/>
                <a:latin typeface="Times New Roman" panose="02020603050405020304" pitchFamily="18" charset="0"/>
                <a:ea typeface="Calibri" panose="020F0502020204030204" pitchFamily="34" charset="0"/>
              </a:rPr>
              <a:t>en</a:t>
            </a:r>
            <a:r>
              <a:rPr lang="en-US" sz="1800" spc="-5" dirty="0">
                <a:effectLst/>
                <a:latin typeface="Times New Roman" panose="02020603050405020304" pitchFamily="18" charset="0"/>
                <a:ea typeface="Calibri" panose="020F0502020204030204" pitchFamily="34" charset="0"/>
              </a:rPr>
              <a:t>t</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28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y</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excess</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funds</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(e.g.</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durab</a:t>
            </a:r>
            <a:r>
              <a:rPr lang="en-US" sz="1800" spc="-10" dirty="0">
                <a:effectLst/>
                <a:latin typeface="Times New Roman" panose="02020603050405020304" pitchFamily="18" charset="0"/>
                <a:ea typeface="Calibri" panose="020F0502020204030204" pitchFamily="34" charset="0"/>
              </a:rPr>
              <a:t>le</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assets</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or</a:t>
            </a:r>
            <a:r>
              <a:rPr lang="en-US" sz="1800" spc="-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bu</a:t>
            </a:r>
            <a:r>
              <a:rPr lang="en-US" sz="1800" spc="-10" dirty="0">
                <a:effectLst/>
                <a:latin typeface="Times New Roman" panose="02020603050405020304" pitchFamily="18" charset="0"/>
                <a:ea typeface="Calibri" panose="020F0502020204030204" pitchFamily="34" charset="0"/>
              </a:rPr>
              <a:t>si</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ess</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activities)</a:t>
            </a:r>
          </a:p>
          <a:p>
            <a:pPr algn="just">
              <a:lnSpc>
                <a:spcPct val="150000"/>
              </a:lnSpc>
              <a:spcBef>
                <a:spcPts val="600"/>
              </a:spcBef>
              <a:spcAft>
                <a:spcPts val="1800"/>
              </a:spcAft>
              <a:tabLst>
                <a:tab pos="5220970" algn="l"/>
              </a:tabLst>
            </a:pPr>
            <a:r>
              <a:rPr lang="en-US" sz="1800" spc="-15" dirty="0">
                <a:effectLst/>
                <a:latin typeface="Times New Roman" panose="02020603050405020304" pitchFamily="18" charset="0"/>
                <a:ea typeface="Calibri" panose="020F0502020204030204" pitchFamily="34" charset="0"/>
              </a:rPr>
              <a:t>“</a:t>
            </a:r>
            <a:r>
              <a:rPr lang="en-US" sz="1800" spc="-10" dirty="0">
                <a:effectLst/>
                <a:latin typeface="Times New Roman" panose="02020603050405020304" pitchFamily="18" charset="0"/>
                <a:ea typeface="Calibri" panose="020F0502020204030204" pitchFamily="34" charset="0"/>
              </a:rPr>
              <a:t>Po</a:t>
            </a:r>
            <a:r>
              <a:rPr lang="en-US" sz="1800" spc="-15" dirty="0">
                <a:effectLst/>
                <a:latin typeface="Times New Roman" panose="02020603050405020304" pitchFamily="18" charset="0"/>
                <a:ea typeface="Calibri" panose="020F0502020204030204" pitchFamily="34" charset="0"/>
              </a:rPr>
              <a:t>si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ive </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evi</a:t>
            </a:r>
            <a:r>
              <a:rPr lang="en-US" sz="1800" spc="-5" dirty="0">
                <a:effectLst/>
                <a:latin typeface="Times New Roman" panose="02020603050405020304" pitchFamily="18" charset="0"/>
                <a:ea typeface="Calibri" panose="020F0502020204030204" pitchFamily="34" charset="0"/>
              </a:rPr>
              <a:t>an</a:t>
            </a:r>
            <a:r>
              <a:rPr lang="en-US" sz="1800" spc="-10" dirty="0">
                <a:effectLst/>
                <a:latin typeface="Times New Roman" panose="02020603050405020304" pitchFamily="18" charset="0"/>
                <a:ea typeface="Calibri" panose="020F0502020204030204" pitchFamily="34" charset="0"/>
              </a:rPr>
              <a:t>ce” </a:t>
            </a:r>
            <a:r>
              <a:rPr lang="en-US" sz="1800" dirty="0">
                <a:effectLst/>
                <a:latin typeface="Times New Roman" panose="02020603050405020304" pitchFamily="18" charset="0"/>
                <a:ea typeface="Calibri" panose="020F0502020204030204" pitchFamily="34" charset="0"/>
              </a:rPr>
              <a:t>is</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framework</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which</a:t>
            </a:r>
            <a:r>
              <a:rPr lang="en-US" sz="1800" spc="-10" dirty="0">
                <a:effectLst/>
                <a:latin typeface="Times New Roman" panose="02020603050405020304" pitchFamily="18" charset="0"/>
                <a:ea typeface="Calibri" panose="020F0502020204030204" pitchFamily="34" charset="0"/>
              </a:rPr>
              <a:t> s</a:t>
            </a:r>
            <a:r>
              <a:rPr lang="en-US" sz="1800" spc="-5" dirty="0">
                <a:effectLst/>
                <a:latin typeface="Times New Roman" panose="02020603050405020304" pitchFamily="18" charset="0"/>
                <a:ea typeface="Calibri" panose="020F0502020204030204" pitchFamily="34" charset="0"/>
              </a:rPr>
              <a:t>tud</a:t>
            </a:r>
            <a:r>
              <a:rPr lang="en-US" sz="1800" spc="-10" dirty="0">
                <a:effectLst/>
                <a:latin typeface="Times New Roman" panose="02020603050405020304" pitchFamily="18" charset="0"/>
                <a:ea typeface="Calibri" panose="020F0502020204030204" pitchFamily="34" charset="0"/>
              </a:rPr>
              <a:t>ies</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individuals</a:t>
            </a:r>
            <a:r>
              <a:rPr lang="en-US" sz="1800" spc="-10" dirty="0">
                <a:effectLst/>
                <a:latin typeface="Times New Roman" panose="02020603050405020304" pitchFamily="18" charset="0"/>
                <a:ea typeface="Calibri" panose="020F0502020204030204" pitchFamily="34" charset="0"/>
              </a:rPr>
              <a:t> f</a:t>
            </a:r>
            <a:r>
              <a:rPr lang="en-US" sz="1800" spc="-5" dirty="0">
                <a:effectLst/>
                <a:latin typeface="Times New Roman" panose="02020603050405020304" pitchFamily="18" charset="0"/>
                <a:ea typeface="Calibri" panose="020F0502020204030204" pitchFamily="34" charset="0"/>
              </a:rPr>
              <a:t>rom</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is</a:t>
            </a:r>
            <a:r>
              <a:rPr lang="en-US" sz="1800" spc="-5" dirty="0">
                <a:effectLst/>
                <a:latin typeface="Times New Roman" panose="02020603050405020304" pitchFamily="18" charset="0"/>
                <a:ea typeface="Calibri" panose="020F0502020204030204" pitchFamily="34" charset="0"/>
              </a:rPr>
              <a:t>ad</a:t>
            </a:r>
            <a:r>
              <a:rPr lang="en-US" sz="1800" spc="-10" dirty="0">
                <a:effectLst/>
                <a:latin typeface="Times New Roman" panose="02020603050405020304" pitchFamily="18" charset="0"/>
                <a:ea typeface="Calibri" panose="020F0502020204030204" pitchFamily="34" charset="0"/>
              </a:rPr>
              <a:t>va</a:t>
            </a:r>
            <a:r>
              <a:rPr lang="en-US" sz="1800" spc="-5" dirty="0">
                <a:effectLst/>
                <a:latin typeface="Times New Roman" panose="02020603050405020304" pitchFamily="18" charset="0"/>
                <a:ea typeface="Calibri" panose="020F0502020204030204" pitchFamily="34" charset="0"/>
              </a:rPr>
              <a:t>nta</a:t>
            </a:r>
            <a:r>
              <a:rPr lang="en-US" sz="1800" spc="-10" dirty="0">
                <a:effectLst/>
                <a:latin typeface="Times New Roman" panose="02020603050405020304" pitchFamily="18" charset="0"/>
                <a:ea typeface="Calibri" panose="020F0502020204030204" pitchFamily="34" charset="0"/>
              </a:rPr>
              <a:t>ge</a:t>
            </a:r>
            <a:r>
              <a:rPr lang="en-US" sz="1800" spc="-5" dirty="0">
                <a:effectLst/>
                <a:latin typeface="Times New Roman" panose="02020603050405020304" pitchFamily="18" charset="0"/>
                <a:ea typeface="Calibri" panose="020F0502020204030204" pitchFamily="34" charset="0"/>
              </a:rPr>
              <a:t>d</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ci</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um</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tan</a:t>
            </a:r>
            <a:r>
              <a:rPr lang="en-US" sz="1800" spc="-10" dirty="0">
                <a:effectLst/>
                <a:latin typeface="Times New Roman" panose="02020603050405020304" pitchFamily="18" charset="0"/>
                <a:ea typeface="Calibri" panose="020F0502020204030204" pitchFamily="34" charset="0"/>
              </a:rPr>
              <a:t>ces </a:t>
            </a:r>
            <a:r>
              <a:rPr lang="en-US" sz="1800" spc="-5" dirty="0">
                <a:effectLst/>
                <a:latin typeface="Times New Roman" panose="02020603050405020304" pitchFamily="18" charset="0"/>
                <a:ea typeface="Calibri" panose="020F0502020204030204" pitchFamily="34" charset="0"/>
              </a:rPr>
              <a:t>that</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experience</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notab</a:t>
            </a:r>
            <a:r>
              <a:rPr lang="en-US" sz="1800" spc="-10" dirty="0">
                <a:effectLst/>
                <a:latin typeface="Times New Roman" panose="02020603050405020304" pitchFamily="18" charset="0"/>
                <a:ea typeface="Calibri" panose="020F0502020204030204" pitchFamily="34" charset="0"/>
              </a:rPr>
              <a:t>ly</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better</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outcom</a:t>
            </a:r>
            <a:r>
              <a:rPr lang="en-US" sz="1800" spc="-10" dirty="0">
                <a:effectLst/>
                <a:latin typeface="Times New Roman" panose="02020603050405020304" pitchFamily="18" charset="0"/>
                <a:ea typeface="Calibri" panose="020F0502020204030204" pitchFamily="34" charset="0"/>
              </a:rPr>
              <a:t>es</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or</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routin</a:t>
            </a:r>
            <a:r>
              <a:rPr lang="en-US" sz="1800" spc="-10" dirty="0">
                <a:effectLst/>
                <a:latin typeface="Times New Roman" panose="02020603050405020304" pitchFamily="18" charset="0"/>
                <a:ea typeface="Calibri" panose="020F0502020204030204" pitchFamily="34" charset="0"/>
              </a:rPr>
              <a:t>ely</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make</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mor</a:t>
            </a:r>
            <a:r>
              <a:rPr lang="en-US" sz="1800" spc="-10" dirty="0">
                <a:effectLst/>
                <a:latin typeface="Times New Roman" panose="02020603050405020304" pitchFamily="18" charset="0"/>
                <a:ea typeface="Calibri" panose="020F0502020204030204" pitchFamily="34" charset="0"/>
              </a:rPr>
              <a:t>e</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optimal</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choices</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than</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similarly</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disadvantaged</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peers</a:t>
            </a:r>
          </a:p>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eral</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interventions</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improving</a:t>
            </a:r>
            <a:r>
              <a:rPr lang="en-US" sz="1800" spc="160" dirty="0">
                <a:effectLst/>
                <a:latin typeface="Times New Roman" panose="02020603050405020304" pitchFamily="18" charset="0"/>
                <a:ea typeface="Calibri" panose="020F0502020204030204" pitchFamily="34" charset="0"/>
                <a:cs typeface="Times New Roman" panose="02020603050405020304" pitchFamily="18" charset="0"/>
              </a:rPr>
              <a:t> fi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cial</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well-being</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inad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ertent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ly</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back</a:t>
            </a:r>
            <a:r>
              <a:rPr lang="en-US" sz="1800" spc="15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3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amon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underprivileged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roups</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considerin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pattern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posit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ive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deviants</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aid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ve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lopin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37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with</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mor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successful</a:t>
            </a:r>
            <a:r>
              <a:rPr lang="en-US" sz="18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impact.</a:t>
            </a:r>
          </a:p>
          <a:p>
            <a:pPr algn="just">
              <a:lnSpc>
                <a:spcPct val="150000"/>
              </a:lnSpc>
              <a:spcBef>
                <a:spcPts val="600"/>
              </a:spcBef>
              <a:spcAft>
                <a:spcPts val="1800"/>
              </a:spcAft>
              <a:tabLst>
                <a:tab pos="5220970" algn="l"/>
              </a:tabLst>
            </a:pPr>
            <a:r>
              <a:rPr lang="en-US" sz="1800" spc="-45" dirty="0">
                <a:effectLst/>
                <a:latin typeface="Times New Roman" panose="02020603050405020304" pitchFamily="18" charset="0"/>
                <a:ea typeface="Calibri" panose="020F0502020204030204" pitchFamily="34" charset="0"/>
              </a:rPr>
              <a:t>To</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en</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ur</a:t>
            </a:r>
            <a:r>
              <a:rPr lang="en-US" sz="1800" spc="-10"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elia</a:t>
            </a:r>
            <a:r>
              <a:rPr lang="en-US" sz="1800" spc="-10" dirty="0">
                <a:effectLst/>
                <a:latin typeface="Times New Roman" panose="02020603050405020304" pitchFamily="18" charset="0"/>
                <a:ea typeface="Calibri" panose="020F0502020204030204" pitchFamily="34" charset="0"/>
              </a:rPr>
              <a:t>b</a:t>
            </a:r>
            <a:r>
              <a:rPr lang="en-US" sz="1800" spc="-15" dirty="0">
                <a:effectLst/>
                <a:latin typeface="Times New Roman" panose="02020603050405020304" pitchFamily="18" charset="0"/>
                <a:ea typeface="Calibri" panose="020F0502020204030204" pitchFamily="34" charset="0"/>
              </a:rPr>
              <a:t>ili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y,</a:t>
            </a:r>
            <a:r>
              <a:rPr lang="en-US" sz="1800" spc="4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rep</a:t>
            </a:r>
            <a:r>
              <a:rPr lang="en-US" sz="1800" spc="-15" dirty="0">
                <a:effectLst/>
                <a:latin typeface="Times New Roman" panose="02020603050405020304" pitchFamily="18" charset="0"/>
                <a:ea typeface="Calibri" panose="020F0502020204030204" pitchFamily="34" charset="0"/>
              </a:rPr>
              <a:t>lica</a:t>
            </a:r>
            <a:r>
              <a:rPr lang="en-US" sz="1800" spc="-10" dirty="0">
                <a:effectLst/>
                <a:latin typeface="Times New Roman" panose="02020603050405020304" pitchFamily="18" charset="0"/>
                <a:ea typeface="Calibri" panose="020F0502020204030204" pitchFamily="34" charset="0"/>
              </a:rPr>
              <a:t>b</a:t>
            </a:r>
            <a:r>
              <a:rPr lang="en-US" sz="1800" spc="-15" dirty="0">
                <a:effectLst/>
                <a:latin typeface="Times New Roman" panose="02020603050405020304" pitchFamily="18" charset="0"/>
                <a:ea typeface="Calibri" panose="020F0502020204030204" pitchFamily="34" charset="0"/>
              </a:rPr>
              <a:t>ili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y,</a:t>
            </a:r>
            <a:r>
              <a:rPr lang="en-US" sz="1800" spc="-5" dirty="0">
                <a:effectLst/>
                <a:latin typeface="Times New Roman" panose="02020603050405020304" pitchFamily="18" charset="0"/>
                <a:ea typeface="Calibri" panose="020F0502020204030204" pitchFamily="34" charset="0"/>
              </a:rPr>
              <a:t> and </a:t>
            </a:r>
            <a:r>
              <a:rPr lang="en-US" sz="1800" spc="-10" dirty="0">
                <a:effectLst/>
                <a:latin typeface="Times New Roman" panose="02020603050405020304" pitchFamily="18" charset="0"/>
                <a:ea typeface="Calibri" panose="020F0502020204030204" pitchFamily="34" charset="0"/>
              </a:rPr>
              <a:t>ge</a:t>
            </a:r>
            <a:r>
              <a:rPr lang="en-US" sz="1800" spc="-5" dirty="0">
                <a:effectLst/>
                <a:latin typeface="Times New Roman" panose="02020603050405020304" pitchFamily="18" charset="0"/>
                <a:ea typeface="Calibri" panose="020F0502020204030204" pitchFamily="34" charset="0"/>
              </a:rPr>
              <a:t>nera</a:t>
            </a:r>
            <a:r>
              <a:rPr lang="en-US" sz="1800" spc="-10" dirty="0">
                <a:effectLst/>
                <a:latin typeface="Times New Roman" panose="02020603050405020304" pitchFamily="18" charset="0"/>
                <a:ea typeface="Calibri" panose="020F0502020204030204" pitchFamily="34" charset="0"/>
              </a:rPr>
              <a:t>liz</a:t>
            </a:r>
            <a:r>
              <a:rPr lang="en-US" sz="1800" spc="-5" dirty="0">
                <a:effectLst/>
                <a:latin typeface="Times New Roman" panose="02020603050405020304" pitchFamily="18" charset="0"/>
                <a:ea typeface="Calibri" panose="020F0502020204030204" pitchFamily="34" charset="0"/>
              </a:rPr>
              <a:t>ab</a:t>
            </a:r>
            <a:r>
              <a:rPr lang="en-US" sz="1800" spc="-10" dirty="0">
                <a:effectLst/>
                <a:latin typeface="Times New Roman" panose="02020603050405020304" pitchFamily="18" charset="0"/>
                <a:ea typeface="Calibri" panose="020F0502020204030204" pitchFamily="34" charset="0"/>
              </a:rPr>
              <a:t>ili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y</a:t>
            </a:r>
            <a:r>
              <a:rPr lang="en-US" sz="1800" spc="-5" dirty="0">
                <a:effectLst/>
                <a:latin typeface="Times New Roman" panose="02020603050405020304" pitchFamily="18" charset="0"/>
                <a:ea typeface="Calibri" panose="020F0502020204030204" pitchFamily="34" charset="0"/>
              </a:rPr>
              <a:t> pr</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or</a:t>
            </a:r>
            <a:r>
              <a:rPr lang="en-US" sz="18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 propo</a:t>
            </a:r>
            <a:r>
              <a:rPr lang="en-US" sz="1800" spc="-10" dirty="0">
                <a:effectLst/>
                <a:latin typeface="Times New Roman" panose="02020603050405020304" pitchFamily="18" charset="0"/>
                <a:ea typeface="Calibri" panose="020F0502020204030204" pitchFamily="34" charset="0"/>
              </a:rPr>
              <a:t>si</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g</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 new</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construct</a:t>
            </a:r>
            <a:r>
              <a:rPr lang="en-US" sz="1800" spc="-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or </a:t>
            </a:r>
            <a:r>
              <a:rPr lang="en-US" sz="1800" spc="-10" dirty="0">
                <a:effectLst/>
                <a:latin typeface="Times New Roman" panose="02020603050405020304" pitchFamily="18" charset="0"/>
                <a:ea typeface="Calibri" panose="020F0502020204030204" pitchFamily="34" charset="0"/>
              </a:rPr>
              <a:t>ex</a:t>
            </a:r>
            <a:r>
              <a:rPr lang="en-US" sz="1800" spc="-5" dirty="0">
                <a:effectLst/>
                <a:latin typeface="Times New Roman" panose="02020603050405020304" pitchFamily="18" charset="0"/>
                <a:ea typeface="Calibri" panose="020F0502020204030204" pitchFamily="34" charset="0"/>
              </a:rPr>
              <a:t>p</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nin</a:t>
            </a:r>
            <a:r>
              <a:rPr lang="en-US" sz="1800" spc="-10" dirty="0">
                <a:effectLst/>
                <a:latin typeface="Times New Roman" panose="02020603050405020304" pitchFamily="18" charset="0"/>
                <a:ea typeface="Calibri" panose="020F0502020204030204" pitchFamily="34" charset="0"/>
              </a:rPr>
              <a:t>g</a:t>
            </a:r>
            <a:r>
              <a:rPr lang="en-US" sz="180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avi</a:t>
            </a:r>
            <a:r>
              <a:rPr lang="en-US" sz="1800" spc="-10" dirty="0">
                <a:effectLst/>
                <a:latin typeface="Times New Roman" panose="02020603050405020304" pitchFamily="18" charset="0"/>
                <a:ea typeface="Calibri" panose="020F0502020204030204" pitchFamily="34" charset="0"/>
              </a:rPr>
              <a:t>or</a:t>
            </a:r>
            <a:r>
              <a:rPr lang="en-US" sz="1800" spc="-15" dirty="0">
                <a:effectLst/>
                <a:latin typeface="Times New Roman" panose="02020603050405020304" pitchFamily="18" charset="0"/>
                <a:ea typeface="Calibri" panose="020F0502020204030204" pitchFamily="34" charset="0"/>
              </a:rPr>
              <a:t>,</a:t>
            </a:r>
            <a:r>
              <a:rPr lang="en-US" sz="1800" spc="-5" dirty="0">
                <a:effectLst/>
                <a:latin typeface="Times New Roman" panose="02020603050405020304" pitchFamily="18" charset="0"/>
                <a:ea typeface="Calibri" panose="020F0502020204030204" pitchFamily="34" charset="0"/>
              </a:rPr>
              <a:t> th</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is </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on</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id</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a:t>
            </a:r>
            <a:r>
              <a:rPr lang="en-US" sz="1800" spc="5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able</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value</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ak</a:t>
            </a:r>
            <a:r>
              <a:rPr lang="en-US" sz="1800" dirty="0">
                <a:effectLst/>
                <a:latin typeface="Times New Roman" panose="02020603050405020304" pitchFamily="18" charset="0"/>
                <a:ea typeface="Calibri" panose="020F0502020204030204" pitchFamily="34" charset="0"/>
              </a:rPr>
              <a:t>in</a:t>
            </a:r>
            <a:r>
              <a:rPr lang="en-US" sz="1800" spc="5" dirty="0">
                <a:effectLst/>
                <a:latin typeface="Times New Roman" panose="02020603050405020304" pitchFamily="18" charset="0"/>
                <a:ea typeface="Calibri" panose="020F0502020204030204" pitchFamily="34" charset="0"/>
              </a:rPr>
              <a:t>g</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multi-country,</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large-sample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approach</a:t>
            </a:r>
          </a:p>
          <a:p>
            <a:pPr algn="just">
              <a:lnSpc>
                <a:spcPct val="150000"/>
              </a:lnSpc>
              <a:spcBef>
                <a:spcPts val="600"/>
              </a:spcBef>
              <a:spcAft>
                <a:spcPts val="1800"/>
              </a:spcAft>
              <a:tabLst>
                <a:tab pos="5220970" algn="l"/>
              </a:tabLst>
            </a:pP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600"/>
              </a:spcBef>
              <a:spcAft>
                <a:spcPts val="1800"/>
              </a:spcAft>
              <a:tabLst>
                <a:tab pos="5220970" algn="l"/>
              </a:tabLst>
            </a:pPr>
            <a:endParaRPr lang="en-IN" dirty="0"/>
          </a:p>
        </p:txBody>
      </p:sp>
    </p:spTree>
    <p:extLst>
      <p:ext uri="{BB962C8B-B14F-4D97-AF65-F5344CB8AC3E}">
        <p14:creationId xmlns:p14="http://schemas.microsoft.com/office/powerpoint/2010/main" val="2865076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34151-BF20-8B4C-A2A2-1BDA9ECB45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B68EB0-A6EE-EB72-5681-E98FCD75C4AA}"/>
              </a:ext>
            </a:extLst>
          </p:cNvPr>
          <p:cNvSpPr>
            <a:spLocks noGrp="1"/>
          </p:cNvSpPr>
          <p:nvPr>
            <p:ph type="title"/>
          </p:nvPr>
        </p:nvSpPr>
        <p:spPr>
          <a:xfrm>
            <a:off x="913795" y="320040"/>
            <a:ext cx="10353762" cy="970450"/>
          </a:xfrm>
        </p:spPr>
        <p:txBody>
          <a:bodyPr/>
          <a:lstStyle/>
          <a:p>
            <a:r>
              <a:rPr lang="en-US" b="1" dirty="0"/>
              <a:t>METHODS</a:t>
            </a:r>
            <a:endParaRPr lang="en-IN" b="1" dirty="0"/>
          </a:p>
        </p:txBody>
      </p:sp>
      <p:sp>
        <p:nvSpPr>
          <p:cNvPr id="3" name="Content Placeholder 2">
            <a:extLst>
              <a:ext uri="{FF2B5EF4-FFF2-40B4-BE49-F238E27FC236}">
                <a16:creationId xmlns:a16="http://schemas.microsoft.com/office/drawing/2014/main" id="{126354B3-20D8-8F39-F4F8-6E11AE64C25E}"/>
              </a:ext>
            </a:extLst>
          </p:cNvPr>
          <p:cNvSpPr>
            <a:spLocks noGrp="1"/>
          </p:cNvSpPr>
          <p:nvPr>
            <p:ph idx="1"/>
          </p:nvPr>
        </p:nvSpPr>
        <p:spPr>
          <a:xfrm>
            <a:off x="959515" y="1351449"/>
            <a:ext cx="10353762" cy="4546431"/>
          </a:xfrm>
        </p:spPr>
        <p:txBody>
          <a:bodyPr>
            <a:normAutofit lnSpcReduction="10000"/>
          </a:bodyPr>
          <a:lstStyle/>
          <a:p>
            <a:pPr algn="just">
              <a:lnSpc>
                <a:spcPct val="150000"/>
              </a:lnSpc>
              <a:spcBef>
                <a:spcPts val="600"/>
              </a:spcBef>
              <a:spcAft>
                <a:spcPts val="1800"/>
              </a:spcAft>
              <a:tabLst>
                <a:tab pos="5220970" algn="l"/>
              </a:tabLst>
            </a:pP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llowi</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g</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a</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llec</a:t>
            </a:r>
            <a:r>
              <a:rPr lang="en-US" sz="1800" spc="-5" dirty="0">
                <a:effectLst/>
                <a:latin typeface="Times New Roman" panose="02020603050405020304" pitchFamily="18" charset="0"/>
                <a:ea typeface="Calibri" panose="020F0502020204030204" pitchFamily="34" charset="0"/>
              </a:rPr>
              <a:t>tion,</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27</a:t>
            </a:r>
            <a:r>
              <a:rPr lang="en-US" sz="1800" spc="-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untr</a:t>
            </a:r>
            <a:r>
              <a:rPr lang="en-US" sz="1800" spc="-15" dirty="0">
                <a:effectLst/>
                <a:latin typeface="Times New Roman" panose="02020603050405020304" pitchFamily="18" charset="0"/>
                <a:ea typeface="Calibri" panose="020F0502020204030204" pitchFamily="34" charset="0"/>
              </a:rPr>
              <a:t>ies</a:t>
            </a:r>
            <a:r>
              <a:rPr lang="en-US" sz="1800" spc="-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we</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lly</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cl</a:t>
            </a:r>
            <a:r>
              <a:rPr lang="en-US" sz="1800" spc="-10" dirty="0">
                <a:effectLst/>
                <a:latin typeface="Times New Roman" panose="02020603050405020304" pitchFamily="18" charset="0"/>
                <a:ea typeface="Calibri" panose="020F0502020204030204" pitchFamily="34" charset="0"/>
              </a:rPr>
              <a:t>uded</a:t>
            </a:r>
            <a:r>
              <a:rPr lang="en-US" sz="1800" spc="-15" dirty="0">
                <a:effectLst/>
                <a:latin typeface="Times New Roman" panose="02020603050405020304" pitchFamily="18" charset="0"/>
                <a:ea typeface="Calibri" panose="020F0502020204030204" pitchFamily="34" charset="0"/>
              </a:rPr>
              <a:t>,</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usin</a:t>
            </a:r>
            <a:r>
              <a:rPr lang="en-US" sz="1800" spc="-15" dirty="0">
                <a:effectLst/>
                <a:latin typeface="Times New Roman" panose="02020603050405020304" pitchFamily="18" charset="0"/>
                <a:ea typeface="Calibri" panose="020F0502020204030204" pitchFamily="34" charset="0"/>
              </a:rPr>
              <a:t>g</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22</a:t>
            </a:r>
            <a:r>
              <a:rPr lang="en-US" sz="1800" spc="-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la</a:t>
            </a:r>
            <a:r>
              <a:rPr lang="en-US" sz="1800" spc="-10" dirty="0">
                <a:effectLst/>
                <a:latin typeface="Times New Roman" panose="02020603050405020304" pitchFamily="18" charset="0"/>
                <a:ea typeface="Calibri" panose="020F0502020204030204" pitchFamily="34" charset="0"/>
              </a:rPr>
              <a:t>ngu</a:t>
            </a:r>
            <a:r>
              <a:rPr lang="en-US" sz="1800" spc="-15" dirty="0">
                <a:effectLst/>
                <a:latin typeface="Times New Roman" panose="02020603050405020304" pitchFamily="18" charset="0"/>
                <a:ea typeface="Calibri" panose="020F0502020204030204" pitchFamily="34" charset="0"/>
              </a:rPr>
              <a:t>ages.</a:t>
            </a:r>
            <a:r>
              <a:rPr lang="en-US" sz="1800" spc="-55" dirty="0">
                <a:effectLst/>
                <a:latin typeface="Times New Roman" panose="02020603050405020304" pitchFamily="18" charset="0"/>
                <a:ea typeface="Calibri" panose="020F0502020204030204" pitchFamily="34" charset="0"/>
              </a:rPr>
              <a:t> </a:t>
            </a:r>
            <a:r>
              <a:rPr lang="en-US" sz="1800" spc="-30" dirty="0">
                <a:effectLst/>
                <a:latin typeface="Times New Roman" panose="02020603050405020304" pitchFamily="18" charset="0"/>
                <a:ea typeface="Calibri" panose="020F0502020204030204" pitchFamily="34" charset="0"/>
              </a:rPr>
              <a:t>T</a:t>
            </a:r>
            <a:r>
              <a:rPr lang="en-US" sz="1800" spc="-35" dirty="0">
                <a:effectLst/>
                <a:latin typeface="Times New Roman" panose="02020603050405020304" pitchFamily="18" charset="0"/>
                <a:ea typeface="Calibri" panose="020F0502020204030204" pitchFamily="34" charset="0"/>
              </a:rPr>
              <a:t>w</a:t>
            </a:r>
            <a:r>
              <a:rPr lang="en-US" sz="1800" spc="-30" dirty="0">
                <a:effectLst/>
                <a:latin typeface="Times New Roman" panose="02020603050405020304" pitchFamily="18" charset="0"/>
                <a:ea typeface="Calibri" panose="020F0502020204030204" pitchFamily="34" charset="0"/>
              </a:rPr>
              <a:t>o</a:t>
            </a:r>
            <a:r>
              <a:rPr lang="en-US" sz="1800" spc="-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untr</a:t>
            </a:r>
            <a:r>
              <a:rPr lang="en-US" sz="1800" spc="-15" dirty="0">
                <a:effectLst/>
                <a:latin typeface="Times New Roman" panose="02020603050405020304" pitchFamily="18" charset="0"/>
                <a:ea typeface="Calibri" panose="020F0502020204030204" pitchFamily="34" charset="0"/>
              </a:rPr>
              <a:t>ies</a:t>
            </a:r>
            <a:r>
              <a:rPr lang="en-US" sz="1800" spc="-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e</a:t>
            </a:r>
            <a:r>
              <a:rPr lang="en-US" sz="1800" spc="-55"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tt</a:t>
            </a:r>
            <a:r>
              <a:rPr lang="en-US" sz="1800" spc="-20" dirty="0">
                <a:effectLst/>
                <a:latin typeface="Times New Roman" panose="02020603050405020304" pitchFamily="18" charset="0"/>
                <a:ea typeface="Calibri" panose="020F0502020204030204" pitchFamily="34" charset="0"/>
              </a:rPr>
              <a:t>e</a:t>
            </a:r>
            <a:r>
              <a:rPr lang="en-US" sz="1800" spc="-15" dirty="0">
                <a:effectLst/>
                <a:latin typeface="Times New Roman" panose="02020603050405020304" pitchFamily="18" charset="0"/>
                <a:ea typeface="Calibri" panose="020F0502020204030204" pitchFamily="34" charset="0"/>
              </a:rPr>
              <a:t>mpt</a:t>
            </a:r>
            <a:r>
              <a:rPr lang="en-US" sz="1800" spc="-20" dirty="0">
                <a:effectLst/>
                <a:latin typeface="Times New Roman" panose="02020603050405020304" pitchFamily="18" charset="0"/>
                <a:ea typeface="Calibri" panose="020F0502020204030204" pitchFamily="34" charset="0"/>
              </a:rPr>
              <a:t>e</a:t>
            </a:r>
            <a:r>
              <a:rPr lang="en-US" sz="1800" spc="-15" dirty="0">
                <a:effectLst/>
                <a:latin typeface="Times New Roman" panose="02020603050405020304" pitchFamily="18" charset="0"/>
                <a:ea typeface="Calibri" panose="020F0502020204030204" pitchFamily="34" charset="0"/>
              </a:rPr>
              <a:t>d</a:t>
            </a:r>
            <a:r>
              <a:rPr lang="en-US" sz="1800" spc="3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but</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were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un</a:t>
            </a:r>
            <a:r>
              <a:rPr lang="en-US" sz="1800" spc="5" dirty="0">
                <a:effectLst/>
                <a:latin typeface="Times New Roman" panose="02020603050405020304" pitchFamily="18" charset="0"/>
                <a:ea typeface="Calibri" panose="020F0502020204030204" pitchFamily="34" charset="0"/>
              </a:rPr>
              <a:t>able</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ul</a:t>
            </a:r>
            <a:r>
              <a:rPr lang="en-US" sz="1800" spc="135" dirty="0">
                <a:effectLst/>
                <a:latin typeface="Times New Roman" panose="02020603050405020304" pitchFamily="18" charset="0"/>
                <a:ea typeface="Calibri" panose="020F0502020204030204" pitchFamily="34" charset="0"/>
              </a:rPr>
              <a:t> 11</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cer</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in</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asks</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or</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were</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removed</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for</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et</a:t>
            </a:r>
            <a:r>
              <a:rPr lang="en-US" sz="1800" spc="10" dirty="0">
                <a:effectLst/>
                <a:latin typeface="Times New Roman" panose="02020603050405020304" pitchFamily="18" charset="0"/>
                <a:ea typeface="Calibri" panose="020F0502020204030204" pitchFamily="34" charset="0"/>
              </a:rPr>
              <a:t>hical</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co</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cer</a:t>
            </a:r>
            <a:r>
              <a:rPr lang="en-US" sz="180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s.</a:t>
            </a:r>
            <a:r>
              <a:rPr lang="en-US" sz="1800" spc="40" dirty="0">
                <a:effectLst/>
                <a:latin typeface="Times New Roman" panose="02020603050405020304" pitchFamily="18" charset="0"/>
                <a:ea typeface="Calibri" panose="020F0502020204030204" pitchFamily="34" charset="0"/>
              </a:rPr>
              <a:t> </a:t>
            </a:r>
          </a:p>
          <a:p>
            <a:pPr algn="just">
              <a:lnSpc>
                <a:spcPct val="150000"/>
              </a:lnSpc>
              <a:spcBef>
                <a:spcPts val="600"/>
              </a:spcBef>
              <a:spcAft>
                <a:spcPts val="1800"/>
              </a:spcAft>
              <a:tabLst>
                <a:tab pos="5220970" algn="l"/>
              </a:tabLst>
            </a:pPr>
            <a:r>
              <a:rPr lang="en-US" sz="1800" dirty="0">
                <a:effectLst/>
                <a:latin typeface="Times New Roman" panose="02020603050405020304" pitchFamily="18" charset="0"/>
                <a:ea typeface="Calibri" panose="020F0502020204030204" pitchFamily="34" charset="0"/>
              </a:rPr>
              <a:t>All</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survey</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truments</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ut</a:t>
            </a:r>
            <a:r>
              <a:rPr lang="en-US" sz="1800" spc="-10" dirty="0">
                <a:effectLst/>
                <a:latin typeface="Times New Roman" panose="02020603050405020304" pitchFamily="18" charset="0"/>
                <a:ea typeface="Calibri" panose="020F0502020204030204" pitchFamily="34" charset="0"/>
              </a:rPr>
              <a:t>ilize</a:t>
            </a:r>
            <a:r>
              <a:rPr lang="en-US" sz="1800" spc="-5" dirty="0">
                <a:effectLst/>
                <a:latin typeface="Times New Roman" panose="02020603050405020304" pitchFamily="18" charset="0"/>
                <a:ea typeface="Calibri" panose="020F0502020204030204" pitchFamily="34" charset="0"/>
              </a:rPr>
              <a:t>d</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or</a:t>
            </a:r>
            <a:r>
              <a:rPr lang="en-US" sz="1800" spc="-10" dirty="0">
                <a:effectLst/>
                <a:latin typeface="Times New Roman" panose="02020603050405020304" pitchFamily="18" charset="0"/>
                <a:ea typeface="Calibri" panose="020F0502020204030204" pitchFamily="34" charset="0"/>
              </a:rPr>
              <a:t>wa</a:t>
            </a:r>
            <a:r>
              <a:rPr lang="en-US" sz="1800" spc="-5" dirty="0">
                <a:effectLst/>
                <a:latin typeface="Times New Roman" panose="02020603050405020304" pitchFamily="18" charset="0"/>
                <a:ea typeface="Calibri" panose="020F0502020204030204" pitchFamily="34" charset="0"/>
              </a:rPr>
              <a:t>rd-and-b</a:t>
            </a:r>
            <a:r>
              <a:rPr lang="en-US" sz="1800" spc="-10" dirty="0">
                <a:effectLst/>
                <a:latin typeface="Times New Roman" panose="02020603050405020304" pitchFamily="18" charset="0"/>
                <a:ea typeface="Calibri" panose="020F0502020204030204" pitchFamily="34" charset="0"/>
              </a:rPr>
              <a:t>ac</a:t>
            </a:r>
            <a:r>
              <a:rPr lang="en-US" sz="1800" spc="-5" dirty="0">
                <a:effectLst/>
                <a:latin typeface="Times New Roman" panose="02020603050405020304" pitchFamily="18" charset="0"/>
                <a:ea typeface="Calibri" panose="020F0502020204030204" pitchFamily="34" charset="0"/>
              </a:rPr>
              <a:t>k</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tran</a:t>
            </a:r>
            <a:r>
              <a:rPr lang="en-US" sz="1800" spc="-15" dirty="0">
                <a:effectLst/>
                <a:latin typeface="Times New Roman" panose="02020603050405020304" pitchFamily="18" charset="0"/>
                <a:ea typeface="Calibri" panose="020F0502020204030204" pitchFamily="34" charset="0"/>
              </a:rPr>
              <a:t>sla</a:t>
            </a:r>
            <a:r>
              <a:rPr lang="en-US" sz="1800" spc="-10" dirty="0">
                <a:effectLst/>
                <a:latin typeface="Times New Roman" panose="02020603050405020304" pitchFamily="18" charset="0"/>
                <a:ea typeface="Calibri" panose="020F0502020204030204" pitchFamily="34" charset="0"/>
              </a:rPr>
              <a:t>tion</a:t>
            </a:r>
            <a:r>
              <a:rPr lang="en-US" sz="1800" spc="-15" dirty="0">
                <a:effectLst/>
                <a:latin typeface="Times New Roman" panose="02020603050405020304" pitchFamily="18" charset="0"/>
                <a:ea typeface="Calibri" panose="020F0502020204030204" pitchFamily="34" charset="0"/>
              </a:rPr>
              <a:t>s</a:t>
            </a:r>
            <a:r>
              <a:rPr lang="en-US" sz="1800" spc="6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or</a:t>
            </a:r>
            <a:r>
              <a:rPr lang="en-US" sz="1800" spc="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all</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countr</a:t>
            </a:r>
            <a:r>
              <a:rPr lang="en-US" sz="1800" spc="-10" dirty="0">
                <a:effectLst/>
                <a:latin typeface="Times New Roman" panose="02020603050405020304" pitchFamily="18" charset="0"/>
                <a:ea typeface="Calibri" panose="020F0502020204030204" pitchFamily="34" charset="0"/>
              </a:rPr>
              <a:t>ies</a:t>
            </a:r>
            <a:r>
              <a:rPr lang="en-US" sz="1800" spc="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their</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mary</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angua</a:t>
            </a:r>
            <a:r>
              <a:rPr lang="en-US" sz="1800" spc="-10" dirty="0">
                <a:effectLst/>
                <a:latin typeface="Times New Roman" panose="02020603050405020304" pitchFamily="18" charset="0"/>
                <a:ea typeface="Calibri" panose="020F0502020204030204" pitchFamily="34" charset="0"/>
              </a:rPr>
              <a:t>ge.</a:t>
            </a:r>
          </a:p>
          <a:p>
            <a:pPr algn="just">
              <a:lnSpc>
                <a:spcPct val="150000"/>
              </a:lnSpc>
              <a:spcBef>
                <a:spcPts val="600"/>
              </a:spcBef>
              <a:spcAft>
                <a:spcPts val="1800"/>
              </a:spcAft>
              <a:tabLst>
                <a:tab pos="5220970" algn="l"/>
              </a:tabLst>
            </a:pPr>
            <a:r>
              <a:rPr lang="en-US" sz="1800" spc="-45" dirty="0">
                <a:effectLst/>
                <a:latin typeface="Times New Roman" panose="02020603050405020304" pitchFamily="18" charset="0"/>
                <a:ea typeface="Calibri" panose="020F0502020204030204" pitchFamily="34" charset="0"/>
              </a:rPr>
              <a:t>To</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ur</a:t>
            </a:r>
            <a:r>
              <a:rPr lang="en-US" sz="1800" spc="-10"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cog</a:t>
            </a:r>
            <a:r>
              <a:rPr lang="en-US" sz="1800" spc="-5" dirty="0">
                <a:effectLst/>
                <a:latin typeface="Times New Roman" panose="02020603050405020304" pitchFamily="18" charset="0"/>
                <a:ea typeface="Calibri" panose="020F0502020204030204" pitchFamily="34" charset="0"/>
              </a:rPr>
              <a:t>nit</a:t>
            </a:r>
            <a:r>
              <a:rPr lang="en-US" sz="1800" spc="-10" dirty="0">
                <a:effectLst/>
                <a:latin typeface="Times New Roman" panose="02020603050405020304" pitchFamily="18" charset="0"/>
                <a:ea typeface="Calibri" panose="020F0502020204030204" pitchFamily="34" charset="0"/>
              </a:rPr>
              <a:t>ive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ses</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wi</a:t>
            </a:r>
            <a:r>
              <a:rPr lang="en-US" sz="1800" spc="-5" dirty="0">
                <a:effectLst/>
                <a:latin typeface="Times New Roman" panose="02020603050405020304" pitchFamily="18" charset="0"/>
                <a:ea typeface="Calibri" panose="020F0502020204030204" pitchFamily="34" charset="0"/>
              </a:rPr>
              <a:t>th</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imp</a:t>
            </a:r>
            <a:r>
              <a:rPr lang="en-US" sz="1800" spc="-15" dirty="0">
                <a:effectLst/>
                <a:latin typeface="Times New Roman" panose="02020603050405020304" pitchFamily="18" charset="0"/>
                <a:ea typeface="Calibri" panose="020F0502020204030204" pitchFamily="34" charset="0"/>
              </a:rPr>
              <a:t>lica</a:t>
            </a:r>
            <a:r>
              <a:rPr lang="en-US" sz="1800" spc="-10" dirty="0">
                <a:effectLst/>
                <a:latin typeface="Times New Roman" panose="02020603050405020304" pitchFamily="18" charset="0"/>
                <a:ea typeface="Calibri" panose="020F0502020204030204" pitchFamily="34" charset="0"/>
              </a:rPr>
              <a:t>tion</a:t>
            </a:r>
            <a:r>
              <a:rPr lang="en-US" sz="1800" spc="-15" dirty="0">
                <a:effectLst/>
                <a:latin typeface="Times New Roman" panose="02020603050405020304" pitchFamily="18" charset="0"/>
                <a:ea typeface="Calibri" panose="020F0502020204030204" pitchFamily="34" charset="0"/>
              </a:rPr>
              <a:t>s</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or</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de</a:t>
            </a:r>
            <a:r>
              <a:rPr lang="en-US" sz="1800" spc="-10" dirty="0">
                <a:effectLst/>
                <a:latin typeface="Times New Roman" panose="02020603050405020304" pitchFamily="18" charset="0"/>
                <a:ea typeface="Calibri" panose="020F0502020204030204" pitchFamily="34" charset="0"/>
              </a:rPr>
              <a:t>ci</a:t>
            </a:r>
            <a:r>
              <a:rPr lang="en-US" sz="1800" spc="-5" dirty="0">
                <a:effectLst/>
                <a:latin typeface="Times New Roman" panose="02020603050405020304" pitchFamily="18" charset="0"/>
                <a:ea typeface="Calibri" panose="020F0502020204030204" pitchFamily="34" charset="0"/>
              </a:rPr>
              <a:t>sion-makin</a:t>
            </a:r>
            <a:r>
              <a:rPr lang="en-US" sz="1800" spc="-10" dirty="0">
                <a:effectLst/>
                <a:latin typeface="Times New Roman" panose="02020603050405020304" pitchFamily="18" charset="0"/>
                <a:ea typeface="Calibri" panose="020F0502020204030204" pitchFamily="34" charset="0"/>
              </a:rPr>
              <a:t>g</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160" dirty="0">
                <a:effectLst/>
                <a:latin typeface="Times New Roman" panose="02020603050405020304" pitchFamily="18" charset="0"/>
                <a:ea typeface="Calibri" panose="020F0502020204030204" pitchFamily="34" charset="0"/>
              </a:rPr>
              <a:t> fi</a:t>
            </a:r>
            <a:r>
              <a:rPr lang="en-US" sz="1800" spc="-5" dirty="0">
                <a:effectLst/>
                <a:latin typeface="Times New Roman" panose="02020603050405020304" pitchFamily="18" charset="0"/>
                <a:ea typeface="Calibri" panose="020F0502020204030204" pitchFamily="34" charset="0"/>
              </a:rPr>
              <a:t>nan</a:t>
            </a:r>
            <a:r>
              <a:rPr lang="en-US" sz="1800" spc="-10" dirty="0">
                <a:effectLst/>
                <a:latin typeface="Times New Roman" panose="02020603050405020304" pitchFamily="18" charset="0"/>
                <a:ea typeface="Calibri" panose="020F0502020204030204" pitchFamily="34" charset="0"/>
              </a:rPr>
              <a:t>ci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si</a:t>
            </a:r>
            <a:r>
              <a:rPr lang="en-US" sz="1800" spc="-10" dirty="0">
                <a:effectLst/>
                <a:latin typeface="Times New Roman" panose="02020603050405020304" pitchFamily="18" charset="0"/>
                <a:ea typeface="Calibri" panose="020F0502020204030204" pitchFamily="34" charset="0"/>
              </a:rPr>
              <a:t>tu</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tion</a:t>
            </a:r>
            <a:r>
              <a:rPr lang="en-US" sz="1800" spc="-15" dirty="0">
                <a:effectLst/>
                <a:latin typeface="Times New Roman" panose="02020603050405020304" pitchFamily="18" charset="0"/>
                <a:ea typeface="Calibri" panose="020F0502020204030204" pitchFamily="34" charset="0"/>
              </a:rPr>
              <a:t>s,</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3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used</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15</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de</a:t>
            </a:r>
            <a:r>
              <a:rPr lang="en-US" sz="1800" spc="-10" dirty="0">
                <a:effectLst/>
                <a:latin typeface="Times New Roman" panose="02020603050405020304" pitchFamily="18" charset="0"/>
                <a:ea typeface="Calibri" panose="020F0502020204030204" pitchFamily="34" charset="0"/>
              </a:rPr>
              <a:t>ci</a:t>
            </a:r>
            <a:r>
              <a:rPr lang="en-US" sz="1800" spc="-5" dirty="0">
                <a:effectLst/>
                <a:latin typeface="Times New Roman" panose="02020603050405020304" pitchFamily="18" charset="0"/>
                <a:ea typeface="Calibri" panose="020F0502020204030204" pitchFamily="34" charset="0"/>
              </a:rPr>
              <a:t>sion</a:t>
            </a:r>
            <a:r>
              <a:rPr lang="en-US" sz="1800" spc="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tem</a:t>
            </a:r>
            <a:r>
              <a:rPr lang="en-US" sz="1800" spc="-15" dirty="0">
                <a:effectLst/>
                <a:latin typeface="Times New Roman" panose="02020603050405020304" pitchFamily="18" charset="0"/>
                <a:ea typeface="Calibri" panose="020F0502020204030204" pitchFamily="34" charset="0"/>
              </a:rPr>
              <a:t>s</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ssesse</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10</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cog</a:t>
            </a:r>
            <a:r>
              <a:rPr lang="en-US" sz="1800" spc="-5" dirty="0">
                <a:effectLst/>
                <a:latin typeface="Times New Roman" panose="02020603050405020304" pitchFamily="18" charset="0"/>
                <a:ea typeface="Calibri" panose="020F0502020204030204" pitchFamily="34" charset="0"/>
              </a:rPr>
              <a:t>nit</a:t>
            </a:r>
            <a:r>
              <a:rPr lang="en-US" sz="1800" spc="-10" dirty="0">
                <a:effectLst/>
                <a:latin typeface="Times New Roman" panose="02020603050405020304" pitchFamily="18" charset="0"/>
                <a:ea typeface="Calibri" panose="020F0502020204030204" pitchFamily="34" charset="0"/>
              </a:rPr>
              <a:t>ive</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ses.</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ese</a:t>
            </a:r>
            <a:r>
              <a:rPr lang="en-US" sz="1800" spc="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tem</a:t>
            </a:r>
            <a:r>
              <a:rPr lang="en-US" sz="1800" spc="-15" dirty="0">
                <a:effectLst/>
                <a:latin typeface="Times New Roman" panose="02020603050405020304" pitchFamily="18" charset="0"/>
                <a:ea typeface="Calibri" panose="020F0502020204030204" pitchFamily="34" charset="0"/>
              </a:rPr>
              <a:t>s</a:t>
            </a:r>
            <a:r>
              <a:rPr lang="en-US" sz="1800" spc="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e</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selec</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lo</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g</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liminar</a:t>
            </a:r>
            <a:r>
              <a:rPr lang="en-US" sz="1800" spc="-10" dirty="0">
                <a:effectLst/>
                <a:latin typeface="Times New Roman" panose="02020603050405020304" pitchFamily="18" charset="0"/>
                <a:ea typeface="Calibri" panose="020F0502020204030204" pitchFamily="34" charset="0"/>
              </a:rPr>
              <a:t>y</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data</a:t>
            </a:r>
            <a:r>
              <a:rPr lang="en-US" sz="1800" spc="41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rom</a:t>
            </a:r>
            <a:r>
              <a:rPr lang="en-US" sz="1800" spc="5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para</a:t>
            </a:r>
            <a:r>
              <a:rPr lang="en-US" sz="1800" spc="-10" dirty="0">
                <a:effectLst/>
                <a:latin typeface="Times New Roman" panose="02020603050405020304" pitchFamily="18" charset="0"/>
                <a:ea typeface="Calibri" panose="020F0502020204030204" pitchFamily="34" charset="0"/>
              </a:rPr>
              <a:t>llel</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tud</a:t>
            </a:r>
            <a:r>
              <a:rPr lang="en-US" sz="1800" spc="-10" dirty="0">
                <a:effectLst/>
                <a:latin typeface="Times New Roman" panose="02020603050405020304" pitchFamily="18" charset="0"/>
                <a:ea typeface="Calibri" panose="020F0502020204030204" pitchFamily="34" charset="0"/>
              </a:rPr>
              <a:t>y</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was</a:t>
            </a:r>
            <a:r>
              <a:rPr lang="en-US" sz="1800" spc="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pre-r</a:t>
            </a:r>
            <a:r>
              <a:rPr lang="en-US" sz="1800" spc="-15" dirty="0">
                <a:effectLst/>
                <a:latin typeface="Times New Roman" panose="02020603050405020304" pitchFamily="18" charset="0"/>
                <a:ea typeface="Calibri" panose="020F0502020204030204" pitchFamily="34" charset="0"/>
              </a:rPr>
              <a:t>egis</a:t>
            </a:r>
            <a:r>
              <a:rPr lang="en-US" sz="1800" spc="-10" dirty="0">
                <a:effectLst/>
                <a:latin typeface="Times New Roman" panose="02020603050405020304" pitchFamily="18" charset="0"/>
                <a:ea typeface="Calibri" panose="020F0502020204030204" pitchFamily="34" charset="0"/>
              </a:rPr>
              <a:t>ter</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d</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usin</a:t>
            </a:r>
            <a:r>
              <a:rPr lang="en-US" sz="1800" spc="-10" dirty="0">
                <a:effectLst/>
                <a:latin typeface="Times New Roman" panose="02020603050405020304" pitchFamily="18" charset="0"/>
                <a:ea typeface="Calibri" panose="020F0502020204030204" pitchFamily="34" charset="0"/>
              </a:rPr>
              <a:t>g</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5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Open</a:t>
            </a:r>
            <a:r>
              <a:rPr lang="en-US" sz="1800" spc="5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Science</a:t>
            </a:r>
            <a:r>
              <a:rPr lang="en-US" sz="1800" spc="5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ram</a:t>
            </a:r>
            <a:r>
              <a:rPr lang="en-US" sz="1800" spc="-15" dirty="0">
                <a:effectLst/>
                <a:latin typeface="Times New Roman" panose="02020603050405020304" pitchFamily="18" charset="0"/>
                <a:ea typeface="Calibri" panose="020F0502020204030204" pitchFamily="34" charset="0"/>
              </a:rPr>
              <a:t>ew</a:t>
            </a:r>
            <a:r>
              <a:rPr lang="en-US" sz="1800" spc="-10" dirty="0">
                <a:effectLst/>
                <a:latin typeface="Times New Roman" panose="02020603050405020304" pitchFamily="18" charset="0"/>
                <a:ea typeface="Calibri" panose="020F0502020204030204" pitchFamily="34" charset="0"/>
              </a:rPr>
              <a:t>ork</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prior</a:t>
            </a:r>
            <a:r>
              <a:rPr lang="en-US" sz="1800" spc="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data</a:t>
            </a:r>
            <a:r>
              <a:rPr lang="en-US" sz="1800" spc="4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llec</a:t>
            </a:r>
            <a:r>
              <a:rPr lang="en-US" sz="1800" spc="-5" dirty="0">
                <a:effectLst/>
                <a:latin typeface="Times New Roman" panose="02020603050405020304" pitchFamily="18" charset="0"/>
                <a:ea typeface="Calibri" panose="020F0502020204030204" pitchFamily="34" charset="0"/>
              </a:rPr>
              <a:t>tion.</a:t>
            </a:r>
            <a:r>
              <a:rPr lang="en-US" sz="1800" spc="80" dirty="0">
                <a:effectLst/>
                <a:latin typeface="Times New Roman" panose="02020603050405020304" pitchFamily="18" charset="0"/>
                <a:ea typeface="Calibri" panose="020F0502020204030204" pitchFamily="34" charset="0"/>
              </a:rPr>
              <a:t> </a:t>
            </a:r>
          </a:p>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rPr>
              <a:t>P</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rt</a:t>
            </a:r>
            <a:r>
              <a:rPr lang="en-US" sz="1800" spc="-15" dirty="0">
                <a:effectLst/>
                <a:latin typeface="Times New Roman" panose="02020603050405020304" pitchFamily="18" charset="0"/>
                <a:ea typeface="Calibri" panose="020F0502020204030204" pitchFamily="34" charset="0"/>
              </a:rPr>
              <a:t>ici</a:t>
            </a:r>
            <a:r>
              <a:rPr lang="en-US" sz="1800" spc="-10" dirty="0">
                <a:effectLst/>
                <a:latin typeface="Times New Roman" panose="02020603050405020304" pitchFamily="18" charset="0"/>
                <a:ea typeface="Calibri" panose="020F0502020204030204" pitchFamily="34" charset="0"/>
              </a:rPr>
              <a:t>p</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nt</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cruitment</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ut</a:t>
            </a:r>
            <a:r>
              <a:rPr lang="en-US" sz="1800" spc="-10" dirty="0">
                <a:effectLst/>
                <a:latin typeface="Times New Roman" panose="02020603050405020304" pitchFamily="18" charset="0"/>
                <a:ea typeface="Calibri" panose="020F0502020204030204" pitchFamily="34" charset="0"/>
              </a:rPr>
              <a:t>ilize</a:t>
            </a:r>
            <a:r>
              <a:rPr lang="en-US" sz="1800" spc="-5" dirty="0">
                <a:effectLst/>
                <a:latin typeface="Times New Roman" panose="02020603050405020304" pitchFamily="18" charset="0"/>
                <a:ea typeface="Calibri" panose="020F0502020204030204" pitchFamily="34" charset="0"/>
              </a:rPr>
              <a:t>d</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Qua</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tr</a:t>
            </a:r>
            <a:r>
              <a:rPr lang="en-US" sz="1800" spc="-10" dirty="0">
                <a:effectLst/>
                <a:latin typeface="Times New Roman" panose="02020603050405020304" pitchFamily="18" charset="0"/>
                <a:ea typeface="Calibri" panose="020F0502020204030204" pitchFamily="34" charset="0"/>
              </a:rPr>
              <a:t>ics</a:t>
            </a:r>
            <a:r>
              <a:rPr lang="en-US" sz="1800" spc="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surveying</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o</a:t>
            </a:r>
            <a:r>
              <a:rPr lang="en-US" sz="1800" spc="1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llec</a:t>
            </a:r>
            <a:r>
              <a:rPr lang="en-US" sz="1800" spc="-5"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dat</a:t>
            </a:r>
            <a:r>
              <a:rPr lang="en-US" sz="1800" spc="-10" dirty="0">
                <a:effectLst/>
                <a:latin typeface="Times New Roman" panose="02020603050405020304" pitchFamily="18" charset="0"/>
                <a:ea typeface="Calibri" panose="020F0502020204030204" pitchFamily="34" charset="0"/>
              </a:rPr>
              <a:t>a.</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M</a:t>
            </a:r>
            <a:r>
              <a:rPr lang="en-US" sz="1800" spc="-15" dirty="0">
                <a:effectLst/>
                <a:latin typeface="Times New Roman" panose="02020603050405020304" pitchFamily="18" charset="0"/>
                <a:ea typeface="Calibri" panose="020F0502020204030204" pitchFamily="34" charset="0"/>
              </a:rPr>
              <a:t>os</a:t>
            </a:r>
            <a:r>
              <a:rPr lang="en-US" sz="1800" spc="-10"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part</a:t>
            </a:r>
            <a:r>
              <a:rPr lang="en-US" sz="1800" spc="-10" dirty="0">
                <a:effectLst/>
                <a:latin typeface="Times New Roman" panose="02020603050405020304" pitchFamily="18" charset="0"/>
                <a:ea typeface="Calibri" panose="020F0502020204030204" pitchFamily="34" charset="0"/>
              </a:rPr>
              <a:t>ici</a:t>
            </a:r>
            <a:r>
              <a:rPr lang="en-US" sz="1800" spc="-5" dirty="0">
                <a:effectLst/>
                <a:latin typeface="Times New Roman" panose="02020603050405020304" pitchFamily="18" charset="0"/>
                <a:ea typeface="Calibri" panose="020F0502020204030204" pitchFamily="34" charset="0"/>
              </a:rPr>
              <a:t>pants</a:t>
            </a:r>
            <a:r>
              <a:rPr lang="en-US" sz="1800" spc="3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e</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cruit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usin</a:t>
            </a:r>
            <a:r>
              <a:rPr lang="en-US" sz="1800" spc="-10" dirty="0">
                <a:effectLst/>
                <a:latin typeface="Times New Roman" panose="02020603050405020304" pitchFamily="18" charset="0"/>
                <a:ea typeface="Calibri" panose="020F0502020204030204" pitchFamily="34" charset="0"/>
              </a:rPr>
              <a:t>g</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Demić-V</a:t>
            </a:r>
            <a:r>
              <a:rPr lang="en-US" sz="1800" spc="-15" dirty="0">
                <a:effectLst/>
                <a:latin typeface="Times New Roman" panose="02020603050405020304" pitchFamily="18" charset="0"/>
                <a:ea typeface="Calibri" panose="020F0502020204030204" pitchFamily="34" charset="0"/>
              </a:rPr>
              <a:t>eć</a:t>
            </a:r>
            <a:r>
              <a:rPr lang="en-US" sz="1800" spc="-10" dirty="0">
                <a:effectLst/>
                <a:latin typeface="Times New Roman" panose="02020603050405020304" pitchFamily="18" charset="0"/>
                <a:ea typeface="Calibri" panose="020F0502020204030204" pitchFamily="34" charset="0"/>
              </a:rPr>
              <a:t>ka</a:t>
            </a:r>
            <a:r>
              <a:rPr lang="en-US" sz="1800" spc="-15" dirty="0">
                <a:effectLst/>
                <a:latin typeface="Times New Roman" panose="02020603050405020304" pitchFamily="18" charset="0"/>
                <a:ea typeface="Calibri" panose="020F0502020204030204" pitchFamily="34" charset="0"/>
              </a:rPr>
              <a:t>lov</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method,</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hich</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cl</a:t>
            </a:r>
            <a:r>
              <a:rPr lang="en-US" sz="1800" spc="-5" dirty="0">
                <a:effectLst/>
                <a:latin typeface="Times New Roman" panose="02020603050405020304" pitchFamily="18" charset="0"/>
                <a:ea typeface="Calibri" panose="020F0502020204030204" pitchFamily="34" charset="0"/>
              </a:rPr>
              <a:t>uded</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postin</a:t>
            </a:r>
            <a:r>
              <a:rPr lang="en-US" sz="1800" spc="-10" dirty="0">
                <a:effectLst/>
                <a:latin typeface="Times New Roman" panose="02020603050405020304" pitchFamily="18" charset="0"/>
                <a:ea typeface="Calibri" panose="020F0502020204030204" pitchFamily="34" charset="0"/>
              </a:rPr>
              <a:t>g</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links</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on</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sc</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sion</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ad</a:t>
            </a:r>
            <a:r>
              <a:rPr lang="en-US" sz="1800" spc="-10" dirty="0">
                <a:effectLst/>
                <a:latin typeface="Times New Roman" panose="02020603050405020304" pitchFamily="18" charset="0"/>
                <a:ea typeface="Calibri" panose="020F0502020204030204" pitchFamily="34" charset="0"/>
              </a:rPr>
              <a:t>s</a:t>
            </a:r>
            <a:r>
              <a:rPr lang="en-US" sz="1800" spc="8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3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onlin</a:t>
            </a:r>
            <a:r>
              <a:rPr lang="en-US" sz="1800" spc="-10" dirty="0">
                <a:effectLst/>
                <a:latin typeface="Times New Roman" panose="02020603050405020304" pitchFamily="18" charset="0"/>
                <a:ea typeface="Calibri" panose="020F0502020204030204" pitchFamily="34" charset="0"/>
              </a:rPr>
              <a:t>e</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news</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art</a:t>
            </a:r>
            <a:r>
              <a:rPr lang="en-US" sz="1800" spc="-10" dirty="0">
                <a:effectLst/>
                <a:latin typeface="Times New Roman" panose="02020603050405020304" pitchFamily="18" charset="0"/>
                <a:ea typeface="Calibri" panose="020F0502020204030204" pitchFamily="34" charset="0"/>
              </a:rPr>
              <a:t>icles</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(social</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a,</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popu</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ar</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a:t>
            </a:r>
            <a:r>
              <a:rPr lang="en-US" sz="1800" spc="-5" dirty="0">
                <a:effectLst/>
                <a:latin typeface="Times New Roman" panose="02020603050405020304" pitchFamily="18" charset="0"/>
                <a:ea typeface="Calibri" panose="020F0502020204030204" pitchFamily="34" charset="0"/>
              </a:rPr>
              <a:t>orum</a:t>
            </a:r>
            <a:r>
              <a:rPr lang="en-US" sz="1800" spc="-10" dirty="0">
                <a:effectLst/>
                <a:latin typeface="Times New Roman" panose="02020603050405020304" pitchFamily="18" charset="0"/>
                <a:ea typeface="Calibri" panose="020F0502020204030204" pitchFamily="34" charset="0"/>
              </a:rPr>
              <a:t>s,</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news</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websi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es).</a:t>
            </a:r>
            <a:r>
              <a:rPr lang="en-US" sz="1800" spc="-20" dirty="0">
                <a:effectLst/>
                <a:latin typeface="Times New Roman" panose="02020603050405020304" pitchFamily="18" charset="0"/>
                <a:ea typeface="Calibri" panose="020F0502020204030204" pitchFamily="34" charset="0"/>
              </a:rPr>
              <a:t> </a:t>
            </a:r>
            <a:endParaRPr lang="en-IN" dirty="0"/>
          </a:p>
        </p:txBody>
      </p:sp>
    </p:spTree>
    <p:extLst>
      <p:ext uri="{BB962C8B-B14F-4D97-AF65-F5344CB8AC3E}">
        <p14:creationId xmlns:p14="http://schemas.microsoft.com/office/powerpoint/2010/main" val="739556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7DD67-C41D-6BA6-973A-DC7FDB9984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7DBC0D-7139-69DC-6099-500B1B5A12C1}"/>
              </a:ext>
            </a:extLst>
          </p:cNvPr>
          <p:cNvSpPr>
            <a:spLocks noGrp="1"/>
          </p:cNvSpPr>
          <p:nvPr>
            <p:ph type="title"/>
          </p:nvPr>
        </p:nvSpPr>
        <p:spPr>
          <a:xfrm>
            <a:off x="913795" y="320040"/>
            <a:ext cx="10353762" cy="970450"/>
          </a:xfrm>
        </p:spPr>
        <p:txBody>
          <a:bodyPr/>
          <a:lstStyle/>
          <a:p>
            <a:r>
              <a:rPr lang="en-US" b="1" dirty="0"/>
              <a:t>RESULTS</a:t>
            </a:r>
            <a:endParaRPr lang="en-IN" b="1" dirty="0"/>
          </a:p>
        </p:txBody>
      </p:sp>
      <p:sp>
        <p:nvSpPr>
          <p:cNvPr id="3" name="Content Placeholder 2">
            <a:extLst>
              <a:ext uri="{FF2B5EF4-FFF2-40B4-BE49-F238E27FC236}">
                <a16:creationId xmlns:a16="http://schemas.microsoft.com/office/drawing/2014/main" id="{08FD9E7B-F584-E319-394A-1783B2B55E69}"/>
              </a:ext>
            </a:extLst>
          </p:cNvPr>
          <p:cNvSpPr>
            <a:spLocks noGrp="1"/>
          </p:cNvSpPr>
          <p:nvPr>
            <p:ph idx="1"/>
          </p:nvPr>
        </p:nvSpPr>
        <p:spPr>
          <a:xfrm>
            <a:off x="959515" y="1351449"/>
            <a:ext cx="10353762" cy="4546431"/>
          </a:xfrm>
        </p:spPr>
        <p:txBody>
          <a:bodyPr>
            <a:normAutofit/>
          </a:bodyPr>
          <a:lstStyle/>
          <a:p>
            <a:pPr algn="just">
              <a:lnSpc>
                <a:spcPct val="150000"/>
              </a:lnSpc>
              <a:spcBef>
                <a:spcPts val="600"/>
              </a:spcBef>
              <a:spcAft>
                <a:spcPts val="1800"/>
              </a:spcAft>
              <a:tabLst>
                <a:tab pos="5220970" algn="l"/>
              </a:tabLst>
            </a:pPr>
            <a:r>
              <a:rPr lang="en-US" sz="1800" spc="-45" dirty="0">
                <a:effectLst/>
                <a:latin typeface="Times New Roman" panose="02020603050405020304" pitchFamily="18" charset="0"/>
                <a:ea typeface="Calibri" panose="020F0502020204030204" pitchFamily="34" charset="0"/>
              </a:rPr>
              <a:t>To</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es</a:t>
            </a:r>
            <a:r>
              <a:rPr lang="en-US" sz="1800" spc="-5"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our</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egis</a:t>
            </a:r>
            <a:r>
              <a:rPr lang="en-US" sz="1800" spc="-5" dirty="0">
                <a:effectLst/>
                <a:latin typeface="Times New Roman" panose="02020603050405020304" pitchFamily="18" charset="0"/>
                <a:ea typeface="Calibri" panose="020F0502020204030204" pitchFamily="34" charset="0"/>
              </a:rPr>
              <a:t>ter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y</a:t>
            </a:r>
            <a:r>
              <a:rPr lang="en-US" sz="1800" spc="-5" dirty="0">
                <a:effectLst/>
                <a:latin typeface="Times New Roman" panose="02020603050405020304" pitchFamily="18" charset="0"/>
                <a:ea typeface="Calibri" panose="020F0502020204030204" pitchFamily="34" charset="0"/>
              </a:rPr>
              <a:t>poth</a:t>
            </a:r>
            <a:r>
              <a:rPr lang="en-US" sz="1800" spc="-10" dirty="0">
                <a:effectLst/>
                <a:latin typeface="Times New Roman" panose="02020603050405020304" pitchFamily="18" charset="0"/>
                <a:ea typeface="Calibri" panose="020F0502020204030204" pitchFamily="34" charset="0"/>
              </a:rPr>
              <a:t>eses</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(osf.io/wj9yn),</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ran</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nom</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logistic</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eg</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essi</a:t>
            </a:r>
            <a:r>
              <a:rPr lang="en-US" sz="1800" spc="-5" dirty="0">
                <a:effectLst/>
                <a:latin typeface="Times New Roman" panose="02020603050405020304" pitchFamily="18" charset="0"/>
                <a:ea typeface="Calibri" panose="020F0502020204030204" pitchFamily="34" charset="0"/>
              </a:rPr>
              <a:t>on</a:t>
            </a:r>
            <a:r>
              <a:rPr lang="en-US" sz="1800" spc="-10" dirty="0">
                <a:effectLst/>
                <a:latin typeface="Times New Roman" panose="02020603050405020304" pitchFamily="18" charset="0"/>
                <a:ea typeface="Calibri" panose="020F0502020204030204" pitchFamily="34" charset="0"/>
              </a:rPr>
              <a:t>s</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diff</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ces</a:t>
            </a:r>
            <a:r>
              <a:rPr lang="en-US" sz="1800" spc="4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pr</a:t>
            </a:r>
            <a:r>
              <a:rPr lang="en-US" sz="1800" spc="-10" dirty="0">
                <a:effectLst/>
                <a:latin typeface="Times New Roman" panose="02020603050405020304" pitchFamily="18" charset="0"/>
                <a:ea typeface="Calibri" panose="020F0502020204030204" pitchFamily="34" charset="0"/>
              </a:rPr>
              <a:t>es</a:t>
            </a:r>
            <a:r>
              <a:rPr lang="en-US" sz="1800" spc="-5" dirty="0">
                <a:effectLst/>
                <a:latin typeface="Times New Roman" panose="02020603050405020304" pitchFamily="18" charset="0"/>
                <a:ea typeface="Calibri" panose="020F0502020204030204" pitchFamily="34" charset="0"/>
              </a:rPr>
              <a:t>en</a:t>
            </a:r>
            <a:r>
              <a:rPr lang="en-US" sz="1800" spc="-10" dirty="0">
                <a:effectLst/>
                <a:latin typeface="Times New Roman" panose="02020603050405020304" pitchFamily="18" charset="0"/>
                <a:ea typeface="Calibri" panose="020F0502020204030204" pitchFamily="34" charset="0"/>
              </a:rPr>
              <a:t>ce</a:t>
            </a:r>
            <a:r>
              <a:rPr lang="en-US" sz="1800" spc="-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f</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indi</a:t>
            </a:r>
            <a:r>
              <a:rPr lang="en-US" sz="1800" spc="-10" dirty="0">
                <a:effectLst/>
                <a:latin typeface="Times New Roman" panose="02020603050405020304" pitchFamily="18" charset="0"/>
                <a:ea typeface="Calibri" panose="020F0502020204030204" pitchFamily="34" charset="0"/>
              </a:rPr>
              <a:t>v</a:t>
            </a:r>
            <a:r>
              <a:rPr lang="en-US" sz="1800" spc="-5" dirty="0">
                <a:effectLst/>
                <a:latin typeface="Times New Roman" panose="02020603050405020304" pitchFamily="18" charset="0"/>
                <a:ea typeface="Calibri" panose="020F0502020204030204" pitchFamily="34" charset="0"/>
              </a:rPr>
              <a:t>idua</a:t>
            </a:r>
            <a:r>
              <a:rPr lang="en-US" sz="1800" spc="-10" dirty="0">
                <a:effectLst/>
                <a:latin typeface="Times New Roman" panose="02020603050405020304" pitchFamily="18" charset="0"/>
                <a:ea typeface="Calibri" panose="020F0502020204030204" pitchFamily="34" charset="0"/>
              </a:rPr>
              <a:t>l</a:t>
            </a:r>
            <a:r>
              <a:rPr lang="en-US" sz="1800" spc="-4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cog</a:t>
            </a:r>
            <a:r>
              <a:rPr lang="en-US" sz="1800" spc="-5" dirty="0">
                <a:effectLst/>
                <a:latin typeface="Times New Roman" panose="02020603050405020304" pitchFamily="18" charset="0"/>
                <a:ea typeface="Calibri" panose="020F0502020204030204" pitchFamily="34" charset="0"/>
              </a:rPr>
              <a:t>nit</a:t>
            </a:r>
            <a:r>
              <a:rPr lang="en-US" sz="1800" spc="-10" dirty="0">
                <a:effectLst/>
                <a:latin typeface="Times New Roman" panose="02020603050405020304" pitchFamily="18" charset="0"/>
                <a:ea typeface="Calibri" panose="020F0502020204030204" pitchFamily="34" charset="0"/>
              </a:rPr>
              <a:t>ive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ses</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between</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posit</a:t>
            </a:r>
            <a:r>
              <a:rPr lang="en-US" sz="1800" spc="-10" dirty="0">
                <a:effectLst/>
                <a:latin typeface="Times New Roman" panose="02020603050405020304" pitchFamily="18" charset="0"/>
                <a:ea typeface="Calibri" panose="020F0502020204030204" pitchFamily="34" charset="0"/>
              </a:rPr>
              <a:t>ive</a:t>
            </a:r>
            <a:r>
              <a:rPr lang="en-US" sz="1800" spc="-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de</a:t>
            </a:r>
            <a:r>
              <a:rPr lang="en-US" sz="1800" spc="-10" dirty="0">
                <a:effectLst/>
                <a:latin typeface="Times New Roman" panose="02020603050405020304" pitchFamily="18" charset="0"/>
                <a:ea typeface="Calibri" panose="020F0502020204030204" pitchFamily="34" charset="0"/>
              </a:rPr>
              <a:t>vi</a:t>
            </a:r>
            <a:r>
              <a:rPr lang="en-US" sz="1800" spc="-5" dirty="0">
                <a:effectLst/>
                <a:latin typeface="Times New Roman" panose="02020603050405020304" pitchFamily="18" charset="0"/>
                <a:ea typeface="Calibri" panose="020F0502020204030204" pitchFamily="34" charset="0"/>
              </a:rPr>
              <a:t>ants</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low-incom</a:t>
            </a:r>
            <a:r>
              <a:rPr lang="en-US" sz="1800" spc="-10"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indi</a:t>
            </a:r>
            <a:r>
              <a:rPr lang="en-US" sz="1800" spc="-10" dirty="0">
                <a:effectLst/>
                <a:latin typeface="Times New Roman" panose="02020603050405020304" pitchFamily="18" charset="0"/>
                <a:ea typeface="Calibri" panose="020F0502020204030204" pitchFamily="34" charset="0"/>
              </a:rPr>
              <a:t>v</a:t>
            </a:r>
            <a:r>
              <a:rPr lang="en-US" sz="1800" spc="-5" dirty="0">
                <a:effectLst/>
                <a:latin typeface="Times New Roman" panose="02020603050405020304" pitchFamily="18" charset="0"/>
                <a:ea typeface="Calibri" panose="020F0502020204030204" pitchFamily="34" charset="0"/>
              </a:rPr>
              <a:t>idua</a:t>
            </a:r>
            <a:r>
              <a:rPr lang="en-US" sz="1800" spc="-10" dirty="0">
                <a:effectLst/>
                <a:latin typeface="Times New Roman" panose="02020603050405020304" pitchFamily="18" charset="0"/>
                <a:ea typeface="Calibri" panose="020F0502020204030204" pitchFamily="34" charset="0"/>
              </a:rPr>
              <a:t>ls</a:t>
            </a:r>
            <a:r>
              <a:rPr lang="en-US" sz="1800" spc="-4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most</a:t>
            </a:r>
            <a:r>
              <a:rPr lang="en-US" sz="1800" spc="-10" dirty="0">
                <a:effectLst/>
                <a:latin typeface="Times New Roman" panose="02020603050405020304" pitchFamily="18" charset="0"/>
                <a:ea typeface="Calibri" panose="020F0502020204030204" pitchFamily="34" charset="0"/>
              </a:rPr>
              <a:t>ly</a:t>
            </a:r>
            <a:r>
              <a:rPr lang="en-US" sz="1800" spc="5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ignore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comparisons</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wi</a:t>
            </a:r>
            <a:r>
              <a:rPr lang="en-US" sz="1800" dirty="0">
                <a:effectLst/>
                <a:latin typeface="Times New Roman" panose="02020603050405020304" pitchFamily="18" charset="0"/>
                <a:ea typeface="Calibri" panose="020F0502020204030204" pitchFamily="34" charset="0"/>
              </a:rPr>
              <a:t>th</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hig</a:t>
            </a:r>
            <a:r>
              <a:rPr lang="en-US" sz="1800" dirty="0">
                <a:effectLst/>
                <a:latin typeface="Times New Roman" panose="02020603050405020304" pitchFamily="18" charset="0"/>
                <a:ea typeface="Calibri" panose="020F0502020204030204" pitchFamily="34" charset="0"/>
              </a:rPr>
              <a:t>h-in</a:t>
            </a:r>
            <a:r>
              <a:rPr lang="en-US" sz="1800" spc="5" dirty="0">
                <a:effectLst/>
                <a:latin typeface="Times New Roman" panose="02020603050405020304" pitchFamily="18" charset="0"/>
                <a:ea typeface="Calibri" panose="020F0502020204030204" pitchFamily="34" charset="0"/>
              </a:rPr>
              <a:t>co</a:t>
            </a:r>
            <a:r>
              <a:rPr lang="en-US" sz="1800" dirty="0">
                <a:effectLst/>
                <a:latin typeface="Times New Roman" panose="02020603050405020304" pitchFamily="18" charset="0"/>
                <a:ea typeface="Calibri" panose="020F0502020204030204" pitchFamily="34" charset="0"/>
              </a:rPr>
              <a:t>m</a:t>
            </a:r>
            <a:r>
              <a:rPr lang="en-US" sz="1800" spc="5"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indi</a:t>
            </a:r>
            <a:r>
              <a:rPr lang="en-US" sz="1800" spc="5" dirty="0">
                <a:effectLst/>
                <a:latin typeface="Times New Roman" panose="02020603050405020304" pitchFamily="18" charset="0"/>
                <a:ea typeface="Calibri" panose="020F0502020204030204" pitchFamily="34" charset="0"/>
              </a:rPr>
              <a:t>v</a:t>
            </a:r>
            <a:r>
              <a:rPr lang="en-US" sz="1800" dirty="0">
                <a:effectLst/>
                <a:latin typeface="Times New Roman" panose="02020603050405020304" pitchFamily="18" charset="0"/>
                <a:ea typeface="Calibri" panose="020F0502020204030204" pitchFamily="34" charset="0"/>
              </a:rPr>
              <a:t>idu</a:t>
            </a:r>
            <a:r>
              <a:rPr lang="en-US" sz="1800" spc="5" dirty="0">
                <a:effectLst/>
                <a:latin typeface="Times New Roman" panose="02020603050405020304" pitchFamily="18" charset="0"/>
                <a:ea typeface="Calibri" panose="020F0502020204030204" pitchFamily="34" charset="0"/>
              </a:rPr>
              <a:t>als</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for</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thi</a:t>
            </a:r>
            <a:r>
              <a:rPr lang="en-US" sz="1800" spc="5" dirty="0">
                <a:effectLst/>
                <a:latin typeface="Times New Roman" panose="02020603050405020304" pitchFamily="18" charset="0"/>
                <a:ea typeface="Calibri" panose="020F0502020204030204" pitchFamily="34" charset="0"/>
              </a:rPr>
              <a:t>s</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esea</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ch,</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tho</a:t>
            </a:r>
            <a:r>
              <a:rPr lang="en-US" sz="1800" spc="5" dirty="0">
                <a:effectLst/>
                <a:latin typeface="Times New Roman" panose="02020603050405020304" pitchFamily="18" charset="0"/>
                <a:ea typeface="Calibri" panose="020F0502020204030204" pitchFamily="34" charset="0"/>
              </a:rPr>
              <a:t>ug</a:t>
            </a:r>
            <a:r>
              <a:rPr lang="en-US" sz="1800" dirty="0">
                <a:effectLst/>
                <a:latin typeface="Times New Roman" panose="02020603050405020304" pitchFamily="18" charset="0"/>
                <a:ea typeface="Calibri" panose="020F0502020204030204" pitchFamily="34" charset="0"/>
              </a:rPr>
              <a:t>h</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data</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available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for</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suc</a:t>
            </a:r>
            <a:r>
              <a:rPr lang="en-US" sz="1800" dirty="0">
                <a:effectLst/>
                <a:latin typeface="Times New Roman" panose="02020603050405020304" pitchFamily="18" charset="0"/>
                <a:ea typeface="Calibri" panose="020F0502020204030204" pitchFamily="34" charset="0"/>
              </a:rPr>
              <a:t>h</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se).</a:t>
            </a:r>
          </a:p>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cros</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ten cognitive biases, rates o</a:t>
            </a:r>
            <a:r>
              <a:rPr lang="en-US" sz="1800" spc="5" dirty="0">
                <a:effectLst/>
                <a:latin typeface="Times New Roman" panose="02020603050405020304" pitchFamily="18" charset="0"/>
                <a:ea typeface="Calibri" panose="020F0502020204030204" pitchFamily="34" charset="0"/>
              </a:rPr>
              <a:t>bs</a:t>
            </a:r>
            <a:r>
              <a:rPr lang="en-US" sz="1800" dirty="0">
                <a:effectLst/>
                <a:latin typeface="Times New Roman" panose="02020603050405020304" pitchFamily="18" charset="0"/>
                <a:ea typeface="Calibri" panose="020F0502020204030204" pitchFamily="34" charset="0"/>
              </a:rPr>
              <a:t>er</a:t>
            </a:r>
            <a:r>
              <a:rPr lang="en-US" sz="1800" spc="5" dirty="0">
                <a:effectLst/>
                <a:latin typeface="Times New Roman" panose="02020603050405020304" pitchFamily="18" charset="0"/>
                <a:ea typeface="Calibri" panose="020F0502020204030204" pitchFamily="34" charset="0"/>
              </a:rPr>
              <a:t>ve</a:t>
            </a:r>
            <a:r>
              <a:rPr lang="en-US" sz="1800" dirty="0">
                <a:effectLst/>
                <a:latin typeface="Times New Roman" panose="02020603050405020304" pitchFamily="18" charset="0"/>
                <a:ea typeface="Calibri" panose="020F0502020204030204" pitchFamily="34" charset="0"/>
              </a:rPr>
              <a:t>d ranged</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from 28.2% (temporal discounting) to 70%</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(ambiguity</a:t>
            </a:r>
            <a:r>
              <a:rPr lang="en-US" sz="1800" spc="4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a:t>
            </a:r>
            <a:r>
              <a:rPr lang="en-US" sz="1800" spc="-10" dirty="0">
                <a:effectLst/>
                <a:latin typeface="Times New Roman" panose="02020603050405020304" pitchFamily="18" charset="0"/>
                <a:ea typeface="Calibri" panose="020F0502020204030204" pitchFamily="34" charset="0"/>
              </a:rPr>
              <a:t>.</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On</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ra</a:t>
            </a:r>
            <a:r>
              <a:rPr lang="en-US" sz="1800" spc="-10" dirty="0">
                <a:effectLst/>
                <a:latin typeface="Times New Roman" panose="02020603050405020304" pitchFamily="18" charset="0"/>
                <a:ea typeface="Calibri" panose="020F0502020204030204" pitchFamily="34" charset="0"/>
              </a:rPr>
              <a:t>ge,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part</a:t>
            </a:r>
            <a:r>
              <a:rPr lang="en-US" sz="1800" spc="-10" dirty="0">
                <a:effectLst/>
                <a:latin typeface="Times New Roman" panose="02020603050405020304" pitchFamily="18" charset="0"/>
                <a:ea typeface="Calibri" panose="020F0502020204030204" pitchFamily="34" charset="0"/>
              </a:rPr>
              <a:t>ici</a:t>
            </a:r>
            <a:r>
              <a:rPr lang="en-US" sz="1800" spc="-5" dirty="0">
                <a:effectLst/>
                <a:latin typeface="Times New Roman" panose="02020603050405020304" pitchFamily="18" charset="0"/>
                <a:ea typeface="Calibri" panose="020F0502020204030204" pitchFamily="34" charset="0"/>
              </a:rPr>
              <a:t>pant</a:t>
            </a:r>
            <a:r>
              <a:rPr lang="en-US" sz="1800" spc="-10" dirty="0">
                <a:effectLst/>
                <a:latin typeface="Times New Roman" panose="02020603050405020304" pitchFamily="18" charset="0"/>
                <a:ea typeface="Calibri" panose="020F0502020204030204" pitchFamily="34" charset="0"/>
              </a:rPr>
              <a:t>s</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ex</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3.23</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t>
            </a:r>
            <a:r>
              <a:rPr lang="en-US" sz="1800" i="1" spc="-10" dirty="0">
                <a:effectLst/>
                <a:latin typeface="Times New Roman" panose="02020603050405020304" pitchFamily="18" charset="0"/>
                <a:ea typeface="Calibri" panose="020F0502020204030204" pitchFamily="34" charset="0"/>
              </a:rPr>
              <a:t>SD</a:t>
            </a:r>
            <a:r>
              <a:rPr lang="en-US" sz="1800" i="1"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cog</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ive</a:t>
            </a:r>
            <a:r>
              <a:rPr lang="en-US" sz="1800" spc="-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biases.</a:t>
            </a:r>
            <a:endParaRPr lang="en-US" sz="1800" spc="10" dirty="0">
              <a:effectLst/>
              <a:latin typeface="Times New Roman" panose="02020603050405020304" pitchFamily="18" charset="0"/>
              <a:ea typeface="Calibri" panose="020F0502020204030204" pitchFamily="34" charset="0"/>
            </a:endParaRPr>
          </a:p>
          <a:p>
            <a:pPr algn="just">
              <a:lnSpc>
                <a:spcPct val="150000"/>
              </a:lnSpc>
              <a:spcBef>
                <a:spcPts val="600"/>
              </a:spcBef>
              <a:spcAft>
                <a:spcPts val="1800"/>
              </a:spcAft>
              <a:tabLst>
                <a:tab pos="5220970" algn="l"/>
              </a:tabLst>
            </a:pPr>
            <a:r>
              <a:rPr lang="en-US" sz="1800" spc="-15" dirty="0">
                <a:effectLst/>
                <a:latin typeface="Times New Roman" panose="02020603050405020304" pitchFamily="18" charset="0"/>
                <a:ea typeface="Calibri" panose="020F0502020204030204" pitchFamily="34" charset="0"/>
              </a:rPr>
              <a:t>As</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ob</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tn</a:t>
            </a:r>
            <a:r>
              <a:rPr lang="en-US" sz="1800" spc="-10" dirty="0">
                <a:effectLst/>
                <a:latin typeface="Times New Roman" panose="02020603050405020304" pitchFamily="18" charset="0"/>
                <a:ea typeface="Calibri" panose="020F0502020204030204" pitchFamily="34" charset="0"/>
              </a:rPr>
              <a:t>ess</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eck,</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also</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ran</a:t>
            </a:r>
            <a:r>
              <a:rPr lang="en-US" sz="1800" spc="20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mp</a:t>
            </a:r>
            <a:r>
              <a:rPr lang="en-US" sz="1800" spc="-10" dirty="0">
                <a:effectLst/>
                <a:latin typeface="Times New Roman" panose="02020603050405020304" pitchFamily="18" charset="0"/>
                <a:ea typeface="Calibri" panose="020F0502020204030204" pitchFamily="34" charset="0"/>
              </a:rPr>
              <a:t>lemen</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y</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Bayesia</a:t>
            </a:r>
            <a:r>
              <a:rPr lang="en-US" sz="1800" spc="-5" dirty="0">
                <a:effectLst/>
                <a:latin typeface="Times New Roman" panose="02020603050405020304" pitchFamily="18" charset="0"/>
                <a:ea typeface="Calibri" panose="020F0502020204030204" pitchFamily="34" charset="0"/>
              </a:rPr>
              <a:t>n</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logis</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ic</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eg</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essio</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s,</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whose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lts</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a:t>
            </a:r>
            <a:r>
              <a:rPr lang="en-US" sz="1800" spc="-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sis</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en</a:t>
            </a:r>
            <a:r>
              <a:rPr lang="en-US" sz="1800" spc="-10" dirty="0">
                <a:effectLst/>
                <a:latin typeface="Times New Roman" panose="02020603050405020304" pitchFamily="18" charset="0"/>
                <a:ea typeface="Calibri" panose="020F0502020204030204" pitchFamily="34" charset="0"/>
              </a:rPr>
              <a:t>t</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wi</a:t>
            </a:r>
            <a:r>
              <a:rPr lang="en-US" sz="1800" spc="-5" dirty="0">
                <a:effectLst/>
                <a:latin typeface="Times New Roman" panose="02020603050405020304" pitchFamily="18" charset="0"/>
                <a:ea typeface="Calibri" panose="020F0502020204030204" pitchFamily="34" charset="0"/>
              </a:rPr>
              <a:t>th</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
            </a:r>
            <a:r>
              <a:rPr lang="en-US" sz="1800" spc="-10" dirty="0">
                <a:effectLst/>
                <a:latin typeface="Times New Roman" panose="02020603050405020304" pitchFamily="18" charset="0"/>
                <a:ea typeface="Calibri" panose="020F0502020204030204" pitchFamily="34" charset="0"/>
              </a:rPr>
              <a:t>ese.</a:t>
            </a:r>
            <a:r>
              <a:rPr lang="en-US" sz="1800" spc="-35" dirty="0">
                <a:effectLst/>
                <a:latin typeface="Times New Roman" panose="02020603050405020304" pitchFamily="18" charset="0"/>
                <a:ea typeface="Calibri" panose="020F0502020204030204" pitchFamily="34" charset="0"/>
              </a:rPr>
              <a:t> </a:t>
            </a:r>
            <a:r>
              <a:rPr lang="en-US" sz="1800" spc="-50" dirty="0">
                <a:effectLst/>
                <a:latin typeface="Times New Roman" panose="02020603050405020304" pitchFamily="18" charset="0"/>
                <a:ea typeface="Calibri" panose="020F0502020204030204" pitchFamily="34" charset="0"/>
              </a:rPr>
              <a:t>We</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clude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t</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this</a:t>
            </a:r>
            <a:r>
              <a:rPr lang="en-US" sz="1800" spc="3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addi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io</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al</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alysis</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pr</a:t>
            </a:r>
            <a:r>
              <a:rPr lang="en-US" sz="1800" spc="-15" dirty="0">
                <a:effectLst/>
                <a:latin typeface="Times New Roman" panose="02020603050405020304" pitchFamily="18" charset="0"/>
                <a:ea typeface="Calibri" panose="020F0502020204030204" pitchFamily="34" charset="0"/>
              </a:rPr>
              <a:t>ovides</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further</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evidence</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t</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a:t>
            </a:r>
            <a:r>
              <a:rPr lang="en-US" sz="1800" spc="-15" dirty="0">
                <a:effectLst/>
                <a:latin typeface="Times New Roman" panose="02020603050405020304" pitchFamily="18" charset="0"/>
                <a:ea typeface="Calibri" panose="020F0502020204030204" pitchFamily="34" charset="0"/>
              </a:rPr>
              <a:t>es</a:t>
            </a:r>
            <a:r>
              <a:rPr lang="en-US" sz="1800" spc="-1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of</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cog</a:t>
            </a:r>
            <a:r>
              <a:rPr lang="en-US" sz="1800" spc="-5" dirty="0">
                <a:effectLst/>
                <a:latin typeface="Times New Roman" panose="02020603050405020304" pitchFamily="18" charset="0"/>
                <a:ea typeface="Calibri" panose="020F0502020204030204" pitchFamily="34" charset="0"/>
              </a:rPr>
              <a:t>nit</a:t>
            </a:r>
            <a:r>
              <a:rPr lang="en-US" sz="1800" spc="-10" dirty="0">
                <a:effectLst/>
                <a:latin typeface="Times New Roman" panose="02020603050405020304" pitchFamily="18" charset="0"/>
                <a:ea typeface="Calibri" panose="020F0502020204030204" pitchFamily="34" charset="0"/>
              </a:rPr>
              <a:t>ive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biases</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do</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seem</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o</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er</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between</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t>
            </a:r>
            <a:r>
              <a:rPr lang="en-US" sz="1800" spc="-10" dirty="0">
                <a:effectLst/>
                <a:latin typeface="Times New Roman" panose="02020603050405020304" pitchFamily="18" charset="0"/>
                <a:ea typeface="Calibri" panose="020F0502020204030204" pitchFamily="34" charset="0"/>
              </a:rPr>
              <a:t>osi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ive</a:t>
            </a:r>
            <a:r>
              <a:rPr lang="en-US" sz="1800" spc="3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devia</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ts</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nd</a:t>
            </a:r>
            <a:r>
              <a:rPr lang="en-US" sz="1800" spc="-1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low-inco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ad</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lts.</a:t>
            </a:r>
            <a:endParaRPr lang="en-IN" dirty="0"/>
          </a:p>
        </p:txBody>
      </p:sp>
    </p:spTree>
    <p:extLst>
      <p:ext uri="{BB962C8B-B14F-4D97-AF65-F5344CB8AC3E}">
        <p14:creationId xmlns:p14="http://schemas.microsoft.com/office/powerpoint/2010/main" val="2996357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A8F3C-A452-AA1B-3AD6-27365A264BF1}"/>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4AC1E7F7-AD46-DDFF-74C7-46AAF50A8750}"/>
              </a:ext>
            </a:extLst>
          </p:cNvPr>
          <p:cNvSpPr>
            <a:spLocks noGrp="1"/>
          </p:cNvSpPr>
          <p:nvPr>
            <p:ph type="title"/>
          </p:nvPr>
        </p:nvSpPr>
        <p:spPr/>
        <p:txBody>
          <a:bodyPr>
            <a:normAutofit/>
          </a:bodyPr>
          <a:lstStyle/>
          <a:p>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Corr</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ela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tion</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bet</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ten</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b</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iases</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thin</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3346</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rt</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ici</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nts</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ho</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eac</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b</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ias</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was</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la</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gely</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unique</a:t>
            </a:r>
            <a:r>
              <a:rPr lang="en-US" sz="1800" b="1"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b="1"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not</a:t>
            </a:r>
            <a:r>
              <a:rPr lang="en-US" sz="1800" b="1" spc="38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col</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lin</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b="1"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other</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b</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iases</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ssesse</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excep</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tion</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v</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er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lacement</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v</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er</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es</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tim</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tion</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(w</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hich</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ely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b="1"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b="1" spc="35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pr</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es</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ce</a:t>
            </a:r>
            <a:r>
              <a:rPr lang="en-US" sz="1800" b="1" spc="-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b="1"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om</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b="1"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spc="-10" dirty="0">
                <a:effectLst/>
                <a:latin typeface="Times New Roman" panose="02020603050405020304" pitchFamily="18" charset="0"/>
                <a:ea typeface="Calibri" panose="020F0502020204030204" pitchFamily="34" charset="0"/>
                <a:cs typeface="Times New Roman" panose="02020603050405020304" pitchFamily="18" charset="0"/>
              </a:rPr>
              <a:t>b</a:t>
            </a:r>
            <a:r>
              <a:rPr lang="en-US" sz="1800" b="1" spc="-15" dirty="0">
                <a:effectLst/>
                <a:latin typeface="Times New Roman" panose="02020603050405020304" pitchFamily="18" charset="0"/>
                <a:ea typeface="Calibri" panose="020F0502020204030204" pitchFamily="34" charset="0"/>
                <a:cs typeface="Times New Roman" panose="02020603050405020304" pitchFamily="18" charset="0"/>
              </a:rPr>
              <a:t>iases)</a:t>
            </a:r>
            <a:endParaRPr lang="en-IN" b="1" dirty="0"/>
          </a:p>
        </p:txBody>
      </p:sp>
      <p:sp>
        <p:nvSpPr>
          <p:cNvPr id="9" name="Content Placeholder 8">
            <a:extLst>
              <a:ext uri="{FF2B5EF4-FFF2-40B4-BE49-F238E27FC236}">
                <a16:creationId xmlns:a16="http://schemas.microsoft.com/office/drawing/2014/main" id="{0702CC46-208D-736E-1532-87ED10CBB6F6}"/>
              </a:ext>
            </a:extLst>
          </p:cNvPr>
          <p:cNvSpPr>
            <a:spLocks noGrp="1"/>
          </p:cNvSpPr>
          <p:nvPr>
            <p:ph sz="half" idx="1"/>
          </p:nvPr>
        </p:nvSpPr>
        <p:spPr>
          <a:xfrm>
            <a:off x="913795" y="1813561"/>
            <a:ext cx="5060497" cy="3901440"/>
          </a:xfrm>
        </p:spPr>
        <p:txBody>
          <a:bodyPr/>
          <a:lstStyle/>
          <a:p>
            <a:pPr marL="36900" indent="0" algn="just">
              <a:buNone/>
            </a:pPr>
            <a:r>
              <a:rPr lang="en-US" dirty="0"/>
              <a:t>Across ten cognitive biases, rates observed ranged from 28.2% (temporal discounting) to 70% (ambiguity bias). On average, participants exhibited 3.23 (SD = 1) cognitive biases. As indicated in this figure, individual biases were not highly correlated within individuals, which is why we treated them in discrete analysis rather than creating an index.</a:t>
            </a:r>
            <a:endParaRPr lang="en-IN" dirty="0"/>
          </a:p>
        </p:txBody>
      </p:sp>
      <p:sp>
        <p:nvSpPr>
          <p:cNvPr id="10" name="Content Placeholder 9">
            <a:extLst>
              <a:ext uri="{FF2B5EF4-FFF2-40B4-BE49-F238E27FC236}">
                <a16:creationId xmlns:a16="http://schemas.microsoft.com/office/drawing/2014/main" id="{F015AD54-A36B-33F3-CEE4-014C3E9C8150}"/>
              </a:ext>
            </a:extLst>
          </p:cNvPr>
          <p:cNvSpPr>
            <a:spLocks noGrp="1"/>
          </p:cNvSpPr>
          <p:nvPr>
            <p:ph sz="half" idx="2"/>
          </p:nvPr>
        </p:nvSpPr>
        <p:spPr/>
        <p:txBody>
          <a:bodyPr/>
          <a:lstStyle/>
          <a:p>
            <a:endParaRPr lang="en-IN"/>
          </a:p>
        </p:txBody>
      </p:sp>
      <p:pic>
        <p:nvPicPr>
          <p:cNvPr id="97" name="Picture 96">
            <a:extLst>
              <a:ext uri="{FF2B5EF4-FFF2-40B4-BE49-F238E27FC236}">
                <a16:creationId xmlns:a16="http://schemas.microsoft.com/office/drawing/2014/main" id="{55107F41-EA6A-A59A-7830-96D69990588E}"/>
              </a:ext>
            </a:extLst>
          </p:cNvPr>
          <p:cNvPicPr>
            <a:picLocks noChangeAspect="1"/>
          </p:cNvPicPr>
          <p:nvPr/>
        </p:nvPicPr>
        <p:blipFill>
          <a:blip r:embed="rId2"/>
          <a:stretch>
            <a:fillRect/>
          </a:stretch>
        </p:blipFill>
        <p:spPr>
          <a:xfrm>
            <a:off x="6200385" y="1759938"/>
            <a:ext cx="5582429" cy="4039164"/>
          </a:xfrm>
          <a:prstGeom prst="rect">
            <a:avLst/>
          </a:prstGeom>
        </p:spPr>
      </p:pic>
    </p:spTree>
    <p:extLst>
      <p:ext uri="{BB962C8B-B14F-4D97-AF65-F5344CB8AC3E}">
        <p14:creationId xmlns:p14="http://schemas.microsoft.com/office/powerpoint/2010/main" val="474262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9AAFA-5F36-AE11-4CDD-71B912F078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B99006-CD25-9EB9-2311-527638B954A7}"/>
              </a:ext>
            </a:extLst>
          </p:cNvPr>
          <p:cNvSpPr>
            <a:spLocks noGrp="1"/>
          </p:cNvSpPr>
          <p:nvPr>
            <p:ph type="title"/>
          </p:nvPr>
        </p:nvSpPr>
        <p:spPr>
          <a:xfrm>
            <a:off x="913795" y="320040"/>
            <a:ext cx="10353762" cy="970450"/>
          </a:xfrm>
        </p:spPr>
        <p:txBody>
          <a:bodyPr/>
          <a:lstStyle/>
          <a:p>
            <a:r>
              <a:rPr lang="en-US" b="1" dirty="0"/>
              <a:t>DISCUSSION</a:t>
            </a:r>
            <a:endParaRPr lang="en-IN" b="1" dirty="0"/>
          </a:p>
        </p:txBody>
      </p:sp>
      <p:sp>
        <p:nvSpPr>
          <p:cNvPr id="3" name="Content Placeholder 2">
            <a:extLst>
              <a:ext uri="{FF2B5EF4-FFF2-40B4-BE49-F238E27FC236}">
                <a16:creationId xmlns:a16="http://schemas.microsoft.com/office/drawing/2014/main" id="{43DA2F6C-8FFD-5852-0B10-AA005FBB0C93}"/>
              </a:ext>
            </a:extLst>
          </p:cNvPr>
          <p:cNvSpPr>
            <a:spLocks noGrp="1"/>
          </p:cNvSpPr>
          <p:nvPr>
            <p:ph idx="1"/>
          </p:nvPr>
        </p:nvSpPr>
        <p:spPr>
          <a:xfrm>
            <a:off x="959515" y="1351449"/>
            <a:ext cx="10353762" cy="4546431"/>
          </a:xfrm>
        </p:spPr>
        <p:txBody>
          <a:bodyPr>
            <a:normAutofit/>
          </a:bodyPr>
          <a:lstStyle/>
          <a:p>
            <a:pPr algn="just">
              <a:lnSpc>
                <a:spcPct val="150000"/>
              </a:lnSpc>
              <a:spcBef>
                <a:spcPts val="600"/>
              </a:spcBef>
              <a:spcAft>
                <a:spcPts val="1800"/>
              </a:spcAft>
              <a:tabLst>
                <a:tab pos="5220970" algn="l"/>
              </a:tabLst>
            </a:pPr>
            <a:r>
              <a:rPr lang="en-US" sz="1800" spc="-50" dirty="0">
                <a:effectLst/>
                <a:latin typeface="Times New Roman" panose="02020603050405020304" pitchFamily="18" charset="0"/>
                <a:ea typeface="Calibri" panose="020F0502020204030204" pitchFamily="34" charset="0"/>
              </a:rPr>
              <a:t>We</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nt</a:t>
            </a:r>
            <a:r>
              <a:rPr lang="en-US" sz="1800" spc="-15" dirty="0">
                <a:effectLst/>
                <a:latin typeface="Times New Roman" panose="02020603050405020304" pitchFamily="18" charset="0"/>
                <a:ea typeface="Calibri" panose="020F0502020204030204" pitchFamily="34" charset="0"/>
              </a:rPr>
              <a:t>ici</a:t>
            </a:r>
            <a:r>
              <a:rPr lang="en-US" sz="1800" spc="-10" dirty="0">
                <a:effectLst/>
                <a:latin typeface="Times New Roman" panose="02020603050405020304" pitchFamily="18" charset="0"/>
                <a:ea typeface="Calibri" panose="020F0502020204030204" pitchFamily="34" charset="0"/>
              </a:rPr>
              <a:t>p</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d</a:t>
            </a:r>
            <a:r>
              <a:rPr lang="en-US" sz="1800" spc="65" dirty="0">
                <a:effectLst/>
                <a:latin typeface="Times New Roman" panose="02020603050405020304" pitchFamily="18" charset="0"/>
                <a:ea typeface="Calibri" panose="020F0502020204030204" pitchFamily="34" charset="0"/>
              </a:rPr>
              <a:t> e</a:t>
            </a:r>
            <a:r>
              <a:rPr lang="en-US" sz="1800" spc="-10" dirty="0">
                <a:effectLst/>
                <a:latin typeface="Times New Roman" panose="02020603050405020304" pitchFamily="18" charset="0"/>
                <a:ea typeface="Calibri" panose="020F0502020204030204" pitchFamily="34" charset="0"/>
              </a:rPr>
              <a:t>ndin</a:t>
            </a:r>
            <a:r>
              <a:rPr lang="en-US" sz="1800" spc="-15" dirty="0">
                <a:effectLst/>
                <a:latin typeface="Times New Roman" panose="02020603050405020304" pitchFamily="18" charset="0"/>
                <a:ea typeface="Calibri" panose="020F0502020204030204" pitchFamily="34" charset="0"/>
              </a:rPr>
              <a:t>g</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small-t</a:t>
            </a:r>
            <a:r>
              <a:rPr lang="en-US" sz="1800" spc="-10" dirty="0">
                <a:effectLst/>
                <a:latin typeface="Times New Roman" panose="02020603050405020304" pitchFamily="18" charset="0"/>
                <a:ea typeface="Calibri" panose="020F0502020204030204" pitchFamily="34" charset="0"/>
              </a:rPr>
              <a:t>o-m</a:t>
            </a:r>
            <a:r>
              <a:rPr lang="en-US" sz="1800" spc="-15" dirty="0">
                <a:effectLst/>
                <a:latin typeface="Times New Roman" panose="02020603050405020304" pitchFamily="18" charset="0"/>
                <a:ea typeface="Calibri" panose="020F0502020204030204" pitchFamily="34" charset="0"/>
              </a:rPr>
              <a:t>odera</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e</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a:t>
            </a:r>
            <a:r>
              <a:rPr lang="en-US" sz="1800" spc="-50" dirty="0">
                <a:effectLst/>
                <a:latin typeface="Times New Roman" panose="02020603050405020304" pitchFamily="18" charset="0"/>
                <a:ea typeface="Calibri" panose="020F0502020204030204" pitchFamily="34" charset="0"/>
              </a:rPr>
              <a:t>ff</a:t>
            </a:r>
            <a:r>
              <a:rPr lang="en-US" sz="1800" spc="-10" dirty="0">
                <a:effectLst/>
                <a:latin typeface="Times New Roman" panose="02020603050405020304" pitchFamily="18" charset="0"/>
                <a:ea typeface="Calibri" panose="020F0502020204030204" pitchFamily="34" charset="0"/>
              </a:rPr>
              <a:t>ects</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between</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g</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u</a:t>
            </a:r>
            <a:r>
              <a:rPr lang="en-US" sz="1800" spc="-15" dirty="0">
                <a:effectLst/>
                <a:latin typeface="Times New Roman" panose="02020603050405020304" pitchFamily="18" charset="0"/>
                <a:ea typeface="Calibri" panose="020F0502020204030204" pitchFamily="34" charset="0"/>
              </a:rPr>
              <a:t>ps</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dica</a:t>
            </a:r>
            <a:r>
              <a:rPr lang="en-US" sz="1800" spc="-10" dirty="0">
                <a:effectLst/>
                <a:latin typeface="Times New Roman" panose="02020603050405020304" pitchFamily="18" charset="0"/>
                <a:ea typeface="Calibri" panose="020F0502020204030204" pitchFamily="34" charset="0"/>
              </a:rPr>
              <a:t>tin</a:t>
            </a:r>
            <a:r>
              <a:rPr lang="en-US" sz="1800" spc="-15" dirty="0">
                <a:effectLst/>
                <a:latin typeface="Times New Roman" panose="02020603050405020304" pitchFamily="18" charset="0"/>
                <a:ea typeface="Calibri" panose="020F0502020204030204" pitchFamily="34" charset="0"/>
              </a:rPr>
              <a:t>g</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a:t>
            </a:r>
            <a:r>
              <a:rPr lang="en-US" sz="1800" spc="-10" dirty="0">
                <a:effectLst/>
                <a:latin typeface="Times New Roman" panose="02020603050405020304" pitchFamily="18" charset="0"/>
                <a:ea typeface="Calibri" panose="020F0502020204030204" pitchFamily="34" charset="0"/>
              </a:rPr>
              <a:t>osi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ive</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devia</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ts</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were</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less</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pr</a:t>
            </a:r>
            <a:r>
              <a:rPr lang="en-US" sz="1800" spc="-2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n</a:t>
            </a:r>
            <a:r>
              <a:rPr lang="en-US" sz="1800" spc="-20" dirty="0">
                <a:effectLst/>
                <a:latin typeface="Times New Roman" panose="02020603050405020304" pitchFamily="18" charset="0"/>
                <a:ea typeface="Calibri" panose="020F0502020204030204" pitchFamily="34" charset="0"/>
              </a:rPr>
              <a:t>e</a:t>
            </a:r>
            <a:r>
              <a:rPr lang="en-US" sz="1800" spc="5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o</a:t>
            </a:r>
            <a:r>
              <a:rPr lang="en-US" sz="1800" spc="-1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biases</a:t>
            </a:r>
            <a:r>
              <a:rPr lang="en-US" sz="1800" spc="-1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volv</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g</a:t>
            </a:r>
            <a:r>
              <a:rPr lang="en-US" sz="1800" spc="-1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isk</a:t>
            </a:r>
            <a:r>
              <a:rPr lang="en-US" sz="1800" spc="-15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4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un</a:t>
            </a:r>
            <a:r>
              <a:rPr lang="en-US" sz="1800" spc="-15" dirty="0">
                <a:effectLst/>
                <a:latin typeface="Times New Roman" panose="02020603050405020304" pitchFamily="18" charset="0"/>
                <a:ea typeface="Calibri" panose="020F0502020204030204" pitchFamily="34" charset="0"/>
              </a:rPr>
              <a:t>cer</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int</a:t>
            </a:r>
            <a:r>
              <a:rPr lang="en-US" sz="1800" spc="-15" dirty="0">
                <a:effectLst/>
                <a:latin typeface="Times New Roman" panose="02020603050405020304" pitchFamily="18" charset="0"/>
                <a:ea typeface="Calibri" panose="020F0502020204030204" pitchFamily="34" charset="0"/>
              </a:rPr>
              <a:t>y</a:t>
            </a:r>
            <a:r>
              <a:rPr lang="en-US" sz="1800" spc="-15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 fi</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cial</a:t>
            </a:r>
            <a:r>
              <a:rPr lang="en-US" sz="1800" spc="-14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c</a:t>
            </a:r>
            <a:r>
              <a:rPr lang="en-US" sz="1800" spc="-10"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oices.</a:t>
            </a:r>
            <a:r>
              <a:rPr lang="en-US" sz="1800" spc="-150" dirty="0">
                <a:effectLst/>
                <a:latin typeface="Times New Roman" panose="02020603050405020304" pitchFamily="18" charset="0"/>
                <a:ea typeface="Calibri" panose="020F0502020204030204" pitchFamily="34" charset="0"/>
              </a:rPr>
              <a:t> </a:t>
            </a:r>
          </a:p>
          <a:p>
            <a:pPr algn="just">
              <a:lnSpc>
                <a:spcPct val="150000"/>
              </a:lnSpc>
              <a:spcBef>
                <a:spcPts val="600"/>
              </a:spcBef>
              <a:spcAft>
                <a:spcPts val="1800"/>
              </a:spcAft>
              <a:tabLst>
                <a:tab pos="5220970" algn="l"/>
              </a:tabLst>
            </a:pPr>
            <a:r>
              <a:rPr lang="en-US" sz="1800" spc="-15" dirty="0">
                <a:effectLst/>
                <a:latin typeface="Times New Roman" panose="02020603050405020304" pitchFamily="18" charset="0"/>
                <a:ea typeface="Calibri" panose="020F0502020204030204" pitchFamily="34" charset="0"/>
              </a:rPr>
              <a:t>As</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our</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ur</a:t>
            </a:r>
            <a:r>
              <a:rPr lang="en-US" sz="1800" spc="-10" dirty="0">
                <a:effectLst/>
                <a:latin typeface="Times New Roman" panose="02020603050405020304" pitchFamily="18" charset="0"/>
                <a:ea typeface="Calibri" panose="020F0502020204030204" pitchFamily="34" charset="0"/>
              </a:rPr>
              <a:t>es</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er</a:t>
            </a:r>
            <a:r>
              <a:rPr lang="en-US" sz="1800" spc="-10" dirty="0">
                <a:effectLst/>
                <a:latin typeface="Times New Roman" panose="02020603050405020304" pitchFamily="18" charset="0"/>
                <a:ea typeface="Calibri" panose="020F0502020204030204" pitchFamily="34" charset="0"/>
              </a:rPr>
              <a:t>e</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a:t>
            </a:r>
            <a:r>
              <a:rPr lang="en-US" sz="1800" spc="55" dirty="0">
                <a:effectLst/>
                <a:latin typeface="Times New Roman" panose="02020603050405020304" pitchFamily="18" charset="0"/>
                <a:ea typeface="Calibri" panose="020F0502020204030204" pitchFamily="34" charset="0"/>
              </a:rPr>
              <a:t>ff</a:t>
            </a:r>
            <a:r>
              <a:rPr lang="en-US" sz="1800" dirty="0">
                <a:effectLst/>
                <a:latin typeface="Times New Roman" panose="02020603050405020304" pitchFamily="18" charset="0"/>
                <a:ea typeface="Calibri" panose="020F0502020204030204" pitchFamily="34" charset="0"/>
              </a:rPr>
              <a:t>ective</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elici</a:t>
            </a:r>
            <a:r>
              <a:rPr lang="en-US" sz="1800" spc="-5" dirty="0">
                <a:effectLst/>
                <a:latin typeface="Times New Roman" panose="02020603050405020304" pitchFamily="18" charset="0"/>
                <a:ea typeface="Calibri" panose="020F0502020204030204" pitchFamily="34" charset="0"/>
              </a:rPr>
              <a:t>tin</a:t>
            </a:r>
            <a:r>
              <a:rPr lang="en-US" sz="1800" spc="-10" dirty="0">
                <a:effectLst/>
                <a:latin typeface="Times New Roman" panose="02020603050405020304" pitchFamily="18" charset="0"/>
                <a:ea typeface="Calibri" panose="020F0502020204030204" pitchFamily="34" charset="0"/>
              </a:rPr>
              <a:t>g</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biases</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on</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scale</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expected</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based</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on</a:t>
            </a:r>
            <a:r>
              <a:rPr lang="en-US" sz="1800" spc="-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exis</a:t>
            </a:r>
            <a:r>
              <a:rPr lang="en-US" sz="1800" spc="-5" dirty="0">
                <a:effectLst/>
                <a:latin typeface="Times New Roman" panose="02020603050405020304" pitchFamily="18" charset="0"/>
                <a:ea typeface="Calibri" panose="020F0502020204030204" pitchFamily="34" charset="0"/>
              </a:rPr>
              <a:t>tin</a:t>
            </a:r>
            <a:r>
              <a:rPr lang="en-US" sz="1800" spc="-10" dirty="0">
                <a:effectLst/>
                <a:latin typeface="Times New Roman" panose="02020603050405020304" pitchFamily="18" charset="0"/>
                <a:ea typeface="Calibri" panose="020F0502020204030204" pitchFamily="34" charset="0"/>
              </a:rPr>
              <a:t>g</a:t>
            </a:r>
            <a:r>
              <a:rPr lang="en-US" sz="1800" spc="4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research,</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as</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there</a:t>
            </a:r>
            <a:r>
              <a:rPr lang="en-US" sz="1800" spc="-10" dirty="0">
                <a:effectLst/>
                <a:latin typeface="Times New Roman" panose="02020603050405020304" pitchFamily="18" charset="0"/>
                <a:ea typeface="Calibri" panose="020F0502020204030204" pitchFamily="34" charset="0"/>
              </a:rPr>
              <a:t> w</a:t>
            </a:r>
            <a:r>
              <a:rPr lang="en-US" sz="1800" spc="-5" dirty="0">
                <a:effectLst/>
                <a:latin typeface="Times New Roman" panose="02020603050405020304" pitchFamily="18" charset="0"/>
                <a:ea typeface="Calibri" panose="020F0502020204030204" pitchFamily="34" charset="0"/>
              </a:rPr>
              <a:t>er</a:t>
            </a:r>
            <a:r>
              <a:rPr lang="en-US" sz="1800" spc="-10" dirty="0">
                <a:effectLst/>
                <a:latin typeface="Times New Roman" panose="02020603050405020304" pitchFamily="18" charset="0"/>
                <a:ea typeface="Calibri" panose="020F0502020204030204" pitchFamily="34" charset="0"/>
              </a:rPr>
              <a:t>e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el</a:t>
            </a:r>
            <a:r>
              <a:rPr lang="en-US" sz="1800" spc="-5" dirty="0">
                <a:effectLst/>
                <a:latin typeface="Times New Roman" panose="02020603050405020304" pitchFamily="18" charset="0"/>
                <a:ea typeface="Calibri" panose="020F0502020204030204" pitchFamily="34" charset="0"/>
              </a:rPr>
              <a:t>at</a:t>
            </a:r>
            <a:r>
              <a:rPr lang="en-US" sz="1800" spc="-10" dirty="0">
                <a:effectLst/>
                <a:latin typeface="Times New Roman" panose="02020603050405020304" pitchFamily="18" charset="0"/>
                <a:ea typeface="Calibri" panose="020F0502020204030204" pitchFamily="34" charset="0"/>
              </a:rPr>
              <a:t>ively </a:t>
            </a:r>
            <a:r>
              <a:rPr lang="en-US" sz="1800" spc="-5" dirty="0">
                <a:effectLst/>
                <a:latin typeface="Times New Roman" panose="02020603050405020304" pitchFamily="18" charset="0"/>
                <a:ea typeface="Calibri" panose="020F0502020204030204" pitchFamily="34" charset="0"/>
              </a:rPr>
              <a:t>lo</a:t>
            </a:r>
            <a:r>
              <a:rPr lang="en-US" sz="1800" spc="-10" dirty="0">
                <a:effectLst/>
                <a:latin typeface="Times New Roman" panose="02020603050405020304" pitchFamily="18" charset="0"/>
                <a:ea typeface="Calibri" panose="020F0502020204030204" pitchFamily="34" charset="0"/>
              </a:rPr>
              <a:t>w </a:t>
            </a:r>
            <a:r>
              <a:rPr lang="en-US" sz="1800" spc="-5" dirty="0">
                <a:effectLst/>
                <a:latin typeface="Times New Roman" panose="02020603050405020304" pitchFamily="18" charset="0"/>
                <a:ea typeface="Calibri" panose="020F0502020204030204" pitchFamily="34" charset="0"/>
              </a:rPr>
              <a:t>corr</a:t>
            </a:r>
            <a:r>
              <a:rPr lang="en-US" sz="1800" spc="-10" dirty="0">
                <a:effectLst/>
                <a:latin typeface="Times New Roman" panose="02020603050405020304" pitchFamily="18" charset="0"/>
                <a:ea typeface="Calibri" panose="020F0502020204030204" pitchFamily="34" charset="0"/>
              </a:rPr>
              <a:t>el</a:t>
            </a:r>
            <a:r>
              <a:rPr lang="en-US" sz="1800" spc="-5" dirty="0">
                <a:effectLst/>
                <a:latin typeface="Times New Roman" panose="02020603050405020304" pitchFamily="18" charset="0"/>
                <a:ea typeface="Calibri" panose="020F0502020204030204" pitchFamily="34" charset="0"/>
              </a:rPr>
              <a:t>ation</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between</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individual</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biases</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conclude</a:t>
            </a:r>
            <a:r>
              <a:rPr lang="en-US" sz="1800" spc="3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ther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is</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no</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evidence</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rom</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our</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sa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mp</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upport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b</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ses</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dir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ly</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potent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lly</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harmin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4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opt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 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ices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un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que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amon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lo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600"/>
              </a:spcBef>
              <a:spcAft>
                <a:spcPts val="1800"/>
              </a:spcAft>
              <a:tabLst>
                <a:tab pos="5220970" algn="l"/>
              </a:tabLst>
            </a:pPr>
            <a:r>
              <a:rPr lang="en-US" sz="1800" spc="-40" dirty="0">
                <a:effectLst/>
                <a:latin typeface="Times New Roman" panose="02020603050405020304" pitchFamily="18" charset="0"/>
                <a:ea typeface="Calibri" panose="020F0502020204030204" pitchFamily="34" charset="0"/>
              </a:rPr>
              <a:t>W</a:t>
            </a:r>
            <a:r>
              <a:rPr lang="en-US" sz="1800" spc="-45" dirty="0">
                <a:effectLst/>
                <a:latin typeface="Times New Roman" panose="02020603050405020304" pitchFamily="18" charset="0"/>
                <a:ea typeface="Calibri" panose="020F0502020204030204" pitchFamily="34" charset="0"/>
              </a:rPr>
              <a:t>e</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do</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not</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argue</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that</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a:t>
            </a:r>
            <a:r>
              <a:rPr lang="en-US" sz="1800" dirty="0">
                <a:effectLst/>
                <a:latin typeface="Times New Roman" panose="02020603050405020304" pitchFamily="18" charset="0"/>
                <a:ea typeface="Calibri" panose="020F0502020204030204" pitchFamily="34" charset="0"/>
              </a:rPr>
              <a:t>h</a:t>
            </a:r>
            <a:r>
              <a:rPr lang="en-US" sz="1800" spc="5" dirty="0">
                <a:effectLst/>
                <a:latin typeface="Times New Roman" panose="02020603050405020304" pitchFamily="18" charset="0"/>
                <a:ea typeface="Calibri" panose="020F0502020204030204" pitchFamily="34" charset="0"/>
              </a:rPr>
              <a:t>avio</a:t>
            </a:r>
            <a:r>
              <a:rPr lang="en-US" sz="1800" dirty="0">
                <a:effectLst/>
                <a:latin typeface="Times New Roman" panose="02020603050405020304" pitchFamily="18" charset="0"/>
                <a:ea typeface="Calibri" panose="020F0502020204030204" pitchFamily="34" charset="0"/>
              </a:rPr>
              <a:t>r</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has</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no</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link</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indi</a:t>
            </a:r>
            <a:r>
              <a:rPr lang="en-US" sz="1800" spc="5" dirty="0">
                <a:effectLst/>
                <a:latin typeface="Times New Roman" panose="02020603050405020304" pitchFamily="18" charset="0"/>
                <a:ea typeface="Calibri" panose="020F0502020204030204" pitchFamily="34" charset="0"/>
              </a:rPr>
              <a:t>v</a:t>
            </a:r>
            <a:r>
              <a:rPr lang="en-US" sz="1800" dirty="0">
                <a:effectLst/>
                <a:latin typeface="Times New Roman" panose="02020603050405020304" pitchFamily="18" charset="0"/>
                <a:ea typeface="Calibri" panose="020F0502020204030204" pitchFamily="34" charset="0"/>
              </a:rPr>
              <a:t>idu</a:t>
            </a:r>
            <a:r>
              <a:rPr lang="en-US" sz="1800" spc="5" dirty="0">
                <a:effectLst/>
                <a:latin typeface="Times New Roman" panose="02020603050405020304" pitchFamily="18" charset="0"/>
                <a:ea typeface="Calibri" panose="020F0502020204030204" pitchFamily="34" charset="0"/>
              </a:rPr>
              <a:t>als</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overcoming</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or</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ema</a:t>
            </a:r>
            <a:r>
              <a:rPr lang="en-US" sz="1800" dirty="0">
                <a:effectLst/>
                <a:latin typeface="Times New Roman" panose="02020603050405020304" pitchFamily="18" charset="0"/>
                <a:ea typeface="Calibri" panose="020F0502020204030204" pitchFamily="34" charset="0"/>
              </a:rPr>
              <a:t>inin</a:t>
            </a:r>
            <a:r>
              <a:rPr lang="en-US" sz="1800" spc="5" dirty="0">
                <a:effectLst/>
                <a:latin typeface="Times New Roman" panose="02020603050405020304" pitchFamily="18" charset="0"/>
                <a:ea typeface="Calibri" panose="020F0502020204030204" pitchFamily="34" charset="0"/>
              </a:rPr>
              <a:t>g</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negative</a:t>
            </a:r>
            <a:r>
              <a:rPr lang="en-US" sz="1800" spc="21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n</a:t>
            </a:r>
            <a:r>
              <a:rPr lang="en-US" sz="1800" spc="5" dirty="0" err="1">
                <a:effectLst/>
                <a:latin typeface="Times New Roman" panose="02020603050405020304" pitchFamily="18" charset="0"/>
                <a:ea typeface="Calibri" panose="020F0502020204030204" pitchFamily="34" charset="0"/>
              </a:rPr>
              <a:t>a</a:t>
            </a:r>
            <a:r>
              <a:rPr lang="en-US" sz="1800" dirty="0" err="1">
                <a:effectLst/>
                <a:latin typeface="Times New Roman" panose="02020603050405020304" pitchFamily="18" charset="0"/>
                <a:ea typeface="Calibri" panose="020F0502020204030204" pitchFamily="34" charset="0"/>
              </a:rPr>
              <a:t>n</a:t>
            </a:r>
            <a:r>
              <a:rPr lang="en-US" sz="1800" spc="5" dirty="0" err="1">
                <a:effectLst/>
                <a:latin typeface="Times New Roman" panose="02020603050405020304" pitchFamily="18" charset="0"/>
                <a:ea typeface="Calibri" panose="020F0502020204030204" pitchFamily="34" charset="0"/>
              </a:rPr>
              <a:t>cial</a:t>
            </a:r>
            <a:r>
              <a:rPr lang="en-US" sz="1800" spc="35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ir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um</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tan</a:t>
            </a:r>
            <a:r>
              <a:rPr lang="en-US" sz="1800" spc="-10" dirty="0">
                <a:effectLst/>
                <a:latin typeface="Times New Roman" panose="02020603050405020304" pitchFamily="18" charset="0"/>
                <a:ea typeface="Calibri" panose="020F0502020204030204" pitchFamily="34" charset="0"/>
              </a:rPr>
              <a:t>ces.</a:t>
            </a:r>
            <a:r>
              <a:rPr lang="en-US" sz="1800" spc="10" dirty="0">
                <a:effectLst/>
                <a:latin typeface="Times New Roman" panose="02020603050405020304" pitchFamily="18" charset="0"/>
                <a:ea typeface="Calibri" panose="020F0502020204030204" pitchFamily="34" charset="0"/>
              </a:rPr>
              <a:t> </a:t>
            </a:r>
            <a:endParaRPr lang="en-US" sz="1800" spc="-150" dirty="0">
              <a:effectLst/>
              <a:latin typeface="Times New Roman" panose="02020603050405020304" pitchFamily="18" charset="0"/>
              <a:ea typeface="Calibri" panose="020F0502020204030204" pitchFamily="34" charset="0"/>
            </a:endParaRPr>
          </a:p>
          <a:p>
            <a:pPr algn="just">
              <a:lnSpc>
                <a:spcPct val="150000"/>
              </a:lnSpc>
              <a:spcBef>
                <a:spcPts val="600"/>
              </a:spcBef>
              <a:spcAft>
                <a:spcPts val="1800"/>
              </a:spcAft>
              <a:tabLst>
                <a:tab pos="5220970" algn="l"/>
              </a:tabLst>
            </a:pPr>
            <a:endParaRPr lang="en-US" sz="1800" spc="-150" dirty="0">
              <a:effectLst/>
              <a:latin typeface="Times New Roman" panose="02020603050405020304" pitchFamily="18" charset="0"/>
              <a:ea typeface="Calibri" panose="020F0502020204030204" pitchFamily="34" charset="0"/>
            </a:endParaRPr>
          </a:p>
          <a:p>
            <a:pPr algn="just">
              <a:lnSpc>
                <a:spcPct val="150000"/>
              </a:lnSpc>
              <a:spcBef>
                <a:spcPts val="600"/>
              </a:spcBef>
              <a:spcAft>
                <a:spcPts val="1800"/>
              </a:spcAft>
              <a:tabLst>
                <a:tab pos="5220970" algn="l"/>
              </a:tabLst>
            </a:pPr>
            <a:endParaRPr lang="en-IN" dirty="0"/>
          </a:p>
        </p:txBody>
      </p:sp>
    </p:spTree>
    <p:extLst>
      <p:ext uri="{BB962C8B-B14F-4D97-AF65-F5344CB8AC3E}">
        <p14:creationId xmlns:p14="http://schemas.microsoft.com/office/powerpoint/2010/main" val="76351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4B9C9-1C7E-CE60-2120-898E740528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1628C8-2F21-AA9A-CE0C-926487EA75C8}"/>
              </a:ext>
            </a:extLst>
          </p:cNvPr>
          <p:cNvSpPr>
            <a:spLocks noGrp="1"/>
          </p:cNvSpPr>
          <p:nvPr>
            <p:ph idx="1"/>
          </p:nvPr>
        </p:nvSpPr>
        <p:spPr>
          <a:xfrm>
            <a:off x="959515" y="924729"/>
            <a:ext cx="10353762" cy="4881711"/>
          </a:xfrm>
        </p:spPr>
        <p:txBody>
          <a:bodyPr>
            <a:normAutofit lnSpcReduction="10000"/>
          </a:bodyPr>
          <a:lstStyle/>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rPr>
              <a:t>I</a:t>
            </a:r>
            <a:r>
              <a:rPr lang="en-US" sz="1800" spc="-15" dirty="0">
                <a:effectLst/>
                <a:latin typeface="Times New Roman" panose="02020603050405020304" pitchFamily="18" charset="0"/>
                <a:ea typeface="Calibri" panose="020F0502020204030204" pitchFamily="34" charset="0"/>
              </a:rPr>
              <a:t>f</a:t>
            </a:r>
            <a:r>
              <a:rPr lang="en-US" sz="1800" dirty="0">
                <a:effectLst/>
                <a:latin typeface="Times New Roman" panose="02020603050405020304" pitchFamily="18" charset="0"/>
                <a:ea typeface="Calibri" panose="020F0502020204030204" pitchFamily="34" charset="0"/>
              </a:rPr>
              <a:t> those </a:t>
            </a:r>
            <a:r>
              <a:rPr lang="en-US" sz="1800" spc="-5" dirty="0">
                <a:effectLst/>
                <a:latin typeface="Times New Roman" panose="02020603050405020304" pitchFamily="18" charset="0"/>
                <a:ea typeface="Calibri" panose="020F0502020204030204" pitchFamily="34" charset="0"/>
              </a:rPr>
              <a:t>patt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rn</a:t>
            </a:r>
            <a:r>
              <a:rPr lang="en-US" sz="1800" spc="-10"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v</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li</a:t>
            </a:r>
            <a:r>
              <a:rPr lang="en-US" sz="1800" spc="-5" dirty="0">
                <a:effectLst/>
                <a:latin typeface="Times New Roman" panose="02020603050405020304" pitchFamily="18" charset="0"/>
                <a:ea typeface="Calibri" panose="020F0502020204030204" pitchFamily="34" charset="0"/>
              </a:rPr>
              <a:t>dat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dirty="0">
                <a:effectLst/>
                <a:latin typeface="Times New Roman" panose="02020603050405020304" pitchFamily="18" charset="0"/>
                <a:ea typeface="Calibri" panose="020F0502020204030204" pitchFamily="34" charset="0"/>
              </a:rPr>
              <a:t> still </a:t>
            </a:r>
            <a:r>
              <a:rPr lang="en-US" sz="1800" spc="-5" dirty="0">
                <a:effectLst/>
                <a:latin typeface="Times New Roman" panose="02020603050405020304" pitchFamily="18" charset="0"/>
                <a:ea typeface="Calibri" panose="020F0502020204030204" pitchFamily="34" charset="0"/>
              </a:rPr>
              <a:t>produc</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 </a:t>
            </a:r>
            <a:r>
              <a:rPr lang="en-US" sz="1800" dirty="0">
                <a:effectLst/>
                <a:latin typeface="Times New Roman" panose="02020603050405020304" pitchFamily="18" charset="0"/>
                <a:ea typeface="Calibri" panose="020F0502020204030204" pitchFamily="34" charset="0"/>
              </a:rPr>
              <a:t>di</a:t>
            </a:r>
            <a:r>
              <a:rPr lang="en-US" sz="1800" spc="95" dirty="0">
                <a:effectLst/>
                <a:latin typeface="Times New Roman" panose="02020603050405020304" pitchFamily="18" charset="0"/>
                <a:ea typeface="Calibri" panose="020F0502020204030204" pitchFamily="34" charset="0"/>
              </a:rPr>
              <a:t>ff</a:t>
            </a:r>
            <a:r>
              <a:rPr lang="en-US" sz="1800" spc="-5" dirty="0">
                <a:effectLst/>
                <a:latin typeface="Times New Roman" panose="02020603050405020304" pitchFamily="18" charset="0"/>
                <a:ea typeface="Calibri" panose="020F0502020204030204" pitchFamily="34" charset="0"/>
              </a:rPr>
              <a:t>er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nt</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a:t>
            </a:r>
            <a:r>
              <a:rPr lang="en-US" sz="1800" spc="4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outcom</a:t>
            </a:r>
            <a:r>
              <a:rPr lang="en-US" sz="1800" spc="-10" dirty="0">
                <a:effectLst/>
                <a:latin typeface="Times New Roman" panose="02020603050405020304" pitchFamily="18" charset="0"/>
                <a:ea typeface="Calibri" panose="020F0502020204030204" pitchFamily="34" charset="0"/>
              </a:rPr>
              <a:t>es,</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ould</a:t>
            </a:r>
            <a:r>
              <a:rPr lang="en-US" sz="1800" spc="-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li</a:t>
            </a:r>
            <a:r>
              <a:rPr lang="en-US" sz="1800" spc="-5" dirty="0">
                <a:effectLst/>
                <a:latin typeface="Times New Roman" panose="02020603050405020304" pitchFamily="18" charset="0"/>
                <a:ea typeface="Calibri" panose="020F0502020204030204" pitchFamily="34" charset="0"/>
              </a:rPr>
              <a:t>k</a:t>
            </a:r>
            <a:r>
              <a:rPr lang="en-US" sz="1800" spc="-10" dirty="0">
                <a:effectLst/>
                <a:latin typeface="Times New Roman" panose="02020603050405020304" pitchFamily="18" charset="0"/>
                <a:ea typeface="Calibri" panose="020F0502020204030204" pitchFamily="34" charset="0"/>
              </a:rPr>
              <a:t>ely</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f</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ubstant</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a:t>
            </a:r>
            <a:r>
              <a:rPr lang="en-US" sz="1800" spc="-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sys</a:t>
            </a:r>
            <a:r>
              <a:rPr lang="en-US" sz="1800" spc="-5" dirty="0">
                <a:effectLst/>
                <a:latin typeface="Times New Roman" panose="02020603050405020304" pitchFamily="18" charset="0"/>
                <a:ea typeface="Calibri" panose="020F0502020204030204" pitchFamily="34" charset="0"/>
              </a:rPr>
              <a:t>tem</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barriers</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sc</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y</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f</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opportunit</a:t>
            </a:r>
            <a:r>
              <a:rPr lang="en-US" sz="1800" spc="-10" dirty="0">
                <a:effectLst/>
                <a:latin typeface="Times New Roman" panose="02020603050405020304" pitchFamily="18" charset="0"/>
                <a:ea typeface="Calibri" panose="020F0502020204030204" pitchFamily="34" charset="0"/>
              </a:rPr>
              <a:t>ies.</a:t>
            </a:r>
          </a:p>
          <a:p>
            <a:pPr algn="just">
              <a:lnSpc>
                <a:spcPct val="150000"/>
              </a:lnSpc>
              <a:spcBef>
                <a:spcPts val="600"/>
              </a:spcBef>
              <a:spcAft>
                <a:spcPts val="1800"/>
              </a:spcAft>
              <a:tabLst>
                <a:tab pos="5220970" algn="l"/>
              </a:tabLst>
            </a:pPr>
            <a:r>
              <a:rPr lang="en-US" sz="1800" spc="-10" dirty="0">
                <a:effectLst/>
                <a:latin typeface="Times New Roman" panose="02020603050405020304" pitchFamily="18" charset="0"/>
                <a:ea typeface="Calibri" panose="020F0502020204030204" pitchFamily="34" charset="0"/>
              </a:rPr>
              <a:t>I</a:t>
            </a:r>
            <a:r>
              <a:rPr lang="en-US" sz="1800" spc="-15" dirty="0">
                <a:effectLst/>
                <a:latin typeface="Times New Roman" panose="02020603050405020304" pitchFamily="18" charset="0"/>
                <a:ea typeface="Calibri" panose="020F0502020204030204" pitchFamily="34" charset="0"/>
              </a:rPr>
              <a:t>f</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va</a:t>
            </a:r>
            <a:r>
              <a:rPr lang="en-US" sz="1800" spc="-5" dirty="0">
                <a:effectLst/>
                <a:latin typeface="Times New Roman" panose="02020603050405020304" pitchFamily="18" charset="0"/>
                <a:ea typeface="Calibri" panose="020F0502020204030204" pitchFamily="34" charset="0"/>
              </a:rPr>
              <a:t>lidat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0" dirty="0">
                <a:effectLst/>
                <a:latin typeface="Times New Roman" panose="02020603050405020304" pitchFamily="18" charset="0"/>
                <a:ea typeface="Calibri" panose="020F0502020204030204" pitchFamily="34" charset="0"/>
              </a:rPr>
              <a:t>,</a:t>
            </a:r>
            <a:r>
              <a:rPr lang="en-US" sz="1800" spc="4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it</a:t>
            </a:r>
            <a:r>
              <a:rPr lang="en-US" sz="1800" spc="7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w</a:t>
            </a:r>
            <a:r>
              <a:rPr lang="en-US" sz="1800" dirty="0">
                <a:effectLst/>
                <a:latin typeface="Times New Roman" panose="02020603050405020304" pitchFamily="18" charset="0"/>
                <a:ea typeface="Calibri" panose="020F0502020204030204" pitchFamily="34" charset="0"/>
              </a:rPr>
              <a:t>ou</a:t>
            </a:r>
            <a:r>
              <a:rPr lang="en-US" sz="1800" spc="5" dirty="0">
                <a:effectLst/>
                <a:latin typeface="Times New Roman" panose="02020603050405020304" pitchFamily="18" charset="0"/>
                <a:ea typeface="Calibri" panose="020F0502020204030204" pitchFamily="34" charset="0"/>
              </a:rPr>
              <a:t>ld</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provide</a:t>
            </a:r>
            <a:r>
              <a:rPr lang="en-US" sz="1800" spc="7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ev</a:t>
            </a:r>
            <a:r>
              <a:rPr lang="en-US" sz="1800" dirty="0">
                <a:effectLst/>
                <a:latin typeface="Times New Roman" panose="02020603050405020304" pitchFamily="18" charset="0"/>
                <a:ea typeface="Calibri" panose="020F0502020204030204" pitchFamily="34" charset="0"/>
              </a:rPr>
              <a:t>en</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tron</a:t>
            </a:r>
            <a:r>
              <a:rPr lang="en-US" sz="1800" spc="5" dirty="0">
                <a:effectLst/>
                <a:latin typeface="Times New Roman" panose="02020603050405020304" pitchFamily="18" charset="0"/>
                <a:ea typeface="Calibri" panose="020F0502020204030204" pitchFamily="34" charset="0"/>
              </a:rPr>
              <a:t>g</a:t>
            </a:r>
            <a:r>
              <a:rPr lang="en-US" sz="1800" dirty="0">
                <a:effectLst/>
                <a:latin typeface="Times New Roman" panose="02020603050405020304" pitchFamily="18" charset="0"/>
                <a:ea typeface="Calibri" panose="020F0502020204030204" pitchFamily="34" charset="0"/>
              </a:rPr>
              <a:t>er</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rgumen</a:t>
            </a:r>
            <a:r>
              <a:rPr lang="en-US" sz="1800" spc="5" dirty="0">
                <a:effectLst/>
                <a:latin typeface="Times New Roman" panose="02020603050405020304" pitchFamily="18" charset="0"/>
                <a:ea typeface="Calibri" panose="020F0502020204030204" pitchFamily="34" charset="0"/>
              </a:rPr>
              <a:t>ts</a:t>
            </a:r>
            <a:r>
              <a:rPr lang="en-US" sz="1800" spc="7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toward</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investment</a:t>
            </a:r>
            <a:r>
              <a:rPr lang="en-US" sz="1800" spc="7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u</a:t>
            </a:r>
            <a:r>
              <a:rPr lang="en-US" sz="1800" spc="5" dirty="0">
                <a:effectLst/>
                <a:latin typeface="Times New Roman" panose="02020603050405020304" pitchFamily="18" charset="0"/>
                <a:ea typeface="Calibri" panose="020F0502020204030204" pitchFamily="34" charset="0"/>
              </a:rPr>
              <a:t>bs</a:t>
            </a:r>
            <a:r>
              <a:rPr lang="en-US" sz="180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dirty="0">
                <a:effectLst/>
                <a:latin typeface="Times New Roman" panose="02020603050405020304" pitchFamily="18" charset="0"/>
                <a:ea typeface="Calibri" panose="020F0502020204030204" pitchFamily="34" charset="0"/>
              </a:rPr>
              <a:t>nt</a:t>
            </a:r>
            <a:r>
              <a:rPr lang="en-US" sz="1800" spc="5" dirty="0">
                <a:effectLst/>
                <a:latin typeface="Times New Roman" panose="02020603050405020304" pitchFamily="18" charset="0"/>
                <a:ea typeface="Calibri" panose="020F0502020204030204" pitchFamily="34" charset="0"/>
              </a:rPr>
              <a:t>ive</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tructura</a:t>
            </a:r>
            <a:r>
              <a:rPr lang="en-US" sz="1800" spc="10" dirty="0">
                <a:effectLst/>
                <a:latin typeface="Times New Roman" panose="02020603050405020304" pitchFamily="18" charset="0"/>
                <a:ea typeface="Calibri" panose="020F0502020204030204" pitchFamily="34" charset="0"/>
              </a:rPr>
              <a:t>l</a:t>
            </a:r>
            <a:r>
              <a:rPr lang="en-US" sz="1800" spc="7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changes</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to</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e</a:t>
            </a:r>
            <a:r>
              <a:rPr lang="en-US" sz="1800" dirty="0">
                <a:effectLst/>
                <a:latin typeface="Times New Roman" panose="02020603050405020304" pitchFamily="18" charset="0"/>
                <a:ea typeface="Calibri" panose="020F0502020204030204" pitchFamily="34" charset="0"/>
              </a:rPr>
              <a:t>ducin</a:t>
            </a:r>
            <a:r>
              <a:rPr lang="en-US" sz="1800" spc="5" dirty="0">
                <a:effectLst/>
                <a:latin typeface="Times New Roman" panose="02020603050405020304" pitchFamily="18" charset="0"/>
                <a:ea typeface="Calibri" panose="020F0502020204030204" pitchFamily="34" charset="0"/>
              </a:rPr>
              <a:t>g</a:t>
            </a:r>
            <a:r>
              <a:rPr lang="en-US" sz="1800" spc="30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qu</a:t>
            </a:r>
            <a:r>
              <a:rPr lang="en-US" sz="1800" spc="-15" dirty="0">
                <a:effectLst/>
                <a:latin typeface="Times New Roman" panose="02020603050405020304" pitchFamily="18" charset="0"/>
                <a:ea typeface="Calibri" panose="020F0502020204030204" pitchFamily="34" charset="0"/>
              </a:rPr>
              <a:t>ali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y, </a:t>
            </a:r>
            <a:r>
              <a:rPr lang="en-US" sz="1800" spc="-5" dirty="0">
                <a:effectLst/>
                <a:latin typeface="Times New Roman" panose="02020603050405020304" pitchFamily="18" charset="0"/>
                <a:ea typeface="Calibri" panose="020F0502020204030204" pitchFamily="34" charset="0"/>
              </a:rPr>
              <a:t>rather</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than</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ss</a:t>
            </a:r>
            <a:r>
              <a:rPr lang="en-US" sz="1800" spc="-5" dirty="0">
                <a:effectLst/>
                <a:latin typeface="Times New Roman" panose="02020603050405020304" pitchFamily="18" charset="0"/>
                <a:ea typeface="Calibri" panose="020F0502020204030204" pitchFamily="34" charset="0"/>
              </a:rPr>
              <a:t>umin</a:t>
            </a:r>
            <a:r>
              <a:rPr lang="en-US" sz="1800" spc="-10" dirty="0">
                <a:effectLst/>
                <a:latin typeface="Times New Roman" panose="02020603050405020304" pitchFamily="18" charset="0"/>
                <a:ea typeface="Calibri" panose="020F0502020204030204" pitchFamily="34" charset="0"/>
              </a:rPr>
              <a:t>g </a:t>
            </a:r>
            <a:r>
              <a:rPr lang="en-US" sz="1800" spc="-5" dirty="0">
                <a:effectLst/>
                <a:latin typeface="Times New Roman" panose="02020603050405020304" pitchFamily="18" charset="0"/>
                <a:ea typeface="Calibri" panose="020F0502020204030204" pitchFamily="34" charset="0"/>
              </a:rPr>
              <a:t>that</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indi</a:t>
            </a:r>
            <a:r>
              <a:rPr lang="en-US" sz="1800" spc="-10" dirty="0">
                <a:effectLst/>
                <a:latin typeface="Times New Roman" panose="02020603050405020304" pitchFamily="18" charset="0"/>
                <a:ea typeface="Calibri" panose="020F0502020204030204" pitchFamily="34" charset="0"/>
              </a:rPr>
              <a:t>v</a:t>
            </a:r>
            <a:r>
              <a:rPr lang="en-US" sz="1800" spc="-5" dirty="0">
                <a:effectLst/>
                <a:latin typeface="Times New Roman" panose="02020603050405020304" pitchFamily="18" charset="0"/>
                <a:ea typeface="Calibri" panose="020F0502020204030204" pitchFamily="34" charset="0"/>
              </a:rPr>
              <a:t>idua</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 c</a:t>
            </a:r>
            <a:r>
              <a:rPr lang="en-US" sz="1800" spc="-10"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ges</a:t>
            </a:r>
            <a:r>
              <a:rPr lang="en-US" sz="1800" spc="-10" dirty="0">
                <a:effectLst/>
                <a:latin typeface="Times New Roman" panose="02020603050405020304" pitchFamily="18" charset="0"/>
                <a:ea typeface="Calibri" panose="020F0502020204030204" pitchFamily="34" charset="0"/>
              </a:rPr>
              <a:t> c</a:t>
            </a:r>
            <a:r>
              <a:rPr lang="en-US" sz="1800" spc="-5" dirty="0">
                <a:effectLst/>
                <a:latin typeface="Times New Roman" panose="02020603050405020304" pitchFamily="18" charset="0"/>
                <a:ea typeface="Calibri" panose="020F0502020204030204" pitchFamily="34" charset="0"/>
              </a:rPr>
              <a:t>an</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alon</a:t>
            </a:r>
            <a:r>
              <a:rPr lang="en-US" sz="1800" spc="-10" dirty="0">
                <a:effectLst/>
                <a:latin typeface="Times New Roman" panose="02020603050405020304" pitchFamily="18" charset="0"/>
                <a:ea typeface="Calibri" panose="020F0502020204030204" pitchFamily="34" charset="0"/>
              </a:rPr>
              <a:t>e o</a:t>
            </a:r>
            <a:r>
              <a:rPr lang="en-US" sz="1800" spc="-15" dirty="0">
                <a:effectLst/>
                <a:latin typeface="Times New Roman" panose="02020603050405020304" pitchFamily="18" charset="0"/>
                <a:ea typeface="Calibri" panose="020F0502020204030204" pitchFamily="34" charset="0"/>
              </a:rPr>
              <a:t>v</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m</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broader </a:t>
            </a:r>
            <a:r>
              <a:rPr lang="en-US" sz="1800" dirty="0">
                <a:effectLst/>
                <a:latin typeface="Times New Roman" panose="02020603050405020304" pitchFamily="18" charset="0"/>
                <a:ea typeface="Calibri" panose="020F0502020204030204" pitchFamily="34" charset="0"/>
              </a:rPr>
              <a:t>barriers.</a:t>
            </a:r>
          </a:p>
          <a:p>
            <a:pPr algn="just">
              <a:lnSpc>
                <a:spcPct val="150000"/>
              </a:lnSpc>
              <a:spcBef>
                <a:spcPts val="600"/>
              </a:spcBef>
              <a:spcAft>
                <a:spcPts val="1800"/>
              </a:spcAft>
              <a:tabLst>
                <a:tab pos="5220970" algn="l"/>
              </a:tabLst>
            </a:pPr>
            <a:r>
              <a:rPr lang="en-US" sz="1800" dirty="0">
                <a:effectLst/>
                <a:latin typeface="Times New Roman" panose="02020603050405020304" pitchFamily="18" charset="0"/>
                <a:ea typeface="Calibri" panose="020F0502020204030204" pitchFamily="34" charset="0"/>
              </a:rPr>
              <a:t>Our</a:t>
            </a:r>
            <a:r>
              <a:rPr lang="en-US" sz="1800" spc="-1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ppr</a:t>
            </a:r>
            <a:r>
              <a:rPr lang="en-US" sz="1800" spc="-15" dirty="0">
                <a:effectLst/>
                <a:latin typeface="Times New Roman" panose="02020603050405020304" pitchFamily="18" charset="0"/>
                <a:ea typeface="Calibri" panose="020F0502020204030204" pitchFamily="34" charset="0"/>
              </a:rPr>
              <a:t>oac</a:t>
            </a:r>
            <a:r>
              <a:rPr lang="en-US" sz="1800" spc="-10" dirty="0">
                <a:effectLst/>
                <a:latin typeface="Times New Roman" panose="02020603050405020304" pitchFamily="18" charset="0"/>
                <a:ea typeface="Calibri" panose="020F0502020204030204" pitchFamily="34" charset="0"/>
              </a:rPr>
              <a:t>h</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is</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th</a:t>
            </a:r>
            <a:r>
              <a:rPr lang="en-US" sz="1800" spc="-15" dirty="0">
                <a:effectLst/>
                <a:latin typeface="Times New Roman" panose="02020603050405020304" pitchFamily="18" charset="0"/>
                <a:ea typeface="Calibri" panose="020F0502020204030204" pitchFamily="34" charset="0"/>
              </a:rPr>
              <a:t>erefo</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limi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by</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av</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g</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been</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pr</a:t>
            </a:r>
            <a:r>
              <a:rPr lang="en-US" sz="1800" spc="-15" dirty="0">
                <a:effectLst/>
                <a:latin typeface="Times New Roman" panose="02020603050405020304" pitchFamily="18" charset="0"/>
                <a:ea typeface="Calibri" panose="020F0502020204030204" pitchFamily="34" charset="0"/>
              </a:rPr>
              <a:t>evio</a:t>
            </a:r>
            <a:r>
              <a:rPr lang="en-US" sz="1800" spc="-10" dirty="0">
                <a:effectLst/>
                <a:latin typeface="Times New Roman" panose="02020603050405020304" pitchFamily="18" charset="0"/>
                <a:ea typeface="Calibri" panose="020F0502020204030204" pitchFamily="34" charset="0"/>
              </a:rPr>
              <a:t>u</a:t>
            </a:r>
            <a:r>
              <a:rPr lang="en-US" sz="1800" spc="-15" dirty="0">
                <a:effectLst/>
                <a:latin typeface="Times New Roman" panose="02020603050405020304" pitchFamily="18" charset="0"/>
                <a:ea typeface="Calibri" panose="020F0502020204030204" pitchFamily="34" charset="0"/>
              </a:rPr>
              <a:t>sly</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valida</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nd</a:t>
            </a:r>
            <a:r>
              <a:rPr lang="en-US" sz="1800" spc="4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used</a:t>
            </a:r>
            <a:r>
              <a:rPr lang="en-US" sz="1800" spc="-6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ems</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
            </a:r>
            <a:r>
              <a:rPr lang="en-US" sz="1800" spc="-10" dirty="0">
                <a:effectLst/>
                <a:latin typeface="Times New Roman" panose="02020603050405020304" pitchFamily="18" charset="0"/>
                <a:ea typeface="Calibri" panose="020F0502020204030204" pitchFamily="34" charset="0"/>
              </a:rPr>
              <a:t>a</a:t>
            </a:r>
            <a:r>
              <a:rPr lang="en-US" sz="1800" spc="-5" dirty="0">
                <a:effectLst/>
                <a:latin typeface="Times New Roman" panose="02020603050405020304" pitchFamily="18" charset="0"/>
                <a:ea typeface="Calibri" panose="020F0502020204030204" pitchFamily="34" charset="0"/>
              </a:rPr>
              <a:t>t</a:t>
            </a:r>
            <a:r>
              <a:rPr lang="en-US" sz="1800" spc="-5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ly</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up</a:t>
            </a:r>
            <a:r>
              <a:rPr lang="en-US" sz="1800" spc="-10" dirty="0">
                <a:effectLst/>
                <a:latin typeface="Times New Roman" panose="02020603050405020304" pitchFamily="18" charset="0"/>
                <a:ea typeface="Calibri" panose="020F0502020204030204" pitchFamily="34" charset="0"/>
              </a:rPr>
              <a:t>er</a:t>
            </a:r>
            <a:r>
              <a:rPr lang="en-US" sz="1800" spc="-30" dirty="0">
                <a:effectLst/>
                <a:latin typeface="Times New Roman" panose="02020603050405020304" pitchFamily="18" charset="0"/>
                <a:ea typeface="Calibri" panose="020F0502020204030204" pitchFamily="34" charset="0"/>
              </a:rPr>
              <a:t>fi</a:t>
            </a:r>
            <a:r>
              <a:rPr lang="en-US" sz="1800" spc="-5" dirty="0">
                <a:effectLst/>
                <a:latin typeface="Times New Roman" panose="02020603050405020304" pitchFamily="18" charset="0"/>
                <a:ea typeface="Calibri" panose="020F0502020204030204" pitchFamily="34" charset="0"/>
              </a:rPr>
              <a:t>ci</a:t>
            </a:r>
            <a:r>
              <a:rPr lang="en-US" sz="1800" spc="-10" dirty="0">
                <a:effectLst/>
                <a:latin typeface="Times New Roman" panose="02020603050405020304" pitchFamily="18" charset="0"/>
                <a:ea typeface="Calibri" panose="020F0502020204030204" pitchFamily="34" charset="0"/>
              </a:rPr>
              <a:t>ally</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elici</a:t>
            </a:r>
            <a:r>
              <a:rPr lang="en-US" sz="1800" spc="-5" dirty="0">
                <a:effectLst/>
                <a:latin typeface="Times New Roman" panose="02020603050405020304" pitchFamily="18" charset="0"/>
                <a:ea typeface="Calibri" panose="020F0502020204030204" pitchFamily="34" charset="0"/>
              </a:rPr>
              <a:t>t</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biases</a:t>
            </a:r>
            <a:r>
              <a:rPr lang="en-US" sz="1800" spc="-6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ut</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ecessa</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ily</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dirty="0">
                <a:effectLst/>
                <a:latin typeface="Times New Roman" panose="02020603050405020304" pitchFamily="18" charset="0"/>
                <a:ea typeface="Calibri" panose="020F0502020204030204" pitchFamily="34" charset="0"/>
              </a:rPr>
              <a:t>eact</a:t>
            </a:r>
            <a:r>
              <a:rPr lang="en-US" sz="1800" spc="-5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be</a:t>
            </a:r>
            <a:r>
              <a:rPr lang="en-US" sz="1800" spc="-10"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avio</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s</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5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eal-wo</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ld</a:t>
            </a:r>
            <a:r>
              <a:rPr lang="en-US" sz="1800" spc="-5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set</a:t>
            </a:r>
            <a:r>
              <a:rPr lang="en-US" sz="1800" spc="-5" dirty="0">
                <a:effectLst/>
                <a:latin typeface="Times New Roman" panose="02020603050405020304" pitchFamily="18" charset="0"/>
                <a:ea typeface="Calibri" panose="020F0502020204030204" pitchFamily="34" charset="0"/>
              </a:rPr>
              <a:t>tin</a:t>
            </a:r>
            <a:r>
              <a:rPr lang="en-US" sz="1800" spc="-10" dirty="0">
                <a:effectLst/>
                <a:latin typeface="Times New Roman" panose="02020603050405020304" pitchFamily="18" charset="0"/>
                <a:ea typeface="Calibri" panose="020F0502020204030204" pitchFamily="34" charset="0"/>
              </a:rPr>
              <a:t>gs.</a:t>
            </a:r>
          </a:p>
          <a:p>
            <a:pPr algn="just">
              <a:lnSpc>
                <a:spcPct val="150000"/>
              </a:lnSpc>
              <a:spcBef>
                <a:spcPts val="600"/>
              </a:spcBef>
              <a:spcAft>
                <a:spcPts val="1800"/>
              </a:spcAft>
              <a:tabLst>
                <a:tab pos="5220970" algn="l"/>
              </a:tabLst>
            </a:pPr>
            <a:r>
              <a:rPr lang="en-US" sz="1800" spc="-45" dirty="0">
                <a:effectLst/>
                <a:latin typeface="Times New Roman" panose="02020603050405020304" pitchFamily="18" charset="0"/>
                <a:ea typeface="Calibri" panose="020F0502020204030204" pitchFamily="34" charset="0"/>
              </a:rPr>
              <a:t>W</a:t>
            </a:r>
            <a:r>
              <a:rPr lang="en-US" sz="1800" spc="-5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also</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a:t>
            </a:r>
            <a:r>
              <a:rPr lang="en-US" sz="1800" spc="-5" dirty="0">
                <a:effectLst/>
                <a:latin typeface="Times New Roman" panose="02020603050405020304" pitchFamily="18" charset="0"/>
                <a:ea typeface="Calibri" panose="020F0502020204030204" pitchFamily="34" charset="0"/>
              </a:rPr>
              <a:t>im</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ho</a:t>
            </a:r>
            <a:r>
              <a:rPr lang="en-US" sz="1800" spc="-10"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a:t>
            </a:r>
            <a:r>
              <a:rPr lang="en-US" sz="1800" spc="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identified</a:t>
            </a:r>
            <a:r>
              <a:rPr lang="en-US" sz="1800" spc="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om</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g</a:t>
            </a:r>
            <a:r>
              <a:rPr lang="en-US" sz="1800" spc="-5" dirty="0">
                <a:effectLst/>
                <a:latin typeface="Times New Roman" panose="02020603050405020304" pitchFamily="18" charset="0"/>
                <a:ea typeface="Calibri" panose="020F0502020204030204" pitchFamily="34" charset="0"/>
              </a:rPr>
              <a:t>roups</a:t>
            </a:r>
            <a:r>
              <a:rPr lang="en-US" sz="1800" spc="-10" dirty="0">
                <a:effectLst/>
                <a:latin typeface="Times New Roman" panose="02020603050405020304" pitchFamily="18" charset="0"/>
                <a:ea typeface="Calibri" panose="020F0502020204030204" pitchFamily="34" charset="0"/>
              </a:rPr>
              <a:t>,</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both</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du</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to</a:t>
            </a:r>
            <a:r>
              <a:rPr lang="en-US" sz="1800" spc="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self-report</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natur</a:t>
            </a:r>
            <a:r>
              <a:rPr lang="en-US" sz="1800" spc="-10"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5"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partici</a:t>
            </a:r>
            <a:r>
              <a:rPr lang="en-US" sz="1800" spc="3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1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nts</a:t>
            </a:r>
            <a:r>
              <a:rPr lang="en-US" sz="1800" spc="-4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e</a:t>
            </a:r>
            <a:r>
              <a:rPr lang="en-US" sz="1800" spc="-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typ</a:t>
            </a:r>
            <a:r>
              <a:rPr lang="en-US" sz="1800" spc="-10" dirty="0">
                <a:effectLst/>
                <a:latin typeface="Times New Roman" panose="02020603050405020304" pitchFamily="18" charset="0"/>
                <a:ea typeface="Calibri" panose="020F0502020204030204" pitchFamily="34" charset="0"/>
              </a:rPr>
              <a:t>ic</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lly</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higher</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co</a:t>
            </a:r>
            <a:r>
              <a:rPr lang="en-US" sz="1800" spc="-10" dirty="0">
                <a:effectLst/>
                <a:latin typeface="Times New Roman" panose="02020603050405020304" pitchFamily="18" charset="0"/>
                <a:ea typeface="Calibri" panose="020F0502020204030204" pitchFamily="34" charset="0"/>
              </a:rPr>
              <a:t>m</a:t>
            </a:r>
            <a:r>
              <a:rPr lang="en-US" sz="1800" spc="-15" dirty="0">
                <a:effectLst/>
                <a:latin typeface="Times New Roman" panose="02020603050405020304" pitchFamily="18" charset="0"/>
                <a:ea typeface="Calibri" panose="020F0502020204030204" pitchFamily="34" charset="0"/>
              </a:rPr>
              <a:t>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adu</a:t>
            </a:r>
            <a:r>
              <a:rPr lang="en-US" sz="1800" spc="-15" dirty="0">
                <a:effectLst/>
                <a:latin typeface="Times New Roman" panose="02020603050405020304" pitchFamily="18" charset="0"/>
                <a:ea typeface="Calibri" panose="020F0502020204030204" pitchFamily="34" charset="0"/>
              </a:rPr>
              <a:t>lts.</a:t>
            </a:r>
            <a:endParaRPr lang="en-US" sz="1800" spc="-10" dirty="0">
              <a:effectLst/>
              <a:latin typeface="Times New Roman" panose="02020603050405020304" pitchFamily="18" charset="0"/>
              <a:ea typeface="Calibri" panose="020F0502020204030204" pitchFamily="34" charset="0"/>
            </a:endParaRPr>
          </a:p>
          <a:p>
            <a:pPr algn="just">
              <a:lnSpc>
                <a:spcPct val="150000"/>
              </a:lnSpc>
              <a:spcBef>
                <a:spcPts val="600"/>
              </a:spcBef>
              <a:spcAft>
                <a:spcPts val="1800"/>
              </a:spcAft>
              <a:tabLst>
                <a:tab pos="5220970" algn="l"/>
              </a:tabLst>
            </a:pPr>
            <a:endParaRPr lang="en-IN" dirty="0"/>
          </a:p>
        </p:txBody>
      </p:sp>
    </p:spTree>
    <p:extLst>
      <p:ext uri="{BB962C8B-B14F-4D97-AF65-F5344CB8AC3E}">
        <p14:creationId xmlns:p14="http://schemas.microsoft.com/office/powerpoint/2010/main" val="2675954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86ACB-9377-1D24-02E4-D2A64EFCB2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53AB0B-7CF0-D978-ABA6-A4C7D249FF25}"/>
              </a:ext>
            </a:extLst>
          </p:cNvPr>
          <p:cNvSpPr>
            <a:spLocks noGrp="1"/>
          </p:cNvSpPr>
          <p:nvPr>
            <p:ph type="title"/>
          </p:nvPr>
        </p:nvSpPr>
        <p:spPr>
          <a:xfrm>
            <a:off x="913795" y="320040"/>
            <a:ext cx="10353762" cy="970450"/>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E2130D53-28A9-E333-C4A1-C81F62BCC331}"/>
              </a:ext>
            </a:extLst>
          </p:cNvPr>
          <p:cNvSpPr>
            <a:spLocks noGrp="1"/>
          </p:cNvSpPr>
          <p:nvPr>
            <p:ph idx="1"/>
          </p:nvPr>
        </p:nvSpPr>
        <p:spPr>
          <a:xfrm>
            <a:off x="822354" y="1458129"/>
            <a:ext cx="10622885" cy="3342471"/>
          </a:xfrm>
        </p:spPr>
        <p:txBody>
          <a:bodyPr>
            <a:normAutofit/>
          </a:bodyPr>
          <a:lstStyle/>
          <a:p>
            <a:pPr marL="36900" indent="0" algn="just">
              <a:lnSpc>
                <a:spcPct val="150000"/>
              </a:lnSpc>
              <a:spcBef>
                <a:spcPts val="600"/>
              </a:spcBef>
              <a:spcAft>
                <a:spcPts val="1800"/>
              </a:spcAft>
              <a:buNone/>
              <a:tabLst>
                <a:tab pos="5220970" algn="l"/>
              </a:tabLst>
            </a:pPr>
            <a:r>
              <a:rPr lang="en-US" sz="1800" spc="-5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soug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ht</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deter</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divid</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als</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ad</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overco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low-inco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childhoods</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owe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signi</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fi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ly</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ff</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eren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37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of</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ive</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biases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low-i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du</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mpr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sively</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reject</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ur</a:t>
            </a:r>
            <a:r>
              <a:rPr lang="en-US" sz="1800" spc="3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initial</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ypo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eses</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ud</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es</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least</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excl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sively</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9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ially</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even</a:t>
            </a:r>
            <a:r>
              <a:rPr lang="en-US" sz="1800" spc="-9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meaningfully—to</a:t>
            </a:r>
            <a:r>
              <a:rPr lang="en-US" sz="1800" spc="-1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esis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ce</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nit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ive</a:t>
            </a:r>
            <a:r>
              <a:rPr lang="en-US" sz="1800" spc="-1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biases.</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Our</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esea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does</a:t>
            </a:r>
            <a:r>
              <a:rPr lang="en-US" sz="1800" spc="-1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reject</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be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avio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spc="4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decision-making</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ay</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directly</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ela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up</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wa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rd</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omic</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obili</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y.</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ead,</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we</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owly</a:t>
            </a:r>
            <a:r>
              <a:rPr lang="en-US" sz="1800" spc="-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clude</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biased</a:t>
            </a:r>
            <a:r>
              <a:rPr lang="en-US" sz="1800" spc="37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decisio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n-m</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aking</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does</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alo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explai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sig</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ni</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fi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cant</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opo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pop</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ion-level</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eco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omic</a:t>
            </a:r>
            <a:r>
              <a:rPr lang="en-US" sz="1800" spc="-6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inequali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y.</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6900" indent="0" algn="just">
              <a:lnSpc>
                <a:spcPct val="150000"/>
              </a:lnSpc>
              <a:spcBef>
                <a:spcPts val="600"/>
              </a:spcBef>
              <a:spcAft>
                <a:spcPts val="1800"/>
              </a:spcAft>
              <a:buNone/>
              <a:tabLst>
                <a:tab pos="5220970" algn="l"/>
              </a:tabLst>
            </a:pPr>
            <a:endParaRPr lang="en-IN" dirty="0"/>
          </a:p>
        </p:txBody>
      </p:sp>
    </p:spTree>
    <p:extLst>
      <p:ext uri="{BB962C8B-B14F-4D97-AF65-F5344CB8AC3E}">
        <p14:creationId xmlns:p14="http://schemas.microsoft.com/office/powerpoint/2010/main" val="5503833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Slate</Template>
  <TotalTime>60</TotalTime>
  <Words>1154</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Calisto MT</vt:lpstr>
      <vt:lpstr>Times New Roman</vt:lpstr>
      <vt:lpstr>Wingdings 2</vt:lpstr>
      <vt:lpstr>Slate</vt:lpstr>
      <vt:lpstr>THE ENDURANCE OF COGNITIVE BIASES IN FINANCIAL DECISION-MAKING ACROSS ECONOMIC GROUPS</vt:lpstr>
      <vt:lpstr>ABSTRACT</vt:lpstr>
      <vt:lpstr>INTRODUCTION</vt:lpstr>
      <vt:lpstr>PowerPoint Presentation</vt:lpstr>
      <vt:lpstr>METHODS</vt:lpstr>
      <vt:lpstr>RESULTS</vt:lpstr>
      <vt:lpstr>Correlation between ten biases within 3346 participants showed each bias was largely unique and not collinear with other biases assessed, with the exception of over placement and overestimation (which rely on the presence of some biases)</vt:lpstr>
      <vt:lpstr>DISCUSSION</vt:lpstr>
      <vt:lpstr>PowerPoint Presentation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2</cp:revision>
  <dcterms:created xsi:type="dcterms:W3CDTF">2025-01-21T08:15:57Z</dcterms:created>
  <dcterms:modified xsi:type="dcterms:W3CDTF">2025-01-21T09:16:07Z</dcterms:modified>
</cp:coreProperties>
</file>