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60" r:id="rId4"/>
    <p:sldId id="262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642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3404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1893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7751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480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618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94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50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7336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420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798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01F3B-C4BD-4F16-94D0-B9ED542A2CA2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BF2077F-F80E-4ECB-9D76-798028BF5DD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0684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72B29-A65F-7691-2B42-1FABD6964A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729" y="887569"/>
            <a:ext cx="12211666" cy="2541431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Synergy Between Microbial and Chemical Techniques in Petroleum Contaminated Sites Remediation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BC659F-1D95-BD4C-F953-B7030C40B4C3}"/>
              </a:ext>
            </a:extLst>
          </p:cNvPr>
          <p:cNvSpPr txBox="1"/>
          <p:nvPr/>
        </p:nvSpPr>
        <p:spPr>
          <a:xfrm>
            <a:off x="4970206" y="3977125"/>
            <a:ext cx="7074310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r">
              <a:spcAft>
                <a:spcPts val="1000"/>
              </a:spcAft>
            </a:pPr>
            <a:r>
              <a:rPr lang="en-US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Moumita</a:t>
            </a:r>
            <a:r>
              <a:rPr lang="en-US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Roy and Manish Kumar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r">
              <a:spcAft>
                <a:spcPts val="100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Research Scholar, Department of Microbiology, Faculty of Science, P.K. University, Shivpuri(M.P.)- India </a:t>
            </a:r>
          </a:p>
          <a:p>
            <a:pPr marL="0" marR="0" algn="r">
              <a:spcAft>
                <a:spcPts val="100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Department of Biochemistry, Faculty of Science, P.K. University,</a:t>
            </a:r>
          </a:p>
          <a:p>
            <a:pPr marL="0" marR="0" algn="r">
              <a:spcAft>
                <a:spcPts val="100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Shivpuri(M.P.)- India </a:t>
            </a:r>
          </a:p>
        </p:txBody>
      </p:sp>
    </p:spTree>
    <p:extLst>
      <p:ext uri="{BB962C8B-B14F-4D97-AF65-F5344CB8AC3E}">
        <p14:creationId xmlns:p14="http://schemas.microsoft.com/office/powerpoint/2010/main" val="3897392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1DCD264-9F93-258C-CD32-9DE13983844E}"/>
              </a:ext>
            </a:extLst>
          </p:cNvPr>
          <p:cNvSpPr txBox="1"/>
          <p:nvPr/>
        </p:nvSpPr>
        <p:spPr>
          <a:xfrm>
            <a:off x="3170903" y="1057534"/>
            <a:ext cx="6105832" cy="7434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Aft>
                <a:spcPts val="1000"/>
              </a:spcAft>
            </a:pP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ABSTRACT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5995E0-6E5B-978D-4265-EB1A6DD44562}"/>
              </a:ext>
            </a:extLst>
          </p:cNvPr>
          <p:cNvSpPr txBox="1"/>
          <p:nvPr/>
        </p:nvSpPr>
        <p:spPr>
          <a:xfrm>
            <a:off x="0" y="1946897"/>
            <a:ext cx="12078929" cy="4197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Petroleum contaminated sites pose significant environmental risks, necessitating effective remediation strategies.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study explores the synergy between microbial and chemical techniques for enhanced remediation of petroleum contaminated sites.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Microbial degradation hydrocarbon- degrading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microoragnisms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were isolated and characterized, demonstrating significant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biodegrardation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capabilities.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Chemical oxidation techniques were employed to enhance microbial degradation, resulting in improved contaminant removal.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Synergistic effects the combination of microbial and chemical techniques exhibited synergistic effects, leading to increased contaminant removal and reduced remediation time.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Optimized remediation strategy A combined microbial- chemical approach was optimized, demonstrating significant improvements in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contamianant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removal rates and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effeciency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87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92058F6-58F0-FBC4-B058-56C05ED3FCA8}"/>
              </a:ext>
            </a:extLst>
          </p:cNvPr>
          <p:cNvSpPr txBox="1"/>
          <p:nvPr/>
        </p:nvSpPr>
        <p:spPr>
          <a:xfrm>
            <a:off x="285135" y="259864"/>
            <a:ext cx="11621729" cy="51056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study demonstrate the potential of integrating microbial and chemical techniques for enhanced remediation of petroleum contaminated sites. </a:t>
            </a:r>
          </a:p>
          <a:p>
            <a:pPr marL="285750" marR="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synergistic effects observed between these techniques offer a promising solution for mitigating environmental pollution and promoting ecosystem recovery. </a:t>
            </a:r>
          </a:p>
          <a:p>
            <a:pPr marL="285750" marR="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Remediation of soil contamination produced by petroleum hydrocarbons Microbial remediatian is a focus for soil remediation because of its convenience of use, lack of secondary contamination, and low cost. </a:t>
            </a:r>
          </a:p>
          <a:p>
            <a:pPr marL="285750" marR="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Capacities of microorganisms that have been investigated to degrade petroleum hydrocarbons. </a:t>
            </a:r>
          </a:p>
          <a:p>
            <a:pPr marL="285750" marR="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However, investigations have revealed that a single microbial remediation effects and substantial environmental consequences. </a:t>
            </a:r>
          </a:p>
          <a:p>
            <a:pPr marL="285750" marR="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necessary to understand the composition and source of pollutants, the metabolic genes and pathways of microbial degradation of petroleum pollutants.</a:t>
            </a:r>
          </a:p>
          <a:p>
            <a:pPr marL="0" marR="0" algn="just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Keywords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Bioremediation, hydrocarbon degradation, petroleum contamination, petroleum hydrocarbon.           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409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F2155-8C0D-5096-1448-B5A3BDEA1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6633" y="1541050"/>
            <a:ext cx="9320980" cy="1887950"/>
          </a:xfrm>
        </p:spPr>
        <p:txBody>
          <a:bodyPr>
            <a:normAutofit/>
          </a:bodyPr>
          <a:lstStyle/>
          <a:p>
            <a:pPr algn="ctr"/>
            <a:r>
              <a:rPr lang="en-US" sz="6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236946029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27</TotalTime>
  <Words>309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Gill Sans MT</vt:lpstr>
      <vt:lpstr>Times New Roman</vt:lpstr>
      <vt:lpstr>Gallery</vt:lpstr>
      <vt:lpstr>Synergy Between Microbial and Chemical Techniques in Petroleum Contaminated Sites Remediation</vt:lpstr>
      <vt:lpstr>PowerPoint Presentation</vt:lpstr>
      <vt:lpstr>PowerPoint Presentation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1</cp:revision>
  <dcterms:created xsi:type="dcterms:W3CDTF">2025-01-21T10:57:10Z</dcterms:created>
  <dcterms:modified xsi:type="dcterms:W3CDTF">2025-01-21T11:24:31Z</dcterms:modified>
</cp:coreProperties>
</file>