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3B4061-844C-4F69-8F93-0EBFC5A4F411}"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94594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B4061-844C-4F69-8F93-0EBFC5A4F411}"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274056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3B4061-844C-4F69-8F93-0EBFC5A4F411}"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151747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475184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3B4061-844C-4F69-8F93-0EBFC5A4F411}" type="datetimeFigureOut">
              <a:rPr lang="en-US" smtClean="0"/>
              <a:t>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51994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3B4061-844C-4F69-8F93-0EBFC5A4F411}" type="datetimeFigureOut">
              <a:rPr lang="en-US" smtClean="0"/>
              <a:t>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030840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B3B4061-844C-4F69-8F93-0EBFC5A4F411}" type="datetimeFigureOut">
              <a:rPr lang="en-US" smtClean="0"/>
              <a:t>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541896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4277172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1265296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66178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19244232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220465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3B4061-844C-4F69-8F93-0EBFC5A4F411}" type="datetimeFigureOut">
              <a:rPr lang="en-US" smtClean="0"/>
              <a:t>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3816704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B3B4061-844C-4F69-8F93-0EBFC5A4F411}" type="datetimeFigureOut">
              <a:rPr lang="en-US" smtClean="0"/>
              <a:t>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983633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B3B4061-844C-4F69-8F93-0EBFC5A4F411}" type="datetimeFigureOut">
              <a:rPr lang="en-US" smtClean="0"/>
              <a:t>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3199271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B4061-844C-4F69-8F93-0EBFC5A4F411}"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9022973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3B4061-844C-4F69-8F93-0EBFC5A4F411}" type="datetimeFigureOut">
              <a:rPr lang="en-US" smtClean="0"/>
              <a:t>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28EECF-EF10-4EB7-8902-C3C44AB5310F}" type="slidenum">
              <a:rPr lang="en-US" smtClean="0"/>
              <a:t>‹#›</a:t>
            </a:fld>
            <a:endParaRPr lang="en-US"/>
          </a:p>
        </p:txBody>
      </p:sp>
    </p:spTree>
    <p:extLst>
      <p:ext uri="{BB962C8B-B14F-4D97-AF65-F5344CB8AC3E}">
        <p14:creationId xmlns:p14="http://schemas.microsoft.com/office/powerpoint/2010/main" val="263366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B3B4061-844C-4F69-8F93-0EBFC5A4F411}" type="datetimeFigureOut">
              <a:rPr lang="en-US" smtClean="0"/>
              <a:t>1/9/2025</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A28EECF-EF10-4EB7-8902-C3C44AB5310F}" type="slidenum">
              <a:rPr lang="en-US" smtClean="0"/>
              <a:t>‹#›</a:t>
            </a:fld>
            <a:endParaRPr lang="en-US"/>
          </a:p>
        </p:txBody>
      </p:sp>
    </p:spTree>
    <p:extLst>
      <p:ext uri="{BB962C8B-B14F-4D97-AF65-F5344CB8AC3E}">
        <p14:creationId xmlns:p14="http://schemas.microsoft.com/office/powerpoint/2010/main" val="222561794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229CA-E06C-BCF2-99E6-746280CAA94B}"/>
              </a:ext>
            </a:extLst>
          </p:cNvPr>
          <p:cNvSpPr>
            <a:spLocks noGrp="1"/>
          </p:cNvSpPr>
          <p:nvPr>
            <p:ph type="ctrTitle"/>
          </p:nvPr>
        </p:nvSpPr>
        <p:spPr>
          <a:xfrm>
            <a:off x="1071001" y="1458311"/>
            <a:ext cx="10049998" cy="2766848"/>
          </a:xfrm>
        </p:spPr>
        <p:txBody>
          <a:bodyPr>
            <a:normAutofit/>
          </a:bodyPr>
          <a:lstStyle/>
          <a:p>
            <a:pPr marL="0" marR="0">
              <a:lnSpc>
                <a:spcPct val="100000"/>
              </a:lnSpc>
              <a:spcBef>
                <a:spcPts val="0"/>
              </a:spcBef>
              <a:spcAft>
                <a:spcPts val="800"/>
              </a:spcAft>
            </a:pPr>
            <a:r>
              <a:rPr lang="en-GB" sz="4000" b="1" dirty="0">
                <a:effectLst/>
                <a:latin typeface="Times New Roman" panose="02020603050405020304" pitchFamily="18" charset="0"/>
                <a:ea typeface="Calibri" panose="020F0502020204030204" pitchFamily="34" charset="0"/>
                <a:cs typeface="Mangal" panose="02040503050203030202" pitchFamily="18" charset="0"/>
              </a:rPr>
              <a:t>EVALUATION ON STATUS &amp; RIGHT OF PERSONS WITH DISABILITIES ACT WITH SPECIAL REFERENCE TO THEIR BARRIERS</a:t>
            </a:r>
            <a:endParaRPr lang="en-US" sz="4000" dirty="0"/>
          </a:p>
        </p:txBody>
      </p:sp>
      <p:sp>
        <p:nvSpPr>
          <p:cNvPr id="3" name="Subtitle 2">
            <a:extLst>
              <a:ext uri="{FF2B5EF4-FFF2-40B4-BE49-F238E27FC236}">
                <a16:creationId xmlns:a16="http://schemas.microsoft.com/office/drawing/2014/main" id="{F3E6496F-EB51-6ED4-6C2F-9684C7A21F83}"/>
              </a:ext>
            </a:extLst>
          </p:cNvPr>
          <p:cNvSpPr>
            <a:spLocks noGrp="1"/>
          </p:cNvSpPr>
          <p:nvPr>
            <p:ph type="subTitle" idx="1"/>
          </p:nvPr>
        </p:nvSpPr>
        <p:spPr>
          <a:xfrm>
            <a:off x="378371" y="4524703"/>
            <a:ext cx="4729656" cy="1970689"/>
          </a:xfrm>
        </p:spPr>
        <p:txBody>
          <a:bodyPr>
            <a:normAutofit fontScale="55000" lnSpcReduction="20000"/>
          </a:bodyPr>
          <a:lstStyle/>
          <a:p>
            <a:pPr marL="0" marR="0" algn="l">
              <a:lnSpc>
                <a:spcPct val="170000"/>
              </a:lnSpc>
              <a:spcBef>
                <a:spcPts val="0"/>
              </a:spcBef>
              <a:spcAft>
                <a:spcPts val="0"/>
              </a:spcAft>
            </a:pPr>
            <a:r>
              <a:rPr lang="en-US" sz="29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Suvra Chatterjee Saha</a:t>
            </a:r>
            <a:endParaRPr lang="en-US" sz="29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l">
              <a:lnSpc>
                <a:spcPct val="170000"/>
              </a:lnSpc>
              <a:spcBef>
                <a:spcPts val="0"/>
              </a:spcBef>
              <a:spcAft>
                <a:spcPts val="0"/>
              </a:spcAft>
            </a:pPr>
            <a:r>
              <a:rPr lang="en-US" sz="29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sz="29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l">
              <a:lnSpc>
                <a:spcPct val="170000"/>
              </a:lnSpc>
              <a:spcBef>
                <a:spcPts val="0"/>
              </a:spcBef>
              <a:spcAft>
                <a:spcPts val="0"/>
              </a:spcAft>
            </a:pPr>
            <a:r>
              <a:rPr lang="en-US" sz="29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Dr. Kishwar Parween</a:t>
            </a:r>
            <a:endParaRPr lang="en-US" sz="29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l">
              <a:lnSpc>
                <a:spcPct val="170000"/>
              </a:lnSpc>
              <a:spcBef>
                <a:spcPts val="0"/>
              </a:spcBef>
              <a:spcAft>
                <a:spcPts val="0"/>
              </a:spcAft>
            </a:pPr>
            <a:r>
              <a:rPr lang="en-US" sz="29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Supervisor</a:t>
            </a:r>
            <a:endParaRPr lang="en-US" sz="29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l">
              <a:lnSpc>
                <a:spcPct val="170000"/>
              </a:lnSpc>
              <a:spcBef>
                <a:spcPts val="0"/>
              </a:spcBef>
              <a:spcAft>
                <a:spcPts val="0"/>
              </a:spcAft>
            </a:pPr>
            <a:r>
              <a:rPr lang="en-US" sz="29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Seacom Skills University, West Bengal.</a:t>
            </a:r>
            <a:endParaRPr lang="en-US" sz="29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algn="l"/>
            <a:endParaRPr lang="en-US" dirty="0"/>
          </a:p>
        </p:txBody>
      </p:sp>
    </p:spTree>
    <p:extLst>
      <p:ext uri="{BB962C8B-B14F-4D97-AF65-F5344CB8AC3E}">
        <p14:creationId xmlns:p14="http://schemas.microsoft.com/office/powerpoint/2010/main" val="388059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DE5C-C0DF-68FE-C662-CAC09426BBB7}"/>
              </a:ext>
            </a:extLst>
          </p:cNvPr>
          <p:cNvSpPr>
            <a:spLocks noGrp="1"/>
          </p:cNvSpPr>
          <p:nvPr>
            <p:ph type="title"/>
          </p:nvPr>
        </p:nvSpPr>
        <p:spPr>
          <a:xfrm>
            <a:off x="171106" y="255911"/>
            <a:ext cx="11849787" cy="1131456"/>
          </a:xfrm>
        </p:spPr>
        <p:txBody>
          <a:bodyPr/>
          <a:lstStyle/>
          <a:p>
            <a:r>
              <a:rPr lang="en-US" sz="3600" b="1" dirty="0">
                <a:effectLst/>
                <a:latin typeface="Times New Roman" panose="02020603050405020304" pitchFamily="18" charset="0"/>
                <a:ea typeface="Calibri" panose="020F0502020204030204" pitchFamily="34" charset="0"/>
                <a:cs typeface="Mangal" panose="02040503050203030202" pitchFamily="18" charset="0"/>
              </a:rPr>
              <a:t>Abstract</a:t>
            </a:r>
            <a:endParaRPr lang="en-US" dirty="0"/>
          </a:p>
        </p:txBody>
      </p:sp>
      <p:sp>
        <p:nvSpPr>
          <p:cNvPr id="4" name="TextBox 3">
            <a:extLst>
              <a:ext uri="{FF2B5EF4-FFF2-40B4-BE49-F238E27FC236}">
                <a16:creationId xmlns:a16="http://schemas.microsoft.com/office/drawing/2014/main" id="{94D6392C-D43B-5F7A-7A6C-4C8E0C97EBD1}"/>
              </a:ext>
            </a:extLst>
          </p:cNvPr>
          <p:cNvSpPr txBox="1"/>
          <p:nvPr/>
        </p:nvSpPr>
        <p:spPr>
          <a:xfrm>
            <a:off x="696309" y="1592318"/>
            <a:ext cx="10799379" cy="4197944"/>
          </a:xfrm>
          <a:prstGeom prst="rect">
            <a:avLst/>
          </a:prstGeom>
          <a:noFill/>
        </p:spPr>
        <p:txBody>
          <a:bodyPr wrap="square">
            <a:spAutoFit/>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Mangal" panose="02040503050203030202" pitchFamily="18" charset="0"/>
              </a:rPr>
              <a:t>Disability is a significant social problem in developing nations like India. Data from a decade ago indicated that viral diseases like polio would need to be eradicated with a global alert to control and combat such dangerous viruses that are to blame for destroying the lives of individuals who are not so conscious of such diseases. There are many difficulties in various nations, and various conservation or rehabilitation measures are also taken in most of the nations, depending on factors like land, poverty, education, and general public support for solving such concerns. Due to a lack of education and awareness, such illnesses and disorders have spread their tentacles throughout India. In this article, evaluation on status &amp; right of persons with disabilities act with special reference to their barriers has been discussed.</a:t>
            </a:r>
            <a:endParaRPr lang="en-US" sz="20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529083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Thank You Water Stock Illustrations ...">
            <a:extLst>
              <a:ext uri="{FF2B5EF4-FFF2-40B4-BE49-F238E27FC236}">
                <a16:creationId xmlns:a16="http://schemas.microsoft.com/office/drawing/2014/main" id="{B35811FE-590C-A0E2-9214-085370ECFBE7}"/>
              </a:ext>
            </a:extLst>
          </p:cNvPr>
          <p:cNvPicPr>
            <a:picLocks noChangeAspect="1" noChangeArrowheads="1"/>
          </p:cNvPicPr>
          <p:nvPr/>
        </p:nvPicPr>
        <p:blipFill>
          <a:blip r:embed="rId2">
            <a:alphaModFix/>
            <a:extLst>
              <a:ext uri="{BEBA8EAE-BF5A-486C-A8C5-ECC9F3942E4B}">
                <a14:imgProps xmlns:a14="http://schemas.microsoft.com/office/drawing/2010/main">
                  <a14:imgLayer r:embed="rId3">
                    <a14:imgEffect>
                      <a14:backgroundRemoval t="9794" b="89691" l="9653" r="93436">
                        <a14:foregroundMark x1="26641" y1="46392" x2="35907" y2="41753"/>
                        <a14:foregroundMark x1="35907" y1="41753" x2="29730" y2="54124"/>
                        <a14:foregroundMark x1="29730" y1="54124" x2="41313" y2="46907"/>
                        <a14:foregroundMark x1="41313" y1="46907" x2="42085" y2="59794"/>
                        <a14:foregroundMark x1="42085" y1="59794" x2="57143" y2="40722"/>
                        <a14:foregroundMark x1="57143" y1="40722" x2="61004" y2="57216"/>
                        <a14:foregroundMark x1="61004" y1="57216" x2="62934" y2="54124"/>
                        <a14:foregroundMark x1="62934" y1="42784" x2="69884" y2="61856"/>
                        <a14:foregroundMark x1="69884" y1="61856" x2="64093" y2="77320"/>
                        <a14:foregroundMark x1="64093" y1="77320" x2="75290" y2="42268"/>
                        <a14:foregroundMark x1="75290" y1="42268" x2="65637" y2="57216"/>
                        <a14:foregroundMark x1="65637" y1="57216" x2="85714" y2="46907"/>
                        <a14:foregroundMark x1="85714" y1="46907" x2="93436" y2="52577"/>
                      </a14:backgroundRemoval>
                    </a14:imgEffect>
                  </a14:imgLayer>
                </a14:imgProps>
              </a:ext>
              <a:ext uri="{28A0092B-C50C-407E-A947-70E740481C1C}">
                <a14:useLocalDpi xmlns:a14="http://schemas.microsoft.com/office/drawing/2010/main" val="0"/>
              </a:ext>
            </a:extLst>
          </a:blip>
          <a:srcRect/>
          <a:stretch>
            <a:fillRect/>
          </a:stretch>
        </p:blipFill>
        <p:spPr bwMode="auto">
          <a:xfrm>
            <a:off x="3565635" y="1773153"/>
            <a:ext cx="5060730" cy="3790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38410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11</TotalTime>
  <Words>178</Words>
  <Application>Microsoft Office PowerPoint</Application>
  <PresentationFormat>Widescreen</PresentationFormat>
  <Paragraphs>8</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Times New Roman</vt:lpstr>
      <vt:lpstr>Tw Cen MT</vt:lpstr>
      <vt:lpstr>Droplet</vt:lpstr>
      <vt:lpstr>EVALUATION ON STATUS &amp; RIGHT OF PERSONS WITH DISABILITIES ACT WITH SPECIAL REFERENCE TO THEIR BARRIERS</vt:lpstr>
      <vt:lpstr>Abstract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ON STATUS &amp; RIGHT OF PERSONS WITH DISABILITIES ACT WITH SPECIAL REFERENCE TO THEIR BARRIERS</dc:title>
  <dc:creator>intel</dc:creator>
  <cp:lastModifiedBy>intel</cp:lastModifiedBy>
  <cp:revision>1</cp:revision>
  <dcterms:created xsi:type="dcterms:W3CDTF">2025-01-09T11:18:23Z</dcterms:created>
  <dcterms:modified xsi:type="dcterms:W3CDTF">2025-01-09T11:30:14Z</dcterms:modified>
</cp:coreProperties>
</file>