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64" r:id="rId4"/>
    <p:sldId id="258" r:id="rId5"/>
    <p:sldId id="265" r:id="rId6"/>
    <p:sldId id="266" r:id="rId7"/>
    <p:sldId id="267" r:id="rId8"/>
    <p:sldId id="268" r:id="rId9"/>
    <p:sldId id="263" r:id="rId10"/>
  </p:sldIdLst>
  <p:sldSz cx="5854700" cy="3295650"/>
  <p:notesSz cx="5854700" cy="32956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00F6E3-13E9-4BF6-A208-39924B54815C}" v="172" dt="2025-05-31T06:50:57.39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325" autoAdjust="0"/>
  </p:normalViewPr>
  <p:slideViewPr>
    <p:cSldViewPr>
      <p:cViewPr varScale="1">
        <p:scale>
          <a:sx n="124" d="100"/>
          <a:sy n="124" d="100"/>
        </p:scale>
        <p:origin x="1110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jali tomar" userId="e54f9a9a3127604d" providerId="LiveId" clId="{DB00F6E3-13E9-4BF6-A208-39924B54815C}"/>
    <pc:docChg chg="undo custSel addSld modSld">
      <pc:chgData name="anjali tomar" userId="e54f9a9a3127604d" providerId="LiveId" clId="{DB00F6E3-13E9-4BF6-A208-39924B54815C}" dt="2025-05-31T06:51:03.729" v="1464" actId="1076"/>
      <pc:docMkLst>
        <pc:docMk/>
      </pc:docMkLst>
      <pc:sldChg chg="addSp delSp modSp mod delAnim modAnim">
        <pc:chgData name="anjali tomar" userId="e54f9a9a3127604d" providerId="LiveId" clId="{DB00F6E3-13E9-4BF6-A208-39924B54815C}" dt="2025-05-31T06:10:53.079" v="1445"/>
        <pc:sldMkLst>
          <pc:docMk/>
          <pc:sldMk cId="0" sldId="258"/>
        </pc:sldMkLst>
        <pc:spChg chg="mod">
          <ac:chgData name="anjali tomar" userId="e54f9a9a3127604d" providerId="LiveId" clId="{DB00F6E3-13E9-4BF6-A208-39924B54815C}" dt="2025-05-31T05:15:44.982" v="588" actId="20577"/>
          <ac:spMkLst>
            <pc:docMk/>
            <pc:sldMk cId="0" sldId="258"/>
            <ac:spMk id="13" creationId="{8A38A269-98B5-A7A9-5373-088652EF173D}"/>
          </ac:spMkLst>
        </pc:spChg>
        <pc:spChg chg="add del mod">
          <ac:chgData name="anjali tomar" userId="e54f9a9a3127604d" providerId="LiveId" clId="{DB00F6E3-13E9-4BF6-A208-39924B54815C}" dt="2025-05-31T05:17:32.013" v="591"/>
          <ac:spMkLst>
            <pc:docMk/>
            <pc:sldMk cId="0" sldId="258"/>
            <ac:spMk id="14" creationId="{7AB19101-0126-D02B-9A18-0C6B3761703D}"/>
          </ac:spMkLst>
        </pc:spChg>
        <pc:spChg chg="add mod">
          <ac:chgData name="anjali tomar" userId="e54f9a9a3127604d" providerId="LiveId" clId="{DB00F6E3-13E9-4BF6-A208-39924B54815C}" dt="2025-05-31T05:26:29.739" v="716" actId="20577"/>
          <ac:spMkLst>
            <pc:docMk/>
            <pc:sldMk cId="0" sldId="258"/>
            <ac:spMk id="16" creationId="{3605A729-8413-68BD-181E-06885E5153EE}"/>
          </ac:spMkLst>
        </pc:spChg>
        <pc:spChg chg="del mod">
          <ac:chgData name="anjali tomar" userId="e54f9a9a3127604d" providerId="LiveId" clId="{DB00F6E3-13E9-4BF6-A208-39924B54815C}" dt="2025-05-31T05:10:54.170" v="567"/>
          <ac:spMkLst>
            <pc:docMk/>
            <pc:sldMk cId="0" sldId="258"/>
            <ac:spMk id="26" creationId="{445D07C8-2ED9-D5C4-6DE5-687509EA2776}"/>
          </ac:spMkLst>
        </pc:spChg>
        <pc:picChg chg="del mod">
          <ac:chgData name="anjali tomar" userId="e54f9a9a3127604d" providerId="LiveId" clId="{DB00F6E3-13E9-4BF6-A208-39924B54815C}" dt="2025-05-31T05:08:39.285" v="563" actId="478"/>
          <ac:picMkLst>
            <pc:docMk/>
            <pc:sldMk cId="0" sldId="258"/>
            <ac:picMk id="15" creationId="{95BB9107-8137-581D-C4CB-BCAE9020BAC0}"/>
          </ac:picMkLst>
        </pc:picChg>
        <pc:picChg chg="add mod modCrop">
          <ac:chgData name="anjali tomar" userId="e54f9a9a3127604d" providerId="LiveId" clId="{DB00F6E3-13E9-4BF6-A208-39924B54815C}" dt="2025-05-31T05:34:34.845" v="762" actId="1076"/>
          <ac:picMkLst>
            <pc:docMk/>
            <pc:sldMk cId="0" sldId="258"/>
            <ac:picMk id="18" creationId="{685495DD-21D5-C096-F1FB-8B2E1814DB30}"/>
          </ac:picMkLst>
        </pc:picChg>
        <pc:picChg chg="add mod modCrop">
          <ac:chgData name="anjali tomar" userId="e54f9a9a3127604d" providerId="LiveId" clId="{DB00F6E3-13E9-4BF6-A208-39924B54815C}" dt="2025-05-31T05:36:03.521" v="770" actId="732"/>
          <ac:picMkLst>
            <pc:docMk/>
            <pc:sldMk cId="0" sldId="258"/>
            <ac:picMk id="20" creationId="{9F9608B7-BC27-CB92-7480-6ABA91F60DE2}"/>
          </ac:picMkLst>
        </pc:picChg>
      </pc:sldChg>
      <pc:sldChg chg="addSp delSp modSp mod">
        <pc:chgData name="anjali tomar" userId="e54f9a9a3127604d" providerId="LiveId" clId="{DB00F6E3-13E9-4BF6-A208-39924B54815C}" dt="2025-05-31T04:55:33.394" v="92" actId="1076"/>
        <pc:sldMkLst>
          <pc:docMk/>
          <pc:sldMk cId="0" sldId="259"/>
        </pc:sldMkLst>
        <pc:spChg chg="mod">
          <ac:chgData name="anjali tomar" userId="e54f9a9a3127604d" providerId="LiveId" clId="{DB00F6E3-13E9-4BF6-A208-39924B54815C}" dt="2025-05-31T04:46:30.526" v="47" actId="5793"/>
          <ac:spMkLst>
            <pc:docMk/>
            <pc:sldMk cId="0" sldId="259"/>
            <ac:spMk id="3" creationId="{3B115C82-D059-383E-6222-E8ADE1021C3F}"/>
          </ac:spMkLst>
        </pc:spChg>
        <pc:spChg chg="add del mod">
          <ac:chgData name="anjali tomar" userId="e54f9a9a3127604d" providerId="LiveId" clId="{DB00F6E3-13E9-4BF6-A208-39924B54815C}" dt="2025-05-31T04:53:55.930" v="54"/>
          <ac:spMkLst>
            <pc:docMk/>
            <pc:sldMk cId="0" sldId="259"/>
            <ac:spMk id="4" creationId="{AA38C506-DDE5-7E0C-AAE9-61FEA57E8FD7}"/>
          </ac:spMkLst>
        </pc:spChg>
        <pc:spChg chg="mod">
          <ac:chgData name="anjali tomar" userId="e54f9a9a3127604d" providerId="LiveId" clId="{DB00F6E3-13E9-4BF6-A208-39924B54815C}" dt="2025-05-31T04:55:24.864" v="91" actId="1076"/>
          <ac:spMkLst>
            <pc:docMk/>
            <pc:sldMk cId="0" sldId="259"/>
            <ac:spMk id="10" creationId="{AC0AA62E-5DCE-5AEC-ECB0-4EEDDAF50356}"/>
          </ac:spMkLst>
        </pc:spChg>
        <pc:picChg chg="mod">
          <ac:chgData name="anjali tomar" userId="e54f9a9a3127604d" providerId="LiveId" clId="{DB00F6E3-13E9-4BF6-A208-39924B54815C}" dt="2025-05-31T04:55:33.394" v="92" actId="1076"/>
          <ac:picMkLst>
            <pc:docMk/>
            <pc:sldMk cId="0" sldId="259"/>
            <ac:picMk id="5" creationId="{2FD83222-8596-50EF-4029-CC33B88CDC80}"/>
          </ac:picMkLst>
        </pc:picChg>
      </pc:sldChg>
      <pc:sldChg chg="delSp mod">
        <pc:chgData name="anjali tomar" userId="e54f9a9a3127604d" providerId="LiveId" clId="{DB00F6E3-13E9-4BF6-A208-39924B54815C}" dt="2025-05-31T06:07:57.767" v="1439" actId="478"/>
        <pc:sldMkLst>
          <pc:docMk/>
          <pc:sldMk cId="0" sldId="263"/>
        </pc:sldMkLst>
        <pc:picChg chg="del">
          <ac:chgData name="anjali tomar" userId="e54f9a9a3127604d" providerId="LiveId" clId="{DB00F6E3-13E9-4BF6-A208-39924B54815C}" dt="2025-05-31T06:07:57.767" v="1439" actId="478"/>
          <ac:picMkLst>
            <pc:docMk/>
            <pc:sldMk cId="0" sldId="263"/>
            <ac:picMk id="6" creationId="{00000000-0000-0000-0000-000000000000}"/>
          </ac:picMkLst>
        </pc:picChg>
      </pc:sldChg>
      <pc:sldChg chg="addSp delSp modSp mod delAnim modAnim">
        <pc:chgData name="anjali tomar" userId="e54f9a9a3127604d" providerId="LiveId" clId="{DB00F6E3-13E9-4BF6-A208-39924B54815C}" dt="2025-05-31T06:10:45.683" v="1444"/>
        <pc:sldMkLst>
          <pc:docMk/>
          <pc:sldMk cId="0" sldId="264"/>
        </pc:sldMkLst>
        <pc:spChg chg="mod">
          <ac:chgData name="anjali tomar" userId="e54f9a9a3127604d" providerId="LiveId" clId="{DB00F6E3-13E9-4BF6-A208-39924B54815C}" dt="2025-05-31T05:05:28.041" v="516" actId="1076"/>
          <ac:spMkLst>
            <pc:docMk/>
            <pc:sldMk cId="0" sldId="264"/>
            <ac:spMk id="2" creationId="{4142E6D9-9589-DFD1-13F4-B9BC7195F748}"/>
          </ac:spMkLst>
        </pc:spChg>
        <pc:spChg chg="add mod">
          <ac:chgData name="anjali tomar" userId="e54f9a9a3127604d" providerId="LiveId" clId="{DB00F6E3-13E9-4BF6-A208-39924B54815C}" dt="2025-05-31T05:18:26.253" v="601" actId="1076"/>
          <ac:spMkLst>
            <pc:docMk/>
            <pc:sldMk cId="0" sldId="264"/>
            <ac:spMk id="3" creationId="{1F640355-FE62-DA76-FB84-5E4CA4576294}"/>
          </ac:spMkLst>
        </pc:spChg>
        <pc:spChg chg="del mod">
          <ac:chgData name="anjali tomar" userId="e54f9a9a3127604d" providerId="LiveId" clId="{DB00F6E3-13E9-4BF6-A208-39924B54815C}" dt="2025-05-31T04:59:13.075" v="264"/>
          <ac:spMkLst>
            <pc:docMk/>
            <pc:sldMk cId="0" sldId="264"/>
            <ac:spMk id="35" creationId="{4D450519-2FF3-298F-C568-DF350B9C3F4C}"/>
          </ac:spMkLst>
        </pc:spChg>
        <pc:picChg chg="del mod">
          <ac:chgData name="anjali tomar" userId="e54f9a9a3127604d" providerId="LiveId" clId="{DB00F6E3-13E9-4BF6-A208-39924B54815C}" dt="2025-05-31T05:17:39.438" v="593" actId="478"/>
          <ac:picMkLst>
            <pc:docMk/>
            <pc:sldMk cId="0" sldId="264"/>
            <ac:picMk id="4" creationId="{F2616D6E-005B-12AD-F33C-9386C9B0995D}"/>
          </ac:picMkLst>
        </pc:picChg>
        <pc:picChg chg="add mod modCrop">
          <ac:chgData name="anjali tomar" userId="e54f9a9a3127604d" providerId="LiveId" clId="{DB00F6E3-13E9-4BF6-A208-39924B54815C}" dt="2025-05-31T05:18:50.563" v="605" actId="732"/>
          <ac:picMkLst>
            <pc:docMk/>
            <pc:sldMk cId="0" sldId="264"/>
            <ac:picMk id="21" creationId="{51FC8801-B1A0-534A-9D4C-6263E79A1222}"/>
          </ac:picMkLst>
        </pc:picChg>
      </pc:sldChg>
      <pc:sldChg chg="delSp modSp mod modAnim">
        <pc:chgData name="anjali tomar" userId="e54f9a9a3127604d" providerId="LiveId" clId="{DB00F6E3-13E9-4BF6-A208-39924B54815C}" dt="2025-05-31T06:51:03.729" v="1464" actId="1076"/>
        <pc:sldMkLst>
          <pc:docMk/>
          <pc:sldMk cId="4266649661" sldId="265"/>
        </pc:sldMkLst>
        <pc:spChg chg="del mod">
          <ac:chgData name="anjali tomar" userId="e54f9a9a3127604d" providerId="LiveId" clId="{DB00F6E3-13E9-4BF6-A208-39924B54815C}" dt="2025-05-31T05:49:31.429" v="1222"/>
          <ac:spMkLst>
            <pc:docMk/>
            <pc:sldMk cId="4266649661" sldId="265"/>
            <ac:spMk id="15" creationId="{D755A283-927C-E20A-5444-8C770A851598}"/>
          </ac:spMkLst>
        </pc:spChg>
        <pc:spChg chg="mod">
          <ac:chgData name="anjali tomar" userId="e54f9a9a3127604d" providerId="LiveId" clId="{DB00F6E3-13E9-4BF6-A208-39924B54815C}" dt="2025-05-31T06:50:57.391" v="1463" actId="20577"/>
          <ac:spMkLst>
            <pc:docMk/>
            <pc:sldMk cId="4266649661" sldId="265"/>
            <ac:spMk id="16" creationId="{1929E680-AF15-F69E-C078-CDCB38248C25}"/>
          </ac:spMkLst>
        </pc:spChg>
        <pc:picChg chg="mod">
          <ac:chgData name="anjali tomar" userId="e54f9a9a3127604d" providerId="LiveId" clId="{DB00F6E3-13E9-4BF6-A208-39924B54815C}" dt="2025-05-31T06:51:03.729" v="1464" actId="1076"/>
          <ac:picMkLst>
            <pc:docMk/>
            <pc:sldMk cId="4266649661" sldId="265"/>
            <ac:picMk id="14" creationId="{82139760-58E4-B603-4F24-4517F6D31273}"/>
          </ac:picMkLst>
        </pc:picChg>
      </pc:sldChg>
      <pc:sldChg chg="addSp delSp modSp mod modAnim">
        <pc:chgData name="anjali tomar" userId="e54f9a9a3127604d" providerId="LiveId" clId="{DB00F6E3-13E9-4BF6-A208-39924B54815C}" dt="2025-05-31T06:11:41.407" v="1452"/>
        <pc:sldMkLst>
          <pc:docMk/>
          <pc:sldMk cId="3904405277" sldId="266"/>
        </pc:sldMkLst>
        <pc:spChg chg="del mod">
          <ac:chgData name="anjali tomar" userId="e54f9a9a3127604d" providerId="LiveId" clId="{DB00F6E3-13E9-4BF6-A208-39924B54815C}" dt="2025-05-31T05:52:46.794" v="1323"/>
          <ac:spMkLst>
            <pc:docMk/>
            <pc:sldMk cId="3904405277" sldId="266"/>
            <ac:spMk id="15" creationId="{0FB17D34-5B91-1C34-A466-75DA7CBAF3D5}"/>
          </ac:spMkLst>
        </pc:spChg>
        <pc:spChg chg="mod">
          <ac:chgData name="anjali tomar" userId="e54f9a9a3127604d" providerId="LiveId" clId="{DB00F6E3-13E9-4BF6-A208-39924B54815C}" dt="2025-05-31T05:49:45.439" v="1250" actId="20577"/>
          <ac:spMkLst>
            <pc:docMk/>
            <pc:sldMk cId="3904405277" sldId="266"/>
            <ac:spMk id="16" creationId="{5752D94C-C316-467C-6472-447BBD6052D7}"/>
          </ac:spMkLst>
        </pc:spChg>
        <pc:spChg chg="mod">
          <ac:chgData name="anjali tomar" userId="e54f9a9a3127604d" providerId="LiveId" clId="{DB00F6E3-13E9-4BF6-A208-39924B54815C}" dt="2025-05-31T06:05:23.063" v="1414" actId="20577"/>
          <ac:spMkLst>
            <pc:docMk/>
            <pc:sldMk cId="3904405277" sldId="266"/>
            <ac:spMk id="17" creationId="{83D01734-9094-D34F-A9BC-C9151D187598}"/>
          </ac:spMkLst>
        </pc:spChg>
        <pc:spChg chg="mod">
          <ac:chgData name="anjali tomar" userId="e54f9a9a3127604d" providerId="LiveId" clId="{DB00F6E3-13E9-4BF6-A208-39924B54815C}" dt="2025-05-31T05:50:43.006" v="1283" actId="20577"/>
          <ac:spMkLst>
            <pc:docMk/>
            <pc:sldMk cId="3904405277" sldId="266"/>
            <ac:spMk id="18" creationId="{70AAE6E3-1395-8804-90F6-DEEBFF887712}"/>
          </ac:spMkLst>
        </pc:spChg>
        <pc:picChg chg="add mod modCrop">
          <ac:chgData name="anjali tomar" userId="e54f9a9a3127604d" providerId="LiveId" clId="{DB00F6E3-13E9-4BF6-A208-39924B54815C}" dt="2025-05-31T06:05:29.350" v="1415" actId="1076"/>
          <ac:picMkLst>
            <pc:docMk/>
            <pc:sldMk cId="3904405277" sldId="266"/>
            <ac:picMk id="19" creationId="{7D9C2D4E-486E-188D-226E-E4702994DEFB}"/>
          </ac:picMkLst>
        </pc:picChg>
      </pc:sldChg>
      <pc:sldChg chg="addSp modSp new mod modAnim">
        <pc:chgData name="anjali tomar" userId="e54f9a9a3127604d" providerId="LiveId" clId="{DB00F6E3-13E9-4BF6-A208-39924B54815C}" dt="2025-05-31T06:12:03.603" v="1456" actId="1076"/>
        <pc:sldMkLst>
          <pc:docMk/>
          <pc:sldMk cId="479936362" sldId="267"/>
        </pc:sldMkLst>
        <pc:spChg chg="mod">
          <ac:chgData name="anjali tomar" userId="e54f9a9a3127604d" providerId="LiveId" clId="{DB00F6E3-13E9-4BF6-A208-39924B54815C}" dt="2025-05-31T05:53:48.506" v="1352" actId="255"/>
          <ac:spMkLst>
            <pc:docMk/>
            <pc:sldMk cId="479936362" sldId="267"/>
            <ac:spMk id="2" creationId="{8103A12A-8B7B-C4BA-CF5E-09A643046B78}"/>
          </ac:spMkLst>
        </pc:spChg>
        <pc:spChg chg="mod">
          <ac:chgData name="anjali tomar" userId="e54f9a9a3127604d" providerId="LiveId" clId="{DB00F6E3-13E9-4BF6-A208-39924B54815C}" dt="2025-05-31T05:58:53.807" v="1371" actId="14100"/>
          <ac:spMkLst>
            <pc:docMk/>
            <pc:sldMk cId="479936362" sldId="267"/>
            <ac:spMk id="3" creationId="{60FC5A8A-F87C-BBFB-5D03-B86344DC2DF6}"/>
          </ac:spMkLst>
        </pc:spChg>
        <pc:picChg chg="add mod">
          <ac:chgData name="anjali tomar" userId="e54f9a9a3127604d" providerId="LiveId" clId="{DB00F6E3-13E9-4BF6-A208-39924B54815C}" dt="2025-05-31T06:07:44.093" v="1438" actId="1076"/>
          <ac:picMkLst>
            <pc:docMk/>
            <pc:sldMk cId="479936362" sldId="267"/>
            <ac:picMk id="4" creationId="{9494D89C-2329-DAE3-736F-8E2B67EE280B}"/>
          </ac:picMkLst>
        </pc:picChg>
        <pc:picChg chg="add mod">
          <ac:chgData name="anjali tomar" userId="e54f9a9a3127604d" providerId="LiveId" clId="{DB00F6E3-13E9-4BF6-A208-39924B54815C}" dt="2025-05-31T06:12:03.603" v="1456" actId="1076"/>
          <ac:picMkLst>
            <pc:docMk/>
            <pc:sldMk cId="479936362" sldId="267"/>
            <ac:picMk id="5" creationId="{344584FC-6E45-C793-C174-F8D3F725BED3}"/>
          </ac:picMkLst>
        </pc:picChg>
      </pc:sldChg>
      <pc:sldChg chg="addSp delSp modSp new mod modAnim">
        <pc:chgData name="anjali tomar" userId="e54f9a9a3127604d" providerId="LiveId" clId="{DB00F6E3-13E9-4BF6-A208-39924B54815C}" dt="2025-05-31T06:12:25.061" v="1461" actId="1076"/>
        <pc:sldMkLst>
          <pc:docMk/>
          <pc:sldMk cId="2468981151" sldId="268"/>
        </pc:sldMkLst>
        <pc:spChg chg="mod">
          <ac:chgData name="anjali tomar" userId="e54f9a9a3127604d" providerId="LiveId" clId="{DB00F6E3-13E9-4BF6-A208-39924B54815C}" dt="2025-05-31T05:59:33.974" v="1389" actId="1076"/>
          <ac:spMkLst>
            <pc:docMk/>
            <pc:sldMk cId="2468981151" sldId="268"/>
            <ac:spMk id="2" creationId="{E76953B4-2DA9-2560-D07A-E05CBB03736B}"/>
          </ac:spMkLst>
        </pc:spChg>
        <pc:spChg chg="mod">
          <ac:chgData name="anjali tomar" userId="e54f9a9a3127604d" providerId="LiveId" clId="{DB00F6E3-13E9-4BF6-A208-39924B54815C}" dt="2025-05-31T06:06:32.236" v="1433" actId="20577"/>
          <ac:spMkLst>
            <pc:docMk/>
            <pc:sldMk cId="2468981151" sldId="268"/>
            <ac:spMk id="3" creationId="{129C9C17-033A-218A-B490-E67086E42A12}"/>
          </ac:spMkLst>
        </pc:spChg>
        <pc:spChg chg="mod">
          <ac:chgData name="anjali tomar" userId="e54f9a9a3127604d" providerId="LiveId" clId="{DB00F6E3-13E9-4BF6-A208-39924B54815C}" dt="2025-05-31T06:06:42.685" v="1434"/>
          <ac:spMkLst>
            <pc:docMk/>
            <pc:sldMk cId="2468981151" sldId="268"/>
            <ac:spMk id="7" creationId="{1AA35A49-8055-10B7-86D8-E3007521F7C1}"/>
          </ac:spMkLst>
        </pc:spChg>
        <pc:spChg chg="mod">
          <ac:chgData name="anjali tomar" userId="e54f9a9a3127604d" providerId="LiveId" clId="{DB00F6E3-13E9-4BF6-A208-39924B54815C}" dt="2025-05-31T06:06:42.685" v="1434"/>
          <ac:spMkLst>
            <pc:docMk/>
            <pc:sldMk cId="2468981151" sldId="268"/>
            <ac:spMk id="8" creationId="{5385D311-A832-E9EC-8E74-0BF9FC25EFE8}"/>
          </ac:spMkLst>
        </pc:spChg>
        <pc:spChg chg="mod">
          <ac:chgData name="anjali tomar" userId="e54f9a9a3127604d" providerId="LiveId" clId="{DB00F6E3-13E9-4BF6-A208-39924B54815C}" dt="2025-05-31T06:06:42.685" v="1434"/>
          <ac:spMkLst>
            <pc:docMk/>
            <pc:sldMk cId="2468981151" sldId="268"/>
            <ac:spMk id="9" creationId="{F5879244-087E-B48D-8ECF-EFF4BDE1D071}"/>
          </ac:spMkLst>
        </pc:spChg>
        <pc:spChg chg="mod">
          <ac:chgData name="anjali tomar" userId="e54f9a9a3127604d" providerId="LiveId" clId="{DB00F6E3-13E9-4BF6-A208-39924B54815C}" dt="2025-05-31T06:06:42.685" v="1434"/>
          <ac:spMkLst>
            <pc:docMk/>
            <pc:sldMk cId="2468981151" sldId="268"/>
            <ac:spMk id="10" creationId="{5F169337-3FD6-F936-893E-B8D00D4ADA5F}"/>
          </ac:spMkLst>
        </pc:spChg>
        <pc:spChg chg="mod">
          <ac:chgData name="anjali tomar" userId="e54f9a9a3127604d" providerId="LiveId" clId="{DB00F6E3-13E9-4BF6-A208-39924B54815C}" dt="2025-05-31T06:06:42.685" v="1434"/>
          <ac:spMkLst>
            <pc:docMk/>
            <pc:sldMk cId="2468981151" sldId="268"/>
            <ac:spMk id="11" creationId="{3C217443-26FF-9D9D-560A-EFE7029B91A1}"/>
          </ac:spMkLst>
        </pc:spChg>
        <pc:spChg chg="mod">
          <ac:chgData name="anjali tomar" userId="e54f9a9a3127604d" providerId="LiveId" clId="{DB00F6E3-13E9-4BF6-A208-39924B54815C}" dt="2025-05-31T06:06:42.685" v="1434"/>
          <ac:spMkLst>
            <pc:docMk/>
            <pc:sldMk cId="2468981151" sldId="268"/>
            <ac:spMk id="12" creationId="{A50DC703-F3DF-314B-4C70-86930AABC600}"/>
          </ac:spMkLst>
        </pc:spChg>
        <pc:spChg chg="mod">
          <ac:chgData name="anjali tomar" userId="e54f9a9a3127604d" providerId="LiveId" clId="{DB00F6E3-13E9-4BF6-A208-39924B54815C}" dt="2025-05-31T06:06:55.505" v="1435"/>
          <ac:spMkLst>
            <pc:docMk/>
            <pc:sldMk cId="2468981151" sldId="268"/>
            <ac:spMk id="16" creationId="{47D711B5-D85D-8913-62C5-E4E997518217}"/>
          </ac:spMkLst>
        </pc:spChg>
        <pc:grpChg chg="add mod">
          <ac:chgData name="anjali tomar" userId="e54f9a9a3127604d" providerId="LiveId" clId="{DB00F6E3-13E9-4BF6-A208-39924B54815C}" dt="2025-05-31T06:06:42.685" v="1434"/>
          <ac:grpSpMkLst>
            <pc:docMk/>
            <pc:sldMk cId="2468981151" sldId="268"/>
            <ac:grpSpMk id="6" creationId="{B48277F6-2C03-0369-0F3C-FACC6FCC8FE3}"/>
          </ac:grpSpMkLst>
        </pc:grpChg>
        <pc:grpChg chg="add mod">
          <ac:chgData name="anjali tomar" userId="e54f9a9a3127604d" providerId="LiveId" clId="{DB00F6E3-13E9-4BF6-A208-39924B54815C}" dt="2025-05-31T06:06:55.505" v="1435"/>
          <ac:grpSpMkLst>
            <pc:docMk/>
            <pc:sldMk cId="2468981151" sldId="268"/>
            <ac:grpSpMk id="15" creationId="{CEAA08BD-7544-1D6B-B422-867BB2BAC09D}"/>
          </ac:grpSpMkLst>
        </pc:grpChg>
        <pc:picChg chg="add del mod">
          <ac:chgData name="anjali tomar" userId="e54f9a9a3127604d" providerId="LiveId" clId="{DB00F6E3-13E9-4BF6-A208-39924B54815C}" dt="2025-05-31T06:06:28.653" v="1423" actId="478"/>
          <ac:picMkLst>
            <pc:docMk/>
            <pc:sldMk cId="2468981151" sldId="268"/>
            <ac:picMk id="5" creationId="{95AE8A0D-B4F4-E394-7AA0-40FE3CA4912D}"/>
          </ac:picMkLst>
        </pc:picChg>
        <pc:picChg chg="mod">
          <ac:chgData name="anjali tomar" userId="e54f9a9a3127604d" providerId="LiveId" clId="{DB00F6E3-13E9-4BF6-A208-39924B54815C}" dt="2025-05-31T06:06:42.685" v="1434"/>
          <ac:picMkLst>
            <pc:docMk/>
            <pc:sldMk cId="2468981151" sldId="268"/>
            <ac:picMk id="13" creationId="{CE36616C-CCA0-BC0F-A0B2-08AF916B5158}"/>
          </ac:picMkLst>
        </pc:picChg>
        <pc:picChg chg="mod">
          <ac:chgData name="anjali tomar" userId="e54f9a9a3127604d" providerId="LiveId" clId="{DB00F6E3-13E9-4BF6-A208-39924B54815C}" dt="2025-05-31T06:06:42.685" v="1434"/>
          <ac:picMkLst>
            <pc:docMk/>
            <pc:sldMk cId="2468981151" sldId="268"/>
            <ac:picMk id="14" creationId="{04AADED7-0843-BCFE-A430-07C1CC5F440E}"/>
          </ac:picMkLst>
        </pc:picChg>
        <pc:picChg chg="mod">
          <ac:chgData name="anjali tomar" userId="e54f9a9a3127604d" providerId="LiveId" clId="{DB00F6E3-13E9-4BF6-A208-39924B54815C}" dt="2025-05-31T06:06:55.505" v="1435"/>
          <ac:picMkLst>
            <pc:docMk/>
            <pc:sldMk cId="2468981151" sldId="268"/>
            <ac:picMk id="17" creationId="{F604A99F-2F54-FEEF-5E86-EDADAEFDE365}"/>
          </ac:picMkLst>
        </pc:picChg>
        <pc:picChg chg="mod">
          <ac:chgData name="anjali tomar" userId="e54f9a9a3127604d" providerId="LiveId" clId="{DB00F6E3-13E9-4BF6-A208-39924B54815C}" dt="2025-05-31T06:06:55.505" v="1435"/>
          <ac:picMkLst>
            <pc:docMk/>
            <pc:sldMk cId="2468981151" sldId="268"/>
            <ac:picMk id="18" creationId="{BBF67892-1A48-1FA8-274F-850D472226BA}"/>
          </ac:picMkLst>
        </pc:picChg>
        <pc:picChg chg="add mod">
          <ac:chgData name="anjali tomar" userId="e54f9a9a3127604d" providerId="LiveId" clId="{DB00F6E3-13E9-4BF6-A208-39924B54815C}" dt="2025-05-31T06:12:25.061" v="1461" actId="1076"/>
          <ac:picMkLst>
            <pc:docMk/>
            <pc:sldMk cId="2468981151" sldId="268"/>
            <ac:picMk id="19" creationId="{7E6ED53F-F7DB-DBDF-F276-CF8F4FBE794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536825" cy="165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316288" y="0"/>
            <a:ext cx="2536825" cy="165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233C4-B0C6-4237-AF35-5CA84D24DF14}" type="datetimeFigureOut">
              <a:rPr lang="en-IN" smtClean="0"/>
              <a:t>31-05-2025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412750"/>
            <a:ext cx="1974850" cy="1111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85788" y="1585913"/>
            <a:ext cx="4683125" cy="1298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3130550"/>
            <a:ext cx="2536825" cy="165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316288" y="3130550"/>
            <a:ext cx="2536825" cy="165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6221A-5C9B-4DC5-94F2-53B6A802237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4756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76221A-5C9B-4DC5-94F2-53B6A802237D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32948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9102" y="1021651"/>
            <a:ext cx="4976495" cy="6920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0" i="0">
                <a:solidFill>
                  <a:srgbClr val="59595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78205" y="1845564"/>
            <a:ext cx="4098290" cy="823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595959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rgbClr val="59595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595959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rgbClr val="59595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92735" y="757999"/>
            <a:ext cx="2546794" cy="2175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015170" y="757999"/>
            <a:ext cx="2546794" cy="2175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09943" y="2599321"/>
            <a:ext cx="17780" cy="112395"/>
          </a:xfrm>
          <a:custGeom>
            <a:avLst/>
            <a:gdLst/>
            <a:ahLst/>
            <a:cxnLst/>
            <a:rect l="l" t="t" r="r" b="b"/>
            <a:pathLst>
              <a:path w="17779" h="112394">
                <a:moveTo>
                  <a:pt x="17551" y="99060"/>
                </a:moveTo>
                <a:lnTo>
                  <a:pt x="13563" y="95059"/>
                </a:lnTo>
                <a:lnTo>
                  <a:pt x="8775" y="95059"/>
                </a:lnTo>
                <a:lnTo>
                  <a:pt x="4000" y="95059"/>
                </a:lnTo>
                <a:lnTo>
                  <a:pt x="0" y="99060"/>
                </a:lnTo>
                <a:lnTo>
                  <a:pt x="0" y="107848"/>
                </a:lnTo>
                <a:lnTo>
                  <a:pt x="4000" y="111836"/>
                </a:lnTo>
                <a:lnTo>
                  <a:pt x="11176" y="111836"/>
                </a:lnTo>
                <a:lnTo>
                  <a:pt x="13563" y="111036"/>
                </a:lnTo>
                <a:lnTo>
                  <a:pt x="15163" y="109435"/>
                </a:lnTo>
                <a:lnTo>
                  <a:pt x="16764" y="108635"/>
                </a:lnTo>
                <a:lnTo>
                  <a:pt x="17551" y="106248"/>
                </a:lnTo>
                <a:lnTo>
                  <a:pt x="17551" y="99060"/>
                </a:lnTo>
                <a:close/>
              </a:path>
              <a:path w="17779" h="112394">
                <a:moveTo>
                  <a:pt x="17551" y="51917"/>
                </a:moveTo>
                <a:lnTo>
                  <a:pt x="13563" y="47929"/>
                </a:lnTo>
                <a:lnTo>
                  <a:pt x="8775" y="47929"/>
                </a:lnTo>
                <a:lnTo>
                  <a:pt x="4000" y="47129"/>
                </a:lnTo>
                <a:lnTo>
                  <a:pt x="0" y="51117"/>
                </a:lnTo>
                <a:lnTo>
                  <a:pt x="0" y="60706"/>
                </a:lnTo>
                <a:lnTo>
                  <a:pt x="4000" y="64706"/>
                </a:lnTo>
                <a:lnTo>
                  <a:pt x="11176" y="64706"/>
                </a:lnTo>
                <a:lnTo>
                  <a:pt x="13563" y="63906"/>
                </a:lnTo>
                <a:lnTo>
                  <a:pt x="16764" y="60706"/>
                </a:lnTo>
                <a:lnTo>
                  <a:pt x="17551" y="58318"/>
                </a:lnTo>
                <a:lnTo>
                  <a:pt x="17551" y="51917"/>
                </a:lnTo>
                <a:close/>
              </a:path>
              <a:path w="17779" h="112394">
                <a:moveTo>
                  <a:pt x="17551" y="4000"/>
                </a:moveTo>
                <a:lnTo>
                  <a:pt x="13563" y="12"/>
                </a:lnTo>
                <a:lnTo>
                  <a:pt x="8775" y="0"/>
                </a:lnTo>
                <a:lnTo>
                  <a:pt x="4000" y="0"/>
                </a:lnTo>
                <a:lnTo>
                  <a:pt x="0" y="4000"/>
                </a:lnTo>
                <a:lnTo>
                  <a:pt x="0" y="13576"/>
                </a:lnTo>
                <a:lnTo>
                  <a:pt x="4000" y="17576"/>
                </a:lnTo>
                <a:lnTo>
                  <a:pt x="11176" y="17576"/>
                </a:lnTo>
                <a:lnTo>
                  <a:pt x="13563" y="16776"/>
                </a:lnTo>
                <a:lnTo>
                  <a:pt x="16764" y="13576"/>
                </a:lnTo>
                <a:lnTo>
                  <a:pt x="17551" y="11188"/>
                </a:lnTo>
                <a:lnTo>
                  <a:pt x="17551" y="4000"/>
                </a:lnTo>
                <a:close/>
              </a:path>
            </a:pathLst>
          </a:custGeom>
          <a:solidFill>
            <a:srgbClr val="5959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rgbClr val="59595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726715" y="288452"/>
            <a:ext cx="1069340" cy="81280"/>
          </a:xfrm>
          <a:custGeom>
            <a:avLst/>
            <a:gdLst/>
            <a:ahLst/>
            <a:cxnLst/>
            <a:rect l="l" t="t" r="r" b="b"/>
            <a:pathLst>
              <a:path w="1069339" h="81279">
                <a:moveTo>
                  <a:pt x="1069074" y="0"/>
                </a:moveTo>
                <a:lnTo>
                  <a:pt x="0" y="80676"/>
                </a:lnTo>
              </a:path>
            </a:pathLst>
          </a:custGeom>
          <a:ln w="7987">
            <a:solidFill>
              <a:srgbClr val="3D3D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803830" y="292452"/>
            <a:ext cx="530860" cy="475615"/>
          </a:xfrm>
          <a:custGeom>
            <a:avLst/>
            <a:gdLst/>
            <a:ahLst/>
            <a:cxnLst/>
            <a:rect l="l" t="t" r="r" b="b"/>
            <a:pathLst>
              <a:path w="530860" h="475615">
                <a:moveTo>
                  <a:pt x="530504" y="475405"/>
                </a:moveTo>
                <a:lnTo>
                  <a:pt x="0" y="0"/>
                </a:lnTo>
              </a:path>
            </a:pathLst>
          </a:custGeom>
          <a:ln w="7989">
            <a:solidFill>
              <a:srgbClr val="3D3D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5339092" y="0"/>
            <a:ext cx="506095" cy="754380"/>
          </a:xfrm>
          <a:custGeom>
            <a:avLst/>
            <a:gdLst/>
            <a:ahLst/>
            <a:cxnLst/>
            <a:rect l="l" t="t" r="r" b="b"/>
            <a:pathLst>
              <a:path w="506095" h="754380">
                <a:moveTo>
                  <a:pt x="505594" y="0"/>
                </a:moveTo>
                <a:lnTo>
                  <a:pt x="0" y="754059"/>
                </a:lnTo>
              </a:path>
            </a:pathLst>
          </a:custGeom>
          <a:ln w="7990">
            <a:solidFill>
              <a:srgbClr val="3D3D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5159410" y="570524"/>
            <a:ext cx="366395" cy="366395"/>
          </a:xfrm>
          <a:custGeom>
            <a:avLst/>
            <a:gdLst/>
            <a:ahLst/>
            <a:cxnLst/>
            <a:rect l="l" t="t" r="r" b="b"/>
            <a:pathLst>
              <a:path w="366395" h="366394">
                <a:moveTo>
                  <a:pt x="182971" y="0"/>
                </a:moveTo>
                <a:lnTo>
                  <a:pt x="134175" y="6562"/>
                </a:lnTo>
                <a:lnTo>
                  <a:pt x="90423" y="25064"/>
                </a:lnTo>
                <a:lnTo>
                  <a:pt x="53423" y="53731"/>
                </a:lnTo>
                <a:lnTo>
                  <a:pt x="24881" y="90787"/>
                </a:lnTo>
                <a:lnTo>
                  <a:pt x="6504" y="134455"/>
                </a:lnTo>
                <a:lnTo>
                  <a:pt x="0" y="182962"/>
                </a:lnTo>
                <a:lnTo>
                  <a:pt x="6559" y="231745"/>
                </a:lnTo>
                <a:lnTo>
                  <a:pt x="25057" y="275492"/>
                </a:lnTo>
                <a:lnTo>
                  <a:pt x="53720" y="312492"/>
                </a:lnTo>
                <a:lnTo>
                  <a:pt x="90776" y="341037"/>
                </a:lnTo>
                <a:lnTo>
                  <a:pt x="134450" y="359417"/>
                </a:lnTo>
                <a:lnTo>
                  <a:pt x="182971" y="365924"/>
                </a:lnTo>
                <a:lnTo>
                  <a:pt x="231754" y="359362"/>
                </a:lnTo>
                <a:lnTo>
                  <a:pt x="275497" y="340860"/>
                </a:lnTo>
                <a:lnTo>
                  <a:pt x="312492" y="312193"/>
                </a:lnTo>
                <a:lnTo>
                  <a:pt x="341031" y="275137"/>
                </a:lnTo>
                <a:lnTo>
                  <a:pt x="359407" y="231468"/>
                </a:lnTo>
                <a:lnTo>
                  <a:pt x="365912" y="182962"/>
                </a:lnTo>
                <a:lnTo>
                  <a:pt x="359350" y="134455"/>
                </a:lnTo>
                <a:lnTo>
                  <a:pt x="340848" y="90787"/>
                </a:lnTo>
                <a:lnTo>
                  <a:pt x="312183" y="53731"/>
                </a:lnTo>
                <a:lnTo>
                  <a:pt x="275131" y="25064"/>
                </a:lnTo>
                <a:lnTo>
                  <a:pt x="231468" y="6562"/>
                </a:lnTo>
                <a:lnTo>
                  <a:pt x="182971" y="0"/>
                </a:lnTo>
                <a:close/>
              </a:path>
            </a:pathLst>
          </a:custGeom>
          <a:solidFill>
            <a:srgbClr val="77C6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5156210" y="567333"/>
            <a:ext cx="372745" cy="372745"/>
          </a:xfrm>
          <a:custGeom>
            <a:avLst/>
            <a:gdLst/>
            <a:ahLst/>
            <a:cxnLst/>
            <a:rect l="l" t="t" r="r" b="b"/>
            <a:pathLst>
              <a:path w="372745" h="372744">
                <a:moveTo>
                  <a:pt x="186171" y="0"/>
                </a:moveTo>
                <a:lnTo>
                  <a:pt x="136863" y="6631"/>
                </a:lnTo>
                <a:lnTo>
                  <a:pt x="92442" y="25357"/>
                </a:lnTo>
                <a:lnTo>
                  <a:pt x="54726" y="54425"/>
                </a:lnTo>
                <a:lnTo>
                  <a:pt x="25535" y="92082"/>
                </a:lnTo>
                <a:lnTo>
                  <a:pt x="6686" y="136575"/>
                </a:lnTo>
                <a:lnTo>
                  <a:pt x="0" y="186153"/>
                </a:lnTo>
                <a:lnTo>
                  <a:pt x="6631" y="235732"/>
                </a:lnTo>
                <a:lnTo>
                  <a:pt x="25359" y="280228"/>
                </a:lnTo>
                <a:lnTo>
                  <a:pt x="54429" y="317888"/>
                </a:lnTo>
                <a:lnTo>
                  <a:pt x="92090" y="346958"/>
                </a:lnTo>
                <a:lnTo>
                  <a:pt x="136588" y="365686"/>
                </a:lnTo>
                <a:lnTo>
                  <a:pt x="186171" y="372319"/>
                </a:lnTo>
                <a:lnTo>
                  <a:pt x="227765" y="366723"/>
                </a:lnTo>
                <a:lnTo>
                  <a:pt x="186171" y="366723"/>
                </a:lnTo>
                <a:lnTo>
                  <a:pt x="149905" y="363090"/>
                </a:lnTo>
                <a:lnTo>
                  <a:pt x="85487" y="336048"/>
                </a:lnTo>
                <a:lnTo>
                  <a:pt x="37068" y="287276"/>
                </a:lnTo>
                <a:lnTo>
                  <a:pt x="10032" y="222759"/>
                </a:lnTo>
                <a:lnTo>
                  <a:pt x="6400" y="186153"/>
                </a:lnTo>
                <a:lnTo>
                  <a:pt x="10032" y="149903"/>
                </a:lnTo>
                <a:lnTo>
                  <a:pt x="37068" y="85485"/>
                </a:lnTo>
                <a:lnTo>
                  <a:pt x="85822" y="37055"/>
                </a:lnTo>
                <a:lnTo>
                  <a:pt x="150016" y="10015"/>
                </a:lnTo>
                <a:lnTo>
                  <a:pt x="186171" y="6382"/>
                </a:lnTo>
                <a:lnTo>
                  <a:pt x="233481" y="6382"/>
                </a:lnTo>
                <a:lnTo>
                  <a:pt x="186171" y="0"/>
                </a:lnTo>
                <a:close/>
              </a:path>
              <a:path w="372745" h="372744">
                <a:moveTo>
                  <a:pt x="233481" y="6382"/>
                </a:moveTo>
                <a:lnTo>
                  <a:pt x="186171" y="6382"/>
                </a:lnTo>
                <a:lnTo>
                  <a:pt x="222420" y="10015"/>
                </a:lnTo>
                <a:lnTo>
                  <a:pt x="256272" y="20465"/>
                </a:lnTo>
                <a:lnTo>
                  <a:pt x="313182" y="59112"/>
                </a:lnTo>
                <a:lnTo>
                  <a:pt x="351834" y="116346"/>
                </a:lnTo>
                <a:lnTo>
                  <a:pt x="365912" y="186153"/>
                </a:lnTo>
                <a:lnTo>
                  <a:pt x="362281" y="222422"/>
                </a:lnTo>
                <a:lnTo>
                  <a:pt x="335244" y="287164"/>
                </a:lnTo>
                <a:lnTo>
                  <a:pt x="286491" y="336048"/>
                </a:lnTo>
                <a:lnTo>
                  <a:pt x="222309" y="363090"/>
                </a:lnTo>
                <a:lnTo>
                  <a:pt x="186171" y="366723"/>
                </a:lnTo>
                <a:lnTo>
                  <a:pt x="227765" y="366723"/>
                </a:lnTo>
                <a:lnTo>
                  <a:pt x="279879" y="346958"/>
                </a:lnTo>
                <a:lnTo>
                  <a:pt x="317590" y="317888"/>
                </a:lnTo>
                <a:lnTo>
                  <a:pt x="346778" y="280228"/>
                </a:lnTo>
                <a:lnTo>
                  <a:pt x="365626" y="235732"/>
                </a:lnTo>
                <a:lnTo>
                  <a:pt x="372313" y="186153"/>
                </a:lnTo>
                <a:lnTo>
                  <a:pt x="365681" y="136856"/>
                </a:lnTo>
                <a:lnTo>
                  <a:pt x="346954" y="92441"/>
                </a:lnTo>
                <a:lnTo>
                  <a:pt x="317887" y="54727"/>
                </a:lnTo>
                <a:lnTo>
                  <a:pt x="280231" y="25536"/>
                </a:lnTo>
                <a:lnTo>
                  <a:pt x="235742" y="6687"/>
                </a:lnTo>
                <a:lnTo>
                  <a:pt x="233481" y="6382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5205740" y="616863"/>
            <a:ext cx="273685" cy="273685"/>
          </a:xfrm>
          <a:custGeom>
            <a:avLst/>
            <a:gdLst/>
            <a:ahLst/>
            <a:cxnLst/>
            <a:rect l="l" t="t" r="r" b="b"/>
            <a:pathLst>
              <a:path w="273685" h="273684">
                <a:moveTo>
                  <a:pt x="136641" y="0"/>
                </a:moveTo>
                <a:lnTo>
                  <a:pt x="93275" y="6922"/>
                </a:lnTo>
                <a:lnTo>
                  <a:pt x="55744" y="26231"/>
                </a:lnTo>
                <a:lnTo>
                  <a:pt x="26231" y="55742"/>
                </a:lnTo>
                <a:lnTo>
                  <a:pt x="6921" y="93268"/>
                </a:lnTo>
                <a:lnTo>
                  <a:pt x="0" y="136623"/>
                </a:lnTo>
                <a:lnTo>
                  <a:pt x="7000" y="179978"/>
                </a:lnTo>
                <a:lnTo>
                  <a:pt x="26468" y="217504"/>
                </a:lnTo>
                <a:lnTo>
                  <a:pt x="56099" y="247015"/>
                </a:lnTo>
                <a:lnTo>
                  <a:pt x="93591" y="266324"/>
                </a:lnTo>
                <a:lnTo>
                  <a:pt x="136641" y="273247"/>
                </a:lnTo>
                <a:lnTo>
                  <a:pt x="179993" y="266248"/>
                </a:lnTo>
                <a:lnTo>
                  <a:pt x="217515" y="246786"/>
                </a:lnTo>
                <a:lnTo>
                  <a:pt x="247023" y="217160"/>
                </a:lnTo>
                <a:lnTo>
                  <a:pt x="266331" y="179673"/>
                </a:lnTo>
                <a:lnTo>
                  <a:pt x="273253" y="136623"/>
                </a:lnTo>
                <a:lnTo>
                  <a:pt x="266252" y="93268"/>
                </a:lnTo>
                <a:lnTo>
                  <a:pt x="246786" y="55742"/>
                </a:lnTo>
                <a:lnTo>
                  <a:pt x="217160" y="26231"/>
                </a:lnTo>
                <a:lnTo>
                  <a:pt x="179677" y="6922"/>
                </a:lnTo>
                <a:lnTo>
                  <a:pt x="13664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202540" y="613672"/>
            <a:ext cx="280035" cy="280035"/>
          </a:xfrm>
          <a:custGeom>
            <a:avLst/>
            <a:gdLst/>
            <a:ahLst/>
            <a:cxnLst/>
            <a:rect l="l" t="t" r="r" b="b"/>
            <a:pathLst>
              <a:path w="280035" h="280034">
                <a:moveTo>
                  <a:pt x="139842" y="0"/>
                </a:moveTo>
                <a:lnTo>
                  <a:pt x="95534" y="7100"/>
                </a:lnTo>
                <a:lnTo>
                  <a:pt x="57133" y="26895"/>
                </a:lnTo>
                <a:lnTo>
                  <a:pt x="26901" y="57120"/>
                </a:lnTo>
                <a:lnTo>
                  <a:pt x="7102" y="95514"/>
                </a:lnTo>
                <a:lnTo>
                  <a:pt x="0" y="139814"/>
                </a:lnTo>
                <a:lnTo>
                  <a:pt x="7102" y="184114"/>
                </a:lnTo>
                <a:lnTo>
                  <a:pt x="26901" y="222508"/>
                </a:lnTo>
                <a:lnTo>
                  <a:pt x="57133" y="252734"/>
                </a:lnTo>
                <a:lnTo>
                  <a:pt x="95534" y="272528"/>
                </a:lnTo>
                <a:lnTo>
                  <a:pt x="139842" y="279629"/>
                </a:lnTo>
                <a:lnTo>
                  <a:pt x="174433" y="274045"/>
                </a:lnTo>
                <a:lnTo>
                  <a:pt x="139842" y="274045"/>
                </a:lnTo>
                <a:lnTo>
                  <a:pt x="112972" y="271299"/>
                </a:lnTo>
                <a:lnTo>
                  <a:pt x="65222" y="251126"/>
                </a:lnTo>
                <a:lnTo>
                  <a:pt x="29315" y="215205"/>
                </a:lnTo>
                <a:lnTo>
                  <a:pt x="9146" y="167141"/>
                </a:lnTo>
                <a:lnTo>
                  <a:pt x="6400" y="139814"/>
                </a:lnTo>
                <a:lnTo>
                  <a:pt x="9146" y="112948"/>
                </a:lnTo>
                <a:lnTo>
                  <a:pt x="29315" y="65213"/>
                </a:lnTo>
                <a:lnTo>
                  <a:pt x="65222" y="29312"/>
                </a:lnTo>
                <a:lnTo>
                  <a:pt x="112972" y="9140"/>
                </a:lnTo>
                <a:lnTo>
                  <a:pt x="139842" y="6394"/>
                </a:lnTo>
                <a:lnTo>
                  <a:pt x="179304" y="6394"/>
                </a:lnTo>
                <a:lnTo>
                  <a:pt x="139842" y="0"/>
                </a:lnTo>
                <a:close/>
              </a:path>
              <a:path w="280035" h="280034">
                <a:moveTo>
                  <a:pt x="179304" y="6394"/>
                </a:moveTo>
                <a:lnTo>
                  <a:pt x="139842" y="6394"/>
                </a:lnTo>
                <a:lnTo>
                  <a:pt x="166694" y="9140"/>
                </a:lnTo>
                <a:lnTo>
                  <a:pt x="191757" y="16980"/>
                </a:lnTo>
                <a:lnTo>
                  <a:pt x="234116" y="45540"/>
                </a:lnTo>
                <a:lnTo>
                  <a:pt x="262669" y="87882"/>
                </a:lnTo>
                <a:lnTo>
                  <a:pt x="273253" y="139814"/>
                </a:lnTo>
                <a:lnTo>
                  <a:pt x="270507" y="166693"/>
                </a:lnTo>
                <a:lnTo>
                  <a:pt x="250338" y="214756"/>
                </a:lnTo>
                <a:lnTo>
                  <a:pt x="214431" y="251126"/>
                </a:lnTo>
                <a:lnTo>
                  <a:pt x="166694" y="271299"/>
                </a:lnTo>
                <a:lnTo>
                  <a:pt x="139842" y="274045"/>
                </a:lnTo>
                <a:lnTo>
                  <a:pt x="174433" y="274045"/>
                </a:lnTo>
                <a:lnTo>
                  <a:pt x="222185" y="252734"/>
                </a:lnTo>
                <a:lnTo>
                  <a:pt x="252526" y="222508"/>
                </a:lnTo>
                <a:lnTo>
                  <a:pt x="272475" y="184114"/>
                </a:lnTo>
                <a:lnTo>
                  <a:pt x="279654" y="139814"/>
                </a:lnTo>
                <a:lnTo>
                  <a:pt x="272551" y="95821"/>
                </a:lnTo>
                <a:lnTo>
                  <a:pt x="252754" y="57465"/>
                </a:lnTo>
                <a:lnTo>
                  <a:pt x="222527" y="27125"/>
                </a:lnTo>
                <a:lnTo>
                  <a:pt x="184135" y="7177"/>
                </a:lnTo>
                <a:lnTo>
                  <a:pt x="179304" y="6394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52893" y="664796"/>
            <a:ext cx="178948" cy="178176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01540" y="202143"/>
            <a:ext cx="186964" cy="186964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638001" y="270878"/>
            <a:ext cx="186964" cy="186939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3480600" y="184594"/>
            <a:ext cx="113030" cy="17780"/>
          </a:xfrm>
          <a:custGeom>
            <a:avLst/>
            <a:gdLst/>
            <a:ahLst/>
            <a:cxnLst/>
            <a:rect l="l" t="t" r="r" b="b"/>
            <a:pathLst>
              <a:path w="113029" h="17780">
                <a:moveTo>
                  <a:pt x="17551" y="7162"/>
                </a:moveTo>
                <a:lnTo>
                  <a:pt x="16764" y="4787"/>
                </a:lnTo>
                <a:lnTo>
                  <a:pt x="15176" y="3200"/>
                </a:lnTo>
                <a:lnTo>
                  <a:pt x="13563" y="787"/>
                </a:lnTo>
                <a:lnTo>
                  <a:pt x="11150" y="0"/>
                </a:lnTo>
                <a:lnTo>
                  <a:pt x="4787" y="0"/>
                </a:lnTo>
                <a:lnTo>
                  <a:pt x="787" y="3987"/>
                </a:lnTo>
                <a:lnTo>
                  <a:pt x="787" y="8775"/>
                </a:lnTo>
                <a:lnTo>
                  <a:pt x="0" y="13563"/>
                </a:lnTo>
                <a:lnTo>
                  <a:pt x="3987" y="17551"/>
                </a:lnTo>
                <a:lnTo>
                  <a:pt x="13563" y="17551"/>
                </a:lnTo>
                <a:lnTo>
                  <a:pt x="17551" y="13563"/>
                </a:lnTo>
                <a:lnTo>
                  <a:pt x="17551" y="7162"/>
                </a:lnTo>
                <a:close/>
              </a:path>
              <a:path w="113029" h="17780">
                <a:moveTo>
                  <a:pt x="64681" y="7162"/>
                </a:moveTo>
                <a:lnTo>
                  <a:pt x="63881" y="4787"/>
                </a:lnTo>
                <a:lnTo>
                  <a:pt x="62293" y="3200"/>
                </a:lnTo>
                <a:lnTo>
                  <a:pt x="61506" y="787"/>
                </a:lnTo>
                <a:lnTo>
                  <a:pt x="59093" y="0"/>
                </a:lnTo>
                <a:lnTo>
                  <a:pt x="51904" y="0"/>
                </a:lnTo>
                <a:lnTo>
                  <a:pt x="47917" y="3987"/>
                </a:lnTo>
                <a:lnTo>
                  <a:pt x="47917" y="8775"/>
                </a:lnTo>
                <a:lnTo>
                  <a:pt x="47917" y="13563"/>
                </a:lnTo>
                <a:lnTo>
                  <a:pt x="51904" y="17551"/>
                </a:lnTo>
                <a:lnTo>
                  <a:pt x="60680" y="17551"/>
                </a:lnTo>
                <a:lnTo>
                  <a:pt x="64681" y="13563"/>
                </a:lnTo>
                <a:lnTo>
                  <a:pt x="64681" y="7162"/>
                </a:lnTo>
                <a:close/>
              </a:path>
              <a:path w="113029" h="17780">
                <a:moveTo>
                  <a:pt x="112623" y="7162"/>
                </a:moveTo>
                <a:lnTo>
                  <a:pt x="111798" y="4787"/>
                </a:lnTo>
                <a:lnTo>
                  <a:pt x="110210" y="3200"/>
                </a:lnTo>
                <a:lnTo>
                  <a:pt x="108623" y="787"/>
                </a:lnTo>
                <a:lnTo>
                  <a:pt x="106222" y="0"/>
                </a:lnTo>
                <a:lnTo>
                  <a:pt x="99021" y="0"/>
                </a:lnTo>
                <a:lnTo>
                  <a:pt x="95034" y="3987"/>
                </a:lnTo>
                <a:lnTo>
                  <a:pt x="95034" y="8775"/>
                </a:lnTo>
                <a:lnTo>
                  <a:pt x="95034" y="13563"/>
                </a:lnTo>
                <a:lnTo>
                  <a:pt x="99021" y="17551"/>
                </a:lnTo>
                <a:lnTo>
                  <a:pt x="108623" y="17551"/>
                </a:lnTo>
                <a:lnTo>
                  <a:pt x="112623" y="13563"/>
                </a:lnTo>
                <a:lnTo>
                  <a:pt x="112623" y="7162"/>
                </a:lnTo>
                <a:close/>
              </a:path>
            </a:pathLst>
          </a:custGeom>
          <a:solidFill>
            <a:srgbClr val="5959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5428665" y="109461"/>
            <a:ext cx="112395" cy="17145"/>
          </a:xfrm>
          <a:custGeom>
            <a:avLst/>
            <a:gdLst/>
            <a:ahLst/>
            <a:cxnLst/>
            <a:rect l="l" t="t" r="r" b="b"/>
            <a:pathLst>
              <a:path w="112395" h="17144">
                <a:moveTo>
                  <a:pt x="17589" y="7988"/>
                </a:moveTo>
                <a:lnTo>
                  <a:pt x="16789" y="6400"/>
                </a:lnTo>
                <a:lnTo>
                  <a:pt x="15976" y="3987"/>
                </a:lnTo>
                <a:lnTo>
                  <a:pt x="14389" y="2400"/>
                </a:lnTo>
                <a:lnTo>
                  <a:pt x="13589" y="825"/>
                </a:lnTo>
                <a:lnTo>
                  <a:pt x="11188" y="0"/>
                </a:lnTo>
                <a:lnTo>
                  <a:pt x="4025" y="0"/>
                </a:lnTo>
                <a:lnTo>
                  <a:pt x="0" y="3987"/>
                </a:lnTo>
                <a:lnTo>
                  <a:pt x="0" y="7988"/>
                </a:lnTo>
                <a:lnTo>
                  <a:pt x="0" y="8775"/>
                </a:lnTo>
                <a:lnTo>
                  <a:pt x="0" y="12763"/>
                </a:lnTo>
                <a:lnTo>
                  <a:pt x="4025" y="16764"/>
                </a:lnTo>
                <a:lnTo>
                  <a:pt x="13589" y="16764"/>
                </a:lnTo>
                <a:lnTo>
                  <a:pt x="17589" y="12763"/>
                </a:lnTo>
                <a:lnTo>
                  <a:pt x="17589" y="7988"/>
                </a:lnTo>
                <a:close/>
              </a:path>
              <a:path w="112395" h="17144">
                <a:moveTo>
                  <a:pt x="64706" y="6400"/>
                </a:moveTo>
                <a:lnTo>
                  <a:pt x="63919" y="3987"/>
                </a:lnTo>
                <a:lnTo>
                  <a:pt x="60718" y="825"/>
                </a:lnTo>
                <a:lnTo>
                  <a:pt x="58343" y="0"/>
                </a:lnTo>
                <a:lnTo>
                  <a:pt x="51142" y="0"/>
                </a:lnTo>
                <a:lnTo>
                  <a:pt x="47155" y="3987"/>
                </a:lnTo>
                <a:lnTo>
                  <a:pt x="47155" y="7988"/>
                </a:lnTo>
                <a:lnTo>
                  <a:pt x="47155" y="8775"/>
                </a:lnTo>
                <a:lnTo>
                  <a:pt x="47155" y="12763"/>
                </a:lnTo>
                <a:lnTo>
                  <a:pt x="51142" y="16764"/>
                </a:lnTo>
                <a:lnTo>
                  <a:pt x="60718" y="16764"/>
                </a:lnTo>
                <a:lnTo>
                  <a:pt x="64706" y="12763"/>
                </a:lnTo>
                <a:lnTo>
                  <a:pt x="64706" y="6400"/>
                </a:lnTo>
                <a:close/>
              </a:path>
              <a:path w="112395" h="17144">
                <a:moveTo>
                  <a:pt x="111836" y="6400"/>
                </a:moveTo>
                <a:lnTo>
                  <a:pt x="111036" y="3987"/>
                </a:lnTo>
                <a:lnTo>
                  <a:pt x="107873" y="825"/>
                </a:lnTo>
                <a:lnTo>
                  <a:pt x="105460" y="0"/>
                </a:lnTo>
                <a:lnTo>
                  <a:pt x="98272" y="0"/>
                </a:lnTo>
                <a:lnTo>
                  <a:pt x="94272" y="3987"/>
                </a:lnTo>
                <a:lnTo>
                  <a:pt x="94272" y="7988"/>
                </a:lnTo>
                <a:lnTo>
                  <a:pt x="94272" y="8775"/>
                </a:lnTo>
                <a:lnTo>
                  <a:pt x="94272" y="12763"/>
                </a:lnTo>
                <a:lnTo>
                  <a:pt x="98272" y="16764"/>
                </a:lnTo>
                <a:lnTo>
                  <a:pt x="107873" y="16764"/>
                </a:lnTo>
                <a:lnTo>
                  <a:pt x="111836" y="12763"/>
                </a:lnTo>
                <a:lnTo>
                  <a:pt x="111836" y="6400"/>
                </a:lnTo>
                <a:close/>
              </a:path>
            </a:pathLst>
          </a:custGeom>
          <a:solidFill>
            <a:srgbClr val="5959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5159400" y="1010805"/>
            <a:ext cx="112395" cy="17780"/>
          </a:xfrm>
          <a:custGeom>
            <a:avLst/>
            <a:gdLst/>
            <a:ahLst/>
            <a:cxnLst/>
            <a:rect l="l" t="t" r="r" b="b"/>
            <a:pathLst>
              <a:path w="112395" h="17780">
                <a:moveTo>
                  <a:pt x="17564" y="8775"/>
                </a:moveTo>
                <a:lnTo>
                  <a:pt x="16764" y="7188"/>
                </a:lnTo>
                <a:lnTo>
                  <a:pt x="15976" y="4787"/>
                </a:lnTo>
                <a:lnTo>
                  <a:pt x="14363" y="3200"/>
                </a:lnTo>
                <a:lnTo>
                  <a:pt x="13563" y="800"/>
                </a:lnTo>
                <a:lnTo>
                  <a:pt x="11188" y="0"/>
                </a:lnTo>
                <a:lnTo>
                  <a:pt x="4000" y="0"/>
                </a:lnTo>
                <a:lnTo>
                  <a:pt x="0" y="3987"/>
                </a:lnTo>
                <a:lnTo>
                  <a:pt x="0" y="8775"/>
                </a:lnTo>
                <a:lnTo>
                  <a:pt x="0" y="13563"/>
                </a:lnTo>
                <a:lnTo>
                  <a:pt x="4000" y="17551"/>
                </a:lnTo>
                <a:lnTo>
                  <a:pt x="13563" y="17551"/>
                </a:lnTo>
                <a:lnTo>
                  <a:pt x="17564" y="13563"/>
                </a:lnTo>
                <a:lnTo>
                  <a:pt x="17564" y="8775"/>
                </a:lnTo>
                <a:close/>
              </a:path>
              <a:path w="112395" h="17780">
                <a:moveTo>
                  <a:pt x="64719" y="7188"/>
                </a:moveTo>
                <a:lnTo>
                  <a:pt x="63893" y="4787"/>
                </a:lnTo>
                <a:lnTo>
                  <a:pt x="62306" y="3200"/>
                </a:lnTo>
                <a:lnTo>
                  <a:pt x="60718" y="800"/>
                </a:lnTo>
                <a:lnTo>
                  <a:pt x="58318" y="0"/>
                </a:lnTo>
                <a:lnTo>
                  <a:pt x="51117" y="0"/>
                </a:lnTo>
                <a:lnTo>
                  <a:pt x="47129" y="3987"/>
                </a:lnTo>
                <a:lnTo>
                  <a:pt x="47129" y="8775"/>
                </a:lnTo>
                <a:lnTo>
                  <a:pt x="47129" y="13563"/>
                </a:lnTo>
                <a:lnTo>
                  <a:pt x="51117" y="17551"/>
                </a:lnTo>
                <a:lnTo>
                  <a:pt x="60718" y="17551"/>
                </a:lnTo>
                <a:lnTo>
                  <a:pt x="64719" y="13563"/>
                </a:lnTo>
                <a:lnTo>
                  <a:pt x="64719" y="7188"/>
                </a:lnTo>
                <a:close/>
              </a:path>
              <a:path w="112395" h="17780">
                <a:moveTo>
                  <a:pt x="111836" y="7188"/>
                </a:moveTo>
                <a:lnTo>
                  <a:pt x="111010" y="4787"/>
                </a:lnTo>
                <a:lnTo>
                  <a:pt x="109423" y="3200"/>
                </a:lnTo>
                <a:lnTo>
                  <a:pt x="107848" y="800"/>
                </a:lnTo>
                <a:lnTo>
                  <a:pt x="105435" y="0"/>
                </a:lnTo>
                <a:lnTo>
                  <a:pt x="98247" y="0"/>
                </a:lnTo>
                <a:lnTo>
                  <a:pt x="94246" y="3987"/>
                </a:lnTo>
                <a:lnTo>
                  <a:pt x="94246" y="8775"/>
                </a:lnTo>
                <a:lnTo>
                  <a:pt x="94246" y="13563"/>
                </a:lnTo>
                <a:lnTo>
                  <a:pt x="98247" y="17551"/>
                </a:lnTo>
                <a:lnTo>
                  <a:pt x="107848" y="17551"/>
                </a:lnTo>
                <a:lnTo>
                  <a:pt x="111836" y="13563"/>
                </a:lnTo>
                <a:lnTo>
                  <a:pt x="111836" y="7188"/>
                </a:lnTo>
                <a:close/>
              </a:path>
            </a:pathLst>
          </a:custGeom>
          <a:solidFill>
            <a:srgbClr val="59595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9" name="bg 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1353" y="613672"/>
            <a:ext cx="3085906" cy="2674405"/>
          </a:xfrm>
          <a:prstGeom prst="rect">
            <a:avLst/>
          </a:prstGeom>
        </p:spPr>
      </p:pic>
      <p:sp>
        <p:nvSpPr>
          <p:cNvPr id="30" name="bg object 30"/>
          <p:cNvSpPr/>
          <p:nvPr/>
        </p:nvSpPr>
        <p:spPr>
          <a:xfrm>
            <a:off x="670322" y="2760701"/>
            <a:ext cx="2591435" cy="290195"/>
          </a:xfrm>
          <a:custGeom>
            <a:avLst/>
            <a:gdLst/>
            <a:ahLst/>
            <a:cxnLst/>
            <a:rect l="l" t="t" r="r" b="b"/>
            <a:pathLst>
              <a:path w="2591435" h="290194">
                <a:moveTo>
                  <a:pt x="2591312" y="0"/>
                </a:moveTo>
                <a:lnTo>
                  <a:pt x="0" y="272475"/>
                </a:lnTo>
                <a:lnTo>
                  <a:pt x="798" y="290060"/>
                </a:lnTo>
                <a:lnTo>
                  <a:pt x="2238112" y="290060"/>
                </a:lnTo>
                <a:lnTo>
                  <a:pt x="2591312" y="18382"/>
                </a:lnTo>
                <a:lnTo>
                  <a:pt x="25913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665524" y="2755916"/>
            <a:ext cx="2600960" cy="299720"/>
          </a:xfrm>
          <a:custGeom>
            <a:avLst/>
            <a:gdLst/>
            <a:ahLst/>
            <a:cxnLst/>
            <a:rect l="l" t="t" r="r" b="b"/>
            <a:pathLst>
              <a:path w="2600960" h="299719">
                <a:moveTo>
                  <a:pt x="2597694" y="0"/>
                </a:moveTo>
                <a:lnTo>
                  <a:pt x="2596902" y="798"/>
                </a:lnTo>
                <a:lnTo>
                  <a:pt x="2596109" y="798"/>
                </a:lnTo>
                <a:lnTo>
                  <a:pt x="3998" y="272474"/>
                </a:lnTo>
                <a:lnTo>
                  <a:pt x="1594" y="273271"/>
                </a:lnTo>
                <a:lnTo>
                  <a:pt x="0" y="274867"/>
                </a:lnTo>
                <a:lnTo>
                  <a:pt x="795" y="277260"/>
                </a:lnTo>
                <a:lnTo>
                  <a:pt x="1594" y="294845"/>
                </a:lnTo>
                <a:lnTo>
                  <a:pt x="1594" y="297239"/>
                </a:lnTo>
                <a:lnTo>
                  <a:pt x="3191" y="298834"/>
                </a:lnTo>
                <a:lnTo>
                  <a:pt x="5596" y="299632"/>
                </a:lnTo>
                <a:lnTo>
                  <a:pt x="2245315" y="299632"/>
                </a:lnTo>
                <a:lnTo>
                  <a:pt x="2245315" y="298036"/>
                </a:lnTo>
                <a:lnTo>
                  <a:pt x="2254684" y="290845"/>
                </a:lnTo>
                <a:lnTo>
                  <a:pt x="10381" y="290845"/>
                </a:lnTo>
                <a:lnTo>
                  <a:pt x="9582" y="280463"/>
                </a:lnTo>
                <a:lnTo>
                  <a:pt x="2592086" y="9582"/>
                </a:lnTo>
                <a:lnTo>
                  <a:pt x="2600895" y="9582"/>
                </a:lnTo>
                <a:lnTo>
                  <a:pt x="2600895" y="3191"/>
                </a:lnTo>
                <a:lnTo>
                  <a:pt x="2597694" y="0"/>
                </a:lnTo>
                <a:close/>
              </a:path>
              <a:path w="2600960" h="299719">
                <a:moveTo>
                  <a:pt x="2600895" y="9582"/>
                </a:moveTo>
                <a:lnTo>
                  <a:pt x="2592086" y="9582"/>
                </a:lnTo>
                <a:lnTo>
                  <a:pt x="2592086" y="20775"/>
                </a:lnTo>
                <a:lnTo>
                  <a:pt x="2240517" y="290845"/>
                </a:lnTo>
                <a:lnTo>
                  <a:pt x="2254684" y="290845"/>
                </a:lnTo>
                <a:lnTo>
                  <a:pt x="2599279" y="26359"/>
                </a:lnTo>
                <a:lnTo>
                  <a:pt x="2600072" y="25563"/>
                </a:lnTo>
                <a:lnTo>
                  <a:pt x="2600895" y="23966"/>
                </a:lnTo>
                <a:lnTo>
                  <a:pt x="2600895" y="9582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671120" y="2760701"/>
            <a:ext cx="2590800" cy="271780"/>
          </a:xfrm>
          <a:custGeom>
            <a:avLst/>
            <a:gdLst/>
            <a:ahLst/>
            <a:cxnLst/>
            <a:rect l="l" t="t" r="r" b="b"/>
            <a:pathLst>
              <a:path w="2590800" h="271780">
                <a:moveTo>
                  <a:pt x="2590513" y="0"/>
                </a:moveTo>
                <a:lnTo>
                  <a:pt x="564913" y="0"/>
                </a:lnTo>
                <a:lnTo>
                  <a:pt x="0" y="271677"/>
                </a:lnTo>
                <a:lnTo>
                  <a:pt x="2237314" y="271677"/>
                </a:lnTo>
                <a:lnTo>
                  <a:pt x="259051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bg object 3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4881" y="934720"/>
            <a:ext cx="3072330" cy="2353357"/>
          </a:xfrm>
          <a:prstGeom prst="rect">
            <a:avLst/>
          </a:prstGeom>
        </p:spPr>
      </p:pic>
      <p:sp>
        <p:nvSpPr>
          <p:cNvPr id="34" name="bg object 34"/>
          <p:cNvSpPr/>
          <p:nvPr/>
        </p:nvSpPr>
        <p:spPr>
          <a:xfrm>
            <a:off x="475344" y="3279290"/>
            <a:ext cx="3135630" cy="8890"/>
          </a:xfrm>
          <a:custGeom>
            <a:avLst/>
            <a:gdLst/>
            <a:ahLst/>
            <a:cxnLst/>
            <a:rect l="l" t="t" r="r" b="b"/>
            <a:pathLst>
              <a:path w="3135629" h="8889">
                <a:moveTo>
                  <a:pt x="3133852" y="0"/>
                </a:moveTo>
                <a:lnTo>
                  <a:pt x="4797" y="0"/>
                </a:lnTo>
                <a:lnTo>
                  <a:pt x="2404" y="0"/>
                </a:lnTo>
                <a:lnTo>
                  <a:pt x="0" y="2393"/>
                </a:lnTo>
                <a:lnTo>
                  <a:pt x="0" y="6381"/>
                </a:lnTo>
                <a:lnTo>
                  <a:pt x="2404" y="8786"/>
                </a:lnTo>
                <a:lnTo>
                  <a:pt x="3133852" y="8786"/>
                </a:lnTo>
                <a:lnTo>
                  <a:pt x="3135437" y="6381"/>
                </a:lnTo>
                <a:lnTo>
                  <a:pt x="3135437" y="1595"/>
                </a:lnTo>
                <a:lnTo>
                  <a:pt x="3133852" y="0"/>
                </a:lnTo>
                <a:close/>
              </a:path>
            </a:pathLst>
          </a:custGeom>
          <a:solidFill>
            <a:srgbClr val="5959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97479" y="257400"/>
            <a:ext cx="2659740" cy="3181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0" i="0">
                <a:solidFill>
                  <a:srgbClr val="595959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34277" y="1639090"/>
            <a:ext cx="2631440" cy="12020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595959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990598" y="3064954"/>
            <a:ext cx="1873504" cy="164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92735" y="3064954"/>
            <a:ext cx="1346581" cy="164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215384" y="3064954"/>
            <a:ext cx="1346581" cy="164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CAFF9D4-5362-E051-96E2-27EE8D537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613150" cy="32956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C7EA8A-D30D-DEE4-129C-83CDBF1D5276}"/>
              </a:ext>
            </a:extLst>
          </p:cNvPr>
          <p:cNvSpPr txBox="1"/>
          <p:nvPr/>
        </p:nvSpPr>
        <p:spPr>
          <a:xfrm>
            <a:off x="2470150" y="962025"/>
            <a:ext cx="3308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The Rise of Fintech and its Disruption of Traditional Banking Services</a:t>
            </a:r>
            <a:endParaRPr lang="en-IN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8705" y="231749"/>
            <a:ext cx="112395" cy="17780"/>
          </a:xfrm>
          <a:custGeom>
            <a:avLst/>
            <a:gdLst/>
            <a:ahLst/>
            <a:cxnLst/>
            <a:rect l="l" t="t" r="r" b="b"/>
            <a:pathLst>
              <a:path w="112394" h="17779">
                <a:moveTo>
                  <a:pt x="17576" y="6362"/>
                </a:moveTo>
                <a:lnTo>
                  <a:pt x="16776" y="3987"/>
                </a:lnTo>
                <a:lnTo>
                  <a:pt x="13576" y="787"/>
                </a:lnTo>
                <a:lnTo>
                  <a:pt x="11176" y="0"/>
                </a:lnTo>
                <a:lnTo>
                  <a:pt x="3987" y="0"/>
                </a:lnTo>
                <a:lnTo>
                  <a:pt x="0" y="3987"/>
                </a:lnTo>
                <a:lnTo>
                  <a:pt x="0" y="8775"/>
                </a:lnTo>
                <a:lnTo>
                  <a:pt x="0" y="13550"/>
                </a:lnTo>
                <a:lnTo>
                  <a:pt x="3987" y="17538"/>
                </a:lnTo>
                <a:lnTo>
                  <a:pt x="13576" y="17538"/>
                </a:lnTo>
                <a:lnTo>
                  <a:pt x="17576" y="13550"/>
                </a:lnTo>
                <a:lnTo>
                  <a:pt x="17576" y="6362"/>
                </a:lnTo>
                <a:close/>
              </a:path>
              <a:path w="112394" h="17779">
                <a:moveTo>
                  <a:pt x="64693" y="6362"/>
                </a:moveTo>
                <a:lnTo>
                  <a:pt x="63906" y="3987"/>
                </a:lnTo>
                <a:lnTo>
                  <a:pt x="60706" y="787"/>
                </a:lnTo>
                <a:lnTo>
                  <a:pt x="58318" y="0"/>
                </a:lnTo>
                <a:lnTo>
                  <a:pt x="51917" y="0"/>
                </a:lnTo>
                <a:lnTo>
                  <a:pt x="47917" y="3987"/>
                </a:lnTo>
                <a:lnTo>
                  <a:pt x="47917" y="8775"/>
                </a:lnTo>
                <a:lnTo>
                  <a:pt x="47129" y="13550"/>
                </a:lnTo>
                <a:lnTo>
                  <a:pt x="51130" y="17538"/>
                </a:lnTo>
                <a:lnTo>
                  <a:pt x="60706" y="17538"/>
                </a:lnTo>
                <a:lnTo>
                  <a:pt x="64693" y="13550"/>
                </a:lnTo>
                <a:lnTo>
                  <a:pt x="64693" y="6362"/>
                </a:lnTo>
                <a:close/>
              </a:path>
              <a:path w="112394" h="17779">
                <a:moveTo>
                  <a:pt x="111836" y="6362"/>
                </a:moveTo>
                <a:lnTo>
                  <a:pt x="111036" y="3987"/>
                </a:lnTo>
                <a:lnTo>
                  <a:pt x="109435" y="2374"/>
                </a:lnTo>
                <a:lnTo>
                  <a:pt x="108635" y="787"/>
                </a:lnTo>
                <a:lnTo>
                  <a:pt x="106235" y="0"/>
                </a:lnTo>
                <a:lnTo>
                  <a:pt x="99047" y="0"/>
                </a:lnTo>
                <a:lnTo>
                  <a:pt x="95059" y="3987"/>
                </a:lnTo>
                <a:lnTo>
                  <a:pt x="95059" y="8775"/>
                </a:lnTo>
                <a:lnTo>
                  <a:pt x="95059" y="13550"/>
                </a:lnTo>
                <a:lnTo>
                  <a:pt x="99047" y="17538"/>
                </a:lnTo>
                <a:lnTo>
                  <a:pt x="107835" y="17538"/>
                </a:lnTo>
                <a:lnTo>
                  <a:pt x="111836" y="13550"/>
                </a:lnTo>
                <a:lnTo>
                  <a:pt x="111836" y="6362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1515" y="93756"/>
            <a:ext cx="1280795" cy="471170"/>
            <a:chOff x="1515" y="93756"/>
            <a:chExt cx="1280795" cy="471170"/>
          </a:xfrm>
        </p:grpSpPr>
        <p:sp>
          <p:nvSpPr>
            <p:cNvPr id="21" name="object 21"/>
            <p:cNvSpPr/>
            <p:nvPr/>
          </p:nvSpPr>
          <p:spPr>
            <a:xfrm>
              <a:off x="1511" y="171881"/>
              <a:ext cx="1162050" cy="285115"/>
            </a:xfrm>
            <a:custGeom>
              <a:avLst/>
              <a:gdLst/>
              <a:ahLst/>
              <a:cxnLst/>
              <a:rect l="l" t="t" r="r" b="b"/>
              <a:pathLst>
                <a:path w="1162050" h="285115">
                  <a:moveTo>
                    <a:pt x="370332" y="21551"/>
                  </a:moveTo>
                  <a:lnTo>
                    <a:pt x="366293" y="15455"/>
                  </a:lnTo>
                  <a:lnTo>
                    <a:pt x="0" y="257733"/>
                  </a:lnTo>
                  <a:lnTo>
                    <a:pt x="0" y="266496"/>
                  </a:lnTo>
                  <a:lnTo>
                    <a:pt x="370332" y="21551"/>
                  </a:lnTo>
                  <a:close/>
                </a:path>
                <a:path w="1162050" h="285115">
                  <a:moveTo>
                    <a:pt x="1161770" y="277964"/>
                  </a:moveTo>
                  <a:lnTo>
                    <a:pt x="371144" y="0"/>
                  </a:lnTo>
                  <a:lnTo>
                    <a:pt x="368719" y="6921"/>
                  </a:lnTo>
                  <a:lnTo>
                    <a:pt x="1159357" y="284861"/>
                  </a:lnTo>
                  <a:lnTo>
                    <a:pt x="1161770" y="2779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1918" y="93756"/>
              <a:ext cx="186940" cy="18694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4923" y="377452"/>
              <a:ext cx="186952" cy="186939"/>
            </a:xfrm>
            <a:prstGeom prst="rect">
              <a:avLst/>
            </a:prstGeom>
          </p:spPr>
        </p:pic>
      </p:grpSp>
      <p:sp>
        <p:nvSpPr>
          <p:cNvPr id="27" name="Title 26">
            <a:extLst>
              <a:ext uri="{FF2B5EF4-FFF2-40B4-BE49-F238E27FC236}">
                <a16:creationId xmlns:a16="http://schemas.microsoft.com/office/drawing/2014/main" id="{4FF77F9F-0BA1-87BB-68FF-8744ABF63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566" y="187229"/>
            <a:ext cx="3193140" cy="738664"/>
          </a:xfrm>
        </p:spPr>
        <p:txBody>
          <a:bodyPr/>
          <a:lstStyle/>
          <a:p>
            <a:r>
              <a:rPr lang="en-IN" sz="2400" b="1" dirty="0"/>
              <a:t>INTRODUCTION 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FB91426-3346-5F1B-82F1-5FE31CBC1AD1}"/>
              </a:ext>
            </a:extLst>
          </p:cNvPr>
          <p:cNvCxnSpPr>
            <a:cxnSpLocks/>
          </p:cNvCxnSpPr>
          <p:nvPr/>
        </p:nvCxnSpPr>
        <p:spPr>
          <a:xfrm>
            <a:off x="1631950" y="564391"/>
            <a:ext cx="2895600" cy="78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C0AA62E-5DCE-5AEC-ECB0-4EEDDAF50356}"/>
              </a:ext>
            </a:extLst>
          </p:cNvPr>
          <p:cNvSpPr txBox="1"/>
          <p:nvPr/>
        </p:nvSpPr>
        <p:spPr>
          <a:xfrm>
            <a:off x="584083" y="706041"/>
            <a:ext cx="47070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IN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IN" sz="1200" dirty="0" err="1"/>
              <a:t>Fin+Tech</a:t>
            </a:r>
            <a:r>
              <a:rPr lang="en-IN" sz="1200" dirty="0"/>
              <a:t> = Financial technology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115C82-D059-383E-6222-E8ADE1021C3F}"/>
              </a:ext>
            </a:extLst>
          </p:cNvPr>
          <p:cNvSpPr txBox="1"/>
          <p:nvPr/>
        </p:nvSpPr>
        <p:spPr>
          <a:xfrm>
            <a:off x="582536" y="1131464"/>
            <a:ext cx="31044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Technological Advancements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Appeal to Young Consumers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Cost Efficiency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Challenges for Traditional Banks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Customer-Centric Approach</a:t>
            </a:r>
            <a:endParaRPr lang="en-IN" sz="1200" dirty="0"/>
          </a:p>
          <a:p>
            <a:pPr algn="just"/>
            <a:r>
              <a:rPr lang="en-IN" sz="12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D83222-8596-50EF-4029-CC33B88CDC80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20000"/>
          </a:blip>
          <a:stretch>
            <a:fillRect/>
          </a:stretch>
        </p:blipFill>
        <p:spPr>
          <a:xfrm>
            <a:off x="10240" y="657864"/>
            <a:ext cx="5854700" cy="26776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84150" y="34338"/>
            <a:ext cx="6629400" cy="369268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53340" marR="5080" indent="-41275">
              <a:lnSpc>
                <a:spcPts val="2470"/>
              </a:lnSpc>
              <a:spcBef>
                <a:spcPts val="590"/>
              </a:spcBef>
            </a:pPr>
            <a:r>
              <a:rPr lang="en-IN" sz="2000" b="1" dirty="0"/>
              <a:t>       </a:t>
            </a:r>
            <a:endParaRPr sz="2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2E6D9-9589-DFD1-13F4-B9BC7195F748}"/>
              </a:ext>
            </a:extLst>
          </p:cNvPr>
          <p:cNvSpPr txBox="1"/>
          <p:nvPr/>
        </p:nvSpPr>
        <p:spPr>
          <a:xfrm>
            <a:off x="518401" y="255305"/>
            <a:ext cx="464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spc="-1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</a:t>
            </a:r>
            <a:r>
              <a:rPr lang="en-IN" b="1" u="sng" spc="-1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GOAL OF FINTECH </a:t>
            </a:r>
          </a:p>
        </p:txBody>
      </p:sp>
      <p:grpSp>
        <p:nvGrpSpPr>
          <p:cNvPr id="5" name="object 14">
            <a:extLst>
              <a:ext uri="{FF2B5EF4-FFF2-40B4-BE49-F238E27FC236}">
                <a16:creationId xmlns:a16="http://schemas.microsoft.com/office/drawing/2014/main" id="{0CBA3327-15B5-4CB0-C63C-F475399287BB}"/>
              </a:ext>
            </a:extLst>
          </p:cNvPr>
          <p:cNvGrpSpPr/>
          <p:nvPr/>
        </p:nvGrpSpPr>
        <p:grpSpPr>
          <a:xfrm>
            <a:off x="5255692" y="32897"/>
            <a:ext cx="444385" cy="1696720"/>
            <a:chOff x="296775" y="-118"/>
            <a:chExt cx="431165" cy="1696720"/>
          </a:xfrm>
        </p:grpSpPr>
        <p:sp>
          <p:nvSpPr>
            <p:cNvPr id="7" name="object 15">
              <a:extLst>
                <a:ext uri="{FF2B5EF4-FFF2-40B4-BE49-F238E27FC236}">
                  <a16:creationId xmlns:a16="http://schemas.microsoft.com/office/drawing/2014/main" id="{85DFB4D7-F8A2-A333-CE49-A33885FE890B}"/>
                </a:ext>
              </a:extLst>
            </p:cNvPr>
            <p:cNvSpPr/>
            <p:nvPr/>
          </p:nvSpPr>
          <p:spPr>
            <a:xfrm>
              <a:off x="497725" y="-114"/>
              <a:ext cx="7620" cy="1696720"/>
            </a:xfrm>
            <a:custGeom>
              <a:avLst/>
              <a:gdLst/>
              <a:ahLst/>
              <a:cxnLst/>
              <a:rect l="l" t="t" r="r" b="b"/>
              <a:pathLst>
                <a:path w="7620" h="1696720">
                  <a:moveTo>
                    <a:pt x="7289" y="0"/>
                  </a:moveTo>
                  <a:lnTo>
                    <a:pt x="0" y="0"/>
                  </a:lnTo>
                  <a:lnTo>
                    <a:pt x="0" y="1696212"/>
                  </a:lnTo>
                  <a:lnTo>
                    <a:pt x="7289" y="1696212"/>
                  </a:lnTo>
                  <a:lnTo>
                    <a:pt x="728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8" name="object 16">
              <a:extLst>
                <a:ext uri="{FF2B5EF4-FFF2-40B4-BE49-F238E27FC236}">
                  <a16:creationId xmlns:a16="http://schemas.microsoft.com/office/drawing/2014/main" id="{A87F1024-2CF2-86C7-C83C-DBF093B49522}"/>
                </a:ext>
              </a:extLst>
            </p:cNvPr>
            <p:cNvSpPr/>
            <p:nvPr/>
          </p:nvSpPr>
          <p:spPr>
            <a:xfrm>
              <a:off x="319872" y="128808"/>
              <a:ext cx="366395" cy="365760"/>
            </a:xfrm>
            <a:custGeom>
              <a:avLst/>
              <a:gdLst/>
              <a:ahLst/>
              <a:cxnLst/>
              <a:rect l="l" t="t" r="r" b="b"/>
              <a:pathLst>
                <a:path w="366395" h="365759">
                  <a:moveTo>
                    <a:pt x="182977" y="0"/>
                  </a:moveTo>
                  <a:lnTo>
                    <a:pt x="134188" y="6562"/>
                  </a:lnTo>
                  <a:lnTo>
                    <a:pt x="90438" y="25065"/>
                  </a:lnTo>
                  <a:lnTo>
                    <a:pt x="53434" y="53733"/>
                  </a:lnTo>
                  <a:lnTo>
                    <a:pt x="24888" y="90792"/>
                  </a:lnTo>
                  <a:lnTo>
                    <a:pt x="6506" y="134466"/>
                  </a:lnTo>
                  <a:lnTo>
                    <a:pt x="0" y="182980"/>
                  </a:lnTo>
                  <a:lnTo>
                    <a:pt x="6562" y="231488"/>
                  </a:lnTo>
                  <a:lnTo>
                    <a:pt x="25064" y="275134"/>
                  </a:lnTo>
                  <a:lnTo>
                    <a:pt x="53733" y="312122"/>
                  </a:lnTo>
                  <a:lnTo>
                    <a:pt x="90791" y="340653"/>
                  </a:lnTo>
                  <a:lnTo>
                    <a:pt x="134464" y="358930"/>
                  </a:lnTo>
                  <a:lnTo>
                    <a:pt x="182977" y="365156"/>
                  </a:lnTo>
                  <a:lnTo>
                    <a:pt x="231761" y="358598"/>
                  </a:lnTo>
                  <a:lnTo>
                    <a:pt x="275507" y="340121"/>
                  </a:lnTo>
                  <a:lnTo>
                    <a:pt x="312508" y="311523"/>
                  </a:lnTo>
                  <a:lnTo>
                    <a:pt x="341052" y="274602"/>
                  </a:lnTo>
                  <a:lnTo>
                    <a:pt x="359433" y="231155"/>
                  </a:lnTo>
                  <a:lnTo>
                    <a:pt x="365939" y="182980"/>
                  </a:lnTo>
                  <a:lnTo>
                    <a:pt x="359377" y="134191"/>
                  </a:lnTo>
                  <a:lnTo>
                    <a:pt x="340875" y="90440"/>
                  </a:lnTo>
                  <a:lnTo>
                    <a:pt x="312208" y="53436"/>
                  </a:lnTo>
                  <a:lnTo>
                    <a:pt x="275152" y="24888"/>
                  </a:lnTo>
                  <a:lnTo>
                    <a:pt x="231483" y="6507"/>
                  </a:lnTo>
                  <a:lnTo>
                    <a:pt x="182977" y="0"/>
                  </a:lnTo>
                  <a:close/>
                </a:path>
              </a:pathLst>
            </a:custGeom>
            <a:solidFill>
              <a:srgbClr val="77C6FC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9" name="object 17">
              <a:extLst>
                <a:ext uri="{FF2B5EF4-FFF2-40B4-BE49-F238E27FC236}">
                  <a16:creationId xmlns:a16="http://schemas.microsoft.com/office/drawing/2014/main" id="{0FE44709-1F38-C538-CB02-716FC65DD220}"/>
                </a:ext>
              </a:extLst>
            </p:cNvPr>
            <p:cNvSpPr/>
            <p:nvPr/>
          </p:nvSpPr>
          <p:spPr>
            <a:xfrm>
              <a:off x="316681" y="125608"/>
              <a:ext cx="372745" cy="372110"/>
            </a:xfrm>
            <a:custGeom>
              <a:avLst/>
              <a:gdLst/>
              <a:ahLst/>
              <a:cxnLst/>
              <a:rect l="l" t="t" r="r" b="b"/>
              <a:pathLst>
                <a:path w="372745" h="372109">
                  <a:moveTo>
                    <a:pt x="186168" y="0"/>
                  </a:moveTo>
                  <a:lnTo>
                    <a:pt x="136866" y="6634"/>
                  </a:lnTo>
                  <a:lnTo>
                    <a:pt x="92446" y="25366"/>
                  </a:lnTo>
                  <a:lnTo>
                    <a:pt x="54731" y="54442"/>
                  </a:lnTo>
                  <a:lnTo>
                    <a:pt x="25538" y="92106"/>
                  </a:lnTo>
                  <a:lnTo>
                    <a:pt x="6687" y="136604"/>
                  </a:lnTo>
                  <a:lnTo>
                    <a:pt x="0" y="186180"/>
                  </a:lnTo>
                  <a:lnTo>
                    <a:pt x="6632" y="235480"/>
                  </a:lnTo>
                  <a:lnTo>
                    <a:pt x="25360" y="279875"/>
                  </a:lnTo>
                  <a:lnTo>
                    <a:pt x="54431" y="317523"/>
                  </a:lnTo>
                  <a:lnTo>
                    <a:pt x="92092" y="346581"/>
                  </a:lnTo>
                  <a:lnTo>
                    <a:pt x="136588" y="365208"/>
                  </a:lnTo>
                  <a:lnTo>
                    <a:pt x="186168" y="371560"/>
                  </a:lnTo>
                  <a:lnTo>
                    <a:pt x="227782" y="365964"/>
                  </a:lnTo>
                  <a:lnTo>
                    <a:pt x="186168" y="365964"/>
                  </a:lnTo>
                  <a:lnTo>
                    <a:pt x="149911" y="362331"/>
                  </a:lnTo>
                  <a:lnTo>
                    <a:pt x="85492" y="335290"/>
                  </a:lnTo>
                  <a:lnTo>
                    <a:pt x="37070" y="286525"/>
                  </a:lnTo>
                  <a:lnTo>
                    <a:pt x="10028" y="222325"/>
                  </a:lnTo>
                  <a:lnTo>
                    <a:pt x="6394" y="186180"/>
                  </a:lnTo>
                  <a:lnTo>
                    <a:pt x="10028" y="149912"/>
                  </a:lnTo>
                  <a:lnTo>
                    <a:pt x="37070" y="85170"/>
                  </a:lnTo>
                  <a:lnTo>
                    <a:pt x="85829" y="36276"/>
                  </a:lnTo>
                  <a:lnTo>
                    <a:pt x="150024" y="9239"/>
                  </a:lnTo>
                  <a:lnTo>
                    <a:pt x="186168" y="5608"/>
                  </a:lnTo>
                  <a:lnTo>
                    <a:pt x="228077" y="5608"/>
                  </a:lnTo>
                  <a:lnTo>
                    <a:pt x="186168" y="0"/>
                  </a:lnTo>
                  <a:close/>
                </a:path>
                <a:path w="372745" h="372109">
                  <a:moveTo>
                    <a:pt x="228077" y="5608"/>
                  </a:moveTo>
                  <a:lnTo>
                    <a:pt x="186168" y="5608"/>
                  </a:lnTo>
                  <a:lnTo>
                    <a:pt x="222418" y="9239"/>
                  </a:lnTo>
                  <a:lnTo>
                    <a:pt x="256272" y="19686"/>
                  </a:lnTo>
                  <a:lnTo>
                    <a:pt x="313194" y="58338"/>
                  </a:lnTo>
                  <a:lnTo>
                    <a:pt x="351848" y="115669"/>
                  </a:lnTo>
                  <a:lnTo>
                    <a:pt x="365927" y="186180"/>
                  </a:lnTo>
                  <a:lnTo>
                    <a:pt x="362295" y="222437"/>
                  </a:lnTo>
                  <a:lnTo>
                    <a:pt x="335256" y="286861"/>
                  </a:lnTo>
                  <a:lnTo>
                    <a:pt x="286493" y="335290"/>
                  </a:lnTo>
                  <a:lnTo>
                    <a:pt x="222305" y="362331"/>
                  </a:lnTo>
                  <a:lnTo>
                    <a:pt x="186168" y="365964"/>
                  </a:lnTo>
                  <a:lnTo>
                    <a:pt x="227782" y="365964"/>
                  </a:lnTo>
                  <a:lnTo>
                    <a:pt x="279879" y="346226"/>
                  </a:lnTo>
                  <a:lnTo>
                    <a:pt x="317593" y="317224"/>
                  </a:lnTo>
                  <a:lnTo>
                    <a:pt x="346784" y="279698"/>
                  </a:lnTo>
                  <a:lnTo>
                    <a:pt x="365634" y="235425"/>
                  </a:lnTo>
                  <a:lnTo>
                    <a:pt x="372322" y="186180"/>
                  </a:lnTo>
                  <a:lnTo>
                    <a:pt x="365690" y="136604"/>
                  </a:lnTo>
                  <a:lnTo>
                    <a:pt x="346962" y="92106"/>
                  </a:lnTo>
                  <a:lnTo>
                    <a:pt x="317892" y="54442"/>
                  </a:lnTo>
                  <a:lnTo>
                    <a:pt x="280234" y="25366"/>
                  </a:lnTo>
                  <a:lnTo>
                    <a:pt x="235742" y="6634"/>
                  </a:lnTo>
                  <a:lnTo>
                    <a:pt x="228077" y="5608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0" name="object 18">
              <a:extLst>
                <a:ext uri="{FF2B5EF4-FFF2-40B4-BE49-F238E27FC236}">
                  <a16:creationId xmlns:a16="http://schemas.microsoft.com/office/drawing/2014/main" id="{9B0464DA-7046-D3D4-176D-2EF295DD3BC8}"/>
                </a:ext>
              </a:extLst>
            </p:cNvPr>
            <p:cNvSpPr/>
            <p:nvPr/>
          </p:nvSpPr>
          <p:spPr>
            <a:xfrm>
              <a:off x="366223" y="175138"/>
              <a:ext cx="273685" cy="273050"/>
            </a:xfrm>
            <a:custGeom>
              <a:avLst/>
              <a:gdLst/>
              <a:ahLst/>
              <a:cxnLst/>
              <a:rect l="l" t="t" r="r" b="b"/>
              <a:pathLst>
                <a:path w="273684" h="273050">
                  <a:moveTo>
                    <a:pt x="136626" y="0"/>
                  </a:moveTo>
                  <a:lnTo>
                    <a:pt x="93270" y="7000"/>
                  </a:lnTo>
                  <a:lnTo>
                    <a:pt x="55743" y="26468"/>
                  </a:lnTo>
                  <a:lnTo>
                    <a:pt x="26232" y="56101"/>
                  </a:lnTo>
                  <a:lnTo>
                    <a:pt x="6922" y="93596"/>
                  </a:lnTo>
                  <a:lnTo>
                    <a:pt x="0" y="136650"/>
                  </a:lnTo>
                  <a:lnTo>
                    <a:pt x="6999" y="180000"/>
                  </a:lnTo>
                  <a:lnTo>
                    <a:pt x="26462" y="217485"/>
                  </a:lnTo>
                  <a:lnTo>
                    <a:pt x="56088" y="246878"/>
                  </a:lnTo>
                  <a:lnTo>
                    <a:pt x="93576" y="265954"/>
                  </a:lnTo>
                  <a:lnTo>
                    <a:pt x="136626" y="272488"/>
                  </a:lnTo>
                  <a:lnTo>
                    <a:pt x="179980" y="265571"/>
                  </a:lnTo>
                  <a:lnTo>
                    <a:pt x="217503" y="246303"/>
                  </a:lnTo>
                  <a:lnTo>
                    <a:pt x="247010" y="216911"/>
                  </a:lnTo>
                  <a:lnTo>
                    <a:pt x="266316" y="179618"/>
                  </a:lnTo>
                  <a:lnTo>
                    <a:pt x="273237" y="136650"/>
                  </a:lnTo>
                  <a:lnTo>
                    <a:pt x="266239" y="93292"/>
                  </a:lnTo>
                  <a:lnTo>
                    <a:pt x="246776" y="55759"/>
                  </a:lnTo>
                  <a:lnTo>
                    <a:pt x="217152" y="26240"/>
                  </a:lnTo>
                  <a:lnTo>
                    <a:pt x="179668" y="6924"/>
                  </a:lnTo>
                  <a:lnTo>
                    <a:pt x="1366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1" name="object 19">
              <a:extLst>
                <a:ext uri="{FF2B5EF4-FFF2-40B4-BE49-F238E27FC236}">
                  <a16:creationId xmlns:a16="http://schemas.microsoft.com/office/drawing/2014/main" id="{86422B32-0A89-FBA0-754F-A3F3FF56C966}"/>
                </a:ext>
              </a:extLst>
            </p:cNvPr>
            <p:cNvSpPr/>
            <p:nvPr/>
          </p:nvSpPr>
          <p:spPr>
            <a:xfrm>
              <a:off x="363022" y="171968"/>
              <a:ext cx="280035" cy="280035"/>
            </a:xfrm>
            <a:custGeom>
              <a:avLst/>
              <a:gdLst/>
              <a:ahLst/>
              <a:cxnLst/>
              <a:rect l="l" t="t" r="r" b="b"/>
              <a:pathLst>
                <a:path w="280034" h="280034">
                  <a:moveTo>
                    <a:pt x="139827" y="0"/>
                  </a:moveTo>
                  <a:lnTo>
                    <a:pt x="95827" y="7099"/>
                  </a:lnTo>
                  <a:lnTo>
                    <a:pt x="57468" y="26891"/>
                  </a:lnTo>
                  <a:lnTo>
                    <a:pt x="27126" y="57115"/>
                  </a:lnTo>
                  <a:lnTo>
                    <a:pt x="7177" y="95511"/>
                  </a:lnTo>
                  <a:lnTo>
                    <a:pt x="0" y="139820"/>
                  </a:lnTo>
                  <a:lnTo>
                    <a:pt x="7100" y="183820"/>
                  </a:lnTo>
                  <a:lnTo>
                    <a:pt x="26896" y="222179"/>
                  </a:lnTo>
                  <a:lnTo>
                    <a:pt x="57123" y="252521"/>
                  </a:lnTo>
                  <a:lnTo>
                    <a:pt x="95520" y="272470"/>
                  </a:lnTo>
                  <a:lnTo>
                    <a:pt x="139827" y="279647"/>
                  </a:lnTo>
                  <a:lnTo>
                    <a:pt x="179719" y="273253"/>
                  </a:lnTo>
                  <a:lnTo>
                    <a:pt x="139827" y="273253"/>
                  </a:lnTo>
                  <a:lnTo>
                    <a:pt x="112958" y="270507"/>
                  </a:lnTo>
                  <a:lnTo>
                    <a:pt x="65214" y="250335"/>
                  </a:lnTo>
                  <a:lnTo>
                    <a:pt x="29312" y="214432"/>
                  </a:lnTo>
                  <a:lnTo>
                    <a:pt x="9138" y="166688"/>
                  </a:lnTo>
                  <a:lnTo>
                    <a:pt x="6391" y="139820"/>
                  </a:lnTo>
                  <a:lnTo>
                    <a:pt x="9138" y="112939"/>
                  </a:lnTo>
                  <a:lnTo>
                    <a:pt x="29312" y="64872"/>
                  </a:lnTo>
                  <a:lnTo>
                    <a:pt x="65214" y="28504"/>
                  </a:lnTo>
                  <a:lnTo>
                    <a:pt x="112958" y="8324"/>
                  </a:lnTo>
                  <a:lnTo>
                    <a:pt x="139827" y="5577"/>
                  </a:lnTo>
                  <a:lnTo>
                    <a:pt x="174631" y="5577"/>
                  </a:lnTo>
                  <a:lnTo>
                    <a:pt x="139827" y="0"/>
                  </a:lnTo>
                  <a:close/>
                </a:path>
                <a:path w="280034" h="280034">
                  <a:moveTo>
                    <a:pt x="174631" y="5577"/>
                  </a:moveTo>
                  <a:lnTo>
                    <a:pt x="139827" y="5577"/>
                  </a:lnTo>
                  <a:lnTo>
                    <a:pt x="166686" y="8324"/>
                  </a:lnTo>
                  <a:lnTo>
                    <a:pt x="191753" y="16165"/>
                  </a:lnTo>
                  <a:lnTo>
                    <a:pt x="234098" y="44744"/>
                  </a:lnTo>
                  <a:lnTo>
                    <a:pt x="262661" y="87184"/>
                  </a:lnTo>
                  <a:lnTo>
                    <a:pt x="273247" y="139820"/>
                  </a:lnTo>
                  <a:lnTo>
                    <a:pt x="270500" y="166688"/>
                  </a:lnTo>
                  <a:lnTo>
                    <a:pt x="250327" y="214432"/>
                  </a:lnTo>
                  <a:lnTo>
                    <a:pt x="214424" y="250335"/>
                  </a:lnTo>
                  <a:lnTo>
                    <a:pt x="166686" y="270507"/>
                  </a:lnTo>
                  <a:lnTo>
                    <a:pt x="139827" y="273253"/>
                  </a:lnTo>
                  <a:lnTo>
                    <a:pt x="179719" y="273253"/>
                  </a:lnTo>
                  <a:lnTo>
                    <a:pt x="222519" y="252751"/>
                  </a:lnTo>
                  <a:lnTo>
                    <a:pt x="252745" y="222524"/>
                  </a:lnTo>
                  <a:lnTo>
                    <a:pt x="272540" y="184127"/>
                  </a:lnTo>
                  <a:lnTo>
                    <a:pt x="279641" y="139820"/>
                  </a:lnTo>
                  <a:lnTo>
                    <a:pt x="272540" y="95511"/>
                  </a:lnTo>
                  <a:lnTo>
                    <a:pt x="252745" y="57115"/>
                  </a:lnTo>
                  <a:lnTo>
                    <a:pt x="222519" y="26891"/>
                  </a:lnTo>
                  <a:lnTo>
                    <a:pt x="184125" y="7099"/>
                  </a:lnTo>
                  <a:lnTo>
                    <a:pt x="174631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pic>
          <p:nvPicPr>
            <p:cNvPr id="12" name="object 20">
              <a:extLst>
                <a:ext uri="{FF2B5EF4-FFF2-40B4-BE49-F238E27FC236}">
                  <a16:creationId xmlns:a16="http://schemas.microsoft.com/office/drawing/2014/main" id="{99E2F232-9E0E-6D8F-255D-63A2EA892885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3360" y="222290"/>
              <a:ext cx="178963" cy="178189"/>
            </a:xfrm>
            <a:prstGeom prst="rect">
              <a:avLst/>
            </a:prstGeom>
          </p:spPr>
        </p:pic>
        <p:pic>
          <p:nvPicPr>
            <p:cNvPr id="13" name="object 21">
              <a:extLst>
                <a:ext uri="{FF2B5EF4-FFF2-40B4-BE49-F238E27FC236}">
                  <a16:creationId xmlns:a16="http://schemas.microsoft.com/office/drawing/2014/main" id="{4EF03DB3-2F83-38A3-6884-866D4E6A2BB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0788" y="739210"/>
              <a:ext cx="186939" cy="186952"/>
            </a:xfrm>
            <a:prstGeom prst="rect">
              <a:avLst/>
            </a:prstGeom>
          </p:spPr>
        </p:pic>
        <p:pic>
          <p:nvPicPr>
            <p:cNvPr id="14" name="object 22">
              <a:extLst>
                <a:ext uri="{FF2B5EF4-FFF2-40B4-BE49-F238E27FC236}">
                  <a16:creationId xmlns:a16="http://schemas.microsoft.com/office/drawing/2014/main" id="{DC3EE328-D9E9-E186-E83A-8B5CE2A60F3E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8342" y="1187827"/>
              <a:ext cx="111821" cy="111834"/>
            </a:xfrm>
            <a:prstGeom prst="rect">
              <a:avLst/>
            </a:prstGeom>
          </p:spPr>
        </p:pic>
        <p:sp>
          <p:nvSpPr>
            <p:cNvPr id="15" name="object 23">
              <a:extLst>
                <a:ext uri="{FF2B5EF4-FFF2-40B4-BE49-F238E27FC236}">
                  <a16:creationId xmlns:a16="http://schemas.microsoft.com/office/drawing/2014/main" id="{B39F3B04-0F55-9E5A-488B-5464CB9E6F6B}"/>
                </a:ext>
              </a:extLst>
            </p:cNvPr>
            <p:cNvSpPr/>
            <p:nvPr/>
          </p:nvSpPr>
          <p:spPr>
            <a:xfrm>
              <a:off x="296773" y="92329"/>
              <a:ext cx="431165" cy="1228090"/>
            </a:xfrm>
            <a:custGeom>
              <a:avLst/>
              <a:gdLst/>
              <a:ahLst/>
              <a:cxnLst/>
              <a:rect l="l" t="t" r="r" b="b"/>
              <a:pathLst>
                <a:path w="431165" h="1228090">
                  <a:moveTo>
                    <a:pt x="17564" y="1219301"/>
                  </a:moveTo>
                  <a:lnTo>
                    <a:pt x="16776" y="1217714"/>
                  </a:lnTo>
                  <a:lnTo>
                    <a:pt x="15963" y="1215326"/>
                  </a:lnTo>
                  <a:lnTo>
                    <a:pt x="14363" y="1213739"/>
                  </a:lnTo>
                  <a:lnTo>
                    <a:pt x="13563" y="1212138"/>
                  </a:lnTo>
                  <a:lnTo>
                    <a:pt x="11176" y="1211338"/>
                  </a:lnTo>
                  <a:lnTo>
                    <a:pt x="3987" y="1211338"/>
                  </a:lnTo>
                  <a:lnTo>
                    <a:pt x="0" y="1215326"/>
                  </a:lnTo>
                  <a:lnTo>
                    <a:pt x="0" y="1219301"/>
                  </a:lnTo>
                  <a:lnTo>
                    <a:pt x="0" y="1220101"/>
                  </a:lnTo>
                  <a:lnTo>
                    <a:pt x="0" y="1224089"/>
                  </a:lnTo>
                  <a:lnTo>
                    <a:pt x="3987" y="1228077"/>
                  </a:lnTo>
                  <a:lnTo>
                    <a:pt x="13563" y="1228077"/>
                  </a:lnTo>
                  <a:lnTo>
                    <a:pt x="17564" y="1224089"/>
                  </a:lnTo>
                  <a:lnTo>
                    <a:pt x="17564" y="1219301"/>
                  </a:lnTo>
                  <a:close/>
                </a:path>
                <a:path w="431165" h="1228090">
                  <a:moveTo>
                    <a:pt x="64693" y="1217714"/>
                  </a:moveTo>
                  <a:lnTo>
                    <a:pt x="63893" y="1215326"/>
                  </a:lnTo>
                  <a:lnTo>
                    <a:pt x="60706" y="1212138"/>
                  </a:lnTo>
                  <a:lnTo>
                    <a:pt x="58305" y="1211338"/>
                  </a:lnTo>
                  <a:lnTo>
                    <a:pt x="51117" y="1211338"/>
                  </a:lnTo>
                  <a:lnTo>
                    <a:pt x="47117" y="1215326"/>
                  </a:lnTo>
                  <a:lnTo>
                    <a:pt x="47117" y="1219301"/>
                  </a:lnTo>
                  <a:lnTo>
                    <a:pt x="47117" y="1220101"/>
                  </a:lnTo>
                  <a:lnTo>
                    <a:pt x="47117" y="1224089"/>
                  </a:lnTo>
                  <a:lnTo>
                    <a:pt x="51117" y="1228077"/>
                  </a:lnTo>
                  <a:lnTo>
                    <a:pt x="60706" y="1228077"/>
                  </a:lnTo>
                  <a:lnTo>
                    <a:pt x="64693" y="1224089"/>
                  </a:lnTo>
                  <a:lnTo>
                    <a:pt x="64693" y="1217714"/>
                  </a:lnTo>
                  <a:close/>
                </a:path>
                <a:path w="431165" h="1228090">
                  <a:moveTo>
                    <a:pt x="111836" y="1217714"/>
                  </a:moveTo>
                  <a:lnTo>
                    <a:pt x="111023" y="1215326"/>
                  </a:lnTo>
                  <a:lnTo>
                    <a:pt x="107835" y="1212138"/>
                  </a:lnTo>
                  <a:lnTo>
                    <a:pt x="105435" y="1211338"/>
                  </a:lnTo>
                  <a:lnTo>
                    <a:pt x="98247" y="1211338"/>
                  </a:lnTo>
                  <a:lnTo>
                    <a:pt x="94259" y="1215326"/>
                  </a:lnTo>
                  <a:lnTo>
                    <a:pt x="94259" y="1219301"/>
                  </a:lnTo>
                  <a:lnTo>
                    <a:pt x="94259" y="1220101"/>
                  </a:lnTo>
                  <a:lnTo>
                    <a:pt x="94259" y="1224089"/>
                  </a:lnTo>
                  <a:lnTo>
                    <a:pt x="98247" y="1228077"/>
                  </a:lnTo>
                  <a:lnTo>
                    <a:pt x="107835" y="1228077"/>
                  </a:lnTo>
                  <a:lnTo>
                    <a:pt x="111836" y="1224089"/>
                  </a:lnTo>
                  <a:lnTo>
                    <a:pt x="111836" y="1217714"/>
                  </a:lnTo>
                  <a:close/>
                </a:path>
                <a:path w="431165" h="1228090">
                  <a:moveTo>
                    <a:pt x="336664" y="7988"/>
                  </a:moveTo>
                  <a:lnTo>
                    <a:pt x="335876" y="6375"/>
                  </a:lnTo>
                  <a:lnTo>
                    <a:pt x="335076" y="3987"/>
                  </a:lnTo>
                  <a:lnTo>
                    <a:pt x="333476" y="2374"/>
                  </a:lnTo>
                  <a:lnTo>
                    <a:pt x="332663" y="787"/>
                  </a:lnTo>
                  <a:lnTo>
                    <a:pt x="330276" y="0"/>
                  </a:lnTo>
                  <a:lnTo>
                    <a:pt x="323088" y="0"/>
                  </a:lnTo>
                  <a:lnTo>
                    <a:pt x="319100" y="3987"/>
                  </a:lnTo>
                  <a:lnTo>
                    <a:pt x="319100" y="7988"/>
                  </a:lnTo>
                  <a:lnTo>
                    <a:pt x="319100" y="8775"/>
                  </a:lnTo>
                  <a:lnTo>
                    <a:pt x="319100" y="12776"/>
                  </a:lnTo>
                  <a:lnTo>
                    <a:pt x="323088" y="16764"/>
                  </a:lnTo>
                  <a:lnTo>
                    <a:pt x="332663" y="16764"/>
                  </a:lnTo>
                  <a:lnTo>
                    <a:pt x="336664" y="12776"/>
                  </a:lnTo>
                  <a:lnTo>
                    <a:pt x="336664" y="7988"/>
                  </a:lnTo>
                  <a:close/>
                </a:path>
                <a:path w="431165" h="1228090">
                  <a:moveTo>
                    <a:pt x="383794" y="6375"/>
                  </a:moveTo>
                  <a:lnTo>
                    <a:pt x="382993" y="3987"/>
                  </a:lnTo>
                  <a:lnTo>
                    <a:pt x="379806" y="787"/>
                  </a:lnTo>
                  <a:lnTo>
                    <a:pt x="377405" y="0"/>
                  </a:lnTo>
                  <a:lnTo>
                    <a:pt x="370217" y="0"/>
                  </a:lnTo>
                  <a:lnTo>
                    <a:pt x="366217" y="3987"/>
                  </a:lnTo>
                  <a:lnTo>
                    <a:pt x="366217" y="7988"/>
                  </a:lnTo>
                  <a:lnTo>
                    <a:pt x="366217" y="8775"/>
                  </a:lnTo>
                  <a:lnTo>
                    <a:pt x="366217" y="12776"/>
                  </a:lnTo>
                  <a:lnTo>
                    <a:pt x="370217" y="16764"/>
                  </a:lnTo>
                  <a:lnTo>
                    <a:pt x="379806" y="16764"/>
                  </a:lnTo>
                  <a:lnTo>
                    <a:pt x="383794" y="12776"/>
                  </a:lnTo>
                  <a:lnTo>
                    <a:pt x="383794" y="6375"/>
                  </a:lnTo>
                  <a:close/>
                </a:path>
                <a:path w="431165" h="1228090">
                  <a:moveTo>
                    <a:pt x="430936" y="6375"/>
                  </a:moveTo>
                  <a:lnTo>
                    <a:pt x="430136" y="3987"/>
                  </a:lnTo>
                  <a:lnTo>
                    <a:pt x="426935" y="787"/>
                  </a:lnTo>
                  <a:lnTo>
                    <a:pt x="424535" y="0"/>
                  </a:lnTo>
                  <a:lnTo>
                    <a:pt x="417347" y="0"/>
                  </a:lnTo>
                  <a:lnTo>
                    <a:pt x="413359" y="3987"/>
                  </a:lnTo>
                  <a:lnTo>
                    <a:pt x="413359" y="7988"/>
                  </a:lnTo>
                  <a:lnTo>
                    <a:pt x="413359" y="8775"/>
                  </a:lnTo>
                  <a:lnTo>
                    <a:pt x="413359" y="12776"/>
                  </a:lnTo>
                  <a:lnTo>
                    <a:pt x="417347" y="16764"/>
                  </a:lnTo>
                  <a:lnTo>
                    <a:pt x="426935" y="16764"/>
                  </a:lnTo>
                  <a:lnTo>
                    <a:pt x="430936" y="12776"/>
                  </a:lnTo>
                  <a:lnTo>
                    <a:pt x="430936" y="6375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16" name="object 24">
            <a:extLst>
              <a:ext uri="{FF2B5EF4-FFF2-40B4-BE49-F238E27FC236}">
                <a16:creationId xmlns:a16="http://schemas.microsoft.com/office/drawing/2014/main" id="{6C666955-E1F0-86CE-F542-CA5CA2A96D4C}"/>
              </a:ext>
            </a:extLst>
          </p:cNvPr>
          <p:cNvGrpSpPr/>
          <p:nvPr/>
        </p:nvGrpSpPr>
        <p:grpSpPr>
          <a:xfrm>
            <a:off x="5425338" y="2021509"/>
            <a:ext cx="74930" cy="1282065"/>
            <a:chOff x="467785" y="2006428"/>
            <a:chExt cx="74930" cy="1282065"/>
          </a:xfrm>
        </p:grpSpPr>
        <p:sp>
          <p:nvSpPr>
            <p:cNvPr id="17" name="object 25">
              <a:extLst>
                <a:ext uri="{FF2B5EF4-FFF2-40B4-BE49-F238E27FC236}">
                  <a16:creationId xmlns:a16="http://schemas.microsoft.com/office/drawing/2014/main" id="{0754A507-A66E-75B3-C93D-077B08EF2E0B}"/>
                </a:ext>
              </a:extLst>
            </p:cNvPr>
            <p:cNvSpPr/>
            <p:nvPr/>
          </p:nvSpPr>
          <p:spPr>
            <a:xfrm>
              <a:off x="500634" y="2006434"/>
              <a:ext cx="7620" cy="1282065"/>
            </a:xfrm>
            <a:custGeom>
              <a:avLst/>
              <a:gdLst/>
              <a:ahLst/>
              <a:cxnLst/>
              <a:rect l="l" t="t" r="r" b="b"/>
              <a:pathLst>
                <a:path w="7620" h="1282064">
                  <a:moveTo>
                    <a:pt x="7315" y="0"/>
                  </a:moveTo>
                  <a:lnTo>
                    <a:pt x="0" y="0"/>
                  </a:lnTo>
                  <a:lnTo>
                    <a:pt x="0" y="1281518"/>
                  </a:lnTo>
                  <a:lnTo>
                    <a:pt x="7315" y="1281518"/>
                  </a:lnTo>
                  <a:lnTo>
                    <a:pt x="731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26">
              <a:extLst>
                <a:ext uri="{FF2B5EF4-FFF2-40B4-BE49-F238E27FC236}">
                  <a16:creationId xmlns:a16="http://schemas.microsoft.com/office/drawing/2014/main" id="{E5992F18-09E5-97A8-BCC0-9A40A4D17D30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9605" y="2317074"/>
              <a:ext cx="73057" cy="73057"/>
            </a:xfrm>
            <a:prstGeom prst="rect">
              <a:avLst/>
            </a:prstGeom>
          </p:spPr>
        </p:pic>
        <p:pic>
          <p:nvPicPr>
            <p:cNvPr id="19" name="object 27">
              <a:extLst>
                <a:ext uri="{FF2B5EF4-FFF2-40B4-BE49-F238E27FC236}">
                  <a16:creationId xmlns:a16="http://schemas.microsoft.com/office/drawing/2014/main" id="{1CBDDC88-F720-13FB-75A6-67528D55F071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7785" y="2721900"/>
              <a:ext cx="73066" cy="73066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F640355-FE62-DA76-FB84-5E4CA4576294}"/>
              </a:ext>
            </a:extLst>
          </p:cNvPr>
          <p:cNvSpPr txBox="1"/>
          <p:nvPr/>
        </p:nvSpPr>
        <p:spPr>
          <a:xfrm>
            <a:off x="122341" y="1220842"/>
            <a:ext cx="45008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Disrupt Traditional Banking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Improve payment systems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Lower costs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Enhancing speed and convenience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Strengthen Security and Compliance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1FC8801-B1A0-534A-9D4C-6263E79A122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675" t="3885" r="3213" b="3800"/>
          <a:stretch/>
        </p:blipFill>
        <p:spPr>
          <a:xfrm>
            <a:off x="2887586" y="959177"/>
            <a:ext cx="2467821" cy="22111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8705" y="231749"/>
            <a:ext cx="112395" cy="17780"/>
          </a:xfrm>
          <a:custGeom>
            <a:avLst/>
            <a:gdLst/>
            <a:ahLst/>
            <a:cxnLst/>
            <a:rect l="l" t="t" r="r" b="b"/>
            <a:pathLst>
              <a:path w="112394" h="17779">
                <a:moveTo>
                  <a:pt x="17576" y="6362"/>
                </a:moveTo>
                <a:lnTo>
                  <a:pt x="16776" y="3987"/>
                </a:lnTo>
                <a:lnTo>
                  <a:pt x="13576" y="787"/>
                </a:lnTo>
                <a:lnTo>
                  <a:pt x="11176" y="0"/>
                </a:lnTo>
                <a:lnTo>
                  <a:pt x="3987" y="0"/>
                </a:lnTo>
                <a:lnTo>
                  <a:pt x="0" y="3987"/>
                </a:lnTo>
                <a:lnTo>
                  <a:pt x="0" y="8775"/>
                </a:lnTo>
                <a:lnTo>
                  <a:pt x="0" y="13550"/>
                </a:lnTo>
                <a:lnTo>
                  <a:pt x="3987" y="17538"/>
                </a:lnTo>
                <a:lnTo>
                  <a:pt x="13576" y="17538"/>
                </a:lnTo>
                <a:lnTo>
                  <a:pt x="17576" y="13550"/>
                </a:lnTo>
                <a:lnTo>
                  <a:pt x="17576" y="6362"/>
                </a:lnTo>
                <a:close/>
              </a:path>
              <a:path w="112394" h="17779">
                <a:moveTo>
                  <a:pt x="64693" y="6362"/>
                </a:moveTo>
                <a:lnTo>
                  <a:pt x="63906" y="3987"/>
                </a:lnTo>
                <a:lnTo>
                  <a:pt x="60706" y="787"/>
                </a:lnTo>
                <a:lnTo>
                  <a:pt x="58318" y="0"/>
                </a:lnTo>
                <a:lnTo>
                  <a:pt x="51917" y="0"/>
                </a:lnTo>
                <a:lnTo>
                  <a:pt x="47917" y="3987"/>
                </a:lnTo>
                <a:lnTo>
                  <a:pt x="47917" y="8775"/>
                </a:lnTo>
                <a:lnTo>
                  <a:pt x="47129" y="13550"/>
                </a:lnTo>
                <a:lnTo>
                  <a:pt x="51130" y="17538"/>
                </a:lnTo>
                <a:lnTo>
                  <a:pt x="60706" y="17538"/>
                </a:lnTo>
                <a:lnTo>
                  <a:pt x="64693" y="13550"/>
                </a:lnTo>
                <a:lnTo>
                  <a:pt x="64693" y="6362"/>
                </a:lnTo>
                <a:close/>
              </a:path>
              <a:path w="112394" h="17779">
                <a:moveTo>
                  <a:pt x="111836" y="6362"/>
                </a:moveTo>
                <a:lnTo>
                  <a:pt x="111036" y="3987"/>
                </a:lnTo>
                <a:lnTo>
                  <a:pt x="109435" y="2374"/>
                </a:lnTo>
                <a:lnTo>
                  <a:pt x="108635" y="787"/>
                </a:lnTo>
                <a:lnTo>
                  <a:pt x="106235" y="0"/>
                </a:lnTo>
                <a:lnTo>
                  <a:pt x="99047" y="0"/>
                </a:lnTo>
                <a:lnTo>
                  <a:pt x="95059" y="3987"/>
                </a:lnTo>
                <a:lnTo>
                  <a:pt x="95059" y="8775"/>
                </a:lnTo>
                <a:lnTo>
                  <a:pt x="95059" y="13550"/>
                </a:lnTo>
                <a:lnTo>
                  <a:pt x="99047" y="17538"/>
                </a:lnTo>
                <a:lnTo>
                  <a:pt x="107835" y="17538"/>
                </a:lnTo>
                <a:lnTo>
                  <a:pt x="111836" y="13550"/>
                </a:lnTo>
                <a:lnTo>
                  <a:pt x="111836" y="6362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026853" y="27171"/>
            <a:ext cx="821690" cy="1001394"/>
            <a:chOff x="5026853" y="27171"/>
            <a:chExt cx="821690" cy="1001394"/>
          </a:xfrm>
        </p:grpSpPr>
        <p:sp>
          <p:nvSpPr>
            <p:cNvPr id="4" name="object 4"/>
            <p:cNvSpPr/>
            <p:nvPr/>
          </p:nvSpPr>
          <p:spPr>
            <a:xfrm>
              <a:off x="5548541" y="1010805"/>
              <a:ext cx="113030" cy="17780"/>
            </a:xfrm>
            <a:custGeom>
              <a:avLst/>
              <a:gdLst/>
              <a:ahLst/>
              <a:cxnLst/>
              <a:rect l="l" t="t" r="r" b="b"/>
              <a:pathLst>
                <a:path w="113029" h="17780">
                  <a:moveTo>
                    <a:pt x="17564" y="7188"/>
                  </a:moveTo>
                  <a:lnTo>
                    <a:pt x="16764" y="4787"/>
                  </a:lnTo>
                  <a:lnTo>
                    <a:pt x="15176" y="3200"/>
                  </a:lnTo>
                  <a:lnTo>
                    <a:pt x="13563" y="800"/>
                  </a:lnTo>
                  <a:lnTo>
                    <a:pt x="11163" y="0"/>
                  </a:lnTo>
                  <a:lnTo>
                    <a:pt x="4787" y="0"/>
                  </a:lnTo>
                  <a:lnTo>
                    <a:pt x="800" y="3987"/>
                  </a:lnTo>
                  <a:lnTo>
                    <a:pt x="800" y="8775"/>
                  </a:lnTo>
                  <a:lnTo>
                    <a:pt x="0" y="13563"/>
                  </a:lnTo>
                  <a:lnTo>
                    <a:pt x="4000" y="17551"/>
                  </a:lnTo>
                  <a:lnTo>
                    <a:pt x="13563" y="17551"/>
                  </a:lnTo>
                  <a:lnTo>
                    <a:pt x="17564" y="13563"/>
                  </a:lnTo>
                  <a:lnTo>
                    <a:pt x="17564" y="7188"/>
                  </a:lnTo>
                  <a:close/>
                </a:path>
                <a:path w="113029" h="17780">
                  <a:moveTo>
                    <a:pt x="64681" y="7188"/>
                  </a:moveTo>
                  <a:lnTo>
                    <a:pt x="63893" y="4787"/>
                  </a:lnTo>
                  <a:lnTo>
                    <a:pt x="62306" y="3200"/>
                  </a:lnTo>
                  <a:lnTo>
                    <a:pt x="61506" y="800"/>
                  </a:lnTo>
                  <a:lnTo>
                    <a:pt x="59105" y="0"/>
                  </a:lnTo>
                  <a:lnTo>
                    <a:pt x="51904" y="0"/>
                  </a:lnTo>
                  <a:lnTo>
                    <a:pt x="47917" y="3987"/>
                  </a:lnTo>
                  <a:lnTo>
                    <a:pt x="47917" y="8775"/>
                  </a:lnTo>
                  <a:lnTo>
                    <a:pt x="47917" y="13563"/>
                  </a:lnTo>
                  <a:lnTo>
                    <a:pt x="51904" y="17551"/>
                  </a:lnTo>
                  <a:lnTo>
                    <a:pt x="60693" y="17551"/>
                  </a:lnTo>
                  <a:lnTo>
                    <a:pt x="64681" y="13563"/>
                  </a:lnTo>
                  <a:lnTo>
                    <a:pt x="64681" y="7188"/>
                  </a:lnTo>
                  <a:close/>
                </a:path>
                <a:path w="113029" h="17780">
                  <a:moveTo>
                    <a:pt x="112623" y="7188"/>
                  </a:moveTo>
                  <a:lnTo>
                    <a:pt x="111798" y="4787"/>
                  </a:lnTo>
                  <a:lnTo>
                    <a:pt x="110223" y="3200"/>
                  </a:lnTo>
                  <a:lnTo>
                    <a:pt x="108635" y="800"/>
                  </a:lnTo>
                  <a:lnTo>
                    <a:pt x="106222" y="0"/>
                  </a:lnTo>
                  <a:lnTo>
                    <a:pt x="99034" y="0"/>
                  </a:lnTo>
                  <a:lnTo>
                    <a:pt x="95034" y="3987"/>
                  </a:lnTo>
                  <a:lnTo>
                    <a:pt x="95034" y="8775"/>
                  </a:lnTo>
                  <a:lnTo>
                    <a:pt x="95034" y="13563"/>
                  </a:lnTo>
                  <a:lnTo>
                    <a:pt x="99034" y="17551"/>
                  </a:lnTo>
                  <a:lnTo>
                    <a:pt x="108635" y="17551"/>
                  </a:lnTo>
                  <a:lnTo>
                    <a:pt x="112623" y="13563"/>
                  </a:lnTo>
                  <a:lnTo>
                    <a:pt x="112623" y="7188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151412" y="27177"/>
              <a:ext cx="695325" cy="857250"/>
            </a:xfrm>
            <a:custGeom>
              <a:avLst/>
              <a:gdLst/>
              <a:ahLst/>
              <a:cxnLst/>
              <a:rect l="l" t="t" r="r" b="b"/>
              <a:pathLst>
                <a:path w="695325" h="857250">
                  <a:moveTo>
                    <a:pt x="695312" y="0"/>
                  </a:moveTo>
                  <a:lnTo>
                    <a:pt x="35356" y="288175"/>
                  </a:lnTo>
                  <a:lnTo>
                    <a:pt x="38150" y="294576"/>
                  </a:lnTo>
                  <a:lnTo>
                    <a:pt x="5245" y="260832"/>
                  </a:lnTo>
                  <a:lnTo>
                    <a:pt x="0" y="265925"/>
                  </a:lnTo>
                  <a:lnTo>
                    <a:pt x="576592" y="856919"/>
                  </a:lnTo>
                  <a:lnTo>
                    <a:pt x="581837" y="851814"/>
                  </a:lnTo>
                  <a:lnTo>
                    <a:pt x="38392" y="294830"/>
                  </a:lnTo>
                  <a:lnTo>
                    <a:pt x="695312" y="7975"/>
                  </a:lnTo>
                  <a:lnTo>
                    <a:pt x="6953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030053" y="135971"/>
              <a:ext cx="366395" cy="366395"/>
            </a:xfrm>
            <a:custGeom>
              <a:avLst/>
              <a:gdLst/>
              <a:ahLst/>
              <a:cxnLst/>
              <a:rect l="l" t="t" r="r" b="b"/>
              <a:pathLst>
                <a:path w="366395" h="366395">
                  <a:moveTo>
                    <a:pt x="182971" y="0"/>
                  </a:moveTo>
                  <a:lnTo>
                    <a:pt x="134186" y="6562"/>
                  </a:lnTo>
                  <a:lnTo>
                    <a:pt x="90437" y="25064"/>
                  </a:lnTo>
                  <a:lnTo>
                    <a:pt x="53435" y="53731"/>
                  </a:lnTo>
                  <a:lnTo>
                    <a:pt x="24888" y="90787"/>
                  </a:lnTo>
                  <a:lnTo>
                    <a:pt x="6507" y="134455"/>
                  </a:lnTo>
                  <a:lnTo>
                    <a:pt x="0" y="182962"/>
                  </a:lnTo>
                  <a:lnTo>
                    <a:pt x="6562" y="231750"/>
                  </a:lnTo>
                  <a:lnTo>
                    <a:pt x="25064" y="275497"/>
                  </a:lnTo>
                  <a:lnTo>
                    <a:pt x="53732" y="312497"/>
                  </a:lnTo>
                  <a:lnTo>
                    <a:pt x="90789" y="341040"/>
                  </a:lnTo>
                  <a:lnTo>
                    <a:pt x="134461" y="359418"/>
                  </a:lnTo>
                  <a:lnTo>
                    <a:pt x="182971" y="365924"/>
                  </a:lnTo>
                  <a:lnTo>
                    <a:pt x="231756" y="359362"/>
                  </a:lnTo>
                  <a:lnTo>
                    <a:pt x="275505" y="340860"/>
                  </a:lnTo>
                  <a:lnTo>
                    <a:pt x="312507" y="312193"/>
                  </a:lnTo>
                  <a:lnTo>
                    <a:pt x="341054" y="275137"/>
                  </a:lnTo>
                  <a:lnTo>
                    <a:pt x="359435" y="231468"/>
                  </a:lnTo>
                  <a:lnTo>
                    <a:pt x="365942" y="182962"/>
                  </a:lnTo>
                  <a:lnTo>
                    <a:pt x="359380" y="134455"/>
                  </a:lnTo>
                  <a:lnTo>
                    <a:pt x="340878" y="90787"/>
                  </a:lnTo>
                  <a:lnTo>
                    <a:pt x="312210" y="53731"/>
                  </a:lnTo>
                  <a:lnTo>
                    <a:pt x="275153" y="25064"/>
                  </a:lnTo>
                  <a:lnTo>
                    <a:pt x="231481" y="6562"/>
                  </a:lnTo>
                  <a:lnTo>
                    <a:pt x="182971" y="0"/>
                  </a:lnTo>
                  <a:close/>
                </a:path>
              </a:pathLst>
            </a:custGeom>
            <a:solidFill>
              <a:srgbClr val="77C6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026853" y="132770"/>
              <a:ext cx="372745" cy="372745"/>
            </a:xfrm>
            <a:custGeom>
              <a:avLst/>
              <a:gdLst/>
              <a:ahLst/>
              <a:cxnLst/>
              <a:rect l="l" t="t" r="r" b="b"/>
              <a:pathLst>
                <a:path w="372745" h="372745">
                  <a:moveTo>
                    <a:pt x="186171" y="0"/>
                  </a:moveTo>
                  <a:lnTo>
                    <a:pt x="136874" y="6631"/>
                  </a:lnTo>
                  <a:lnTo>
                    <a:pt x="92456" y="25359"/>
                  </a:lnTo>
                  <a:lnTo>
                    <a:pt x="54738" y="54428"/>
                  </a:lnTo>
                  <a:lnTo>
                    <a:pt x="25542" y="92087"/>
                  </a:lnTo>
                  <a:lnTo>
                    <a:pt x="6689" y="136583"/>
                  </a:lnTo>
                  <a:lnTo>
                    <a:pt x="0" y="186162"/>
                  </a:lnTo>
                  <a:lnTo>
                    <a:pt x="6634" y="235741"/>
                  </a:lnTo>
                  <a:lnTo>
                    <a:pt x="25366" y="280237"/>
                  </a:lnTo>
                  <a:lnTo>
                    <a:pt x="54441" y="317897"/>
                  </a:lnTo>
                  <a:lnTo>
                    <a:pt x="92103" y="346967"/>
                  </a:lnTo>
                  <a:lnTo>
                    <a:pt x="136599" y="365696"/>
                  </a:lnTo>
                  <a:lnTo>
                    <a:pt x="186171" y="372328"/>
                  </a:lnTo>
                  <a:lnTo>
                    <a:pt x="233703" y="365933"/>
                  </a:lnTo>
                  <a:lnTo>
                    <a:pt x="186171" y="365933"/>
                  </a:lnTo>
                  <a:lnTo>
                    <a:pt x="149910" y="362300"/>
                  </a:lnTo>
                  <a:lnTo>
                    <a:pt x="85170" y="335257"/>
                  </a:lnTo>
                  <a:lnTo>
                    <a:pt x="36276" y="286499"/>
                  </a:lnTo>
                  <a:lnTo>
                    <a:pt x="9239" y="222306"/>
                  </a:lnTo>
                  <a:lnTo>
                    <a:pt x="5608" y="186162"/>
                  </a:lnTo>
                  <a:lnTo>
                    <a:pt x="9239" y="149902"/>
                  </a:lnTo>
                  <a:lnTo>
                    <a:pt x="36276" y="85169"/>
                  </a:lnTo>
                  <a:lnTo>
                    <a:pt x="85083" y="36271"/>
                  </a:lnTo>
                  <a:lnTo>
                    <a:pt x="149575" y="9561"/>
                  </a:lnTo>
                  <a:lnTo>
                    <a:pt x="186171" y="6400"/>
                  </a:lnTo>
                  <a:lnTo>
                    <a:pt x="186171" y="5577"/>
                  </a:lnTo>
                  <a:lnTo>
                    <a:pt x="227518" y="5577"/>
                  </a:lnTo>
                  <a:lnTo>
                    <a:pt x="186171" y="0"/>
                  </a:lnTo>
                  <a:close/>
                </a:path>
                <a:path w="372745" h="372745">
                  <a:moveTo>
                    <a:pt x="227518" y="5577"/>
                  </a:moveTo>
                  <a:lnTo>
                    <a:pt x="186171" y="5577"/>
                  </a:lnTo>
                  <a:lnTo>
                    <a:pt x="222421" y="9214"/>
                  </a:lnTo>
                  <a:lnTo>
                    <a:pt x="256275" y="19671"/>
                  </a:lnTo>
                  <a:lnTo>
                    <a:pt x="313212" y="58338"/>
                  </a:lnTo>
                  <a:lnTo>
                    <a:pt x="351853" y="115664"/>
                  </a:lnTo>
                  <a:lnTo>
                    <a:pt x="365942" y="186162"/>
                  </a:lnTo>
                  <a:lnTo>
                    <a:pt x="362307" y="222419"/>
                  </a:lnTo>
                  <a:lnTo>
                    <a:pt x="335261" y="286836"/>
                  </a:lnTo>
                  <a:lnTo>
                    <a:pt x="286504" y="335257"/>
                  </a:lnTo>
                  <a:lnTo>
                    <a:pt x="222309" y="362300"/>
                  </a:lnTo>
                  <a:lnTo>
                    <a:pt x="186171" y="365933"/>
                  </a:lnTo>
                  <a:lnTo>
                    <a:pt x="233703" y="365933"/>
                  </a:lnTo>
                  <a:lnTo>
                    <a:pt x="279887" y="346967"/>
                  </a:lnTo>
                  <a:lnTo>
                    <a:pt x="317605" y="317897"/>
                  </a:lnTo>
                  <a:lnTo>
                    <a:pt x="346801" y="280237"/>
                  </a:lnTo>
                  <a:lnTo>
                    <a:pt x="365654" y="235741"/>
                  </a:lnTo>
                  <a:lnTo>
                    <a:pt x="372343" y="186162"/>
                  </a:lnTo>
                  <a:lnTo>
                    <a:pt x="365711" y="136868"/>
                  </a:lnTo>
                  <a:lnTo>
                    <a:pt x="346984" y="92453"/>
                  </a:lnTo>
                  <a:lnTo>
                    <a:pt x="317914" y="54737"/>
                  </a:lnTo>
                  <a:lnTo>
                    <a:pt x="280253" y="25541"/>
                  </a:lnTo>
                  <a:lnTo>
                    <a:pt x="235755" y="6689"/>
                  </a:lnTo>
                  <a:lnTo>
                    <a:pt x="227518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076382" y="182301"/>
              <a:ext cx="273685" cy="273685"/>
            </a:xfrm>
            <a:custGeom>
              <a:avLst/>
              <a:gdLst/>
              <a:ahLst/>
              <a:cxnLst/>
              <a:rect l="l" t="t" r="r" b="b"/>
              <a:pathLst>
                <a:path w="273685" h="273684">
                  <a:moveTo>
                    <a:pt x="136641" y="0"/>
                  </a:moveTo>
                  <a:lnTo>
                    <a:pt x="93287" y="6921"/>
                  </a:lnTo>
                  <a:lnTo>
                    <a:pt x="55757" y="26230"/>
                  </a:lnTo>
                  <a:lnTo>
                    <a:pt x="26240" y="55742"/>
                  </a:lnTo>
                  <a:lnTo>
                    <a:pt x="6924" y="93270"/>
                  </a:lnTo>
                  <a:lnTo>
                    <a:pt x="0" y="136632"/>
                  </a:lnTo>
                  <a:lnTo>
                    <a:pt x="7000" y="179987"/>
                  </a:lnTo>
                  <a:lnTo>
                    <a:pt x="26468" y="217513"/>
                  </a:lnTo>
                  <a:lnTo>
                    <a:pt x="56099" y="247024"/>
                  </a:lnTo>
                  <a:lnTo>
                    <a:pt x="93591" y="266333"/>
                  </a:lnTo>
                  <a:lnTo>
                    <a:pt x="136641" y="273256"/>
                  </a:lnTo>
                  <a:lnTo>
                    <a:pt x="179993" y="266257"/>
                  </a:lnTo>
                  <a:lnTo>
                    <a:pt x="217515" y="246794"/>
                  </a:lnTo>
                  <a:lnTo>
                    <a:pt x="247023" y="217168"/>
                  </a:lnTo>
                  <a:lnTo>
                    <a:pt x="266331" y="179680"/>
                  </a:lnTo>
                  <a:lnTo>
                    <a:pt x="273253" y="136632"/>
                  </a:lnTo>
                  <a:lnTo>
                    <a:pt x="266255" y="93270"/>
                  </a:lnTo>
                  <a:lnTo>
                    <a:pt x="246795" y="55742"/>
                  </a:lnTo>
                  <a:lnTo>
                    <a:pt x="217173" y="26230"/>
                  </a:lnTo>
                  <a:lnTo>
                    <a:pt x="179688" y="6921"/>
                  </a:lnTo>
                  <a:lnTo>
                    <a:pt x="136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073213" y="179131"/>
              <a:ext cx="280035" cy="280035"/>
            </a:xfrm>
            <a:custGeom>
              <a:avLst/>
              <a:gdLst/>
              <a:ahLst/>
              <a:cxnLst/>
              <a:rect l="l" t="t" r="r" b="b"/>
              <a:pathLst>
                <a:path w="280035" h="280034">
                  <a:moveTo>
                    <a:pt x="139811" y="0"/>
                  </a:moveTo>
                  <a:lnTo>
                    <a:pt x="95507" y="7099"/>
                  </a:lnTo>
                  <a:lnTo>
                    <a:pt x="57113" y="26890"/>
                  </a:lnTo>
                  <a:lnTo>
                    <a:pt x="26890" y="57111"/>
                  </a:lnTo>
                  <a:lnTo>
                    <a:pt x="7099" y="95502"/>
                  </a:lnTo>
                  <a:lnTo>
                    <a:pt x="0" y="139802"/>
                  </a:lnTo>
                  <a:lnTo>
                    <a:pt x="7099" y="184102"/>
                  </a:lnTo>
                  <a:lnTo>
                    <a:pt x="26890" y="222499"/>
                  </a:lnTo>
                  <a:lnTo>
                    <a:pt x="57113" y="252729"/>
                  </a:lnTo>
                  <a:lnTo>
                    <a:pt x="95507" y="272527"/>
                  </a:lnTo>
                  <a:lnTo>
                    <a:pt x="139811" y="279629"/>
                  </a:lnTo>
                  <a:lnTo>
                    <a:pt x="179416" y="273234"/>
                  </a:lnTo>
                  <a:lnTo>
                    <a:pt x="139811" y="273234"/>
                  </a:lnTo>
                  <a:lnTo>
                    <a:pt x="112930" y="270488"/>
                  </a:lnTo>
                  <a:lnTo>
                    <a:pt x="64870" y="250315"/>
                  </a:lnTo>
                  <a:lnTo>
                    <a:pt x="28504" y="214406"/>
                  </a:lnTo>
                  <a:lnTo>
                    <a:pt x="8324" y="166667"/>
                  </a:lnTo>
                  <a:lnTo>
                    <a:pt x="5577" y="139802"/>
                  </a:lnTo>
                  <a:lnTo>
                    <a:pt x="8324" y="112923"/>
                  </a:lnTo>
                  <a:lnTo>
                    <a:pt x="28504" y="64869"/>
                  </a:lnTo>
                  <a:lnTo>
                    <a:pt x="64425" y="28504"/>
                  </a:lnTo>
                  <a:lnTo>
                    <a:pt x="112484" y="8324"/>
                  </a:lnTo>
                  <a:lnTo>
                    <a:pt x="139811" y="5577"/>
                  </a:lnTo>
                  <a:lnTo>
                    <a:pt x="174243" y="5577"/>
                  </a:lnTo>
                  <a:lnTo>
                    <a:pt x="139811" y="0"/>
                  </a:lnTo>
                  <a:close/>
                </a:path>
                <a:path w="280035" h="280034">
                  <a:moveTo>
                    <a:pt x="174243" y="5577"/>
                  </a:moveTo>
                  <a:lnTo>
                    <a:pt x="139811" y="5577"/>
                  </a:lnTo>
                  <a:lnTo>
                    <a:pt x="166680" y="8324"/>
                  </a:lnTo>
                  <a:lnTo>
                    <a:pt x="191749" y="16165"/>
                  </a:lnTo>
                  <a:lnTo>
                    <a:pt x="234086" y="44744"/>
                  </a:lnTo>
                  <a:lnTo>
                    <a:pt x="262665" y="87173"/>
                  </a:lnTo>
                  <a:lnTo>
                    <a:pt x="273253" y="139802"/>
                  </a:lnTo>
                  <a:lnTo>
                    <a:pt x="270506" y="166667"/>
                  </a:lnTo>
                  <a:lnTo>
                    <a:pt x="250326" y="214406"/>
                  </a:lnTo>
                  <a:lnTo>
                    <a:pt x="214418" y="250315"/>
                  </a:lnTo>
                  <a:lnTo>
                    <a:pt x="166680" y="270488"/>
                  </a:lnTo>
                  <a:lnTo>
                    <a:pt x="139811" y="273234"/>
                  </a:lnTo>
                  <a:lnTo>
                    <a:pt x="179416" y="273234"/>
                  </a:lnTo>
                  <a:lnTo>
                    <a:pt x="222154" y="252729"/>
                  </a:lnTo>
                  <a:lnTo>
                    <a:pt x="252495" y="222499"/>
                  </a:lnTo>
                  <a:lnTo>
                    <a:pt x="272445" y="184102"/>
                  </a:lnTo>
                  <a:lnTo>
                    <a:pt x="279623" y="139802"/>
                  </a:lnTo>
                  <a:lnTo>
                    <a:pt x="272521" y="95806"/>
                  </a:lnTo>
                  <a:lnTo>
                    <a:pt x="252724" y="57453"/>
                  </a:lnTo>
                  <a:lnTo>
                    <a:pt x="222496" y="27118"/>
                  </a:lnTo>
                  <a:lnTo>
                    <a:pt x="184104" y="7175"/>
                  </a:lnTo>
                  <a:lnTo>
                    <a:pt x="174243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3535" y="229453"/>
              <a:ext cx="178978" cy="17896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61263" y="786051"/>
              <a:ext cx="186933" cy="18693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965128" y="282425"/>
            <a:ext cx="407057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IN" sz="2400" b="1" dirty="0">
                <a:latin typeface="Tahoma"/>
                <a:cs typeface="Tahoma"/>
              </a:rPr>
              <a:t> </a:t>
            </a:r>
            <a:endParaRPr sz="2400" b="1" dirty="0">
              <a:latin typeface="Tahoma"/>
              <a:cs typeface="Tahom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515" y="93756"/>
            <a:ext cx="1280795" cy="471170"/>
            <a:chOff x="1515" y="93756"/>
            <a:chExt cx="1280795" cy="471170"/>
          </a:xfrm>
        </p:grpSpPr>
        <p:sp>
          <p:nvSpPr>
            <p:cNvPr id="22" name="object 22"/>
            <p:cNvSpPr/>
            <p:nvPr/>
          </p:nvSpPr>
          <p:spPr>
            <a:xfrm>
              <a:off x="1511" y="171881"/>
              <a:ext cx="1162050" cy="285115"/>
            </a:xfrm>
            <a:custGeom>
              <a:avLst/>
              <a:gdLst/>
              <a:ahLst/>
              <a:cxnLst/>
              <a:rect l="l" t="t" r="r" b="b"/>
              <a:pathLst>
                <a:path w="1162050" h="285115">
                  <a:moveTo>
                    <a:pt x="370332" y="21551"/>
                  </a:moveTo>
                  <a:lnTo>
                    <a:pt x="366293" y="15455"/>
                  </a:lnTo>
                  <a:lnTo>
                    <a:pt x="0" y="257733"/>
                  </a:lnTo>
                  <a:lnTo>
                    <a:pt x="0" y="266496"/>
                  </a:lnTo>
                  <a:lnTo>
                    <a:pt x="370332" y="21551"/>
                  </a:lnTo>
                  <a:close/>
                </a:path>
                <a:path w="1162050" h="285115">
                  <a:moveTo>
                    <a:pt x="1161770" y="277964"/>
                  </a:moveTo>
                  <a:lnTo>
                    <a:pt x="371144" y="0"/>
                  </a:lnTo>
                  <a:lnTo>
                    <a:pt x="368719" y="6921"/>
                  </a:lnTo>
                  <a:lnTo>
                    <a:pt x="1159357" y="284861"/>
                  </a:lnTo>
                  <a:lnTo>
                    <a:pt x="1161770" y="2779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18" y="93756"/>
              <a:ext cx="186940" cy="18694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4923" y="377452"/>
              <a:ext cx="186952" cy="186939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8A38A269-98B5-A7A9-5373-088652EF173D}"/>
              </a:ext>
            </a:extLst>
          </p:cNvPr>
          <p:cNvSpPr txBox="1"/>
          <p:nvPr/>
        </p:nvSpPr>
        <p:spPr>
          <a:xfrm>
            <a:off x="717550" y="377452"/>
            <a:ext cx="44028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WHY FINTECH </a:t>
            </a:r>
            <a:endParaRPr lang="en-IN" sz="16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05A729-8413-68BD-181E-06885E5153EE}"/>
              </a:ext>
            </a:extLst>
          </p:cNvPr>
          <p:cNvSpPr txBox="1"/>
          <p:nvPr/>
        </p:nvSpPr>
        <p:spPr>
          <a:xfrm>
            <a:off x="869950" y="1114425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dirty="0"/>
              <a:t>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85495DD-21D5-C096-F1FB-8B2E1814DB3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3694" t="15988" r="9939" b="44099"/>
          <a:stretch/>
        </p:blipFill>
        <p:spPr>
          <a:xfrm>
            <a:off x="1018705" y="1010805"/>
            <a:ext cx="2971800" cy="211296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F9608B7-BC27-CB92-7480-6ABA91F60DE2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71084" t="15939" r="3944" b="44999"/>
          <a:stretch/>
        </p:blipFill>
        <p:spPr>
          <a:xfrm>
            <a:off x="3855123" y="1010805"/>
            <a:ext cx="914400" cy="2112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06C558F-1D59-C863-5007-F17446736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72BF44A0-F0D0-DA20-2CF0-F6CB4079B580}"/>
              </a:ext>
            </a:extLst>
          </p:cNvPr>
          <p:cNvSpPr/>
          <p:nvPr/>
        </p:nvSpPr>
        <p:spPr>
          <a:xfrm>
            <a:off x="1018705" y="231749"/>
            <a:ext cx="112395" cy="17780"/>
          </a:xfrm>
          <a:custGeom>
            <a:avLst/>
            <a:gdLst/>
            <a:ahLst/>
            <a:cxnLst/>
            <a:rect l="l" t="t" r="r" b="b"/>
            <a:pathLst>
              <a:path w="112394" h="17779">
                <a:moveTo>
                  <a:pt x="17576" y="6362"/>
                </a:moveTo>
                <a:lnTo>
                  <a:pt x="16776" y="3987"/>
                </a:lnTo>
                <a:lnTo>
                  <a:pt x="13576" y="787"/>
                </a:lnTo>
                <a:lnTo>
                  <a:pt x="11176" y="0"/>
                </a:lnTo>
                <a:lnTo>
                  <a:pt x="3987" y="0"/>
                </a:lnTo>
                <a:lnTo>
                  <a:pt x="0" y="3987"/>
                </a:lnTo>
                <a:lnTo>
                  <a:pt x="0" y="8775"/>
                </a:lnTo>
                <a:lnTo>
                  <a:pt x="0" y="13550"/>
                </a:lnTo>
                <a:lnTo>
                  <a:pt x="3987" y="17538"/>
                </a:lnTo>
                <a:lnTo>
                  <a:pt x="13576" y="17538"/>
                </a:lnTo>
                <a:lnTo>
                  <a:pt x="17576" y="13550"/>
                </a:lnTo>
                <a:lnTo>
                  <a:pt x="17576" y="6362"/>
                </a:lnTo>
                <a:close/>
              </a:path>
              <a:path w="112394" h="17779">
                <a:moveTo>
                  <a:pt x="64693" y="6362"/>
                </a:moveTo>
                <a:lnTo>
                  <a:pt x="63906" y="3987"/>
                </a:lnTo>
                <a:lnTo>
                  <a:pt x="60706" y="787"/>
                </a:lnTo>
                <a:lnTo>
                  <a:pt x="58318" y="0"/>
                </a:lnTo>
                <a:lnTo>
                  <a:pt x="51917" y="0"/>
                </a:lnTo>
                <a:lnTo>
                  <a:pt x="47917" y="3987"/>
                </a:lnTo>
                <a:lnTo>
                  <a:pt x="47917" y="8775"/>
                </a:lnTo>
                <a:lnTo>
                  <a:pt x="47129" y="13550"/>
                </a:lnTo>
                <a:lnTo>
                  <a:pt x="51130" y="17538"/>
                </a:lnTo>
                <a:lnTo>
                  <a:pt x="60706" y="17538"/>
                </a:lnTo>
                <a:lnTo>
                  <a:pt x="64693" y="13550"/>
                </a:lnTo>
                <a:lnTo>
                  <a:pt x="64693" y="6362"/>
                </a:lnTo>
                <a:close/>
              </a:path>
              <a:path w="112394" h="17779">
                <a:moveTo>
                  <a:pt x="111836" y="6362"/>
                </a:moveTo>
                <a:lnTo>
                  <a:pt x="111036" y="3987"/>
                </a:lnTo>
                <a:lnTo>
                  <a:pt x="109435" y="2374"/>
                </a:lnTo>
                <a:lnTo>
                  <a:pt x="108635" y="787"/>
                </a:lnTo>
                <a:lnTo>
                  <a:pt x="106235" y="0"/>
                </a:lnTo>
                <a:lnTo>
                  <a:pt x="99047" y="0"/>
                </a:lnTo>
                <a:lnTo>
                  <a:pt x="95059" y="3987"/>
                </a:lnTo>
                <a:lnTo>
                  <a:pt x="95059" y="8775"/>
                </a:lnTo>
                <a:lnTo>
                  <a:pt x="95059" y="13550"/>
                </a:lnTo>
                <a:lnTo>
                  <a:pt x="99047" y="17538"/>
                </a:lnTo>
                <a:lnTo>
                  <a:pt x="107835" y="17538"/>
                </a:lnTo>
                <a:lnTo>
                  <a:pt x="111836" y="13550"/>
                </a:lnTo>
                <a:lnTo>
                  <a:pt x="111836" y="6362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>
            <a:extLst>
              <a:ext uri="{FF2B5EF4-FFF2-40B4-BE49-F238E27FC236}">
                <a16:creationId xmlns:a16="http://schemas.microsoft.com/office/drawing/2014/main" id="{3E559C03-C20E-6A65-AE9D-1487E52CAD72}"/>
              </a:ext>
            </a:extLst>
          </p:cNvPr>
          <p:cNvGrpSpPr/>
          <p:nvPr/>
        </p:nvGrpSpPr>
        <p:grpSpPr>
          <a:xfrm>
            <a:off x="5026853" y="27171"/>
            <a:ext cx="821690" cy="1001394"/>
            <a:chOff x="5026853" y="27171"/>
            <a:chExt cx="821690" cy="1001394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E54390B4-98B6-80AA-F8AE-B427E089CDA9}"/>
                </a:ext>
              </a:extLst>
            </p:cNvPr>
            <p:cNvSpPr/>
            <p:nvPr/>
          </p:nvSpPr>
          <p:spPr>
            <a:xfrm>
              <a:off x="5548541" y="1010805"/>
              <a:ext cx="113030" cy="17780"/>
            </a:xfrm>
            <a:custGeom>
              <a:avLst/>
              <a:gdLst/>
              <a:ahLst/>
              <a:cxnLst/>
              <a:rect l="l" t="t" r="r" b="b"/>
              <a:pathLst>
                <a:path w="113029" h="17780">
                  <a:moveTo>
                    <a:pt x="17564" y="7188"/>
                  </a:moveTo>
                  <a:lnTo>
                    <a:pt x="16764" y="4787"/>
                  </a:lnTo>
                  <a:lnTo>
                    <a:pt x="15176" y="3200"/>
                  </a:lnTo>
                  <a:lnTo>
                    <a:pt x="13563" y="800"/>
                  </a:lnTo>
                  <a:lnTo>
                    <a:pt x="11163" y="0"/>
                  </a:lnTo>
                  <a:lnTo>
                    <a:pt x="4787" y="0"/>
                  </a:lnTo>
                  <a:lnTo>
                    <a:pt x="800" y="3987"/>
                  </a:lnTo>
                  <a:lnTo>
                    <a:pt x="800" y="8775"/>
                  </a:lnTo>
                  <a:lnTo>
                    <a:pt x="0" y="13563"/>
                  </a:lnTo>
                  <a:lnTo>
                    <a:pt x="4000" y="17551"/>
                  </a:lnTo>
                  <a:lnTo>
                    <a:pt x="13563" y="17551"/>
                  </a:lnTo>
                  <a:lnTo>
                    <a:pt x="17564" y="13563"/>
                  </a:lnTo>
                  <a:lnTo>
                    <a:pt x="17564" y="7188"/>
                  </a:lnTo>
                  <a:close/>
                </a:path>
                <a:path w="113029" h="17780">
                  <a:moveTo>
                    <a:pt x="64681" y="7188"/>
                  </a:moveTo>
                  <a:lnTo>
                    <a:pt x="63893" y="4787"/>
                  </a:lnTo>
                  <a:lnTo>
                    <a:pt x="62306" y="3200"/>
                  </a:lnTo>
                  <a:lnTo>
                    <a:pt x="61506" y="800"/>
                  </a:lnTo>
                  <a:lnTo>
                    <a:pt x="59105" y="0"/>
                  </a:lnTo>
                  <a:lnTo>
                    <a:pt x="51904" y="0"/>
                  </a:lnTo>
                  <a:lnTo>
                    <a:pt x="47917" y="3987"/>
                  </a:lnTo>
                  <a:lnTo>
                    <a:pt x="47917" y="8775"/>
                  </a:lnTo>
                  <a:lnTo>
                    <a:pt x="47917" y="13563"/>
                  </a:lnTo>
                  <a:lnTo>
                    <a:pt x="51904" y="17551"/>
                  </a:lnTo>
                  <a:lnTo>
                    <a:pt x="60693" y="17551"/>
                  </a:lnTo>
                  <a:lnTo>
                    <a:pt x="64681" y="13563"/>
                  </a:lnTo>
                  <a:lnTo>
                    <a:pt x="64681" y="7188"/>
                  </a:lnTo>
                  <a:close/>
                </a:path>
                <a:path w="113029" h="17780">
                  <a:moveTo>
                    <a:pt x="112623" y="7188"/>
                  </a:moveTo>
                  <a:lnTo>
                    <a:pt x="111798" y="4787"/>
                  </a:lnTo>
                  <a:lnTo>
                    <a:pt x="110223" y="3200"/>
                  </a:lnTo>
                  <a:lnTo>
                    <a:pt x="108635" y="800"/>
                  </a:lnTo>
                  <a:lnTo>
                    <a:pt x="106222" y="0"/>
                  </a:lnTo>
                  <a:lnTo>
                    <a:pt x="99034" y="0"/>
                  </a:lnTo>
                  <a:lnTo>
                    <a:pt x="95034" y="3987"/>
                  </a:lnTo>
                  <a:lnTo>
                    <a:pt x="95034" y="8775"/>
                  </a:lnTo>
                  <a:lnTo>
                    <a:pt x="95034" y="13563"/>
                  </a:lnTo>
                  <a:lnTo>
                    <a:pt x="99034" y="17551"/>
                  </a:lnTo>
                  <a:lnTo>
                    <a:pt x="108635" y="17551"/>
                  </a:lnTo>
                  <a:lnTo>
                    <a:pt x="112623" y="13563"/>
                  </a:lnTo>
                  <a:lnTo>
                    <a:pt x="112623" y="7188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CE497B59-7CA8-FFCA-E21C-0118A17C9A11}"/>
                </a:ext>
              </a:extLst>
            </p:cNvPr>
            <p:cNvSpPr/>
            <p:nvPr/>
          </p:nvSpPr>
          <p:spPr>
            <a:xfrm>
              <a:off x="5151412" y="27177"/>
              <a:ext cx="695325" cy="857250"/>
            </a:xfrm>
            <a:custGeom>
              <a:avLst/>
              <a:gdLst/>
              <a:ahLst/>
              <a:cxnLst/>
              <a:rect l="l" t="t" r="r" b="b"/>
              <a:pathLst>
                <a:path w="695325" h="857250">
                  <a:moveTo>
                    <a:pt x="695312" y="0"/>
                  </a:moveTo>
                  <a:lnTo>
                    <a:pt x="35356" y="288175"/>
                  </a:lnTo>
                  <a:lnTo>
                    <a:pt x="38150" y="294576"/>
                  </a:lnTo>
                  <a:lnTo>
                    <a:pt x="5245" y="260832"/>
                  </a:lnTo>
                  <a:lnTo>
                    <a:pt x="0" y="265925"/>
                  </a:lnTo>
                  <a:lnTo>
                    <a:pt x="576592" y="856919"/>
                  </a:lnTo>
                  <a:lnTo>
                    <a:pt x="581837" y="851814"/>
                  </a:lnTo>
                  <a:lnTo>
                    <a:pt x="38392" y="294830"/>
                  </a:lnTo>
                  <a:lnTo>
                    <a:pt x="695312" y="7975"/>
                  </a:lnTo>
                  <a:lnTo>
                    <a:pt x="6953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33DC386A-37DC-B258-1821-FFF925E92BAB}"/>
                </a:ext>
              </a:extLst>
            </p:cNvPr>
            <p:cNvSpPr/>
            <p:nvPr/>
          </p:nvSpPr>
          <p:spPr>
            <a:xfrm>
              <a:off x="5030053" y="135971"/>
              <a:ext cx="366395" cy="366395"/>
            </a:xfrm>
            <a:custGeom>
              <a:avLst/>
              <a:gdLst/>
              <a:ahLst/>
              <a:cxnLst/>
              <a:rect l="l" t="t" r="r" b="b"/>
              <a:pathLst>
                <a:path w="366395" h="366395">
                  <a:moveTo>
                    <a:pt x="182971" y="0"/>
                  </a:moveTo>
                  <a:lnTo>
                    <a:pt x="134186" y="6562"/>
                  </a:lnTo>
                  <a:lnTo>
                    <a:pt x="90437" y="25064"/>
                  </a:lnTo>
                  <a:lnTo>
                    <a:pt x="53435" y="53731"/>
                  </a:lnTo>
                  <a:lnTo>
                    <a:pt x="24888" y="90787"/>
                  </a:lnTo>
                  <a:lnTo>
                    <a:pt x="6507" y="134455"/>
                  </a:lnTo>
                  <a:lnTo>
                    <a:pt x="0" y="182962"/>
                  </a:lnTo>
                  <a:lnTo>
                    <a:pt x="6562" y="231750"/>
                  </a:lnTo>
                  <a:lnTo>
                    <a:pt x="25064" y="275497"/>
                  </a:lnTo>
                  <a:lnTo>
                    <a:pt x="53732" y="312497"/>
                  </a:lnTo>
                  <a:lnTo>
                    <a:pt x="90789" y="341040"/>
                  </a:lnTo>
                  <a:lnTo>
                    <a:pt x="134461" y="359418"/>
                  </a:lnTo>
                  <a:lnTo>
                    <a:pt x="182971" y="365924"/>
                  </a:lnTo>
                  <a:lnTo>
                    <a:pt x="231756" y="359362"/>
                  </a:lnTo>
                  <a:lnTo>
                    <a:pt x="275505" y="340860"/>
                  </a:lnTo>
                  <a:lnTo>
                    <a:pt x="312507" y="312193"/>
                  </a:lnTo>
                  <a:lnTo>
                    <a:pt x="341054" y="275137"/>
                  </a:lnTo>
                  <a:lnTo>
                    <a:pt x="359435" y="231468"/>
                  </a:lnTo>
                  <a:lnTo>
                    <a:pt x="365942" y="182962"/>
                  </a:lnTo>
                  <a:lnTo>
                    <a:pt x="359380" y="134455"/>
                  </a:lnTo>
                  <a:lnTo>
                    <a:pt x="340878" y="90787"/>
                  </a:lnTo>
                  <a:lnTo>
                    <a:pt x="312210" y="53731"/>
                  </a:lnTo>
                  <a:lnTo>
                    <a:pt x="275153" y="25064"/>
                  </a:lnTo>
                  <a:lnTo>
                    <a:pt x="231481" y="6562"/>
                  </a:lnTo>
                  <a:lnTo>
                    <a:pt x="182971" y="0"/>
                  </a:lnTo>
                  <a:close/>
                </a:path>
              </a:pathLst>
            </a:custGeom>
            <a:solidFill>
              <a:srgbClr val="77C6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900D4A62-038D-2916-2686-9F379FF2008B}"/>
                </a:ext>
              </a:extLst>
            </p:cNvPr>
            <p:cNvSpPr/>
            <p:nvPr/>
          </p:nvSpPr>
          <p:spPr>
            <a:xfrm>
              <a:off x="5026853" y="132770"/>
              <a:ext cx="372745" cy="372745"/>
            </a:xfrm>
            <a:custGeom>
              <a:avLst/>
              <a:gdLst/>
              <a:ahLst/>
              <a:cxnLst/>
              <a:rect l="l" t="t" r="r" b="b"/>
              <a:pathLst>
                <a:path w="372745" h="372745">
                  <a:moveTo>
                    <a:pt x="186171" y="0"/>
                  </a:moveTo>
                  <a:lnTo>
                    <a:pt x="136874" y="6631"/>
                  </a:lnTo>
                  <a:lnTo>
                    <a:pt x="92456" y="25359"/>
                  </a:lnTo>
                  <a:lnTo>
                    <a:pt x="54738" y="54428"/>
                  </a:lnTo>
                  <a:lnTo>
                    <a:pt x="25542" y="92087"/>
                  </a:lnTo>
                  <a:lnTo>
                    <a:pt x="6689" y="136583"/>
                  </a:lnTo>
                  <a:lnTo>
                    <a:pt x="0" y="186162"/>
                  </a:lnTo>
                  <a:lnTo>
                    <a:pt x="6634" y="235741"/>
                  </a:lnTo>
                  <a:lnTo>
                    <a:pt x="25366" y="280237"/>
                  </a:lnTo>
                  <a:lnTo>
                    <a:pt x="54441" y="317897"/>
                  </a:lnTo>
                  <a:lnTo>
                    <a:pt x="92103" y="346967"/>
                  </a:lnTo>
                  <a:lnTo>
                    <a:pt x="136599" y="365696"/>
                  </a:lnTo>
                  <a:lnTo>
                    <a:pt x="186171" y="372328"/>
                  </a:lnTo>
                  <a:lnTo>
                    <a:pt x="233703" y="365933"/>
                  </a:lnTo>
                  <a:lnTo>
                    <a:pt x="186171" y="365933"/>
                  </a:lnTo>
                  <a:lnTo>
                    <a:pt x="149910" y="362300"/>
                  </a:lnTo>
                  <a:lnTo>
                    <a:pt x="85170" y="335257"/>
                  </a:lnTo>
                  <a:lnTo>
                    <a:pt x="36276" y="286499"/>
                  </a:lnTo>
                  <a:lnTo>
                    <a:pt x="9239" y="222306"/>
                  </a:lnTo>
                  <a:lnTo>
                    <a:pt x="5608" y="186162"/>
                  </a:lnTo>
                  <a:lnTo>
                    <a:pt x="9239" y="149902"/>
                  </a:lnTo>
                  <a:lnTo>
                    <a:pt x="36276" y="85169"/>
                  </a:lnTo>
                  <a:lnTo>
                    <a:pt x="85083" y="36271"/>
                  </a:lnTo>
                  <a:lnTo>
                    <a:pt x="149575" y="9561"/>
                  </a:lnTo>
                  <a:lnTo>
                    <a:pt x="186171" y="6400"/>
                  </a:lnTo>
                  <a:lnTo>
                    <a:pt x="186171" y="5577"/>
                  </a:lnTo>
                  <a:lnTo>
                    <a:pt x="227518" y="5577"/>
                  </a:lnTo>
                  <a:lnTo>
                    <a:pt x="186171" y="0"/>
                  </a:lnTo>
                  <a:close/>
                </a:path>
                <a:path w="372745" h="372745">
                  <a:moveTo>
                    <a:pt x="227518" y="5577"/>
                  </a:moveTo>
                  <a:lnTo>
                    <a:pt x="186171" y="5577"/>
                  </a:lnTo>
                  <a:lnTo>
                    <a:pt x="222421" y="9214"/>
                  </a:lnTo>
                  <a:lnTo>
                    <a:pt x="256275" y="19671"/>
                  </a:lnTo>
                  <a:lnTo>
                    <a:pt x="313212" y="58338"/>
                  </a:lnTo>
                  <a:lnTo>
                    <a:pt x="351853" y="115664"/>
                  </a:lnTo>
                  <a:lnTo>
                    <a:pt x="365942" y="186162"/>
                  </a:lnTo>
                  <a:lnTo>
                    <a:pt x="362307" y="222419"/>
                  </a:lnTo>
                  <a:lnTo>
                    <a:pt x="335261" y="286836"/>
                  </a:lnTo>
                  <a:lnTo>
                    <a:pt x="286504" y="335257"/>
                  </a:lnTo>
                  <a:lnTo>
                    <a:pt x="222309" y="362300"/>
                  </a:lnTo>
                  <a:lnTo>
                    <a:pt x="186171" y="365933"/>
                  </a:lnTo>
                  <a:lnTo>
                    <a:pt x="233703" y="365933"/>
                  </a:lnTo>
                  <a:lnTo>
                    <a:pt x="279887" y="346967"/>
                  </a:lnTo>
                  <a:lnTo>
                    <a:pt x="317605" y="317897"/>
                  </a:lnTo>
                  <a:lnTo>
                    <a:pt x="346801" y="280237"/>
                  </a:lnTo>
                  <a:lnTo>
                    <a:pt x="365654" y="235741"/>
                  </a:lnTo>
                  <a:lnTo>
                    <a:pt x="372343" y="186162"/>
                  </a:lnTo>
                  <a:lnTo>
                    <a:pt x="365711" y="136868"/>
                  </a:lnTo>
                  <a:lnTo>
                    <a:pt x="346984" y="92453"/>
                  </a:lnTo>
                  <a:lnTo>
                    <a:pt x="317914" y="54737"/>
                  </a:lnTo>
                  <a:lnTo>
                    <a:pt x="280253" y="25541"/>
                  </a:lnTo>
                  <a:lnTo>
                    <a:pt x="235755" y="6689"/>
                  </a:lnTo>
                  <a:lnTo>
                    <a:pt x="227518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81ED5020-9ABF-0002-7AC8-D7950740B88D}"/>
                </a:ext>
              </a:extLst>
            </p:cNvPr>
            <p:cNvSpPr/>
            <p:nvPr/>
          </p:nvSpPr>
          <p:spPr>
            <a:xfrm>
              <a:off x="5076382" y="182301"/>
              <a:ext cx="273685" cy="273685"/>
            </a:xfrm>
            <a:custGeom>
              <a:avLst/>
              <a:gdLst/>
              <a:ahLst/>
              <a:cxnLst/>
              <a:rect l="l" t="t" r="r" b="b"/>
              <a:pathLst>
                <a:path w="273685" h="273684">
                  <a:moveTo>
                    <a:pt x="136641" y="0"/>
                  </a:moveTo>
                  <a:lnTo>
                    <a:pt x="93287" y="6921"/>
                  </a:lnTo>
                  <a:lnTo>
                    <a:pt x="55757" y="26230"/>
                  </a:lnTo>
                  <a:lnTo>
                    <a:pt x="26240" y="55742"/>
                  </a:lnTo>
                  <a:lnTo>
                    <a:pt x="6924" y="93270"/>
                  </a:lnTo>
                  <a:lnTo>
                    <a:pt x="0" y="136632"/>
                  </a:lnTo>
                  <a:lnTo>
                    <a:pt x="7000" y="179987"/>
                  </a:lnTo>
                  <a:lnTo>
                    <a:pt x="26468" y="217513"/>
                  </a:lnTo>
                  <a:lnTo>
                    <a:pt x="56099" y="247024"/>
                  </a:lnTo>
                  <a:lnTo>
                    <a:pt x="93591" y="266333"/>
                  </a:lnTo>
                  <a:lnTo>
                    <a:pt x="136641" y="273256"/>
                  </a:lnTo>
                  <a:lnTo>
                    <a:pt x="179993" y="266257"/>
                  </a:lnTo>
                  <a:lnTo>
                    <a:pt x="217515" y="246794"/>
                  </a:lnTo>
                  <a:lnTo>
                    <a:pt x="247023" y="217168"/>
                  </a:lnTo>
                  <a:lnTo>
                    <a:pt x="266331" y="179680"/>
                  </a:lnTo>
                  <a:lnTo>
                    <a:pt x="273253" y="136632"/>
                  </a:lnTo>
                  <a:lnTo>
                    <a:pt x="266255" y="93270"/>
                  </a:lnTo>
                  <a:lnTo>
                    <a:pt x="246795" y="55742"/>
                  </a:lnTo>
                  <a:lnTo>
                    <a:pt x="217173" y="26230"/>
                  </a:lnTo>
                  <a:lnTo>
                    <a:pt x="179688" y="6921"/>
                  </a:lnTo>
                  <a:lnTo>
                    <a:pt x="136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B9C55ABB-D856-FF29-50FD-F045D59F6183}"/>
                </a:ext>
              </a:extLst>
            </p:cNvPr>
            <p:cNvSpPr/>
            <p:nvPr/>
          </p:nvSpPr>
          <p:spPr>
            <a:xfrm>
              <a:off x="5073213" y="179131"/>
              <a:ext cx="280035" cy="280035"/>
            </a:xfrm>
            <a:custGeom>
              <a:avLst/>
              <a:gdLst/>
              <a:ahLst/>
              <a:cxnLst/>
              <a:rect l="l" t="t" r="r" b="b"/>
              <a:pathLst>
                <a:path w="280035" h="280034">
                  <a:moveTo>
                    <a:pt x="139811" y="0"/>
                  </a:moveTo>
                  <a:lnTo>
                    <a:pt x="95507" y="7099"/>
                  </a:lnTo>
                  <a:lnTo>
                    <a:pt x="57113" y="26890"/>
                  </a:lnTo>
                  <a:lnTo>
                    <a:pt x="26890" y="57111"/>
                  </a:lnTo>
                  <a:lnTo>
                    <a:pt x="7099" y="95502"/>
                  </a:lnTo>
                  <a:lnTo>
                    <a:pt x="0" y="139802"/>
                  </a:lnTo>
                  <a:lnTo>
                    <a:pt x="7099" y="184102"/>
                  </a:lnTo>
                  <a:lnTo>
                    <a:pt x="26890" y="222499"/>
                  </a:lnTo>
                  <a:lnTo>
                    <a:pt x="57113" y="252729"/>
                  </a:lnTo>
                  <a:lnTo>
                    <a:pt x="95507" y="272527"/>
                  </a:lnTo>
                  <a:lnTo>
                    <a:pt x="139811" y="279629"/>
                  </a:lnTo>
                  <a:lnTo>
                    <a:pt x="179416" y="273234"/>
                  </a:lnTo>
                  <a:lnTo>
                    <a:pt x="139811" y="273234"/>
                  </a:lnTo>
                  <a:lnTo>
                    <a:pt x="112930" y="270488"/>
                  </a:lnTo>
                  <a:lnTo>
                    <a:pt x="64870" y="250315"/>
                  </a:lnTo>
                  <a:lnTo>
                    <a:pt x="28504" y="214406"/>
                  </a:lnTo>
                  <a:lnTo>
                    <a:pt x="8324" y="166667"/>
                  </a:lnTo>
                  <a:lnTo>
                    <a:pt x="5577" y="139802"/>
                  </a:lnTo>
                  <a:lnTo>
                    <a:pt x="8324" y="112923"/>
                  </a:lnTo>
                  <a:lnTo>
                    <a:pt x="28504" y="64869"/>
                  </a:lnTo>
                  <a:lnTo>
                    <a:pt x="64425" y="28504"/>
                  </a:lnTo>
                  <a:lnTo>
                    <a:pt x="112484" y="8324"/>
                  </a:lnTo>
                  <a:lnTo>
                    <a:pt x="139811" y="5577"/>
                  </a:lnTo>
                  <a:lnTo>
                    <a:pt x="174243" y="5577"/>
                  </a:lnTo>
                  <a:lnTo>
                    <a:pt x="139811" y="0"/>
                  </a:lnTo>
                  <a:close/>
                </a:path>
                <a:path w="280035" h="280034">
                  <a:moveTo>
                    <a:pt x="174243" y="5577"/>
                  </a:moveTo>
                  <a:lnTo>
                    <a:pt x="139811" y="5577"/>
                  </a:lnTo>
                  <a:lnTo>
                    <a:pt x="166680" y="8324"/>
                  </a:lnTo>
                  <a:lnTo>
                    <a:pt x="191749" y="16165"/>
                  </a:lnTo>
                  <a:lnTo>
                    <a:pt x="234086" y="44744"/>
                  </a:lnTo>
                  <a:lnTo>
                    <a:pt x="262665" y="87173"/>
                  </a:lnTo>
                  <a:lnTo>
                    <a:pt x="273253" y="139802"/>
                  </a:lnTo>
                  <a:lnTo>
                    <a:pt x="270506" y="166667"/>
                  </a:lnTo>
                  <a:lnTo>
                    <a:pt x="250326" y="214406"/>
                  </a:lnTo>
                  <a:lnTo>
                    <a:pt x="214418" y="250315"/>
                  </a:lnTo>
                  <a:lnTo>
                    <a:pt x="166680" y="270488"/>
                  </a:lnTo>
                  <a:lnTo>
                    <a:pt x="139811" y="273234"/>
                  </a:lnTo>
                  <a:lnTo>
                    <a:pt x="179416" y="273234"/>
                  </a:lnTo>
                  <a:lnTo>
                    <a:pt x="222154" y="252729"/>
                  </a:lnTo>
                  <a:lnTo>
                    <a:pt x="252495" y="222499"/>
                  </a:lnTo>
                  <a:lnTo>
                    <a:pt x="272445" y="184102"/>
                  </a:lnTo>
                  <a:lnTo>
                    <a:pt x="279623" y="139802"/>
                  </a:lnTo>
                  <a:lnTo>
                    <a:pt x="272521" y="95806"/>
                  </a:lnTo>
                  <a:lnTo>
                    <a:pt x="252724" y="57453"/>
                  </a:lnTo>
                  <a:lnTo>
                    <a:pt x="222496" y="27118"/>
                  </a:lnTo>
                  <a:lnTo>
                    <a:pt x="184104" y="7175"/>
                  </a:lnTo>
                  <a:lnTo>
                    <a:pt x="174243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>
              <a:extLst>
                <a:ext uri="{FF2B5EF4-FFF2-40B4-BE49-F238E27FC236}">
                  <a16:creationId xmlns:a16="http://schemas.microsoft.com/office/drawing/2014/main" id="{37C2DCC6-4298-EBC9-B8FE-DA89DECBE977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3535" y="229453"/>
              <a:ext cx="178978" cy="178966"/>
            </a:xfrm>
            <a:prstGeom prst="rect">
              <a:avLst/>
            </a:prstGeom>
          </p:spPr>
        </p:pic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id="{3448FD91-8B42-FB33-EC32-C0D564345ED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61263" y="786051"/>
              <a:ext cx="186933" cy="186939"/>
            </a:xfrm>
            <a:prstGeom prst="rect">
              <a:avLst/>
            </a:prstGeom>
          </p:spPr>
        </p:pic>
      </p:grpSp>
      <p:sp>
        <p:nvSpPr>
          <p:cNvPr id="12" name="object 12">
            <a:extLst>
              <a:ext uri="{FF2B5EF4-FFF2-40B4-BE49-F238E27FC236}">
                <a16:creationId xmlns:a16="http://schemas.microsoft.com/office/drawing/2014/main" id="{25132CD0-15DF-1A07-F22F-293F0565EE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65128" y="282425"/>
            <a:ext cx="407057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IN" sz="1800" b="1" dirty="0">
                <a:solidFill>
                  <a:schemeClr val="tx1"/>
                </a:solidFill>
                <a:latin typeface="Tahoma"/>
                <a:cs typeface="Tahoma"/>
              </a:rPr>
              <a:t>METHODOLOGY </a:t>
            </a:r>
            <a:r>
              <a:rPr lang="en-IN" sz="2400" b="1" dirty="0">
                <a:latin typeface="Tahoma"/>
                <a:cs typeface="Tahoma"/>
              </a:rPr>
              <a:t> </a:t>
            </a:r>
            <a:endParaRPr sz="2400" b="1" dirty="0">
              <a:latin typeface="Tahoma"/>
              <a:cs typeface="Tahoma"/>
            </a:endParaRPr>
          </a:p>
        </p:txBody>
      </p:sp>
      <p:grpSp>
        <p:nvGrpSpPr>
          <p:cNvPr id="21" name="object 21">
            <a:extLst>
              <a:ext uri="{FF2B5EF4-FFF2-40B4-BE49-F238E27FC236}">
                <a16:creationId xmlns:a16="http://schemas.microsoft.com/office/drawing/2014/main" id="{436A05CC-9FFB-6317-FFB4-EF6BFBFBFBFB}"/>
              </a:ext>
            </a:extLst>
          </p:cNvPr>
          <p:cNvGrpSpPr/>
          <p:nvPr/>
        </p:nvGrpSpPr>
        <p:grpSpPr>
          <a:xfrm>
            <a:off x="1515" y="93756"/>
            <a:ext cx="1280795" cy="471170"/>
            <a:chOff x="1515" y="93756"/>
            <a:chExt cx="1280795" cy="471170"/>
          </a:xfrm>
        </p:grpSpPr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86BEB4EB-4E94-0FF5-39EA-CB484B6625B4}"/>
                </a:ext>
              </a:extLst>
            </p:cNvPr>
            <p:cNvSpPr/>
            <p:nvPr/>
          </p:nvSpPr>
          <p:spPr>
            <a:xfrm>
              <a:off x="1511" y="171881"/>
              <a:ext cx="1162050" cy="285115"/>
            </a:xfrm>
            <a:custGeom>
              <a:avLst/>
              <a:gdLst/>
              <a:ahLst/>
              <a:cxnLst/>
              <a:rect l="l" t="t" r="r" b="b"/>
              <a:pathLst>
                <a:path w="1162050" h="285115">
                  <a:moveTo>
                    <a:pt x="370332" y="21551"/>
                  </a:moveTo>
                  <a:lnTo>
                    <a:pt x="366293" y="15455"/>
                  </a:lnTo>
                  <a:lnTo>
                    <a:pt x="0" y="257733"/>
                  </a:lnTo>
                  <a:lnTo>
                    <a:pt x="0" y="266496"/>
                  </a:lnTo>
                  <a:lnTo>
                    <a:pt x="370332" y="21551"/>
                  </a:lnTo>
                  <a:close/>
                </a:path>
                <a:path w="1162050" h="285115">
                  <a:moveTo>
                    <a:pt x="1161770" y="277964"/>
                  </a:moveTo>
                  <a:lnTo>
                    <a:pt x="371144" y="0"/>
                  </a:lnTo>
                  <a:lnTo>
                    <a:pt x="368719" y="6921"/>
                  </a:lnTo>
                  <a:lnTo>
                    <a:pt x="1159357" y="284861"/>
                  </a:lnTo>
                  <a:lnTo>
                    <a:pt x="1161770" y="2779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>
              <a:extLst>
                <a:ext uri="{FF2B5EF4-FFF2-40B4-BE49-F238E27FC236}">
                  <a16:creationId xmlns:a16="http://schemas.microsoft.com/office/drawing/2014/main" id="{1FE166BD-ED7D-04D5-6CAC-B0889359951B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18" y="93756"/>
              <a:ext cx="186940" cy="186946"/>
            </a:xfrm>
            <a:prstGeom prst="rect">
              <a:avLst/>
            </a:prstGeom>
          </p:spPr>
        </p:pic>
        <p:pic>
          <p:nvPicPr>
            <p:cNvPr id="24" name="object 24">
              <a:extLst>
                <a:ext uri="{FF2B5EF4-FFF2-40B4-BE49-F238E27FC236}">
                  <a16:creationId xmlns:a16="http://schemas.microsoft.com/office/drawing/2014/main" id="{726812F0-73A6-17BD-7C55-68D5505D86E7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4923" y="377452"/>
              <a:ext cx="186952" cy="186939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BAF1013D-8C68-B7AD-94C2-B87BFB559F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1875" y="747966"/>
            <a:ext cx="3588488" cy="1315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929E680-AF15-F69E-C078-CDCB38248C25}"/>
              </a:ext>
            </a:extLst>
          </p:cNvPr>
          <p:cNvSpPr txBox="1"/>
          <p:nvPr/>
        </p:nvSpPr>
        <p:spPr>
          <a:xfrm>
            <a:off x="395387" y="1050031"/>
            <a:ext cx="32765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/>
          </a:p>
          <a:p>
            <a:r>
              <a:rPr lang="en-US" sz="1200" dirty="0"/>
              <a:t>the data is qualitative and it is collected through different sources </a:t>
            </a:r>
          </a:p>
          <a:p>
            <a:endParaRPr lang="en-US" sz="1200" dirty="0"/>
          </a:p>
          <a:p>
            <a:r>
              <a:rPr lang="en-US" sz="1200" dirty="0"/>
              <a:t>Approach- reviewed 100+ sources to identify patterns </a:t>
            </a:r>
          </a:p>
          <a:p>
            <a:endParaRPr lang="en-US" sz="1200" dirty="0"/>
          </a:p>
          <a:p>
            <a:r>
              <a:rPr lang="en-US" sz="1200" dirty="0"/>
              <a:t>Data sources- RBI/ NPCI reports provided stats </a:t>
            </a:r>
          </a:p>
          <a:p>
            <a:endParaRPr lang="en-US" sz="1200" dirty="0"/>
          </a:p>
          <a:p>
            <a:r>
              <a:rPr lang="en-US" sz="1200" dirty="0"/>
              <a:t>Academic Research papers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139760-58E4-B603-4F24-4517F6D31273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20000"/>
          </a:blip>
          <a:stretch>
            <a:fillRect/>
          </a:stretch>
        </p:blipFill>
        <p:spPr>
          <a:xfrm>
            <a:off x="76315" y="38943"/>
            <a:ext cx="5848196" cy="3293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6649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3F094A6D-A096-3BB8-E96F-9ADF5126F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128B91B0-8836-C741-3F0F-B4674F6E7530}"/>
              </a:ext>
            </a:extLst>
          </p:cNvPr>
          <p:cNvSpPr/>
          <p:nvPr/>
        </p:nvSpPr>
        <p:spPr>
          <a:xfrm>
            <a:off x="1018705" y="231749"/>
            <a:ext cx="112395" cy="17780"/>
          </a:xfrm>
          <a:custGeom>
            <a:avLst/>
            <a:gdLst/>
            <a:ahLst/>
            <a:cxnLst/>
            <a:rect l="l" t="t" r="r" b="b"/>
            <a:pathLst>
              <a:path w="112394" h="17779">
                <a:moveTo>
                  <a:pt x="17576" y="6362"/>
                </a:moveTo>
                <a:lnTo>
                  <a:pt x="16776" y="3987"/>
                </a:lnTo>
                <a:lnTo>
                  <a:pt x="13576" y="787"/>
                </a:lnTo>
                <a:lnTo>
                  <a:pt x="11176" y="0"/>
                </a:lnTo>
                <a:lnTo>
                  <a:pt x="3987" y="0"/>
                </a:lnTo>
                <a:lnTo>
                  <a:pt x="0" y="3987"/>
                </a:lnTo>
                <a:lnTo>
                  <a:pt x="0" y="8775"/>
                </a:lnTo>
                <a:lnTo>
                  <a:pt x="0" y="13550"/>
                </a:lnTo>
                <a:lnTo>
                  <a:pt x="3987" y="17538"/>
                </a:lnTo>
                <a:lnTo>
                  <a:pt x="13576" y="17538"/>
                </a:lnTo>
                <a:lnTo>
                  <a:pt x="17576" y="13550"/>
                </a:lnTo>
                <a:lnTo>
                  <a:pt x="17576" y="6362"/>
                </a:lnTo>
                <a:close/>
              </a:path>
              <a:path w="112394" h="17779">
                <a:moveTo>
                  <a:pt x="64693" y="6362"/>
                </a:moveTo>
                <a:lnTo>
                  <a:pt x="63906" y="3987"/>
                </a:lnTo>
                <a:lnTo>
                  <a:pt x="60706" y="787"/>
                </a:lnTo>
                <a:lnTo>
                  <a:pt x="58318" y="0"/>
                </a:lnTo>
                <a:lnTo>
                  <a:pt x="51917" y="0"/>
                </a:lnTo>
                <a:lnTo>
                  <a:pt x="47917" y="3987"/>
                </a:lnTo>
                <a:lnTo>
                  <a:pt x="47917" y="8775"/>
                </a:lnTo>
                <a:lnTo>
                  <a:pt x="47129" y="13550"/>
                </a:lnTo>
                <a:lnTo>
                  <a:pt x="51130" y="17538"/>
                </a:lnTo>
                <a:lnTo>
                  <a:pt x="60706" y="17538"/>
                </a:lnTo>
                <a:lnTo>
                  <a:pt x="64693" y="13550"/>
                </a:lnTo>
                <a:lnTo>
                  <a:pt x="64693" y="6362"/>
                </a:lnTo>
                <a:close/>
              </a:path>
              <a:path w="112394" h="17779">
                <a:moveTo>
                  <a:pt x="111836" y="6362"/>
                </a:moveTo>
                <a:lnTo>
                  <a:pt x="111036" y="3987"/>
                </a:lnTo>
                <a:lnTo>
                  <a:pt x="109435" y="2374"/>
                </a:lnTo>
                <a:lnTo>
                  <a:pt x="108635" y="787"/>
                </a:lnTo>
                <a:lnTo>
                  <a:pt x="106235" y="0"/>
                </a:lnTo>
                <a:lnTo>
                  <a:pt x="99047" y="0"/>
                </a:lnTo>
                <a:lnTo>
                  <a:pt x="95059" y="3987"/>
                </a:lnTo>
                <a:lnTo>
                  <a:pt x="95059" y="8775"/>
                </a:lnTo>
                <a:lnTo>
                  <a:pt x="95059" y="13550"/>
                </a:lnTo>
                <a:lnTo>
                  <a:pt x="99047" y="17538"/>
                </a:lnTo>
                <a:lnTo>
                  <a:pt x="107835" y="17538"/>
                </a:lnTo>
                <a:lnTo>
                  <a:pt x="111836" y="13550"/>
                </a:lnTo>
                <a:lnTo>
                  <a:pt x="111836" y="6362"/>
                </a:lnTo>
                <a:close/>
              </a:path>
            </a:pathLst>
          </a:custGeom>
          <a:solidFill>
            <a:srgbClr val="3D3D3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>
            <a:extLst>
              <a:ext uri="{FF2B5EF4-FFF2-40B4-BE49-F238E27FC236}">
                <a16:creationId xmlns:a16="http://schemas.microsoft.com/office/drawing/2014/main" id="{6E74D7C2-7ED9-D01B-88ED-7A9F4016D9A4}"/>
              </a:ext>
            </a:extLst>
          </p:cNvPr>
          <p:cNvGrpSpPr/>
          <p:nvPr/>
        </p:nvGrpSpPr>
        <p:grpSpPr>
          <a:xfrm>
            <a:off x="5026853" y="27171"/>
            <a:ext cx="821690" cy="1001394"/>
            <a:chOff x="5026853" y="27171"/>
            <a:chExt cx="821690" cy="1001394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3860CB34-9647-9230-ACA7-44DDCFF29DA4}"/>
                </a:ext>
              </a:extLst>
            </p:cNvPr>
            <p:cNvSpPr/>
            <p:nvPr/>
          </p:nvSpPr>
          <p:spPr>
            <a:xfrm>
              <a:off x="5548541" y="1010805"/>
              <a:ext cx="113030" cy="17780"/>
            </a:xfrm>
            <a:custGeom>
              <a:avLst/>
              <a:gdLst/>
              <a:ahLst/>
              <a:cxnLst/>
              <a:rect l="l" t="t" r="r" b="b"/>
              <a:pathLst>
                <a:path w="113029" h="17780">
                  <a:moveTo>
                    <a:pt x="17564" y="7188"/>
                  </a:moveTo>
                  <a:lnTo>
                    <a:pt x="16764" y="4787"/>
                  </a:lnTo>
                  <a:lnTo>
                    <a:pt x="15176" y="3200"/>
                  </a:lnTo>
                  <a:lnTo>
                    <a:pt x="13563" y="800"/>
                  </a:lnTo>
                  <a:lnTo>
                    <a:pt x="11163" y="0"/>
                  </a:lnTo>
                  <a:lnTo>
                    <a:pt x="4787" y="0"/>
                  </a:lnTo>
                  <a:lnTo>
                    <a:pt x="800" y="3987"/>
                  </a:lnTo>
                  <a:lnTo>
                    <a:pt x="800" y="8775"/>
                  </a:lnTo>
                  <a:lnTo>
                    <a:pt x="0" y="13563"/>
                  </a:lnTo>
                  <a:lnTo>
                    <a:pt x="4000" y="17551"/>
                  </a:lnTo>
                  <a:lnTo>
                    <a:pt x="13563" y="17551"/>
                  </a:lnTo>
                  <a:lnTo>
                    <a:pt x="17564" y="13563"/>
                  </a:lnTo>
                  <a:lnTo>
                    <a:pt x="17564" y="7188"/>
                  </a:lnTo>
                  <a:close/>
                </a:path>
                <a:path w="113029" h="17780">
                  <a:moveTo>
                    <a:pt x="64681" y="7188"/>
                  </a:moveTo>
                  <a:lnTo>
                    <a:pt x="63893" y="4787"/>
                  </a:lnTo>
                  <a:lnTo>
                    <a:pt x="62306" y="3200"/>
                  </a:lnTo>
                  <a:lnTo>
                    <a:pt x="61506" y="800"/>
                  </a:lnTo>
                  <a:lnTo>
                    <a:pt x="59105" y="0"/>
                  </a:lnTo>
                  <a:lnTo>
                    <a:pt x="51904" y="0"/>
                  </a:lnTo>
                  <a:lnTo>
                    <a:pt x="47917" y="3987"/>
                  </a:lnTo>
                  <a:lnTo>
                    <a:pt x="47917" y="8775"/>
                  </a:lnTo>
                  <a:lnTo>
                    <a:pt x="47917" y="13563"/>
                  </a:lnTo>
                  <a:lnTo>
                    <a:pt x="51904" y="17551"/>
                  </a:lnTo>
                  <a:lnTo>
                    <a:pt x="60693" y="17551"/>
                  </a:lnTo>
                  <a:lnTo>
                    <a:pt x="64681" y="13563"/>
                  </a:lnTo>
                  <a:lnTo>
                    <a:pt x="64681" y="7188"/>
                  </a:lnTo>
                  <a:close/>
                </a:path>
                <a:path w="113029" h="17780">
                  <a:moveTo>
                    <a:pt x="112623" y="7188"/>
                  </a:moveTo>
                  <a:lnTo>
                    <a:pt x="111798" y="4787"/>
                  </a:lnTo>
                  <a:lnTo>
                    <a:pt x="110223" y="3200"/>
                  </a:lnTo>
                  <a:lnTo>
                    <a:pt x="108635" y="800"/>
                  </a:lnTo>
                  <a:lnTo>
                    <a:pt x="106222" y="0"/>
                  </a:lnTo>
                  <a:lnTo>
                    <a:pt x="99034" y="0"/>
                  </a:lnTo>
                  <a:lnTo>
                    <a:pt x="95034" y="3987"/>
                  </a:lnTo>
                  <a:lnTo>
                    <a:pt x="95034" y="8775"/>
                  </a:lnTo>
                  <a:lnTo>
                    <a:pt x="95034" y="13563"/>
                  </a:lnTo>
                  <a:lnTo>
                    <a:pt x="99034" y="17551"/>
                  </a:lnTo>
                  <a:lnTo>
                    <a:pt x="108635" y="17551"/>
                  </a:lnTo>
                  <a:lnTo>
                    <a:pt x="112623" y="13563"/>
                  </a:lnTo>
                  <a:lnTo>
                    <a:pt x="112623" y="7188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BEC48728-0AE6-D24F-2E98-BF978D6E1A88}"/>
                </a:ext>
              </a:extLst>
            </p:cNvPr>
            <p:cNvSpPr/>
            <p:nvPr/>
          </p:nvSpPr>
          <p:spPr>
            <a:xfrm>
              <a:off x="5151412" y="27177"/>
              <a:ext cx="695325" cy="857250"/>
            </a:xfrm>
            <a:custGeom>
              <a:avLst/>
              <a:gdLst/>
              <a:ahLst/>
              <a:cxnLst/>
              <a:rect l="l" t="t" r="r" b="b"/>
              <a:pathLst>
                <a:path w="695325" h="857250">
                  <a:moveTo>
                    <a:pt x="695312" y="0"/>
                  </a:moveTo>
                  <a:lnTo>
                    <a:pt x="35356" y="288175"/>
                  </a:lnTo>
                  <a:lnTo>
                    <a:pt x="38150" y="294576"/>
                  </a:lnTo>
                  <a:lnTo>
                    <a:pt x="5245" y="260832"/>
                  </a:lnTo>
                  <a:lnTo>
                    <a:pt x="0" y="265925"/>
                  </a:lnTo>
                  <a:lnTo>
                    <a:pt x="576592" y="856919"/>
                  </a:lnTo>
                  <a:lnTo>
                    <a:pt x="581837" y="851814"/>
                  </a:lnTo>
                  <a:lnTo>
                    <a:pt x="38392" y="294830"/>
                  </a:lnTo>
                  <a:lnTo>
                    <a:pt x="695312" y="7975"/>
                  </a:lnTo>
                  <a:lnTo>
                    <a:pt x="6953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61A8F897-B8AC-4F29-9E21-315D1746836C}"/>
                </a:ext>
              </a:extLst>
            </p:cNvPr>
            <p:cNvSpPr/>
            <p:nvPr/>
          </p:nvSpPr>
          <p:spPr>
            <a:xfrm>
              <a:off x="5030053" y="135971"/>
              <a:ext cx="366395" cy="366395"/>
            </a:xfrm>
            <a:custGeom>
              <a:avLst/>
              <a:gdLst/>
              <a:ahLst/>
              <a:cxnLst/>
              <a:rect l="l" t="t" r="r" b="b"/>
              <a:pathLst>
                <a:path w="366395" h="366395">
                  <a:moveTo>
                    <a:pt x="182971" y="0"/>
                  </a:moveTo>
                  <a:lnTo>
                    <a:pt x="134186" y="6562"/>
                  </a:lnTo>
                  <a:lnTo>
                    <a:pt x="90437" y="25064"/>
                  </a:lnTo>
                  <a:lnTo>
                    <a:pt x="53435" y="53731"/>
                  </a:lnTo>
                  <a:lnTo>
                    <a:pt x="24888" y="90787"/>
                  </a:lnTo>
                  <a:lnTo>
                    <a:pt x="6507" y="134455"/>
                  </a:lnTo>
                  <a:lnTo>
                    <a:pt x="0" y="182962"/>
                  </a:lnTo>
                  <a:lnTo>
                    <a:pt x="6562" y="231750"/>
                  </a:lnTo>
                  <a:lnTo>
                    <a:pt x="25064" y="275497"/>
                  </a:lnTo>
                  <a:lnTo>
                    <a:pt x="53732" y="312497"/>
                  </a:lnTo>
                  <a:lnTo>
                    <a:pt x="90789" y="341040"/>
                  </a:lnTo>
                  <a:lnTo>
                    <a:pt x="134461" y="359418"/>
                  </a:lnTo>
                  <a:lnTo>
                    <a:pt x="182971" y="365924"/>
                  </a:lnTo>
                  <a:lnTo>
                    <a:pt x="231756" y="359362"/>
                  </a:lnTo>
                  <a:lnTo>
                    <a:pt x="275505" y="340860"/>
                  </a:lnTo>
                  <a:lnTo>
                    <a:pt x="312507" y="312193"/>
                  </a:lnTo>
                  <a:lnTo>
                    <a:pt x="341054" y="275137"/>
                  </a:lnTo>
                  <a:lnTo>
                    <a:pt x="359435" y="231468"/>
                  </a:lnTo>
                  <a:lnTo>
                    <a:pt x="365942" y="182962"/>
                  </a:lnTo>
                  <a:lnTo>
                    <a:pt x="359380" y="134455"/>
                  </a:lnTo>
                  <a:lnTo>
                    <a:pt x="340878" y="90787"/>
                  </a:lnTo>
                  <a:lnTo>
                    <a:pt x="312210" y="53731"/>
                  </a:lnTo>
                  <a:lnTo>
                    <a:pt x="275153" y="25064"/>
                  </a:lnTo>
                  <a:lnTo>
                    <a:pt x="231481" y="6562"/>
                  </a:lnTo>
                  <a:lnTo>
                    <a:pt x="182971" y="0"/>
                  </a:lnTo>
                  <a:close/>
                </a:path>
              </a:pathLst>
            </a:custGeom>
            <a:solidFill>
              <a:srgbClr val="77C6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3C1B3D71-8623-3E0F-8B03-F142881E2201}"/>
                </a:ext>
              </a:extLst>
            </p:cNvPr>
            <p:cNvSpPr/>
            <p:nvPr/>
          </p:nvSpPr>
          <p:spPr>
            <a:xfrm>
              <a:off x="5026853" y="132770"/>
              <a:ext cx="372745" cy="372745"/>
            </a:xfrm>
            <a:custGeom>
              <a:avLst/>
              <a:gdLst/>
              <a:ahLst/>
              <a:cxnLst/>
              <a:rect l="l" t="t" r="r" b="b"/>
              <a:pathLst>
                <a:path w="372745" h="372745">
                  <a:moveTo>
                    <a:pt x="186171" y="0"/>
                  </a:moveTo>
                  <a:lnTo>
                    <a:pt x="136874" y="6631"/>
                  </a:lnTo>
                  <a:lnTo>
                    <a:pt x="92456" y="25359"/>
                  </a:lnTo>
                  <a:lnTo>
                    <a:pt x="54738" y="54428"/>
                  </a:lnTo>
                  <a:lnTo>
                    <a:pt x="25542" y="92087"/>
                  </a:lnTo>
                  <a:lnTo>
                    <a:pt x="6689" y="136583"/>
                  </a:lnTo>
                  <a:lnTo>
                    <a:pt x="0" y="186162"/>
                  </a:lnTo>
                  <a:lnTo>
                    <a:pt x="6634" y="235741"/>
                  </a:lnTo>
                  <a:lnTo>
                    <a:pt x="25366" y="280237"/>
                  </a:lnTo>
                  <a:lnTo>
                    <a:pt x="54441" y="317897"/>
                  </a:lnTo>
                  <a:lnTo>
                    <a:pt x="92103" y="346967"/>
                  </a:lnTo>
                  <a:lnTo>
                    <a:pt x="136599" y="365696"/>
                  </a:lnTo>
                  <a:lnTo>
                    <a:pt x="186171" y="372328"/>
                  </a:lnTo>
                  <a:lnTo>
                    <a:pt x="233703" y="365933"/>
                  </a:lnTo>
                  <a:lnTo>
                    <a:pt x="186171" y="365933"/>
                  </a:lnTo>
                  <a:lnTo>
                    <a:pt x="149910" y="362300"/>
                  </a:lnTo>
                  <a:lnTo>
                    <a:pt x="85170" y="335257"/>
                  </a:lnTo>
                  <a:lnTo>
                    <a:pt x="36276" y="286499"/>
                  </a:lnTo>
                  <a:lnTo>
                    <a:pt x="9239" y="222306"/>
                  </a:lnTo>
                  <a:lnTo>
                    <a:pt x="5608" y="186162"/>
                  </a:lnTo>
                  <a:lnTo>
                    <a:pt x="9239" y="149902"/>
                  </a:lnTo>
                  <a:lnTo>
                    <a:pt x="36276" y="85169"/>
                  </a:lnTo>
                  <a:lnTo>
                    <a:pt x="85083" y="36271"/>
                  </a:lnTo>
                  <a:lnTo>
                    <a:pt x="149575" y="9561"/>
                  </a:lnTo>
                  <a:lnTo>
                    <a:pt x="186171" y="6400"/>
                  </a:lnTo>
                  <a:lnTo>
                    <a:pt x="186171" y="5577"/>
                  </a:lnTo>
                  <a:lnTo>
                    <a:pt x="227518" y="5577"/>
                  </a:lnTo>
                  <a:lnTo>
                    <a:pt x="186171" y="0"/>
                  </a:lnTo>
                  <a:close/>
                </a:path>
                <a:path w="372745" h="372745">
                  <a:moveTo>
                    <a:pt x="227518" y="5577"/>
                  </a:moveTo>
                  <a:lnTo>
                    <a:pt x="186171" y="5577"/>
                  </a:lnTo>
                  <a:lnTo>
                    <a:pt x="222421" y="9214"/>
                  </a:lnTo>
                  <a:lnTo>
                    <a:pt x="256275" y="19671"/>
                  </a:lnTo>
                  <a:lnTo>
                    <a:pt x="313212" y="58338"/>
                  </a:lnTo>
                  <a:lnTo>
                    <a:pt x="351853" y="115664"/>
                  </a:lnTo>
                  <a:lnTo>
                    <a:pt x="365942" y="186162"/>
                  </a:lnTo>
                  <a:lnTo>
                    <a:pt x="362307" y="222419"/>
                  </a:lnTo>
                  <a:lnTo>
                    <a:pt x="335261" y="286836"/>
                  </a:lnTo>
                  <a:lnTo>
                    <a:pt x="286504" y="335257"/>
                  </a:lnTo>
                  <a:lnTo>
                    <a:pt x="222309" y="362300"/>
                  </a:lnTo>
                  <a:lnTo>
                    <a:pt x="186171" y="365933"/>
                  </a:lnTo>
                  <a:lnTo>
                    <a:pt x="233703" y="365933"/>
                  </a:lnTo>
                  <a:lnTo>
                    <a:pt x="279887" y="346967"/>
                  </a:lnTo>
                  <a:lnTo>
                    <a:pt x="317605" y="317897"/>
                  </a:lnTo>
                  <a:lnTo>
                    <a:pt x="346801" y="280237"/>
                  </a:lnTo>
                  <a:lnTo>
                    <a:pt x="365654" y="235741"/>
                  </a:lnTo>
                  <a:lnTo>
                    <a:pt x="372343" y="186162"/>
                  </a:lnTo>
                  <a:lnTo>
                    <a:pt x="365711" y="136868"/>
                  </a:lnTo>
                  <a:lnTo>
                    <a:pt x="346984" y="92453"/>
                  </a:lnTo>
                  <a:lnTo>
                    <a:pt x="317914" y="54737"/>
                  </a:lnTo>
                  <a:lnTo>
                    <a:pt x="280253" y="25541"/>
                  </a:lnTo>
                  <a:lnTo>
                    <a:pt x="235755" y="6689"/>
                  </a:lnTo>
                  <a:lnTo>
                    <a:pt x="227518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216DF4C2-C509-9C17-5E5A-4BDD89709F7F}"/>
                </a:ext>
              </a:extLst>
            </p:cNvPr>
            <p:cNvSpPr/>
            <p:nvPr/>
          </p:nvSpPr>
          <p:spPr>
            <a:xfrm>
              <a:off x="5076382" y="182301"/>
              <a:ext cx="273685" cy="273685"/>
            </a:xfrm>
            <a:custGeom>
              <a:avLst/>
              <a:gdLst/>
              <a:ahLst/>
              <a:cxnLst/>
              <a:rect l="l" t="t" r="r" b="b"/>
              <a:pathLst>
                <a:path w="273685" h="273684">
                  <a:moveTo>
                    <a:pt x="136641" y="0"/>
                  </a:moveTo>
                  <a:lnTo>
                    <a:pt x="93287" y="6921"/>
                  </a:lnTo>
                  <a:lnTo>
                    <a:pt x="55757" y="26230"/>
                  </a:lnTo>
                  <a:lnTo>
                    <a:pt x="26240" y="55742"/>
                  </a:lnTo>
                  <a:lnTo>
                    <a:pt x="6924" y="93270"/>
                  </a:lnTo>
                  <a:lnTo>
                    <a:pt x="0" y="136632"/>
                  </a:lnTo>
                  <a:lnTo>
                    <a:pt x="7000" y="179987"/>
                  </a:lnTo>
                  <a:lnTo>
                    <a:pt x="26468" y="217513"/>
                  </a:lnTo>
                  <a:lnTo>
                    <a:pt x="56099" y="247024"/>
                  </a:lnTo>
                  <a:lnTo>
                    <a:pt x="93591" y="266333"/>
                  </a:lnTo>
                  <a:lnTo>
                    <a:pt x="136641" y="273256"/>
                  </a:lnTo>
                  <a:lnTo>
                    <a:pt x="179993" y="266257"/>
                  </a:lnTo>
                  <a:lnTo>
                    <a:pt x="217515" y="246794"/>
                  </a:lnTo>
                  <a:lnTo>
                    <a:pt x="247023" y="217168"/>
                  </a:lnTo>
                  <a:lnTo>
                    <a:pt x="266331" y="179680"/>
                  </a:lnTo>
                  <a:lnTo>
                    <a:pt x="273253" y="136632"/>
                  </a:lnTo>
                  <a:lnTo>
                    <a:pt x="266255" y="93270"/>
                  </a:lnTo>
                  <a:lnTo>
                    <a:pt x="246795" y="55742"/>
                  </a:lnTo>
                  <a:lnTo>
                    <a:pt x="217173" y="26230"/>
                  </a:lnTo>
                  <a:lnTo>
                    <a:pt x="179688" y="6921"/>
                  </a:lnTo>
                  <a:lnTo>
                    <a:pt x="136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240EBDEE-20A9-6CFE-1F8D-5D4F512E863F}"/>
                </a:ext>
              </a:extLst>
            </p:cNvPr>
            <p:cNvSpPr/>
            <p:nvPr/>
          </p:nvSpPr>
          <p:spPr>
            <a:xfrm>
              <a:off x="5073213" y="179131"/>
              <a:ext cx="280035" cy="280035"/>
            </a:xfrm>
            <a:custGeom>
              <a:avLst/>
              <a:gdLst/>
              <a:ahLst/>
              <a:cxnLst/>
              <a:rect l="l" t="t" r="r" b="b"/>
              <a:pathLst>
                <a:path w="280035" h="280034">
                  <a:moveTo>
                    <a:pt x="139811" y="0"/>
                  </a:moveTo>
                  <a:lnTo>
                    <a:pt x="95507" y="7099"/>
                  </a:lnTo>
                  <a:lnTo>
                    <a:pt x="57113" y="26890"/>
                  </a:lnTo>
                  <a:lnTo>
                    <a:pt x="26890" y="57111"/>
                  </a:lnTo>
                  <a:lnTo>
                    <a:pt x="7099" y="95502"/>
                  </a:lnTo>
                  <a:lnTo>
                    <a:pt x="0" y="139802"/>
                  </a:lnTo>
                  <a:lnTo>
                    <a:pt x="7099" y="184102"/>
                  </a:lnTo>
                  <a:lnTo>
                    <a:pt x="26890" y="222499"/>
                  </a:lnTo>
                  <a:lnTo>
                    <a:pt x="57113" y="252729"/>
                  </a:lnTo>
                  <a:lnTo>
                    <a:pt x="95507" y="272527"/>
                  </a:lnTo>
                  <a:lnTo>
                    <a:pt x="139811" y="279629"/>
                  </a:lnTo>
                  <a:lnTo>
                    <a:pt x="179416" y="273234"/>
                  </a:lnTo>
                  <a:lnTo>
                    <a:pt x="139811" y="273234"/>
                  </a:lnTo>
                  <a:lnTo>
                    <a:pt x="112930" y="270488"/>
                  </a:lnTo>
                  <a:lnTo>
                    <a:pt x="64870" y="250315"/>
                  </a:lnTo>
                  <a:lnTo>
                    <a:pt x="28504" y="214406"/>
                  </a:lnTo>
                  <a:lnTo>
                    <a:pt x="8324" y="166667"/>
                  </a:lnTo>
                  <a:lnTo>
                    <a:pt x="5577" y="139802"/>
                  </a:lnTo>
                  <a:lnTo>
                    <a:pt x="8324" y="112923"/>
                  </a:lnTo>
                  <a:lnTo>
                    <a:pt x="28504" y="64869"/>
                  </a:lnTo>
                  <a:lnTo>
                    <a:pt x="64425" y="28504"/>
                  </a:lnTo>
                  <a:lnTo>
                    <a:pt x="112484" y="8324"/>
                  </a:lnTo>
                  <a:lnTo>
                    <a:pt x="139811" y="5577"/>
                  </a:lnTo>
                  <a:lnTo>
                    <a:pt x="174243" y="5577"/>
                  </a:lnTo>
                  <a:lnTo>
                    <a:pt x="139811" y="0"/>
                  </a:lnTo>
                  <a:close/>
                </a:path>
                <a:path w="280035" h="280034">
                  <a:moveTo>
                    <a:pt x="174243" y="5577"/>
                  </a:moveTo>
                  <a:lnTo>
                    <a:pt x="139811" y="5577"/>
                  </a:lnTo>
                  <a:lnTo>
                    <a:pt x="166680" y="8324"/>
                  </a:lnTo>
                  <a:lnTo>
                    <a:pt x="191749" y="16165"/>
                  </a:lnTo>
                  <a:lnTo>
                    <a:pt x="234086" y="44744"/>
                  </a:lnTo>
                  <a:lnTo>
                    <a:pt x="262665" y="87173"/>
                  </a:lnTo>
                  <a:lnTo>
                    <a:pt x="273253" y="139802"/>
                  </a:lnTo>
                  <a:lnTo>
                    <a:pt x="270506" y="166667"/>
                  </a:lnTo>
                  <a:lnTo>
                    <a:pt x="250326" y="214406"/>
                  </a:lnTo>
                  <a:lnTo>
                    <a:pt x="214418" y="250315"/>
                  </a:lnTo>
                  <a:lnTo>
                    <a:pt x="166680" y="270488"/>
                  </a:lnTo>
                  <a:lnTo>
                    <a:pt x="139811" y="273234"/>
                  </a:lnTo>
                  <a:lnTo>
                    <a:pt x="179416" y="273234"/>
                  </a:lnTo>
                  <a:lnTo>
                    <a:pt x="222154" y="252729"/>
                  </a:lnTo>
                  <a:lnTo>
                    <a:pt x="252495" y="222499"/>
                  </a:lnTo>
                  <a:lnTo>
                    <a:pt x="272445" y="184102"/>
                  </a:lnTo>
                  <a:lnTo>
                    <a:pt x="279623" y="139802"/>
                  </a:lnTo>
                  <a:lnTo>
                    <a:pt x="272521" y="95806"/>
                  </a:lnTo>
                  <a:lnTo>
                    <a:pt x="252724" y="57453"/>
                  </a:lnTo>
                  <a:lnTo>
                    <a:pt x="222496" y="27118"/>
                  </a:lnTo>
                  <a:lnTo>
                    <a:pt x="184104" y="7175"/>
                  </a:lnTo>
                  <a:lnTo>
                    <a:pt x="174243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>
              <a:extLst>
                <a:ext uri="{FF2B5EF4-FFF2-40B4-BE49-F238E27FC236}">
                  <a16:creationId xmlns:a16="http://schemas.microsoft.com/office/drawing/2014/main" id="{571F367E-4769-4F18-43D4-AD4D0E72D04F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3535" y="229453"/>
              <a:ext cx="178978" cy="178966"/>
            </a:xfrm>
            <a:prstGeom prst="rect">
              <a:avLst/>
            </a:prstGeom>
          </p:spPr>
        </p:pic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id="{0DA756BB-CDD7-3277-6ABA-34B78BB62B5D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61263" y="786051"/>
              <a:ext cx="186933" cy="186939"/>
            </a:xfrm>
            <a:prstGeom prst="rect">
              <a:avLst/>
            </a:prstGeom>
          </p:spPr>
        </p:pic>
      </p:grpSp>
      <p:sp>
        <p:nvSpPr>
          <p:cNvPr id="12" name="object 12">
            <a:extLst>
              <a:ext uri="{FF2B5EF4-FFF2-40B4-BE49-F238E27FC236}">
                <a16:creationId xmlns:a16="http://schemas.microsoft.com/office/drawing/2014/main" id="{55AB2CEE-D8F7-C3FD-145F-7717B85F15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65128" y="282425"/>
            <a:ext cx="407057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IN" sz="2400" b="1" dirty="0">
                <a:latin typeface="Tahoma"/>
                <a:cs typeface="Tahoma"/>
              </a:rPr>
              <a:t>  </a:t>
            </a:r>
            <a:endParaRPr sz="2400" b="1" dirty="0">
              <a:latin typeface="Tahoma"/>
              <a:cs typeface="Tahoma"/>
            </a:endParaRPr>
          </a:p>
        </p:txBody>
      </p:sp>
      <p:grpSp>
        <p:nvGrpSpPr>
          <p:cNvPr id="21" name="object 21">
            <a:extLst>
              <a:ext uri="{FF2B5EF4-FFF2-40B4-BE49-F238E27FC236}">
                <a16:creationId xmlns:a16="http://schemas.microsoft.com/office/drawing/2014/main" id="{32DB7B26-641A-4619-DCB9-C634A4F5A301}"/>
              </a:ext>
            </a:extLst>
          </p:cNvPr>
          <p:cNvGrpSpPr/>
          <p:nvPr/>
        </p:nvGrpSpPr>
        <p:grpSpPr>
          <a:xfrm>
            <a:off x="1515" y="93756"/>
            <a:ext cx="1280795" cy="471170"/>
            <a:chOff x="1515" y="93756"/>
            <a:chExt cx="1280795" cy="471170"/>
          </a:xfrm>
        </p:grpSpPr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46024652-86E3-B92C-0CA7-E725343EF830}"/>
                </a:ext>
              </a:extLst>
            </p:cNvPr>
            <p:cNvSpPr/>
            <p:nvPr/>
          </p:nvSpPr>
          <p:spPr>
            <a:xfrm>
              <a:off x="1511" y="171881"/>
              <a:ext cx="1162050" cy="285115"/>
            </a:xfrm>
            <a:custGeom>
              <a:avLst/>
              <a:gdLst/>
              <a:ahLst/>
              <a:cxnLst/>
              <a:rect l="l" t="t" r="r" b="b"/>
              <a:pathLst>
                <a:path w="1162050" h="285115">
                  <a:moveTo>
                    <a:pt x="370332" y="21551"/>
                  </a:moveTo>
                  <a:lnTo>
                    <a:pt x="366293" y="15455"/>
                  </a:lnTo>
                  <a:lnTo>
                    <a:pt x="0" y="257733"/>
                  </a:lnTo>
                  <a:lnTo>
                    <a:pt x="0" y="266496"/>
                  </a:lnTo>
                  <a:lnTo>
                    <a:pt x="370332" y="21551"/>
                  </a:lnTo>
                  <a:close/>
                </a:path>
                <a:path w="1162050" h="285115">
                  <a:moveTo>
                    <a:pt x="1161770" y="277964"/>
                  </a:moveTo>
                  <a:lnTo>
                    <a:pt x="371144" y="0"/>
                  </a:lnTo>
                  <a:lnTo>
                    <a:pt x="368719" y="6921"/>
                  </a:lnTo>
                  <a:lnTo>
                    <a:pt x="1159357" y="284861"/>
                  </a:lnTo>
                  <a:lnTo>
                    <a:pt x="1161770" y="2779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>
              <a:extLst>
                <a:ext uri="{FF2B5EF4-FFF2-40B4-BE49-F238E27FC236}">
                  <a16:creationId xmlns:a16="http://schemas.microsoft.com/office/drawing/2014/main" id="{92030CEF-F7C2-211B-0E43-F298E4370257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18" y="93756"/>
              <a:ext cx="186940" cy="186946"/>
            </a:xfrm>
            <a:prstGeom prst="rect">
              <a:avLst/>
            </a:prstGeom>
          </p:spPr>
        </p:pic>
        <p:pic>
          <p:nvPicPr>
            <p:cNvPr id="24" name="object 24">
              <a:extLst>
                <a:ext uri="{FF2B5EF4-FFF2-40B4-BE49-F238E27FC236}">
                  <a16:creationId xmlns:a16="http://schemas.microsoft.com/office/drawing/2014/main" id="{720D5BA7-3BED-B989-74E6-3DEB4D43AF12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4923" y="377452"/>
              <a:ext cx="186952" cy="186939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752D94C-C316-467C-6472-447BBD6052D7}"/>
              </a:ext>
            </a:extLst>
          </p:cNvPr>
          <p:cNvSpPr txBox="1"/>
          <p:nvPr/>
        </p:nvSpPr>
        <p:spPr>
          <a:xfrm>
            <a:off x="641350" y="764379"/>
            <a:ext cx="259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200" dirty="0"/>
          </a:p>
          <a:p>
            <a:pPr marL="228600" indent="-228600">
              <a:buFontTx/>
              <a:buAutoNum type="arabicPeriod"/>
            </a:pPr>
            <a:endParaRPr lang="en-IN" sz="1200" b="1" dirty="0"/>
          </a:p>
          <a:p>
            <a:pPr marL="228600" indent="-228600">
              <a:buFontTx/>
              <a:buAutoNum type="arabicPeriod"/>
            </a:pPr>
            <a:endParaRPr lang="en-IN" sz="1200" dirty="0"/>
          </a:p>
          <a:p>
            <a:pPr marL="228600" indent="-228600">
              <a:buAutoNum type="arabicPeriod"/>
            </a:pPr>
            <a:endParaRPr lang="en-IN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E3AA88-82FB-1F65-B3B3-F5B5F3B94FEC}"/>
              </a:ext>
            </a:extLst>
          </p:cNvPr>
          <p:cNvSpPr txBox="1"/>
          <p:nvPr/>
        </p:nvSpPr>
        <p:spPr>
          <a:xfrm>
            <a:off x="423936" y="1417871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IN" sz="1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3D01734-9094-D34F-A9BC-C9151D187598}"/>
              </a:ext>
            </a:extLst>
          </p:cNvPr>
          <p:cNvSpPr txBox="1"/>
          <p:nvPr/>
        </p:nvSpPr>
        <p:spPr>
          <a:xfrm>
            <a:off x="375271" y="852331"/>
            <a:ext cx="3106814" cy="2280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Digital Payments: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- UPI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- Impact: Small vendors now accept digital payments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Alternative Lending: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- </a:t>
            </a:r>
            <a:r>
              <a:rPr lang="en-IN" sz="1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FinTechs</a:t>
            </a: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use non-traditional data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Customer Experience: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I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- AI chatbots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AAE6E3-1395-8804-90F6-DEEBFF887712}"/>
              </a:ext>
            </a:extLst>
          </p:cNvPr>
          <p:cNvSpPr txBox="1"/>
          <p:nvPr/>
        </p:nvSpPr>
        <p:spPr>
          <a:xfrm>
            <a:off x="1281875" y="229453"/>
            <a:ext cx="286467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KEY FINDINGS  </a:t>
            </a:r>
            <a:endParaRPr lang="en-IN" sz="16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D9C2D4E-486E-188D-226E-E4702994DEF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468" r="6501"/>
          <a:stretch/>
        </p:blipFill>
        <p:spPr>
          <a:xfrm>
            <a:off x="3497186" y="895553"/>
            <a:ext cx="2039739" cy="214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405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3A12A-8B7B-C4BA-CF5E-09A643046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5615" y="276225"/>
            <a:ext cx="3463469" cy="276999"/>
          </a:xfrm>
        </p:spPr>
        <p:txBody>
          <a:bodyPr/>
          <a:lstStyle/>
          <a:p>
            <a:r>
              <a:rPr lang="en-IN" sz="1800" u="sng" dirty="0">
                <a:solidFill>
                  <a:schemeClr val="tx1"/>
                </a:solidFill>
              </a:rPr>
              <a:t>CHALLENGES AND RISKS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FC5A8A-F87C-BBFB-5D03-B86344DC2D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6551" y="1032271"/>
            <a:ext cx="4322534" cy="1453753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 Operational Risks</a:t>
            </a:r>
          </a:p>
          <a:p>
            <a:r>
              <a:rPr lang="en-US" dirty="0">
                <a:solidFill>
                  <a:schemeClr val="tx1"/>
                </a:solidFill>
              </a:rPr>
              <a:t> • Fast scaling without strong infrastructure can lead to service crashes or errors.</a:t>
            </a:r>
          </a:p>
          <a:p>
            <a:r>
              <a:rPr lang="en-US" dirty="0">
                <a:solidFill>
                  <a:schemeClr val="tx1"/>
                </a:solidFill>
              </a:rPr>
              <a:t>  Low Financial and Digital Literacy</a:t>
            </a:r>
          </a:p>
          <a:p>
            <a:r>
              <a:rPr lang="en-US" dirty="0">
                <a:solidFill>
                  <a:schemeClr val="tx1"/>
                </a:solidFill>
              </a:rPr>
              <a:t> • Many people don’t understand how digital finance works.</a:t>
            </a:r>
          </a:p>
          <a:p>
            <a:r>
              <a:rPr lang="en-US" dirty="0">
                <a:solidFill>
                  <a:schemeClr val="tx1"/>
                </a:solidFill>
              </a:rPr>
              <a:t>Sustainability of Business Models</a:t>
            </a:r>
          </a:p>
          <a:p>
            <a:r>
              <a:rPr lang="en-US" dirty="0">
                <a:solidFill>
                  <a:schemeClr val="tx1"/>
                </a:solidFill>
              </a:rPr>
              <a:t> • Some </a:t>
            </a:r>
            <a:r>
              <a:rPr lang="en-US" dirty="0" err="1">
                <a:solidFill>
                  <a:schemeClr val="tx1"/>
                </a:solidFill>
              </a:rPr>
              <a:t>FinTechs</a:t>
            </a:r>
            <a:r>
              <a:rPr lang="en-US" dirty="0">
                <a:solidFill>
                  <a:schemeClr val="tx1"/>
                </a:solidFill>
              </a:rPr>
              <a:t> burn large amounts of capital without profits.</a:t>
            </a:r>
          </a:p>
          <a:p>
            <a:r>
              <a:rPr lang="en-US" dirty="0">
                <a:solidFill>
                  <a:schemeClr val="tx1"/>
                </a:solidFill>
              </a:rPr>
              <a:t> Data Privacy Concerns</a:t>
            </a:r>
          </a:p>
          <a:p>
            <a:r>
              <a:rPr lang="en-US" dirty="0">
                <a:solidFill>
                  <a:schemeClr val="tx1"/>
                </a:solidFill>
              </a:rPr>
              <a:t> • Users worry about how their personal and financial data is used or sold.</a:t>
            </a:r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4" name="object 4">
            <a:extLst>
              <a:ext uri="{FF2B5EF4-FFF2-40B4-BE49-F238E27FC236}">
                <a16:creationId xmlns:a16="http://schemas.microsoft.com/office/drawing/2014/main" id="{9494D89C-2329-DAE3-736F-8E2B67EE280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64075" y="0"/>
            <a:ext cx="790625" cy="26680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4584FC-6E45-C793-C174-F8D3F725BED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-120650" y="627639"/>
            <a:ext cx="5848196" cy="2488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993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953B4-2DA9-2560-D07A-E05CBB037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0550" y="308311"/>
            <a:ext cx="2659740" cy="292388"/>
          </a:xfrm>
        </p:spPr>
        <p:txBody>
          <a:bodyPr/>
          <a:lstStyle/>
          <a:p>
            <a:r>
              <a:rPr lang="en-IN" u="sng" dirty="0">
                <a:solidFill>
                  <a:schemeClr val="tx1"/>
                </a:solidFill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9C9C17-033A-218A-B490-E67086E42A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2750" y="962025"/>
            <a:ext cx="5029199" cy="1538883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 FinTech is Changing the Game</a:t>
            </a:r>
          </a:p>
          <a:p>
            <a:r>
              <a:rPr lang="en-US" dirty="0">
                <a:solidFill>
                  <a:schemeClr val="tx1"/>
                </a:solidFill>
              </a:rPr>
              <a:t> • FinTech has made financial services faster, cheaper, and easier to access — especially for people in rural areas.</a:t>
            </a:r>
          </a:p>
          <a:p>
            <a:r>
              <a:rPr lang="en-US" dirty="0">
                <a:solidFill>
                  <a:schemeClr val="tx1"/>
                </a:solidFill>
              </a:rPr>
              <a:t>Traditional Banks Need to Evolve</a:t>
            </a:r>
          </a:p>
          <a:p>
            <a:r>
              <a:rPr lang="en-US" dirty="0">
                <a:solidFill>
                  <a:schemeClr val="tx1"/>
                </a:solidFill>
              </a:rPr>
              <a:t> • Banks can’t keep doing things the old way — they must go digital and offer smart, tech-friendly services.</a:t>
            </a:r>
          </a:p>
          <a:p>
            <a:r>
              <a:rPr lang="en-US" dirty="0">
                <a:solidFill>
                  <a:schemeClr val="tx1"/>
                </a:solidFill>
              </a:rPr>
              <a:t> The Future is Teamwork</a:t>
            </a:r>
          </a:p>
          <a:p>
            <a:r>
              <a:rPr lang="en-US" dirty="0">
                <a:solidFill>
                  <a:schemeClr val="tx1"/>
                </a:solidFill>
              </a:rPr>
              <a:t> • Instead of fighting </a:t>
            </a:r>
            <a:r>
              <a:rPr lang="en-US" dirty="0" err="1">
                <a:solidFill>
                  <a:schemeClr val="tx1"/>
                </a:solidFill>
              </a:rPr>
              <a:t>FinTechs</a:t>
            </a:r>
            <a:r>
              <a:rPr lang="en-US" dirty="0">
                <a:solidFill>
                  <a:schemeClr val="tx1"/>
                </a:solidFill>
              </a:rPr>
              <a:t>, many banks are now working with them.</a:t>
            </a:r>
            <a:endParaRPr lang="en-IN" dirty="0">
              <a:solidFill>
                <a:schemeClr val="tx1"/>
              </a:solidFill>
            </a:endParaRPr>
          </a:p>
        </p:txBody>
      </p:sp>
      <p:grpSp>
        <p:nvGrpSpPr>
          <p:cNvPr id="6" name="object 3">
            <a:extLst>
              <a:ext uri="{FF2B5EF4-FFF2-40B4-BE49-F238E27FC236}">
                <a16:creationId xmlns:a16="http://schemas.microsoft.com/office/drawing/2014/main" id="{B48277F6-2C03-0369-0F3C-FACC6FCC8FE3}"/>
              </a:ext>
            </a:extLst>
          </p:cNvPr>
          <p:cNvGrpSpPr/>
          <p:nvPr/>
        </p:nvGrpSpPr>
        <p:grpSpPr>
          <a:xfrm>
            <a:off x="5026853" y="27171"/>
            <a:ext cx="821690" cy="1001394"/>
            <a:chOff x="5026853" y="27171"/>
            <a:chExt cx="821690" cy="1001394"/>
          </a:xfrm>
        </p:grpSpPr>
        <p:sp>
          <p:nvSpPr>
            <p:cNvPr id="7" name="object 4">
              <a:extLst>
                <a:ext uri="{FF2B5EF4-FFF2-40B4-BE49-F238E27FC236}">
                  <a16:creationId xmlns:a16="http://schemas.microsoft.com/office/drawing/2014/main" id="{1AA35A49-8055-10B7-86D8-E3007521F7C1}"/>
                </a:ext>
              </a:extLst>
            </p:cNvPr>
            <p:cNvSpPr/>
            <p:nvPr/>
          </p:nvSpPr>
          <p:spPr>
            <a:xfrm>
              <a:off x="5548541" y="1010805"/>
              <a:ext cx="113030" cy="17780"/>
            </a:xfrm>
            <a:custGeom>
              <a:avLst/>
              <a:gdLst/>
              <a:ahLst/>
              <a:cxnLst/>
              <a:rect l="l" t="t" r="r" b="b"/>
              <a:pathLst>
                <a:path w="113029" h="17780">
                  <a:moveTo>
                    <a:pt x="17564" y="7188"/>
                  </a:moveTo>
                  <a:lnTo>
                    <a:pt x="16764" y="4787"/>
                  </a:lnTo>
                  <a:lnTo>
                    <a:pt x="15176" y="3200"/>
                  </a:lnTo>
                  <a:lnTo>
                    <a:pt x="13563" y="800"/>
                  </a:lnTo>
                  <a:lnTo>
                    <a:pt x="11163" y="0"/>
                  </a:lnTo>
                  <a:lnTo>
                    <a:pt x="4787" y="0"/>
                  </a:lnTo>
                  <a:lnTo>
                    <a:pt x="800" y="3987"/>
                  </a:lnTo>
                  <a:lnTo>
                    <a:pt x="800" y="8775"/>
                  </a:lnTo>
                  <a:lnTo>
                    <a:pt x="0" y="13563"/>
                  </a:lnTo>
                  <a:lnTo>
                    <a:pt x="4000" y="17551"/>
                  </a:lnTo>
                  <a:lnTo>
                    <a:pt x="13563" y="17551"/>
                  </a:lnTo>
                  <a:lnTo>
                    <a:pt x="17564" y="13563"/>
                  </a:lnTo>
                  <a:lnTo>
                    <a:pt x="17564" y="7188"/>
                  </a:lnTo>
                  <a:close/>
                </a:path>
                <a:path w="113029" h="17780">
                  <a:moveTo>
                    <a:pt x="64681" y="7188"/>
                  </a:moveTo>
                  <a:lnTo>
                    <a:pt x="63893" y="4787"/>
                  </a:lnTo>
                  <a:lnTo>
                    <a:pt x="62306" y="3200"/>
                  </a:lnTo>
                  <a:lnTo>
                    <a:pt x="61506" y="800"/>
                  </a:lnTo>
                  <a:lnTo>
                    <a:pt x="59105" y="0"/>
                  </a:lnTo>
                  <a:lnTo>
                    <a:pt x="51904" y="0"/>
                  </a:lnTo>
                  <a:lnTo>
                    <a:pt x="47917" y="3987"/>
                  </a:lnTo>
                  <a:lnTo>
                    <a:pt x="47917" y="8775"/>
                  </a:lnTo>
                  <a:lnTo>
                    <a:pt x="47917" y="13563"/>
                  </a:lnTo>
                  <a:lnTo>
                    <a:pt x="51904" y="17551"/>
                  </a:lnTo>
                  <a:lnTo>
                    <a:pt x="60693" y="17551"/>
                  </a:lnTo>
                  <a:lnTo>
                    <a:pt x="64681" y="13563"/>
                  </a:lnTo>
                  <a:lnTo>
                    <a:pt x="64681" y="7188"/>
                  </a:lnTo>
                  <a:close/>
                </a:path>
                <a:path w="113029" h="17780">
                  <a:moveTo>
                    <a:pt x="112623" y="7188"/>
                  </a:moveTo>
                  <a:lnTo>
                    <a:pt x="111798" y="4787"/>
                  </a:lnTo>
                  <a:lnTo>
                    <a:pt x="110223" y="3200"/>
                  </a:lnTo>
                  <a:lnTo>
                    <a:pt x="108635" y="800"/>
                  </a:lnTo>
                  <a:lnTo>
                    <a:pt x="106222" y="0"/>
                  </a:lnTo>
                  <a:lnTo>
                    <a:pt x="99034" y="0"/>
                  </a:lnTo>
                  <a:lnTo>
                    <a:pt x="95034" y="3987"/>
                  </a:lnTo>
                  <a:lnTo>
                    <a:pt x="95034" y="8775"/>
                  </a:lnTo>
                  <a:lnTo>
                    <a:pt x="95034" y="13563"/>
                  </a:lnTo>
                  <a:lnTo>
                    <a:pt x="99034" y="17551"/>
                  </a:lnTo>
                  <a:lnTo>
                    <a:pt x="108635" y="17551"/>
                  </a:lnTo>
                  <a:lnTo>
                    <a:pt x="112623" y="13563"/>
                  </a:lnTo>
                  <a:lnTo>
                    <a:pt x="112623" y="7188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5385D311-A832-E9EC-8E74-0BF9FC25EFE8}"/>
                </a:ext>
              </a:extLst>
            </p:cNvPr>
            <p:cNvSpPr/>
            <p:nvPr/>
          </p:nvSpPr>
          <p:spPr>
            <a:xfrm>
              <a:off x="5151412" y="27177"/>
              <a:ext cx="695325" cy="857250"/>
            </a:xfrm>
            <a:custGeom>
              <a:avLst/>
              <a:gdLst/>
              <a:ahLst/>
              <a:cxnLst/>
              <a:rect l="l" t="t" r="r" b="b"/>
              <a:pathLst>
                <a:path w="695325" h="857250">
                  <a:moveTo>
                    <a:pt x="695312" y="0"/>
                  </a:moveTo>
                  <a:lnTo>
                    <a:pt x="35356" y="288175"/>
                  </a:lnTo>
                  <a:lnTo>
                    <a:pt x="38150" y="294576"/>
                  </a:lnTo>
                  <a:lnTo>
                    <a:pt x="5245" y="260832"/>
                  </a:lnTo>
                  <a:lnTo>
                    <a:pt x="0" y="265925"/>
                  </a:lnTo>
                  <a:lnTo>
                    <a:pt x="576592" y="856919"/>
                  </a:lnTo>
                  <a:lnTo>
                    <a:pt x="581837" y="851814"/>
                  </a:lnTo>
                  <a:lnTo>
                    <a:pt x="38392" y="294830"/>
                  </a:lnTo>
                  <a:lnTo>
                    <a:pt x="695312" y="7975"/>
                  </a:lnTo>
                  <a:lnTo>
                    <a:pt x="6953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F5879244-087E-B48D-8ECF-EFF4BDE1D071}"/>
                </a:ext>
              </a:extLst>
            </p:cNvPr>
            <p:cNvSpPr/>
            <p:nvPr/>
          </p:nvSpPr>
          <p:spPr>
            <a:xfrm>
              <a:off x="5030053" y="135971"/>
              <a:ext cx="366395" cy="366395"/>
            </a:xfrm>
            <a:custGeom>
              <a:avLst/>
              <a:gdLst/>
              <a:ahLst/>
              <a:cxnLst/>
              <a:rect l="l" t="t" r="r" b="b"/>
              <a:pathLst>
                <a:path w="366395" h="366395">
                  <a:moveTo>
                    <a:pt x="182971" y="0"/>
                  </a:moveTo>
                  <a:lnTo>
                    <a:pt x="134186" y="6562"/>
                  </a:lnTo>
                  <a:lnTo>
                    <a:pt x="90437" y="25064"/>
                  </a:lnTo>
                  <a:lnTo>
                    <a:pt x="53435" y="53731"/>
                  </a:lnTo>
                  <a:lnTo>
                    <a:pt x="24888" y="90787"/>
                  </a:lnTo>
                  <a:lnTo>
                    <a:pt x="6507" y="134455"/>
                  </a:lnTo>
                  <a:lnTo>
                    <a:pt x="0" y="182962"/>
                  </a:lnTo>
                  <a:lnTo>
                    <a:pt x="6562" y="231750"/>
                  </a:lnTo>
                  <a:lnTo>
                    <a:pt x="25064" y="275497"/>
                  </a:lnTo>
                  <a:lnTo>
                    <a:pt x="53732" y="312497"/>
                  </a:lnTo>
                  <a:lnTo>
                    <a:pt x="90789" y="341040"/>
                  </a:lnTo>
                  <a:lnTo>
                    <a:pt x="134461" y="359418"/>
                  </a:lnTo>
                  <a:lnTo>
                    <a:pt x="182971" y="365924"/>
                  </a:lnTo>
                  <a:lnTo>
                    <a:pt x="231756" y="359362"/>
                  </a:lnTo>
                  <a:lnTo>
                    <a:pt x="275505" y="340860"/>
                  </a:lnTo>
                  <a:lnTo>
                    <a:pt x="312507" y="312193"/>
                  </a:lnTo>
                  <a:lnTo>
                    <a:pt x="341054" y="275137"/>
                  </a:lnTo>
                  <a:lnTo>
                    <a:pt x="359435" y="231468"/>
                  </a:lnTo>
                  <a:lnTo>
                    <a:pt x="365942" y="182962"/>
                  </a:lnTo>
                  <a:lnTo>
                    <a:pt x="359380" y="134455"/>
                  </a:lnTo>
                  <a:lnTo>
                    <a:pt x="340878" y="90787"/>
                  </a:lnTo>
                  <a:lnTo>
                    <a:pt x="312210" y="53731"/>
                  </a:lnTo>
                  <a:lnTo>
                    <a:pt x="275153" y="25064"/>
                  </a:lnTo>
                  <a:lnTo>
                    <a:pt x="231481" y="6562"/>
                  </a:lnTo>
                  <a:lnTo>
                    <a:pt x="182971" y="0"/>
                  </a:lnTo>
                  <a:close/>
                </a:path>
              </a:pathLst>
            </a:custGeom>
            <a:solidFill>
              <a:srgbClr val="77C6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7">
              <a:extLst>
                <a:ext uri="{FF2B5EF4-FFF2-40B4-BE49-F238E27FC236}">
                  <a16:creationId xmlns:a16="http://schemas.microsoft.com/office/drawing/2014/main" id="{5F169337-3FD6-F936-893E-B8D00D4ADA5F}"/>
                </a:ext>
              </a:extLst>
            </p:cNvPr>
            <p:cNvSpPr/>
            <p:nvPr/>
          </p:nvSpPr>
          <p:spPr>
            <a:xfrm>
              <a:off x="5026853" y="132770"/>
              <a:ext cx="372745" cy="372745"/>
            </a:xfrm>
            <a:custGeom>
              <a:avLst/>
              <a:gdLst/>
              <a:ahLst/>
              <a:cxnLst/>
              <a:rect l="l" t="t" r="r" b="b"/>
              <a:pathLst>
                <a:path w="372745" h="372745">
                  <a:moveTo>
                    <a:pt x="186171" y="0"/>
                  </a:moveTo>
                  <a:lnTo>
                    <a:pt x="136874" y="6631"/>
                  </a:lnTo>
                  <a:lnTo>
                    <a:pt x="92456" y="25359"/>
                  </a:lnTo>
                  <a:lnTo>
                    <a:pt x="54738" y="54428"/>
                  </a:lnTo>
                  <a:lnTo>
                    <a:pt x="25542" y="92087"/>
                  </a:lnTo>
                  <a:lnTo>
                    <a:pt x="6689" y="136583"/>
                  </a:lnTo>
                  <a:lnTo>
                    <a:pt x="0" y="186162"/>
                  </a:lnTo>
                  <a:lnTo>
                    <a:pt x="6634" y="235741"/>
                  </a:lnTo>
                  <a:lnTo>
                    <a:pt x="25366" y="280237"/>
                  </a:lnTo>
                  <a:lnTo>
                    <a:pt x="54441" y="317897"/>
                  </a:lnTo>
                  <a:lnTo>
                    <a:pt x="92103" y="346967"/>
                  </a:lnTo>
                  <a:lnTo>
                    <a:pt x="136599" y="365696"/>
                  </a:lnTo>
                  <a:lnTo>
                    <a:pt x="186171" y="372328"/>
                  </a:lnTo>
                  <a:lnTo>
                    <a:pt x="233703" y="365933"/>
                  </a:lnTo>
                  <a:lnTo>
                    <a:pt x="186171" y="365933"/>
                  </a:lnTo>
                  <a:lnTo>
                    <a:pt x="149910" y="362300"/>
                  </a:lnTo>
                  <a:lnTo>
                    <a:pt x="85170" y="335257"/>
                  </a:lnTo>
                  <a:lnTo>
                    <a:pt x="36276" y="286499"/>
                  </a:lnTo>
                  <a:lnTo>
                    <a:pt x="9239" y="222306"/>
                  </a:lnTo>
                  <a:lnTo>
                    <a:pt x="5608" y="186162"/>
                  </a:lnTo>
                  <a:lnTo>
                    <a:pt x="9239" y="149902"/>
                  </a:lnTo>
                  <a:lnTo>
                    <a:pt x="36276" y="85169"/>
                  </a:lnTo>
                  <a:lnTo>
                    <a:pt x="85083" y="36271"/>
                  </a:lnTo>
                  <a:lnTo>
                    <a:pt x="149575" y="9561"/>
                  </a:lnTo>
                  <a:lnTo>
                    <a:pt x="186171" y="6400"/>
                  </a:lnTo>
                  <a:lnTo>
                    <a:pt x="186171" y="5577"/>
                  </a:lnTo>
                  <a:lnTo>
                    <a:pt x="227518" y="5577"/>
                  </a:lnTo>
                  <a:lnTo>
                    <a:pt x="186171" y="0"/>
                  </a:lnTo>
                  <a:close/>
                </a:path>
                <a:path w="372745" h="372745">
                  <a:moveTo>
                    <a:pt x="227518" y="5577"/>
                  </a:moveTo>
                  <a:lnTo>
                    <a:pt x="186171" y="5577"/>
                  </a:lnTo>
                  <a:lnTo>
                    <a:pt x="222421" y="9214"/>
                  </a:lnTo>
                  <a:lnTo>
                    <a:pt x="256275" y="19671"/>
                  </a:lnTo>
                  <a:lnTo>
                    <a:pt x="313212" y="58338"/>
                  </a:lnTo>
                  <a:lnTo>
                    <a:pt x="351853" y="115664"/>
                  </a:lnTo>
                  <a:lnTo>
                    <a:pt x="365942" y="186162"/>
                  </a:lnTo>
                  <a:lnTo>
                    <a:pt x="362307" y="222419"/>
                  </a:lnTo>
                  <a:lnTo>
                    <a:pt x="335261" y="286836"/>
                  </a:lnTo>
                  <a:lnTo>
                    <a:pt x="286504" y="335257"/>
                  </a:lnTo>
                  <a:lnTo>
                    <a:pt x="222309" y="362300"/>
                  </a:lnTo>
                  <a:lnTo>
                    <a:pt x="186171" y="365933"/>
                  </a:lnTo>
                  <a:lnTo>
                    <a:pt x="233703" y="365933"/>
                  </a:lnTo>
                  <a:lnTo>
                    <a:pt x="279887" y="346967"/>
                  </a:lnTo>
                  <a:lnTo>
                    <a:pt x="317605" y="317897"/>
                  </a:lnTo>
                  <a:lnTo>
                    <a:pt x="346801" y="280237"/>
                  </a:lnTo>
                  <a:lnTo>
                    <a:pt x="365654" y="235741"/>
                  </a:lnTo>
                  <a:lnTo>
                    <a:pt x="372343" y="186162"/>
                  </a:lnTo>
                  <a:lnTo>
                    <a:pt x="365711" y="136868"/>
                  </a:lnTo>
                  <a:lnTo>
                    <a:pt x="346984" y="92453"/>
                  </a:lnTo>
                  <a:lnTo>
                    <a:pt x="317914" y="54737"/>
                  </a:lnTo>
                  <a:lnTo>
                    <a:pt x="280253" y="25541"/>
                  </a:lnTo>
                  <a:lnTo>
                    <a:pt x="235755" y="6689"/>
                  </a:lnTo>
                  <a:lnTo>
                    <a:pt x="227518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3C217443-26FF-9D9D-560A-EFE7029B91A1}"/>
                </a:ext>
              </a:extLst>
            </p:cNvPr>
            <p:cNvSpPr/>
            <p:nvPr/>
          </p:nvSpPr>
          <p:spPr>
            <a:xfrm>
              <a:off x="5076382" y="182301"/>
              <a:ext cx="273685" cy="273685"/>
            </a:xfrm>
            <a:custGeom>
              <a:avLst/>
              <a:gdLst/>
              <a:ahLst/>
              <a:cxnLst/>
              <a:rect l="l" t="t" r="r" b="b"/>
              <a:pathLst>
                <a:path w="273685" h="273684">
                  <a:moveTo>
                    <a:pt x="136641" y="0"/>
                  </a:moveTo>
                  <a:lnTo>
                    <a:pt x="93287" y="6921"/>
                  </a:lnTo>
                  <a:lnTo>
                    <a:pt x="55757" y="26230"/>
                  </a:lnTo>
                  <a:lnTo>
                    <a:pt x="26240" y="55742"/>
                  </a:lnTo>
                  <a:lnTo>
                    <a:pt x="6924" y="93270"/>
                  </a:lnTo>
                  <a:lnTo>
                    <a:pt x="0" y="136632"/>
                  </a:lnTo>
                  <a:lnTo>
                    <a:pt x="7000" y="179987"/>
                  </a:lnTo>
                  <a:lnTo>
                    <a:pt x="26468" y="217513"/>
                  </a:lnTo>
                  <a:lnTo>
                    <a:pt x="56099" y="247024"/>
                  </a:lnTo>
                  <a:lnTo>
                    <a:pt x="93591" y="266333"/>
                  </a:lnTo>
                  <a:lnTo>
                    <a:pt x="136641" y="273256"/>
                  </a:lnTo>
                  <a:lnTo>
                    <a:pt x="179993" y="266257"/>
                  </a:lnTo>
                  <a:lnTo>
                    <a:pt x="217515" y="246794"/>
                  </a:lnTo>
                  <a:lnTo>
                    <a:pt x="247023" y="217168"/>
                  </a:lnTo>
                  <a:lnTo>
                    <a:pt x="266331" y="179680"/>
                  </a:lnTo>
                  <a:lnTo>
                    <a:pt x="273253" y="136632"/>
                  </a:lnTo>
                  <a:lnTo>
                    <a:pt x="266255" y="93270"/>
                  </a:lnTo>
                  <a:lnTo>
                    <a:pt x="246795" y="55742"/>
                  </a:lnTo>
                  <a:lnTo>
                    <a:pt x="217173" y="26230"/>
                  </a:lnTo>
                  <a:lnTo>
                    <a:pt x="179688" y="6921"/>
                  </a:lnTo>
                  <a:lnTo>
                    <a:pt x="136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>
              <a:extLst>
                <a:ext uri="{FF2B5EF4-FFF2-40B4-BE49-F238E27FC236}">
                  <a16:creationId xmlns:a16="http://schemas.microsoft.com/office/drawing/2014/main" id="{A50DC703-F3DF-314B-4C70-86930AABC600}"/>
                </a:ext>
              </a:extLst>
            </p:cNvPr>
            <p:cNvSpPr/>
            <p:nvPr/>
          </p:nvSpPr>
          <p:spPr>
            <a:xfrm>
              <a:off x="5073213" y="179131"/>
              <a:ext cx="280035" cy="280035"/>
            </a:xfrm>
            <a:custGeom>
              <a:avLst/>
              <a:gdLst/>
              <a:ahLst/>
              <a:cxnLst/>
              <a:rect l="l" t="t" r="r" b="b"/>
              <a:pathLst>
                <a:path w="280035" h="280034">
                  <a:moveTo>
                    <a:pt x="139811" y="0"/>
                  </a:moveTo>
                  <a:lnTo>
                    <a:pt x="95507" y="7099"/>
                  </a:lnTo>
                  <a:lnTo>
                    <a:pt x="57113" y="26890"/>
                  </a:lnTo>
                  <a:lnTo>
                    <a:pt x="26890" y="57111"/>
                  </a:lnTo>
                  <a:lnTo>
                    <a:pt x="7099" y="95502"/>
                  </a:lnTo>
                  <a:lnTo>
                    <a:pt x="0" y="139802"/>
                  </a:lnTo>
                  <a:lnTo>
                    <a:pt x="7099" y="184102"/>
                  </a:lnTo>
                  <a:lnTo>
                    <a:pt x="26890" y="222499"/>
                  </a:lnTo>
                  <a:lnTo>
                    <a:pt x="57113" y="252729"/>
                  </a:lnTo>
                  <a:lnTo>
                    <a:pt x="95507" y="272527"/>
                  </a:lnTo>
                  <a:lnTo>
                    <a:pt x="139811" y="279629"/>
                  </a:lnTo>
                  <a:lnTo>
                    <a:pt x="179416" y="273234"/>
                  </a:lnTo>
                  <a:lnTo>
                    <a:pt x="139811" y="273234"/>
                  </a:lnTo>
                  <a:lnTo>
                    <a:pt x="112930" y="270488"/>
                  </a:lnTo>
                  <a:lnTo>
                    <a:pt x="64870" y="250315"/>
                  </a:lnTo>
                  <a:lnTo>
                    <a:pt x="28504" y="214406"/>
                  </a:lnTo>
                  <a:lnTo>
                    <a:pt x="8324" y="166667"/>
                  </a:lnTo>
                  <a:lnTo>
                    <a:pt x="5577" y="139802"/>
                  </a:lnTo>
                  <a:lnTo>
                    <a:pt x="8324" y="112923"/>
                  </a:lnTo>
                  <a:lnTo>
                    <a:pt x="28504" y="64869"/>
                  </a:lnTo>
                  <a:lnTo>
                    <a:pt x="64425" y="28504"/>
                  </a:lnTo>
                  <a:lnTo>
                    <a:pt x="112484" y="8324"/>
                  </a:lnTo>
                  <a:lnTo>
                    <a:pt x="139811" y="5577"/>
                  </a:lnTo>
                  <a:lnTo>
                    <a:pt x="174243" y="5577"/>
                  </a:lnTo>
                  <a:lnTo>
                    <a:pt x="139811" y="0"/>
                  </a:lnTo>
                  <a:close/>
                </a:path>
                <a:path w="280035" h="280034">
                  <a:moveTo>
                    <a:pt x="174243" y="5577"/>
                  </a:moveTo>
                  <a:lnTo>
                    <a:pt x="139811" y="5577"/>
                  </a:lnTo>
                  <a:lnTo>
                    <a:pt x="166680" y="8324"/>
                  </a:lnTo>
                  <a:lnTo>
                    <a:pt x="191749" y="16165"/>
                  </a:lnTo>
                  <a:lnTo>
                    <a:pt x="234086" y="44744"/>
                  </a:lnTo>
                  <a:lnTo>
                    <a:pt x="262665" y="87173"/>
                  </a:lnTo>
                  <a:lnTo>
                    <a:pt x="273253" y="139802"/>
                  </a:lnTo>
                  <a:lnTo>
                    <a:pt x="270506" y="166667"/>
                  </a:lnTo>
                  <a:lnTo>
                    <a:pt x="250326" y="214406"/>
                  </a:lnTo>
                  <a:lnTo>
                    <a:pt x="214418" y="250315"/>
                  </a:lnTo>
                  <a:lnTo>
                    <a:pt x="166680" y="270488"/>
                  </a:lnTo>
                  <a:lnTo>
                    <a:pt x="139811" y="273234"/>
                  </a:lnTo>
                  <a:lnTo>
                    <a:pt x="179416" y="273234"/>
                  </a:lnTo>
                  <a:lnTo>
                    <a:pt x="222154" y="252729"/>
                  </a:lnTo>
                  <a:lnTo>
                    <a:pt x="252495" y="222499"/>
                  </a:lnTo>
                  <a:lnTo>
                    <a:pt x="272445" y="184102"/>
                  </a:lnTo>
                  <a:lnTo>
                    <a:pt x="279623" y="139802"/>
                  </a:lnTo>
                  <a:lnTo>
                    <a:pt x="272521" y="95806"/>
                  </a:lnTo>
                  <a:lnTo>
                    <a:pt x="252724" y="57453"/>
                  </a:lnTo>
                  <a:lnTo>
                    <a:pt x="222496" y="27118"/>
                  </a:lnTo>
                  <a:lnTo>
                    <a:pt x="184104" y="7175"/>
                  </a:lnTo>
                  <a:lnTo>
                    <a:pt x="174243" y="5577"/>
                  </a:lnTo>
                  <a:close/>
                </a:path>
              </a:pathLst>
            </a:custGeom>
            <a:solidFill>
              <a:srgbClr val="3D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0">
              <a:extLst>
                <a:ext uri="{FF2B5EF4-FFF2-40B4-BE49-F238E27FC236}">
                  <a16:creationId xmlns:a16="http://schemas.microsoft.com/office/drawing/2014/main" id="{CE36616C-CCA0-BC0F-A0B2-08AF916B5158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3535" y="229453"/>
              <a:ext cx="178978" cy="178966"/>
            </a:xfrm>
            <a:prstGeom prst="rect">
              <a:avLst/>
            </a:prstGeom>
          </p:spPr>
        </p:pic>
        <p:pic>
          <p:nvPicPr>
            <p:cNvPr id="14" name="object 11">
              <a:extLst>
                <a:ext uri="{FF2B5EF4-FFF2-40B4-BE49-F238E27FC236}">
                  <a16:creationId xmlns:a16="http://schemas.microsoft.com/office/drawing/2014/main" id="{04AADED7-0843-BCFE-A430-07C1CC5F440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61263" y="786051"/>
              <a:ext cx="186933" cy="186939"/>
            </a:xfrm>
            <a:prstGeom prst="rect">
              <a:avLst/>
            </a:prstGeom>
          </p:spPr>
        </p:pic>
      </p:grpSp>
      <p:grpSp>
        <p:nvGrpSpPr>
          <p:cNvPr id="15" name="object 21">
            <a:extLst>
              <a:ext uri="{FF2B5EF4-FFF2-40B4-BE49-F238E27FC236}">
                <a16:creationId xmlns:a16="http://schemas.microsoft.com/office/drawing/2014/main" id="{CEAA08BD-7544-1D6B-B422-867BB2BAC09D}"/>
              </a:ext>
            </a:extLst>
          </p:cNvPr>
          <p:cNvGrpSpPr/>
          <p:nvPr/>
        </p:nvGrpSpPr>
        <p:grpSpPr>
          <a:xfrm>
            <a:off x="1515" y="93756"/>
            <a:ext cx="1280795" cy="471170"/>
            <a:chOff x="1515" y="93756"/>
            <a:chExt cx="1280795" cy="471170"/>
          </a:xfrm>
        </p:grpSpPr>
        <p:sp>
          <p:nvSpPr>
            <p:cNvPr id="16" name="object 22">
              <a:extLst>
                <a:ext uri="{FF2B5EF4-FFF2-40B4-BE49-F238E27FC236}">
                  <a16:creationId xmlns:a16="http://schemas.microsoft.com/office/drawing/2014/main" id="{47D711B5-D85D-8913-62C5-E4E997518217}"/>
                </a:ext>
              </a:extLst>
            </p:cNvPr>
            <p:cNvSpPr/>
            <p:nvPr/>
          </p:nvSpPr>
          <p:spPr>
            <a:xfrm>
              <a:off x="1511" y="171881"/>
              <a:ext cx="1162050" cy="285115"/>
            </a:xfrm>
            <a:custGeom>
              <a:avLst/>
              <a:gdLst/>
              <a:ahLst/>
              <a:cxnLst/>
              <a:rect l="l" t="t" r="r" b="b"/>
              <a:pathLst>
                <a:path w="1162050" h="285115">
                  <a:moveTo>
                    <a:pt x="370332" y="21551"/>
                  </a:moveTo>
                  <a:lnTo>
                    <a:pt x="366293" y="15455"/>
                  </a:lnTo>
                  <a:lnTo>
                    <a:pt x="0" y="257733"/>
                  </a:lnTo>
                  <a:lnTo>
                    <a:pt x="0" y="266496"/>
                  </a:lnTo>
                  <a:lnTo>
                    <a:pt x="370332" y="21551"/>
                  </a:lnTo>
                  <a:close/>
                </a:path>
                <a:path w="1162050" h="285115">
                  <a:moveTo>
                    <a:pt x="1161770" y="277964"/>
                  </a:moveTo>
                  <a:lnTo>
                    <a:pt x="371144" y="0"/>
                  </a:lnTo>
                  <a:lnTo>
                    <a:pt x="368719" y="6921"/>
                  </a:lnTo>
                  <a:lnTo>
                    <a:pt x="1159357" y="284861"/>
                  </a:lnTo>
                  <a:lnTo>
                    <a:pt x="1161770" y="2779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23">
              <a:extLst>
                <a:ext uri="{FF2B5EF4-FFF2-40B4-BE49-F238E27FC236}">
                  <a16:creationId xmlns:a16="http://schemas.microsoft.com/office/drawing/2014/main" id="{F604A99F-2F54-FEEF-5E86-EDADAEFDE365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18" y="93756"/>
              <a:ext cx="186940" cy="186946"/>
            </a:xfrm>
            <a:prstGeom prst="rect">
              <a:avLst/>
            </a:prstGeom>
          </p:spPr>
        </p:pic>
        <p:pic>
          <p:nvPicPr>
            <p:cNvPr id="18" name="object 24">
              <a:extLst>
                <a:ext uri="{FF2B5EF4-FFF2-40B4-BE49-F238E27FC236}">
                  <a16:creationId xmlns:a16="http://schemas.microsoft.com/office/drawing/2014/main" id="{BBF67892-1A48-1FA8-274F-850D472226BA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4923" y="377452"/>
              <a:ext cx="186952" cy="186939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7E6ED53F-F7DB-DBDF-F276-CF8F4FBE7949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20000"/>
          </a:blip>
          <a:stretch>
            <a:fillRect/>
          </a:stretch>
        </p:blipFill>
        <p:spPr>
          <a:xfrm>
            <a:off x="-14152" y="535819"/>
            <a:ext cx="5854700" cy="267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8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9242" y="276225"/>
            <a:ext cx="1818005" cy="142731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600" spc="-640" dirty="0"/>
              <a:t>Thank</a:t>
            </a:r>
            <a:r>
              <a:rPr lang="en-IN" sz="4600" spc="-640" dirty="0"/>
              <a:t> YOUU</a:t>
            </a:r>
            <a:r>
              <a:rPr sz="4600" spc="-640" dirty="0"/>
              <a:t>!</a:t>
            </a:r>
            <a:endParaRPr sz="4600" dirty="0"/>
          </a:p>
        </p:txBody>
      </p:sp>
      <p:sp>
        <p:nvSpPr>
          <p:cNvPr id="3" name="object 3"/>
          <p:cNvSpPr txBox="1"/>
          <p:nvPr/>
        </p:nvSpPr>
        <p:spPr>
          <a:xfrm>
            <a:off x="2089150" y="1882374"/>
            <a:ext cx="2895600" cy="194797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" marR="5080" indent="-635" algn="ctr">
              <a:lnSpc>
                <a:spcPct val="84600"/>
              </a:lnSpc>
              <a:spcBef>
                <a:spcPts val="295"/>
              </a:spcBef>
            </a:pPr>
            <a:r>
              <a:rPr sz="1200" spc="-60" dirty="0">
                <a:solidFill>
                  <a:srgbClr val="77C6FC"/>
                </a:solidFill>
                <a:latin typeface="Tahoma"/>
                <a:cs typeface="Tahoma"/>
              </a:rPr>
              <a:t>Presented</a:t>
            </a:r>
            <a:r>
              <a:rPr sz="1200" spc="-35" dirty="0">
                <a:solidFill>
                  <a:srgbClr val="77C6FC"/>
                </a:solidFill>
                <a:latin typeface="Tahoma"/>
                <a:cs typeface="Tahoma"/>
              </a:rPr>
              <a:t> </a:t>
            </a:r>
            <a:r>
              <a:rPr sz="1200" spc="-25" dirty="0">
                <a:solidFill>
                  <a:srgbClr val="77C6FC"/>
                </a:solidFill>
                <a:latin typeface="Tahoma"/>
                <a:cs typeface="Tahoma"/>
              </a:rPr>
              <a:t>by- </a:t>
            </a:r>
            <a:r>
              <a:rPr sz="1200" spc="-60" dirty="0">
                <a:solidFill>
                  <a:srgbClr val="77C6FC"/>
                </a:solidFill>
                <a:latin typeface="Tahoma"/>
                <a:cs typeface="Tahoma"/>
              </a:rPr>
              <a:t>Anjali</a:t>
            </a:r>
            <a:r>
              <a:rPr sz="1200" spc="-80" dirty="0">
                <a:solidFill>
                  <a:srgbClr val="77C6FC"/>
                </a:solidFill>
                <a:latin typeface="Tahoma"/>
                <a:cs typeface="Tahoma"/>
              </a:rPr>
              <a:t> </a:t>
            </a:r>
            <a:r>
              <a:rPr sz="1200" spc="-10" dirty="0">
                <a:solidFill>
                  <a:srgbClr val="77C6FC"/>
                </a:solidFill>
                <a:latin typeface="Tahoma"/>
                <a:cs typeface="Tahoma"/>
              </a:rPr>
              <a:t>Tomar</a:t>
            </a:r>
            <a:endParaRPr sz="1200" dirty="0">
              <a:latin typeface="Tahoma"/>
              <a:cs typeface="Tahom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53904" y="0"/>
            <a:ext cx="790625" cy="266801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2796" y="921306"/>
            <a:ext cx="880268" cy="23666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1612</TotalTime>
  <Words>290</Words>
  <Application>Microsoft Office PowerPoint</Application>
  <PresentationFormat>Custom</PresentationFormat>
  <Paragraphs>63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Tahoma</vt:lpstr>
      <vt:lpstr>Times New Roman</vt:lpstr>
      <vt:lpstr>Verdana</vt:lpstr>
      <vt:lpstr>Office Theme</vt:lpstr>
      <vt:lpstr>PowerPoint Presentation</vt:lpstr>
      <vt:lpstr>INTRODUCTION </vt:lpstr>
      <vt:lpstr>       </vt:lpstr>
      <vt:lpstr> </vt:lpstr>
      <vt:lpstr>METHODOLOGY  </vt:lpstr>
      <vt:lpstr>  </vt:lpstr>
      <vt:lpstr>CHALLENGES AND RISKS </vt:lpstr>
      <vt:lpstr>CONCLUSION</vt:lpstr>
      <vt:lpstr>Thank YOUU!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Muskan Sikarwar</dc:creator>
  <cp:lastModifiedBy>anjali tomar</cp:lastModifiedBy>
  <cp:revision>11</cp:revision>
  <dcterms:created xsi:type="dcterms:W3CDTF">2023-12-12T12:03:17Z</dcterms:created>
  <dcterms:modified xsi:type="dcterms:W3CDTF">2025-05-31T06:51:03Z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2023-12-12T00:00:00Z</vt:filetime>
  </property>
  <property fmtid="{D5CDD505-2E9C-101B-9397-08002B2CF9AE}" pid="3" name="LastSaved">
    <vt:filetime>2023-12-12T00:00:00Z</vt:filetime>
  </property>
  <property fmtid="{D5CDD505-2E9C-101B-9397-08002B2CF9AE}" pid="4" name="Producer">
    <vt:lpwstr>GPL Ghostscript 10.02.0</vt:lpwstr>
  </property>
</Properties>
</file>