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B7F6B7-FBED-426F-9601-728161515DA1}" v="179" dt="2025-07-09T09:29:20.9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026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480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677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473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451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9091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7680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399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2388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528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86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  <a:p>
            <a:pPr lvl="4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799116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0877" y="1205628"/>
            <a:ext cx="7490915" cy="2665217"/>
          </a:xfrm>
        </p:spPr>
        <p:txBody>
          <a:bodyPr/>
          <a:lstStyle/>
          <a:p>
            <a:r>
              <a:rPr lang="en-US" sz="4000" b="1" err="1">
                <a:latin typeface="Kruti Dev 010"/>
              </a:rPr>
              <a:t>cqUnsyh</a:t>
            </a:r>
            <a:r>
              <a:rPr lang="en-US" sz="4000" b="1" dirty="0">
                <a:latin typeface="Kruti Dev 010"/>
              </a:rPr>
              <a:t> </a:t>
            </a:r>
            <a:r>
              <a:rPr lang="en-US" sz="4000" b="1" err="1">
                <a:latin typeface="Kruti Dev 010"/>
              </a:rPr>
              <a:t>xkSjh'kadj</a:t>
            </a:r>
            <a:r>
              <a:rPr lang="en-US" sz="4000" b="1" dirty="0">
                <a:latin typeface="Kruti Dev 010"/>
              </a:rPr>
              <a:t> </a:t>
            </a:r>
            <a:r>
              <a:rPr lang="en-US" sz="4000" b="1" err="1">
                <a:latin typeface="Kruti Dev 010"/>
              </a:rPr>
              <a:t>mik</a:t>
            </a:r>
            <a:r>
              <a:rPr lang="en-US" sz="4000" b="1" dirty="0">
                <a:latin typeface="Kruti Dev 010"/>
              </a:rPr>
              <a:t>/;k; }</a:t>
            </a:r>
            <a:r>
              <a:rPr lang="en-US" sz="4000" b="1" err="1">
                <a:latin typeface="Kruti Dev 010"/>
              </a:rPr>
              <a:t>kjk</a:t>
            </a:r>
            <a:r>
              <a:rPr lang="en-US" sz="4000" b="1" dirty="0">
                <a:latin typeface="Kruti Dev 010"/>
              </a:rPr>
              <a:t> </a:t>
            </a:r>
            <a:r>
              <a:rPr lang="en-US" sz="4000" b="1" err="1">
                <a:latin typeface="Kruti Dev 010"/>
              </a:rPr>
              <a:t>ladfyr</a:t>
            </a:r>
            <a:r>
              <a:rPr lang="en-US" sz="4000" b="1" dirty="0">
                <a:latin typeface="Kruti Dev 010"/>
              </a:rPr>
              <a:t> </a:t>
            </a:r>
            <a:r>
              <a:rPr lang="en-US" sz="4000" b="1" err="1">
                <a:latin typeface="Kruti Dev 010"/>
              </a:rPr>
              <a:t>cqUnsyh</a:t>
            </a:r>
            <a:r>
              <a:rPr lang="en-US" sz="4000" b="1" dirty="0">
                <a:latin typeface="Kruti Dev 010"/>
              </a:rPr>
              <a:t> </a:t>
            </a:r>
            <a:r>
              <a:rPr lang="en-US" sz="4000" b="1" err="1">
                <a:latin typeface="Kruti Dev 010"/>
              </a:rPr>
              <a:t>yksdksfä;ksa</a:t>
            </a:r>
            <a:r>
              <a:rPr lang="en-US" sz="4000" b="1" dirty="0">
                <a:latin typeface="Kruti Dev 010"/>
              </a:rPr>
              <a:t> </a:t>
            </a:r>
            <a:r>
              <a:rPr lang="en-US" sz="4000" b="1" err="1">
                <a:latin typeface="Kruti Dev 010"/>
              </a:rPr>
              <a:t>esa</a:t>
            </a:r>
            <a:r>
              <a:rPr lang="en-US" sz="4000" b="1" dirty="0">
                <a:latin typeface="Kruti Dev 010"/>
              </a:rPr>
              <a:t> thou </a:t>
            </a:r>
            <a:r>
              <a:rPr lang="en-US" sz="4000" b="1" err="1">
                <a:latin typeface="Kruti Dev 010"/>
              </a:rPr>
              <a:t>n'kZu</a:t>
            </a:r>
            <a:endParaRPr lang="en-US" sz="4000" err="1"/>
          </a:p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94192" y="4147690"/>
            <a:ext cx="5357600" cy="1160213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r">
              <a:lnSpc>
                <a:spcPct val="100000"/>
              </a:lnSpc>
            </a:pPr>
            <a:r>
              <a:rPr lang="en-US" sz="2000" dirty="0">
                <a:latin typeface="Kruti Dev 010"/>
              </a:rPr>
              <a:t>Jherh </a:t>
            </a:r>
            <a:r>
              <a:rPr lang="en-US" sz="2000" dirty="0" err="1">
                <a:latin typeface="Kruti Dev 010"/>
              </a:rPr>
              <a:t>dYiuk</a:t>
            </a:r>
            <a:r>
              <a:rPr lang="en-US" sz="2000" dirty="0">
                <a:latin typeface="Kruti Dev 010"/>
              </a:rPr>
              <a:t> flag</a:t>
            </a:r>
            <a:endParaRPr lang="en-US" sz="2000" dirty="0"/>
          </a:p>
          <a:p>
            <a:pPr algn="r">
              <a:lnSpc>
                <a:spcPct val="100000"/>
              </a:lnSpc>
            </a:pPr>
            <a:r>
              <a:rPr lang="en-US" sz="2000" dirty="0" err="1">
                <a:latin typeface="Kruti Dev 010"/>
              </a:rPr>
              <a:t>Jh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jke</a:t>
            </a:r>
            <a:r>
              <a:rPr lang="en-US" sz="2000" dirty="0">
                <a:latin typeface="Kruti Dev 010"/>
              </a:rPr>
              <a:t> '</a:t>
            </a:r>
            <a:r>
              <a:rPr lang="en-US" sz="2000" dirty="0" err="1">
                <a:latin typeface="Kruti Dev 010"/>
              </a:rPr>
              <a:t>kadj</a:t>
            </a:r>
            <a:r>
              <a:rPr lang="en-US" sz="2000" dirty="0">
                <a:latin typeface="Kruti Dev 010"/>
              </a:rPr>
              <a:t> flag dh </a:t>
            </a:r>
            <a:r>
              <a:rPr lang="en-US" sz="2000" dirty="0" err="1">
                <a:latin typeface="Kruti Dev 010"/>
              </a:rPr>
              <a:t>iq</a:t>
            </a:r>
            <a:r>
              <a:rPr lang="en-US" sz="2000" dirty="0">
                <a:latin typeface="Kruti Dev 010"/>
              </a:rPr>
              <a:t>=h</a:t>
            </a:r>
            <a:endParaRPr lang="en-US" sz="2000" dirty="0"/>
          </a:p>
          <a:p>
            <a:pPr algn="r">
              <a:lnSpc>
                <a:spcPct val="100000"/>
              </a:lnSpc>
            </a:pPr>
            <a:r>
              <a:rPr lang="en-US" sz="2000" dirty="0">
                <a:latin typeface="Kruti Dev 010"/>
              </a:rPr>
              <a:t>'</a:t>
            </a:r>
            <a:r>
              <a:rPr lang="en-US" sz="2000" dirty="0" err="1">
                <a:latin typeface="Kruti Dev 010"/>
              </a:rPr>
              <a:t>kks</a:t>
            </a:r>
            <a:r>
              <a:rPr lang="en-US" sz="2000" dirty="0">
                <a:latin typeface="Kruti Dev 010"/>
              </a:rPr>
              <a:t>/</a:t>
            </a:r>
            <a:r>
              <a:rPr lang="en-US" sz="2000" dirty="0" err="1">
                <a:latin typeface="Kruti Dev 010"/>
              </a:rPr>
              <a:t>kkFkhZ</a:t>
            </a:r>
            <a:endParaRPr lang="en-US" sz="2000" dirty="0" err="1"/>
          </a:p>
          <a:p>
            <a:pPr algn="r">
              <a:lnSpc>
                <a:spcPct val="100000"/>
              </a:lnSpc>
            </a:pPr>
            <a:r>
              <a:rPr lang="en-US" sz="2000" err="1">
                <a:latin typeface="Kruti Dev 010"/>
              </a:rPr>
              <a:t>fganh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foHkkx</a:t>
            </a:r>
            <a:endParaRPr lang="en-US" sz="2000" err="1"/>
          </a:p>
          <a:p>
            <a:pPr algn="r">
              <a:lnSpc>
                <a:spcPct val="100000"/>
              </a:lnSpc>
            </a:pPr>
            <a:r>
              <a:rPr lang="en-US" sz="2000" err="1">
                <a:latin typeface="Kruti Dev 010"/>
              </a:rPr>
              <a:t>ih</a:t>
            </a:r>
            <a:r>
              <a:rPr lang="en-US" sz="2000" dirty="0">
                <a:latin typeface="Kruti Dev 010"/>
              </a:rPr>
              <a:t>-ds- </a:t>
            </a:r>
            <a:r>
              <a:rPr lang="en-US" sz="2000" err="1">
                <a:latin typeface="Kruti Dev 010"/>
              </a:rPr>
              <a:t>fo'ofo|ky</a:t>
            </a:r>
            <a:r>
              <a:rPr lang="en-US" sz="2000" dirty="0">
                <a:latin typeface="Kruti Dev 010"/>
              </a:rPr>
              <a:t>;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C0309-E062-3D43-26ED-4DE5F390D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000" b="1" err="1">
                <a:latin typeface="Kruti Dev 010"/>
              </a:rPr>
              <a:t>Hkwfedk</a:t>
            </a:r>
            <a:endParaRPr lang="en-US" sz="3000" err="1"/>
          </a:p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A134F-9ABB-03CC-A33F-E7BBAF073D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4037" y="1352746"/>
            <a:ext cx="7796540" cy="399782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err="1">
                <a:latin typeface="Kruti Dev 010"/>
              </a:rPr>
              <a:t>yksdksfä;ksa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dks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lkaL</a:t>
            </a:r>
            <a:r>
              <a:rPr lang="en-US" sz="2000" dirty="0">
                <a:latin typeface="Kruti Dev 010"/>
              </a:rPr>
              <a:t>—</a:t>
            </a:r>
            <a:r>
              <a:rPr lang="en-US" sz="2000" dirty="0" err="1">
                <a:latin typeface="Kruti Dev 010"/>
              </a:rPr>
              <a:t>frd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n'kZu</a:t>
            </a:r>
            <a:r>
              <a:rPr lang="en-US" sz="2000" dirty="0">
                <a:latin typeface="Kruti Dev 010"/>
              </a:rPr>
              <a:t> dk </a:t>
            </a:r>
            <a:r>
              <a:rPr lang="en-US" sz="2000" dirty="0" err="1">
                <a:latin typeface="Kruti Dev 010"/>
              </a:rPr>
              <a:t>y?kq</a:t>
            </a:r>
            <a:r>
              <a:rPr lang="en-US" sz="2000" dirty="0">
                <a:latin typeface="Kruti Dev 010"/>
              </a:rPr>
              <a:t> :</a:t>
            </a:r>
            <a:r>
              <a:rPr lang="en-US" sz="2000" dirty="0" err="1">
                <a:latin typeface="Kruti Dev 010"/>
              </a:rPr>
              <a:t>i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ekuk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tkrk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gS</a:t>
            </a:r>
            <a:r>
              <a:rPr lang="en-US" sz="2000" dirty="0">
                <a:latin typeface="Kruti Dev 010"/>
              </a:rPr>
              <a:t> ¼ehMj] 2004½A ;s </a:t>
            </a:r>
            <a:r>
              <a:rPr lang="en-US" sz="2000" dirty="0" err="1">
                <a:latin typeface="Kruti Dev 010"/>
              </a:rPr>
              <a:t>dqN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gh</a:t>
            </a:r>
            <a:r>
              <a:rPr lang="en-US" sz="2000" dirty="0">
                <a:latin typeface="Kruti Dev 010"/>
              </a:rPr>
              <a:t> '</a:t>
            </a:r>
            <a:r>
              <a:rPr lang="en-US" sz="2000" dirty="0" err="1">
                <a:latin typeface="Kruti Dev 010"/>
              </a:rPr>
              <a:t>kCnksa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fdlh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leqnk</a:t>
            </a:r>
            <a:r>
              <a:rPr lang="en-US" sz="2000" dirty="0">
                <a:latin typeface="Kruti Dev 010"/>
              </a:rPr>
              <a:t>; dh </a:t>
            </a:r>
            <a:r>
              <a:rPr lang="en-US" sz="2000" dirty="0" err="1">
                <a:latin typeface="Kruti Dev 010"/>
              </a:rPr>
              <a:t>fo'o</a:t>
            </a:r>
            <a:r>
              <a:rPr lang="en-US" sz="2000" dirty="0">
                <a:latin typeface="Kruti Dev 010"/>
              </a:rPr>
              <a:t>&amp;–</a:t>
            </a:r>
            <a:r>
              <a:rPr lang="en-US" sz="2000" dirty="0" err="1">
                <a:latin typeface="Kruti Dev 010"/>
              </a:rPr>
              <a:t>f"V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dirty="0" err="1">
                <a:latin typeface="Kruti Dev 010"/>
              </a:rPr>
              <a:t>uSfrd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ewY;ksa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thou thus dh </a:t>
            </a:r>
            <a:r>
              <a:rPr lang="en-US" sz="2000" dirty="0" err="1">
                <a:latin typeface="Kruti Dev 010"/>
              </a:rPr>
              <a:t>j.kuhfr;ksa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dks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lekfgr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djrh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gSaA</a:t>
            </a:r>
            <a:r>
              <a:rPr lang="en-US" sz="2000" dirty="0">
                <a:latin typeface="Kruti Dev 010"/>
              </a:rPr>
              <a:t> e/;</a:t>
            </a:r>
            <a:r>
              <a:rPr lang="en-US" sz="2000" dirty="0" err="1">
                <a:latin typeface="Kruti Dev 010"/>
              </a:rPr>
              <a:t>çns'k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mÙkjçns'k</a:t>
            </a:r>
            <a:r>
              <a:rPr lang="en-US" sz="2000" dirty="0">
                <a:latin typeface="Kruti Dev 010"/>
              </a:rPr>
              <a:t> dh </a:t>
            </a:r>
            <a:r>
              <a:rPr lang="en-US" sz="2000" dirty="0" err="1">
                <a:latin typeface="Kruti Dev 010"/>
              </a:rPr>
              <a:t>lhekvksa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ij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QSyk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cqansy</a:t>
            </a:r>
            <a:r>
              <a:rPr lang="en-US" sz="2000" dirty="0">
                <a:latin typeface="Kruti Dev 010"/>
              </a:rPr>
              <a:t>[</a:t>
            </a:r>
            <a:r>
              <a:rPr lang="en-US" sz="2000" dirty="0" err="1">
                <a:latin typeface="Kruti Dev 010"/>
              </a:rPr>
              <a:t>kaM</a:t>
            </a:r>
            <a:r>
              <a:rPr lang="en-US" sz="2000" dirty="0">
                <a:latin typeface="Kruti Dev 010"/>
              </a:rPr>
              <a:t> {</a:t>
            </a:r>
            <a:r>
              <a:rPr lang="en-US" sz="2000" dirty="0" err="1">
                <a:latin typeface="Kruti Dev 010"/>
              </a:rPr>
              <a:t>ks</a:t>
            </a:r>
            <a:r>
              <a:rPr lang="en-US" sz="2000" dirty="0">
                <a:latin typeface="Kruti Dev 010"/>
              </a:rPr>
              <a:t>= </a:t>
            </a:r>
            <a:r>
              <a:rPr lang="en-US" sz="2000" dirty="0" err="1">
                <a:latin typeface="Kruti Dev 010"/>
              </a:rPr>
              <a:t>viuh</a:t>
            </a:r>
            <a:r>
              <a:rPr lang="en-US" sz="2000" dirty="0">
                <a:latin typeface="Kruti Dev 010"/>
              </a:rPr>
              <a:t> le`) </a:t>
            </a:r>
            <a:r>
              <a:rPr lang="en-US" sz="2000" dirty="0" err="1">
                <a:latin typeface="Kruti Dev 010"/>
              </a:rPr>
              <a:t>yksd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ijaijkvksa</a:t>
            </a:r>
            <a:r>
              <a:rPr lang="en-US" sz="2000" dirty="0">
                <a:latin typeface="Kruti Dev 010"/>
              </a:rPr>
              <a:t> ds </a:t>
            </a:r>
            <a:r>
              <a:rPr lang="en-US" sz="2000" dirty="0" err="1">
                <a:latin typeface="Kruti Dev 010"/>
              </a:rPr>
              <a:t>fy</a:t>
            </a:r>
            <a:r>
              <a:rPr lang="en-US" sz="2000" dirty="0">
                <a:latin typeface="Kruti Dev 010"/>
              </a:rPr>
              <a:t>, </a:t>
            </a:r>
            <a:r>
              <a:rPr lang="en-US" sz="2000" dirty="0" err="1">
                <a:latin typeface="Kruti Dev 010"/>
              </a:rPr>
              <a:t>çfl</a:t>
            </a:r>
            <a:r>
              <a:rPr lang="en-US" sz="2000" dirty="0">
                <a:latin typeface="Kruti Dev 010"/>
              </a:rPr>
              <a:t>) </a:t>
            </a:r>
            <a:r>
              <a:rPr lang="en-US" sz="2000" dirty="0" err="1">
                <a:latin typeface="Kruti Dev 010"/>
              </a:rPr>
              <a:t>gS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dirty="0" err="1">
                <a:latin typeface="Kruti Dev 010"/>
              </a:rPr>
              <a:t>tgk</a:t>
            </a:r>
            <a:r>
              <a:rPr lang="en-US" sz="2000" dirty="0">
                <a:latin typeface="Kruti Dev 010"/>
              </a:rPr>
              <a:t>¡ dh </a:t>
            </a:r>
            <a:r>
              <a:rPr lang="en-US" sz="2000" dirty="0" err="1">
                <a:latin typeface="Kruti Dev 010"/>
              </a:rPr>
              <a:t>cqansyh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yksdksfä;k</a:t>
            </a:r>
            <a:r>
              <a:rPr lang="en-US" sz="2000" dirty="0">
                <a:latin typeface="Kruti Dev 010"/>
              </a:rPr>
              <a:t>¡ —</a:t>
            </a:r>
            <a:r>
              <a:rPr lang="en-US" sz="2000" dirty="0" err="1">
                <a:latin typeface="Kruti Dev 010"/>
              </a:rPr>
              <a:t>f"kd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dirty="0" err="1">
                <a:latin typeface="Kruti Dev 010"/>
              </a:rPr>
              <a:t>ohjrkiw.kZ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rFkk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Hkfä&amp;ç</a:t>
            </a:r>
            <a:r>
              <a:rPr lang="en-US" sz="2000" dirty="0">
                <a:latin typeface="Kruti Dev 010"/>
              </a:rPr>
              <a:t>/</a:t>
            </a:r>
            <a:r>
              <a:rPr lang="en-US" sz="2000" dirty="0" err="1">
                <a:latin typeface="Kruti Dev 010"/>
              </a:rPr>
              <a:t>kku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thou'kSyh</a:t>
            </a:r>
            <a:r>
              <a:rPr lang="en-US" sz="2000" dirty="0">
                <a:latin typeface="Kruti Dev 010"/>
              </a:rPr>
              <a:t> dh &gt;yd </a:t>
            </a:r>
            <a:r>
              <a:rPr lang="en-US" sz="2000" dirty="0" err="1">
                <a:latin typeface="Kruti Dev 010"/>
              </a:rPr>
              <a:t>çLrqr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djrh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gSaA</a:t>
            </a:r>
            <a:endParaRPr lang="en-US" sz="2000" dirty="0" err="1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err="1">
                <a:latin typeface="Kruti Dev 010"/>
              </a:rPr>
              <a:t>xkSfj'kadj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mik</a:t>
            </a:r>
            <a:r>
              <a:rPr lang="en-US" sz="2000" dirty="0">
                <a:latin typeface="Kruti Dev 010"/>
              </a:rPr>
              <a:t>/;k;] ,d </a:t>
            </a:r>
            <a:r>
              <a:rPr lang="en-US" sz="2000" dirty="0" err="1">
                <a:latin typeface="Kruti Dev 010"/>
              </a:rPr>
              <a:t>çfl</a:t>
            </a:r>
            <a:r>
              <a:rPr lang="en-US" sz="2000" dirty="0">
                <a:latin typeface="Kruti Dev 010"/>
              </a:rPr>
              <a:t>) </a:t>
            </a:r>
            <a:r>
              <a:rPr lang="en-US" sz="2000" dirty="0" err="1">
                <a:latin typeface="Kruti Dev 010"/>
              </a:rPr>
              <a:t>yksdfon</a:t>
            </a:r>
            <a:r>
              <a:rPr lang="en-US" sz="2000" dirty="0">
                <a:latin typeface="Kruti Dev 010"/>
              </a:rPr>
              <a:t>~] us </a:t>
            </a:r>
            <a:r>
              <a:rPr lang="en-US" sz="2000" dirty="0" err="1">
                <a:latin typeface="Kruti Dev 010"/>
              </a:rPr>
              <a:t>cqansyh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yksdksfä;ksa</a:t>
            </a:r>
            <a:r>
              <a:rPr lang="en-US" sz="2000" dirty="0">
                <a:latin typeface="Kruti Dev 010"/>
              </a:rPr>
              <a:t> ds </a:t>
            </a:r>
            <a:r>
              <a:rPr lang="en-US" sz="2000" dirty="0" err="1">
                <a:latin typeface="Kruti Dev 010"/>
              </a:rPr>
              <a:t>ladyu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O;k</a:t>
            </a:r>
            <a:r>
              <a:rPr lang="en-US" sz="2000" dirty="0">
                <a:latin typeface="Kruti Dev 010"/>
              </a:rPr>
              <a:t>[;k </a:t>
            </a:r>
            <a:r>
              <a:rPr lang="en-US" sz="2000" dirty="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egRoiw.kZ</a:t>
            </a:r>
            <a:r>
              <a:rPr lang="en-US" sz="2000" dirty="0">
                <a:latin typeface="Kruti Dev 010"/>
              </a:rPr>
              <a:t> ;</a:t>
            </a:r>
            <a:r>
              <a:rPr lang="en-US" sz="2000" dirty="0" err="1">
                <a:latin typeface="Kruti Dev 010"/>
              </a:rPr>
              <a:t>ksxnku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fn;kA</a:t>
            </a:r>
            <a:r>
              <a:rPr lang="en-US" sz="2000" dirty="0">
                <a:latin typeface="Kruti Dev 010"/>
              </a:rPr>
              <a:t> muds </a:t>
            </a:r>
            <a:r>
              <a:rPr lang="en-US" sz="2000" dirty="0" err="1">
                <a:latin typeface="Kruti Dev 010"/>
              </a:rPr>
              <a:t>ç;klksa</a:t>
            </a:r>
            <a:r>
              <a:rPr lang="en-US" sz="2000" dirty="0">
                <a:latin typeface="Kruti Dev 010"/>
              </a:rPr>
              <a:t> ls bl {</a:t>
            </a:r>
            <a:r>
              <a:rPr lang="en-US" sz="2000" dirty="0" err="1">
                <a:latin typeface="Kruti Dev 010"/>
              </a:rPr>
              <a:t>ks</a:t>
            </a:r>
            <a:r>
              <a:rPr lang="en-US" sz="2000" dirty="0">
                <a:latin typeface="Kruti Dev 010"/>
              </a:rPr>
              <a:t>= dh </a:t>
            </a:r>
            <a:r>
              <a:rPr lang="en-US" sz="2000" dirty="0" err="1">
                <a:latin typeface="Kruti Dev 010"/>
              </a:rPr>
              <a:t>lkaL</a:t>
            </a:r>
            <a:r>
              <a:rPr lang="en-US" sz="2000" dirty="0">
                <a:latin typeface="Kruti Dev 010"/>
              </a:rPr>
              <a:t>—</a:t>
            </a:r>
            <a:r>
              <a:rPr lang="en-US" sz="2000" dirty="0" err="1">
                <a:latin typeface="Kruti Dev 010"/>
              </a:rPr>
              <a:t>frd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vfHkO;fä;ksa</a:t>
            </a:r>
            <a:r>
              <a:rPr lang="en-US" sz="2000" dirty="0">
                <a:latin typeface="Kruti Dev 010"/>
              </a:rPr>
              <a:t> dk ,d </a:t>
            </a:r>
            <a:r>
              <a:rPr lang="en-US" sz="2000" dirty="0" err="1">
                <a:latin typeface="Kruti Dev 010"/>
              </a:rPr>
              <a:t>laxfBr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HkaMkj</a:t>
            </a:r>
            <a:r>
              <a:rPr lang="en-US" sz="2000" dirty="0">
                <a:latin typeface="Kruti Dev 010"/>
              </a:rPr>
              <a:t> '</a:t>
            </a:r>
            <a:r>
              <a:rPr lang="en-US" sz="2000" dirty="0" err="1">
                <a:latin typeface="Kruti Dev 010"/>
              </a:rPr>
              <a:t>kks</a:t>
            </a:r>
            <a:r>
              <a:rPr lang="en-US" sz="2000" dirty="0">
                <a:latin typeface="Kruti Dev 010"/>
              </a:rPr>
              <a:t>/k </a:t>
            </a:r>
            <a:r>
              <a:rPr lang="en-US" sz="2000" dirty="0" err="1">
                <a:latin typeface="Kruti Dev 010"/>
              </a:rPr>
              <a:t>gsrq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miyC</a:t>
            </a:r>
            <a:r>
              <a:rPr lang="en-US" sz="2000" dirty="0">
                <a:latin typeface="Kruti Dev 010"/>
              </a:rPr>
              <a:t>/k </a:t>
            </a:r>
            <a:r>
              <a:rPr lang="en-US" sz="2000" dirty="0" err="1">
                <a:latin typeface="Kruti Dev 010"/>
              </a:rPr>
              <a:t>gks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ldkA</a:t>
            </a:r>
            <a:r>
              <a:rPr lang="en-US" sz="2000" dirty="0">
                <a:latin typeface="Kruti Dev 010"/>
              </a:rPr>
              <a:t> ;g '</a:t>
            </a:r>
            <a:r>
              <a:rPr lang="en-US" sz="2000" dirty="0" err="1">
                <a:latin typeface="Kruti Dev 010"/>
              </a:rPr>
              <a:t>kks</a:t>
            </a:r>
            <a:r>
              <a:rPr lang="en-US" sz="2000" dirty="0">
                <a:latin typeface="Kruti Dev 010"/>
              </a:rPr>
              <a:t>/</a:t>
            </a:r>
            <a:r>
              <a:rPr lang="en-US" sz="2000" dirty="0" err="1">
                <a:latin typeface="Kruti Dev 010"/>
              </a:rPr>
              <a:t>k&amp;i</a:t>
            </a:r>
            <a:r>
              <a:rPr lang="en-US" sz="2000" dirty="0">
                <a:latin typeface="Kruti Dev 010"/>
              </a:rPr>
              <a:t>= </a:t>
            </a:r>
            <a:r>
              <a:rPr lang="en-US" sz="2000" dirty="0" err="1">
                <a:latin typeface="Kruti Dev 010"/>
              </a:rPr>
              <a:t>mik</a:t>
            </a:r>
            <a:r>
              <a:rPr lang="en-US" sz="2000" dirty="0">
                <a:latin typeface="Kruti Dev 010"/>
              </a:rPr>
              <a:t>/;k; }</a:t>
            </a:r>
            <a:r>
              <a:rPr lang="en-US" sz="2000" dirty="0" err="1">
                <a:latin typeface="Kruti Dev 010"/>
              </a:rPr>
              <a:t>kjk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ladfyr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cqansyh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yksdksfä;ksa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fufgr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thou&amp;n'kZu</a:t>
            </a:r>
            <a:r>
              <a:rPr lang="en-US" sz="2000" dirty="0">
                <a:latin typeface="Kruti Dev 010"/>
              </a:rPr>
              <a:t> dk </a:t>
            </a:r>
            <a:r>
              <a:rPr lang="en-US" sz="2000" dirty="0" err="1">
                <a:latin typeface="Kruti Dev 010"/>
              </a:rPr>
              <a:t>fo'ys"k.k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djrk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gS</a:t>
            </a:r>
            <a:r>
              <a:rPr lang="en-US" sz="2000" dirty="0">
                <a:latin typeface="Kruti Dev 010"/>
              </a:rPr>
              <a:t>—</a:t>
            </a:r>
            <a:r>
              <a:rPr lang="en-US" sz="2000" dirty="0" err="1">
                <a:latin typeface="Kruti Dev 010"/>
              </a:rPr>
              <a:t>tSls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fd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HkkX</a:t>
            </a:r>
            <a:r>
              <a:rPr lang="en-US" sz="2000" dirty="0">
                <a:latin typeface="Kruti Dev 010"/>
              </a:rPr>
              <a:t>; dh Loh—</a:t>
            </a:r>
            <a:r>
              <a:rPr lang="en-US" sz="2000" dirty="0" err="1">
                <a:latin typeface="Kruti Dev 010"/>
              </a:rPr>
              <a:t>fr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dirty="0" err="1">
                <a:latin typeface="Kruti Dev 010"/>
              </a:rPr>
              <a:t>ifjJe</a:t>
            </a:r>
            <a:r>
              <a:rPr lang="en-US" sz="2000" dirty="0">
                <a:latin typeface="Kruti Dev 010"/>
              </a:rPr>
              <a:t> dk </a:t>
            </a:r>
            <a:r>
              <a:rPr lang="en-US" sz="2000" dirty="0" err="1">
                <a:latin typeface="Kruti Dev 010"/>
              </a:rPr>
              <a:t>egÙo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dirty="0" err="1">
                <a:latin typeface="Kruti Dev 010"/>
              </a:rPr>
              <a:t>ik</a:t>
            </a:r>
            <a:r>
              <a:rPr lang="en-US" sz="2000" dirty="0">
                <a:latin typeface="Kruti Dev 010"/>
              </a:rPr>
              <a:t>[</a:t>
            </a:r>
            <a:r>
              <a:rPr lang="en-US" sz="2000" dirty="0" err="1">
                <a:latin typeface="Kruti Dev 010"/>
              </a:rPr>
              <a:t>kaM</a:t>
            </a:r>
            <a:r>
              <a:rPr lang="en-US" sz="2000" dirty="0">
                <a:latin typeface="Kruti Dev 010"/>
              </a:rPr>
              <a:t> ds </a:t>
            </a:r>
            <a:r>
              <a:rPr lang="en-US" sz="2000" dirty="0" err="1">
                <a:latin typeface="Kruti Dev 010"/>
              </a:rPr>
              <a:t>çfr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vkykspukRed</a:t>
            </a:r>
            <a:r>
              <a:rPr lang="en-US" sz="2000" dirty="0">
                <a:latin typeface="Kruti Dev 010"/>
              </a:rPr>
              <a:t> –</a:t>
            </a:r>
            <a:r>
              <a:rPr lang="en-US" sz="2000" dirty="0" err="1">
                <a:latin typeface="Kruti Dev 010"/>
              </a:rPr>
              <a:t>f"Vdks.k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dirty="0" err="1">
                <a:latin typeface="Kruti Dev 010"/>
              </a:rPr>
              <a:t>rFkk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O;fäxr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vkdka</a:t>
            </a:r>
            <a:r>
              <a:rPr lang="en-US" sz="2000" dirty="0">
                <a:latin typeface="Kruti Dev 010"/>
              </a:rPr>
              <a:t>{</a:t>
            </a:r>
            <a:r>
              <a:rPr lang="en-US" sz="2000" dirty="0" err="1">
                <a:latin typeface="Kruti Dev 010"/>
              </a:rPr>
              <a:t>kkvksa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lkekftd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mÙkjnkf;Roksa</a:t>
            </a:r>
            <a:r>
              <a:rPr lang="en-US" sz="2000" dirty="0">
                <a:latin typeface="Kruti Dev 010"/>
              </a:rPr>
              <a:t> ds </a:t>
            </a:r>
            <a:r>
              <a:rPr lang="en-US" sz="2000" dirty="0" err="1">
                <a:latin typeface="Kruti Dev 010"/>
              </a:rPr>
              <a:t>chp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larqyu</a:t>
            </a:r>
            <a:r>
              <a:rPr lang="en-US" sz="2000" dirty="0">
                <a:latin typeface="Kruti Dev 010"/>
              </a:rPr>
              <a:t> dh </a:t>
            </a:r>
            <a:r>
              <a:rPr lang="en-US" sz="2000" dirty="0" err="1">
                <a:latin typeface="Kruti Dev 010"/>
              </a:rPr>
              <a:t>HkkoukA</a:t>
            </a:r>
            <a:endParaRPr lang="en-US" sz="2000" dirty="0" err="1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9007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169B25-AC48-F4EC-9CFA-77D5823DC8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5733" y="990556"/>
            <a:ext cx="9315190" cy="422607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i="1" dirty="0" err="1">
                <a:latin typeface="Kruti Dev 010"/>
              </a:rPr>
              <a:t>mís</a:t>
            </a:r>
            <a:r>
              <a:rPr lang="en-US" sz="2000" b="1" i="1" dirty="0">
                <a:latin typeface="Kruti Dev 010"/>
              </a:rPr>
              <a:t>';</a:t>
            </a:r>
            <a:endParaRPr lang="en-US" sz="2000" i="1" dirty="0"/>
          </a:p>
          <a:p>
            <a:pPr algn="just">
              <a:lnSpc>
                <a:spcPct val="150000"/>
              </a:lnSpc>
            </a:pPr>
            <a:r>
              <a:rPr lang="en-US" sz="2000" dirty="0" err="1">
                <a:latin typeface="Kruti Dev 010"/>
              </a:rPr>
              <a:t>xkSfj'kadj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mik</a:t>
            </a:r>
            <a:r>
              <a:rPr lang="en-US" sz="2000" dirty="0">
                <a:latin typeface="Kruti Dev 010"/>
              </a:rPr>
              <a:t>/;k; }</a:t>
            </a:r>
            <a:r>
              <a:rPr lang="en-US" sz="2000" dirty="0" err="1">
                <a:latin typeface="Kruti Dev 010"/>
              </a:rPr>
              <a:t>kjk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ladfyr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cqansyh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yksdksfä;ksa</a:t>
            </a:r>
            <a:r>
              <a:rPr lang="en-US" sz="2000" dirty="0">
                <a:latin typeface="Kruti Dev 010"/>
              </a:rPr>
              <a:t> dh </a:t>
            </a:r>
            <a:r>
              <a:rPr lang="en-US" sz="2000" dirty="0" err="1">
                <a:latin typeface="Kruti Dev 010"/>
              </a:rPr>
              <a:t>fo"k;xr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Jsf.k;ksa</a:t>
            </a:r>
            <a:r>
              <a:rPr lang="en-US" sz="2000" dirty="0">
                <a:latin typeface="Kruti Dev 010"/>
              </a:rPr>
              <a:t> ds </a:t>
            </a:r>
            <a:r>
              <a:rPr lang="en-US" sz="2000" dirty="0" err="1">
                <a:latin typeface="Kruti Dev 010"/>
              </a:rPr>
              <a:t>vuqlkj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igpku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djuk</a:t>
            </a:r>
            <a:r>
              <a:rPr lang="en-US" sz="2000" dirty="0">
                <a:latin typeface="Kruti Dev 010"/>
              </a:rPr>
              <a:t> ,</a:t>
            </a:r>
            <a:r>
              <a:rPr lang="en-US" sz="2000" dirty="0" err="1">
                <a:latin typeface="Kruti Dev 010"/>
              </a:rPr>
              <a:t>oa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mudk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oxhZdj.k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djukA</a:t>
            </a:r>
            <a:endParaRPr lang="en-US" sz="2000" dirty="0" err="1"/>
          </a:p>
          <a:p>
            <a:pPr algn="just">
              <a:lnSpc>
                <a:spcPct val="150000"/>
              </a:lnSpc>
            </a:pPr>
            <a:r>
              <a:rPr lang="en-US" sz="2000" err="1">
                <a:latin typeface="Kruti Dev 010"/>
              </a:rPr>
              <a:t>bu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yksdksfä;ksa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varfuZfgr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thou&amp;n'kZu</a:t>
            </a:r>
            <a:r>
              <a:rPr lang="en-US" sz="2000" dirty="0">
                <a:latin typeface="Kruti Dev 010"/>
              </a:rPr>
              <a:t> dh </a:t>
            </a:r>
            <a:r>
              <a:rPr lang="en-US" sz="2000" err="1">
                <a:latin typeface="Kruti Dev 010"/>
              </a:rPr>
              <a:t>O;k</a:t>
            </a:r>
            <a:r>
              <a:rPr lang="en-US" sz="2000" dirty="0">
                <a:latin typeface="Kruti Dev 010"/>
              </a:rPr>
              <a:t>[;k </a:t>
            </a:r>
            <a:r>
              <a:rPr lang="en-US" sz="2000" err="1">
                <a:latin typeface="Kruti Dev 010"/>
              </a:rPr>
              <a:t>djukA</a:t>
            </a:r>
            <a:endParaRPr lang="en-US" sz="2000" err="1"/>
          </a:p>
          <a:p>
            <a:pPr algn="just">
              <a:lnSpc>
                <a:spcPct val="150000"/>
              </a:lnSpc>
            </a:pPr>
            <a:r>
              <a:rPr lang="en-US" sz="2000" err="1">
                <a:latin typeface="Kruti Dev 010"/>
              </a:rPr>
              <a:t>lkekftd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ekunaMksa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varjih</a:t>
            </a:r>
            <a:r>
              <a:rPr lang="en-US" sz="2000" dirty="0">
                <a:latin typeface="Kruti Dev 010"/>
              </a:rPr>
              <a:t>&lt;+h </a:t>
            </a:r>
            <a:r>
              <a:rPr lang="en-US" sz="2000" err="1">
                <a:latin typeface="Kruti Dev 010"/>
              </a:rPr>
              <a:t>Kku</a:t>
            </a:r>
            <a:r>
              <a:rPr lang="en-US" sz="2000" dirty="0">
                <a:latin typeface="Kruti Dev 010"/>
              </a:rPr>
              <a:t> ds </a:t>
            </a:r>
            <a:r>
              <a:rPr lang="en-US" sz="2000" err="1">
                <a:latin typeface="Kruti Dev 010"/>
              </a:rPr>
              <a:t>fuekZ.k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budh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Hkwfedk</a:t>
            </a:r>
            <a:r>
              <a:rPr lang="en-US" sz="2000" dirty="0">
                <a:latin typeface="Kruti Dev 010"/>
              </a:rPr>
              <a:t> dk </a:t>
            </a:r>
            <a:r>
              <a:rPr lang="en-US" sz="2000" err="1">
                <a:latin typeface="Kruti Dev 010"/>
              </a:rPr>
              <a:t>vkdyu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djukA</a:t>
            </a:r>
            <a:endParaRPr lang="en-US" sz="2000" err="1"/>
          </a:p>
          <a:p>
            <a:pPr algn="just">
              <a:lnSpc>
                <a:spcPct val="150000"/>
              </a:lnSpc>
            </a:pPr>
            <a:r>
              <a:rPr lang="en-US" sz="2000" err="1">
                <a:latin typeface="Kruti Dev 010"/>
              </a:rPr>
              <a:t>cqansyh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yksdksfä;ksa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O;kid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Hkkjrh</a:t>
            </a:r>
            <a:r>
              <a:rPr lang="en-US" sz="2000" dirty="0">
                <a:latin typeface="Kruti Dev 010"/>
              </a:rPr>
              <a:t>; </a:t>
            </a:r>
            <a:r>
              <a:rPr lang="en-US" sz="2000" err="1">
                <a:latin typeface="Kruti Dev 010"/>
              </a:rPr>
              <a:t>yksd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ijaijk</a:t>
            </a:r>
            <a:r>
              <a:rPr lang="en-US" sz="2000" dirty="0">
                <a:latin typeface="Kruti Dev 010"/>
              </a:rPr>
              <a:t> ,</a:t>
            </a:r>
            <a:r>
              <a:rPr lang="en-US" sz="2000" err="1">
                <a:latin typeface="Kruti Dev 010"/>
              </a:rPr>
              <a:t>oa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nk'kZfud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ijaijkvksa</a:t>
            </a:r>
            <a:r>
              <a:rPr lang="en-US" sz="2000" dirty="0">
                <a:latin typeface="Kruti Dev 010"/>
              </a:rPr>
              <a:t> ds </a:t>
            </a:r>
            <a:r>
              <a:rPr lang="en-US" sz="2000" err="1">
                <a:latin typeface="Kruti Dev 010"/>
              </a:rPr>
              <a:t>lanHkZ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LFkkfir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djukA</a:t>
            </a:r>
            <a:endParaRPr lang="en-US" sz="2000" err="1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3838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ADCD2-AA95-CBC4-94D3-011739283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 err="1">
                <a:latin typeface="Kruti Dev 010"/>
              </a:rPr>
              <a:t>dk;Zç.kkyh</a:t>
            </a:r>
            <a:endParaRPr lang="en-US" sz="3000" err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694BA9-0ADD-41CF-C697-3093023311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7024" y="1352746"/>
            <a:ext cx="7796540" cy="3997828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Kruti Dev 010"/>
              </a:rPr>
              <a:t>;g </a:t>
            </a:r>
            <a:r>
              <a:rPr lang="en-US" sz="2000" err="1">
                <a:latin typeface="Kruti Dev 010"/>
              </a:rPr>
              <a:t>xq.kkRed</a:t>
            </a:r>
            <a:r>
              <a:rPr lang="en-US" sz="2000" dirty="0">
                <a:latin typeface="Kruti Dev 010"/>
              </a:rPr>
              <a:t> v/;;u </a:t>
            </a:r>
            <a:r>
              <a:rPr lang="en-US" sz="2000" err="1">
                <a:latin typeface="Kruti Dev 010"/>
              </a:rPr>
              <a:t>xkSfj'kadj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mik</a:t>
            </a:r>
            <a:r>
              <a:rPr lang="en-US" sz="2000" dirty="0">
                <a:latin typeface="Kruti Dev 010"/>
              </a:rPr>
              <a:t>/;k; }</a:t>
            </a:r>
            <a:r>
              <a:rPr lang="en-US" sz="2000" err="1">
                <a:latin typeface="Kruti Dev 010"/>
              </a:rPr>
              <a:t>kjk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ladfyr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cqansyh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yksdksfä;ksa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fufgr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thou&amp;n'kZu</a:t>
            </a:r>
            <a:r>
              <a:rPr lang="en-US" sz="2000" dirty="0">
                <a:latin typeface="Kruti Dev 010"/>
              </a:rPr>
              <a:t> dk </a:t>
            </a:r>
            <a:r>
              <a:rPr lang="en-US" sz="2000" err="1">
                <a:latin typeface="Kruti Dev 010"/>
              </a:rPr>
              <a:t>vUos"k.k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djus</a:t>
            </a:r>
            <a:r>
              <a:rPr lang="en-US" sz="2000" dirty="0">
                <a:latin typeface="Kruti Dev 010"/>
              </a:rPr>
              <a:t> ds </a:t>
            </a:r>
            <a:r>
              <a:rPr lang="en-US" sz="2000" err="1">
                <a:latin typeface="Kruti Dev 010"/>
              </a:rPr>
              <a:t>fy</a:t>
            </a:r>
            <a:r>
              <a:rPr lang="en-US" sz="2000" dirty="0">
                <a:latin typeface="Kruti Dev 010"/>
              </a:rPr>
              <a:t>, </a:t>
            </a:r>
            <a:r>
              <a:rPr lang="en-US" sz="2000" err="1">
                <a:latin typeface="Kruti Dev 010"/>
              </a:rPr>
              <a:t>fo"k;xr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fo'ys"k.k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ladsrkRed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O;k</a:t>
            </a:r>
            <a:r>
              <a:rPr lang="en-US" sz="2000" dirty="0">
                <a:latin typeface="Kruti Dev 010"/>
              </a:rPr>
              <a:t>[;k </a:t>
            </a:r>
            <a:r>
              <a:rPr lang="en-US" sz="2000" err="1">
                <a:latin typeface="Kruti Dev 010"/>
              </a:rPr>
              <a:t>ij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vk</a:t>
            </a:r>
            <a:r>
              <a:rPr lang="en-US" sz="2000" dirty="0">
                <a:latin typeface="Kruti Dev 010"/>
              </a:rPr>
              <a:t>/</a:t>
            </a:r>
            <a:r>
              <a:rPr lang="en-US" sz="2000" err="1">
                <a:latin typeface="Kruti Dev 010"/>
              </a:rPr>
              <a:t>kkfjr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FkkA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mik</a:t>
            </a:r>
            <a:r>
              <a:rPr lang="en-US" sz="2000" dirty="0">
                <a:latin typeface="Kruti Dev 010"/>
              </a:rPr>
              <a:t>/;k; ds </a:t>
            </a:r>
            <a:r>
              <a:rPr lang="en-US" sz="2000" err="1">
                <a:latin typeface="Kruti Dev 010"/>
              </a:rPr>
              <a:t>ladyu</a:t>
            </a:r>
            <a:r>
              <a:rPr lang="en-US" sz="2000" dirty="0">
                <a:latin typeface="Kruti Dev 010"/>
              </a:rPr>
              <a:t> ls </a:t>
            </a:r>
            <a:r>
              <a:rPr lang="en-US" sz="2000" err="1">
                <a:latin typeface="Kruti Dev 010"/>
              </a:rPr>
              <a:t>yksdksfä;ksa</a:t>
            </a:r>
            <a:r>
              <a:rPr lang="en-US" sz="2000" dirty="0">
                <a:latin typeface="Kruti Dev 010"/>
              </a:rPr>
              <a:t> dk </a:t>
            </a:r>
            <a:r>
              <a:rPr lang="en-US" sz="2000" err="1">
                <a:latin typeface="Kruti Dev 010"/>
              </a:rPr>
              <a:t>mís</a:t>
            </a:r>
            <a:r>
              <a:rPr lang="en-US" sz="2000" dirty="0">
                <a:latin typeface="Kruti Dev 010"/>
              </a:rPr>
              <a:t>';</a:t>
            </a:r>
            <a:r>
              <a:rPr lang="en-US" sz="2000" err="1">
                <a:latin typeface="Kruti Dev 010"/>
              </a:rPr>
              <a:t>iw.kZ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p;u</a:t>
            </a:r>
            <a:r>
              <a:rPr lang="en-US" sz="2000" dirty="0">
                <a:latin typeface="Kruti Dev 010"/>
              </a:rPr>
              <a:t>  </a:t>
            </a:r>
            <a:r>
              <a:rPr lang="en-US" sz="2000" err="1">
                <a:latin typeface="Kruti Dev 010"/>
              </a:rPr>
              <a:t>fd;k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x;k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err="1">
                <a:latin typeface="Kruti Dev 010"/>
              </a:rPr>
              <a:t>rkfd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cqansyh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lkaL</a:t>
            </a:r>
            <a:r>
              <a:rPr lang="en-US" sz="2000" dirty="0">
                <a:latin typeface="Kruti Dev 010"/>
              </a:rPr>
              <a:t>—</a:t>
            </a:r>
            <a:r>
              <a:rPr lang="en-US" sz="2000" err="1">
                <a:latin typeface="Kruti Dev 010"/>
              </a:rPr>
              <a:t>frd</a:t>
            </a:r>
            <a:r>
              <a:rPr lang="en-US" sz="2000" dirty="0">
                <a:latin typeface="Kruti Dev 010"/>
              </a:rPr>
              <a:t> thou ls </a:t>
            </a:r>
            <a:r>
              <a:rPr lang="en-US" sz="2000" err="1">
                <a:latin typeface="Kruti Dev 010"/>
              </a:rPr>
              <a:t>lacaf</a:t>
            </a:r>
            <a:r>
              <a:rPr lang="en-US" sz="2000" dirty="0">
                <a:latin typeface="Kruti Dev 010"/>
              </a:rPr>
              <a:t>/</a:t>
            </a:r>
            <a:r>
              <a:rPr lang="en-US" sz="2000" err="1">
                <a:latin typeface="Kruti Dev 010"/>
              </a:rPr>
              <a:t>kr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fofo</a:t>
            </a:r>
            <a:r>
              <a:rPr lang="en-US" sz="2000" dirty="0">
                <a:latin typeface="Kruti Dev 010"/>
              </a:rPr>
              <a:t>/k </a:t>
            </a:r>
            <a:r>
              <a:rPr lang="en-US" sz="2000" err="1">
                <a:latin typeface="Kruti Dev 010"/>
              </a:rPr>
              <a:t>fo"k</a:t>
            </a:r>
            <a:r>
              <a:rPr lang="en-US" sz="2000" dirty="0">
                <a:latin typeface="Kruti Dev 010"/>
              </a:rPr>
              <a:t>; {</a:t>
            </a:r>
            <a:r>
              <a:rPr lang="en-US" sz="2000" err="1">
                <a:latin typeface="Kruti Dev 010"/>
              </a:rPr>
              <a:t>ks</a:t>
            </a:r>
            <a:r>
              <a:rPr lang="en-US" sz="2000" dirty="0">
                <a:latin typeface="Kruti Dev 010"/>
              </a:rPr>
              <a:t>=</a:t>
            </a:r>
            <a:r>
              <a:rPr lang="en-US" sz="2000" err="1">
                <a:latin typeface="Kruti Dev 010"/>
              </a:rPr>
              <a:t>ksa</a:t>
            </a:r>
            <a:r>
              <a:rPr lang="en-US" sz="2000" dirty="0">
                <a:latin typeface="Kruti Dev 010"/>
              </a:rPr>
              <a:t> dk </a:t>
            </a:r>
            <a:r>
              <a:rPr lang="en-US" sz="2000" err="1">
                <a:latin typeface="Kruti Dev 010"/>
              </a:rPr>
              <a:t>çfrfuf</a:t>
            </a:r>
            <a:r>
              <a:rPr lang="en-US" sz="2000" dirty="0">
                <a:latin typeface="Kruti Dev 010"/>
              </a:rPr>
              <a:t>/</a:t>
            </a:r>
            <a:r>
              <a:rPr lang="en-US" sz="2000" err="1">
                <a:latin typeface="Kruti Dev 010"/>
              </a:rPr>
              <a:t>kRo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lqfuf'pr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fd;k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tk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ldsA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bu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yksdksfä;ksa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fo"k;xr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dksfMax</a:t>
            </a:r>
            <a:r>
              <a:rPr lang="en-US" sz="2000" dirty="0">
                <a:latin typeface="Kruti Dev 010"/>
              </a:rPr>
              <a:t> dh </a:t>
            </a:r>
            <a:r>
              <a:rPr lang="en-US" sz="2000" err="1">
                <a:latin typeface="Kruti Dev 010"/>
              </a:rPr>
              <a:t>çfØ;k</a:t>
            </a:r>
            <a:r>
              <a:rPr lang="en-US" sz="2000" dirty="0">
                <a:latin typeface="Kruti Dev 010"/>
              </a:rPr>
              <a:t> ls </a:t>
            </a:r>
            <a:r>
              <a:rPr lang="en-US" sz="2000" err="1">
                <a:latin typeface="Kruti Dev 010"/>
              </a:rPr>
              <a:t>xqtjk;k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x;k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err="1">
                <a:latin typeface="Kruti Dev 010"/>
              </a:rPr>
              <a:t>ftlds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varxZr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çR;sd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yksdksfä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HkkX</a:t>
            </a:r>
            <a:r>
              <a:rPr lang="en-US" sz="2000" dirty="0">
                <a:latin typeface="Kruti Dev 010"/>
              </a:rPr>
              <a:t>;] Je] </a:t>
            </a:r>
            <a:r>
              <a:rPr lang="en-US" sz="2000" err="1">
                <a:latin typeface="Kruti Dev 010"/>
              </a:rPr>
              <a:t>ikjLifjd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laca</a:t>
            </a:r>
            <a:r>
              <a:rPr lang="en-US" sz="2000" dirty="0">
                <a:latin typeface="Kruti Dev 010"/>
              </a:rPr>
              <a:t>/k] </a:t>
            </a:r>
            <a:r>
              <a:rPr lang="en-US" sz="2000" err="1">
                <a:latin typeface="Kruti Dev 010"/>
              </a:rPr>
              <a:t>lkekftd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ekunaM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vk</a:t>
            </a:r>
            <a:r>
              <a:rPr lang="en-US" sz="2000" dirty="0">
                <a:latin typeface="Kruti Dev 010"/>
              </a:rPr>
              <a:t>/;</a:t>
            </a:r>
            <a:r>
              <a:rPr lang="en-US" sz="2000" err="1">
                <a:latin typeface="Kruti Dev 010"/>
              </a:rPr>
              <a:t>kfRed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ewY</a:t>
            </a:r>
            <a:r>
              <a:rPr lang="en-US" sz="2000" dirty="0">
                <a:latin typeface="Kruti Dev 010"/>
              </a:rPr>
              <a:t>; </a:t>
            </a:r>
            <a:r>
              <a:rPr lang="en-US" sz="2000" err="1">
                <a:latin typeface="Kruti Dev 010"/>
              </a:rPr>
              <a:t>tSls</a:t>
            </a:r>
            <a:r>
              <a:rPr lang="en-US" sz="2000" dirty="0">
                <a:latin typeface="Kruti Dev 010"/>
              </a:rPr>
              <a:t> {</a:t>
            </a:r>
            <a:r>
              <a:rPr lang="en-US" sz="2000" err="1">
                <a:latin typeface="Kruti Dev 010"/>
              </a:rPr>
              <a:t>ks</a:t>
            </a:r>
            <a:r>
              <a:rPr lang="en-US" sz="2000" dirty="0">
                <a:latin typeface="Kruti Dev 010"/>
              </a:rPr>
              <a:t>=</a:t>
            </a:r>
            <a:r>
              <a:rPr lang="en-US" sz="2000" err="1">
                <a:latin typeface="Kruti Dev 010"/>
              </a:rPr>
              <a:t>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oxhZ</a:t>
            </a:r>
            <a:r>
              <a:rPr lang="en-US" sz="2000" dirty="0">
                <a:latin typeface="Kruti Dev 010"/>
              </a:rPr>
              <a:t>—r </a:t>
            </a:r>
            <a:r>
              <a:rPr lang="en-US" sz="2000" err="1">
                <a:latin typeface="Kruti Dev 010"/>
              </a:rPr>
              <a:t>fd;k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x;kA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O;k</a:t>
            </a:r>
            <a:r>
              <a:rPr lang="en-US" sz="2000" dirty="0">
                <a:latin typeface="Kruti Dev 010"/>
              </a:rPr>
              <a:t>[;</a:t>
            </a:r>
            <a:r>
              <a:rPr lang="en-US" sz="2000" err="1">
                <a:latin typeface="Kruti Dev 010"/>
              </a:rPr>
              <a:t>kRed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fo'ys"k.k</a:t>
            </a:r>
            <a:r>
              <a:rPr lang="en-US" sz="2000" dirty="0">
                <a:latin typeface="Kruti Dev 010"/>
              </a:rPr>
              <a:t> ds ek/;e ls bl v/;;u us </a:t>
            </a:r>
            <a:r>
              <a:rPr lang="en-US" sz="2000" err="1">
                <a:latin typeface="Kruti Dev 010"/>
              </a:rPr>
              <a:t>bu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laf</a:t>
            </a:r>
            <a:r>
              <a:rPr lang="en-US" sz="2000" dirty="0">
                <a:latin typeface="Kruti Dev 010"/>
              </a:rPr>
              <a:t>{</a:t>
            </a:r>
            <a:r>
              <a:rPr lang="en-US" sz="2000" err="1">
                <a:latin typeface="Kruti Dev 010"/>
              </a:rPr>
              <a:t>kIr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vfHkO;fä;ksa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varfuZfgr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xgjs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nk'kZfud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uSfrd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vFkksaZ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mtkxj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djus</a:t>
            </a:r>
            <a:r>
              <a:rPr lang="en-US" sz="2000" dirty="0">
                <a:latin typeface="Kruti Dev 010"/>
              </a:rPr>
              <a:t> dk </a:t>
            </a:r>
            <a:r>
              <a:rPr lang="en-US" sz="2000" err="1">
                <a:latin typeface="Kruti Dev 010"/>
              </a:rPr>
              <a:t>ç;kl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fd;kA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varr</a:t>
            </a:r>
            <a:r>
              <a:rPr lang="en-US" sz="2000" dirty="0">
                <a:latin typeface="Kruti Dev 010"/>
              </a:rPr>
              <a:t>%] </a:t>
            </a:r>
            <a:r>
              <a:rPr lang="en-US" sz="2000" err="1">
                <a:latin typeface="Kruti Dev 010"/>
              </a:rPr>
              <a:t>bu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yksdksfä;ksa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muls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fu"df"kZr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thou&amp;n'kZuksa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O;kid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Hkkjrh</a:t>
            </a:r>
            <a:r>
              <a:rPr lang="en-US" sz="2000" dirty="0">
                <a:latin typeface="Kruti Dev 010"/>
              </a:rPr>
              <a:t>; </a:t>
            </a:r>
            <a:r>
              <a:rPr lang="en-US" sz="2000" err="1">
                <a:latin typeface="Kruti Dev 010"/>
              </a:rPr>
              <a:t>yksdksfä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ijaijkvksa</a:t>
            </a:r>
            <a:r>
              <a:rPr lang="en-US" sz="2000" dirty="0">
                <a:latin typeface="Kruti Dev 010"/>
              </a:rPr>
              <a:t> ls </a:t>
            </a:r>
            <a:r>
              <a:rPr lang="en-US" sz="2000" err="1">
                <a:latin typeface="Kruti Dev 010"/>
              </a:rPr>
              <a:t>rqyukRed</a:t>
            </a:r>
            <a:r>
              <a:rPr lang="en-US" sz="2000" dirty="0">
                <a:latin typeface="Kruti Dev 010"/>
              </a:rPr>
              <a:t> :</a:t>
            </a:r>
            <a:r>
              <a:rPr lang="en-US" sz="2000" err="1">
                <a:latin typeface="Kruti Dev 010"/>
              </a:rPr>
              <a:t>i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tksM+dj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çLrqr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fd;k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x;k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err="1">
                <a:latin typeface="Kruti Dev 010"/>
              </a:rPr>
              <a:t>ftlls</a:t>
            </a:r>
            <a:r>
              <a:rPr lang="en-US" sz="2000" dirty="0">
                <a:latin typeface="Kruti Dev 010"/>
              </a:rPr>
              <a:t> buds {</a:t>
            </a:r>
            <a:r>
              <a:rPr lang="en-US" sz="2000" err="1">
                <a:latin typeface="Kruti Dev 010"/>
              </a:rPr>
              <a:t>ks</a:t>
            </a:r>
            <a:r>
              <a:rPr lang="en-US" sz="2000" dirty="0">
                <a:latin typeface="Kruti Dev 010"/>
              </a:rPr>
              <a:t>=h; </a:t>
            </a:r>
            <a:r>
              <a:rPr lang="en-US" sz="2000" err="1">
                <a:latin typeface="Kruti Dev 010"/>
              </a:rPr>
              <a:t>fof'k"V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Lo:i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Hkkjr</a:t>
            </a:r>
            <a:r>
              <a:rPr lang="en-US" sz="2000" dirty="0">
                <a:latin typeface="Kruti Dev 010"/>
              </a:rPr>
              <a:t> dh </a:t>
            </a:r>
            <a:r>
              <a:rPr lang="en-US" sz="2000" err="1">
                <a:latin typeface="Kruti Dev 010"/>
              </a:rPr>
              <a:t>O;kid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lkaL</a:t>
            </a:r>
            <a:r>
              <a:rPr lang="en-US" sz="2000" dirty="0">
                <a:latin typeface="Kruti Dev 010"/>
              </a:rPr>
              <a:t>—</a:t>
            </a:r>
            <a:r>
              <a:rPr lang="en-US" sz="2000" err="1">
                <a:latin typeface="Kruti Dev 010"/>
              </a:rPr>
              <a:t>frd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fojklr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mudh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vuqxwat</a:t>
            </a:r>
            <a:r>
              <a:rPr lang="en-US" sz="2000" dirty="0">
                <a:latin typeface="Kruti Dev 010"/>
              </a:rPr>
              <a:t> dk </a:t>
            </a:r>
            <a:r>
              <a:rPr lang="en-US" sz="2000" err="1">
                <a:latin typeface="Kruti Dev 010"/>
              </a:rPr>
              <a:t>lexz</a:t>
            </a:r>
            <a:r>
              <a:rPr lang="en-US" sz="2000" dirty="0">
                <a:latin typeface="Kruti Dev 010"/>
              </a:rPr>
              <a:t> le&gt; </a:t>
            </a:r>
            <a:r>
              <a:rPr lang="en-US" sz="2000" err="1">
                <a:latin typeface="Kruti Dev 010"/>
              </a:rPr>
              <a:t>fodflr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fd;k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tk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ldsA</a:t>
            </a:r>
            <a:endParaRPr lang="en-US" sz="200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1596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B47142-2CE9-D555-6E99-50787CF8B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000" b="1" err="1">
                <a:latin typeface="Kruti Dev 010"/>
              </a:rPr>
              <a:t>fo'ys"k.k</a:t>
            </a:r>
            <a:r>
              <a:rPr lang="en-US" sz="3000" b="1" dirty="0">
                <a:latin typeface="Kruti Dev 010"/>
              </a:rPr>
              <a:t> </a:t>
            </a:r>
            <a:r>
              <a:rPr lang="en-US" sz="3000" b="1" err="1">
                <a:latin typeface="Kruti Dev 010"/>
              </a:rPr>
              <a:t>vkSj</a:t>
            </a:r>
            <a:r>
              <a:rPr lang="en-US" sz="3000" b="1" dirty="0">
                <a:latin typeface="Kruti Dev 010"/>
              </a:rPr>
              <a:t> </a:t>
            </a:r>
            <a:r>
              <a:rPr lang="en-US" sz="3000" b="1" err="1">
                <a:latin typeface="Kruti Dev 010"/>
              </a:rPr>
              <a:t>ppkZ</a:t>
            </a:r>
            <a:endParaRPr lang="en-US" sz="3000" err="1"/>
          </a:p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9F2B3-D3A2-A8DF-9C12-DFA92F64C4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4037" y="1352746"/>
            <a:ext cx="7796540" cy="399782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buNone/>
            </a:pPr>
            <a:r>
              <a:rPr lang="en-US" sz="2000" b="1" dirty="0">
                <a:latin typeface="Kruti Dev 010"/>
              </a:rPr>
              <a:t>5-1 </a:t>
            </a:r>
            <a:r>
              <a:rPr lang="en-US" sz="2000" b="1" err="1">
                <a:latin typeface="Kruti Dev 010"/>
              </a:rPr>
              <a:t>HkkX</a:t>
            </a:r>
            <a:r>
              <a:rPr lang="en-US" sz="2000" b="1" dirty="0">
                <a:latin typeface="Kruti Dev 010"/>
              </a:rPr>
              <a:t>; </a:t>
            </a:r>
            <a:r>
              <a:rPr lang="en-US" sz="2000" b="1" err="1">
                <a:latin typeface="Kruti Dev 010"/>
              </a:rPr>
              <a:t>vkSj</a:t>
            </a:r>
            <a:r>
              <a:rPr lang="en-US" sz="2000" b="1" dirty="0">
                <a:latin typeface="Kruti Dev 010"/>
              </a:rPr>
              <a:t> Loh—</a:t>
            </a:r>
            <a:r>
              <a:rPr lang="en-US" sz="2000" b="1" err="1">
                <a:latin typeface="Kruti Dev 010"/>
              </a:rPr>
              <a:t>fr</a:t>
            </a:r>
            <a:r>
              <a:rPr lang="en-US" sz="2000" b="1" dirty="0">
                <a:latin typeface="Kruti Dev 010"/>
              </a:rPr>
              <a:t> dk </a:t>
            </a:r>
            <a:r>
              <a:rPr lang="en-US" sz="2000" b="1" err="1">
                <a:latin typeface="Kruti Dev 010"/>
              </a:rPr>
              <a:t>n'kZu</a:t>
            </a:r>
            <a:endParaRPr lang="en-US" sz="2000"/>
          </a:p>
          <a:p>
            <a:pPr marL="0" indent="0" algn="just">
              <a:buNone/>
            </a:pPr>
            <a:r>
              <a:rPr lang="en-US" sz="2000" b="1" err="1">
                <a:latin typeface="Kruti Dev 010"/>
              </a:rPr>
              <a:t>mnkgj.k</a:t>
            </a:r>
            <a:endParaRPr lang="en-US" sz="2000"/>
          </a:p>
          <a:p>
            <a:pPr marL="0" indent="0" algn="just">
              <a:buNone/>
            </a:pPr>
            <a:r>
              <a:rPr lang="en-US" sz="2000" i="1" dirty="0">
                <a:latin typeface="Kruti Dev 010"/>
              </a:rPr>
              <a:t>^^</a:t>
            </a:r>
            <a:r>
              <a:rPr lang="en-US" sz="2000" i="1" err="1">
                <a:latin typeface="Kruti Dev 010"/>
              </a:rPr>
              <a:t>tkdks</a:t>
            </a:r>
            <a:r>
              <a:rPr lang="en-US" sz="2000" i="1" dirty="0">
                <a:latin typeface="Kruti Dev 010"/>
              </a:rPr>
              <a:t> </a:t>
            </a:r>
            <a:r>
              <a:rPr lang="en-US" sz="2000" i="1" err="1">
                <a:latin typeface="Kruti Dev 010"/>
              </a:rPr>
              <a:t>Hkkx</a:t>
            </a:r>
            <a:r>
              <a:rPr lang="en-US" sz="2000" i="1" dirty="0">
                <a:latin typeface="Kruti Dev 010"/>
              </a:rPr>
              <a:t> </a:t>
            </a:r>
            <a:r>
              <a:rPr lang="en-US" sz="2000" i="1" err="1">
                <a:latin typeface="Kruti Dev 010"/>
              </a:rPr>
              <a:t>uk</a:t>
            </a:r>
            <a:r>
              <a:rPr lang="en-US" sz="2000" i="1" dirty="0">
                <a:latin typeface="Kruti Dev 010"/>
              </a:rPr>
              <a:t> </a:t>
            </a:r>
            <a:r>
              <a:rPr lang="en-US" sz="2000" i="1" err="1">
                <a:latin typeface="Kruti Dev 010"/>
              </a:rPr>
              <a:t>fy</a:t>
            </a:r>
            <a:r>
              <a:rPr lang="en-US" sz="2000" i="1" dirty="0">
                <a:latin typeface="Kruti Dev 010"/>
              </a:rPr>
              <a:t>[;</a:t>
            </a:r>
            <a:r>
              <a:rPr lang="en-US" sz="2000" i="1" err="1">
                <a:latin typeface="Kruti Dev 010"/>
              </a:rPr>
              <a:t>ks</a:t>
            </a:r>
            <a:r>
              <a:rPr lang="en-US" sz="2000" i="1" dirty="0">
                <a:latin typeface="Kruti Dev 010"/>
              </a:rPr>
              <a:t>] </a:t>
            </a:r>
            <a:r>
              <a:rPr lang="en-US" sz="2000" i="1" err="1">
                <a:latin typeface="Kruti Dev 010"/>
              </a:rPr>
              <a:t>rkdkS</a:t>
            </a:r>
            <a:r>
              <a:rPr lang="en-US" sz="2000" i="1" dirty="0">
                <a:latin typeface="Kruti Dev 010"/>
              </a:rPr>
              <a:t> </a:t>
            </a:r>
            <a:r>
              <a:rPr lang="en-US" sz="2000" i="1" err="1">
                <a:latin typeface="Kruti Dev 010"/>
              </a:rPr>
              <a:t>dgk</a:t>
            </a:r>
            <a:r>
              <a:rPr lang="en-US" sz="2000" i="1" dirty="0">
                <a:latin typeface="Kruti Dev 010"/>
              </a:rPr>
              <a:t>¡ </a:t>
            </a:r>
            <a:r>
              <a:rPr lang="en-US" sz="2000" i="1" err="1">
                <a:latin typeface="Kruti Dev 010"/>
              </a:rPr>
              <a:t>feyk;ks</a:t>
            </a:r>
            <a:r>
              <a:rPr lang="en-US" sz="2000" i="1" dirty="0">
                <a:latin typeface="Kruti Dev 010"/>
              </a:rPr>
              <a:t>\^^</a:t>
            </a:r>
            <a:endParaRPr lang="en-US" sz="2000"/>
          </a:p>
          <a:p>
            <a:pPr marL="0" indent="0" algn="just">
              <a:buNone/>
            </a:pPr>
            <a:r>
              <a:rPr lang="en-US" sz="2000" b="1" err="1">
                <a:latin typeface="Kruti Dev 010"/>
              </a:rPr>
              <a:t>O;k</a:t>
            </a:r>
            <a:r>
              <a:rPr lang="en-US" sz="2000" b="1" dirty="0">
                <a:latin typeface="Kruti Dev 010"/>
              </a:rPr>
              <a:t>[;k</a:t>
            </a:r>
            <a:endParaRPr lang="en-US" sz="2000"/>
          </a:p>
          <a:p>
            <a:pPr marL="0" indent="0" algn="just">
              <a:buNone/>
            </a:pPr>
            <a:r>
              <a:rPr lang="en-US" sz="2000" dirty="0">
                <a:latin typeface="Kruti Dev 010"/>
              </a:rPr>
              <a:t>;g </a:t>
            </a:r>
            <a:r>
              <a:rPr lang="en-US" sz="2000" err="1">
                <a:latin typeface="Kruti Dev 010"/>
              </a:rPr>
              <a:t>dgkor</a:t>
            </a:r>
            <a:r>
              <a:rPr lang="en-US" sz="2000" dirty="0">
                <a:latin typeface="Kruti Dev 010"/>
              </a:rPr>
              <a:t> ,d </a:t>
            </a:r>
            <a:r>
              <a:rPr lang="en-US" sz="2000" err="1">
                <a:latin typeface="Kruti Dev 010"/>
              </a:rPr>
              <a:t>fu;froknh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fo'o</a:t>
            </a:r>
            <a:r>
              <a:rPr lang="en-US" sz="2000" dirty="0">
                <a:latin typeface="Kruti Dev 010"/>
              </a:rPr>
              <a:t>–</a:t>
            </a:r>
            <a:r>
              <a:rPr lang="en-US" sz="2000" err="1">
                <a:latin typeface="Kruti Dev 010"/>
              </a:rPr>
              <a:t>f"V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n'kkZrh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tgk</a:t>
            </a:r>
            <a:r>
              <a:rPr lang="en-US" sz="2000" dirty="0">
                <a:latin typeface="Kruti Dev 010"/>
              </a:rPr>
              <a:t>¡ </a:t>
            </a:r>
            <a:r>
              <a:rPr lang="en-US" sz="2000" err="1">
                <a:latin typeface="Kruti Dev 010"/>
              </a:rPr>
              <a:t>ekuo</a:t>
            </a:r>
            <a:r>
              <a:rPr lang="en-US" sz="2000" dirty="0">
                <a:latin typeface="Kruti Dev 010"/>
              </a:rPr>
              <a:t> ,</a:t>
            </a:r>
            <a:r>
              <a:rPr lang="en-US" sz="2000" err="1">
                <a:latin typeface="Kruti Dev 010"/>
              </a:rPr>
              <a:t>tsalh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HkkX</a:t>
            </a:r>
            <a:r>
              <a:rPr lang="en-US" sz="2000" dirty="0">
                <a:latin typeface="Kruti Dev 010"/>
              </a:rPr>
              <a:t>; ls </a:t>
            </a:r>
            <a:r>
              <a:rPr lang="en-US" sz="2000" err="1">
                <a:latin typeface="Kruti Dev 010"/>
              </a:rPr>
              <a:t>xkS.k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</a:t>
            </a:r>
            <a:r>
              <a:rPr lang="en-US" sz="2000" dirty="0">
                <a:latin typeface="Kruti Dev 010"/>
              </a:rPr>
              <a:t> &amp; ,d ,</a:t>
            </a:r>
            <a:r>
              <a:rPr lang="en-US" sz="2000" err="1">
                <a:latin typeface="Kruti Dev 010"/>
              </a:rPr>
              <a:t>slk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n'kZu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tks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Hkkjrh</a:t>
            </a:r>
            <a:r>
              <a:rPr lang="en-US" sz="2000" dirty="0">
                <a:latin typeface="Kruti Dev 010"/>
              </a:rPr>
              <a:t>; </a:t>
            </a:r>
            <a:r>
              <a:rPr lang="en-US" sz="2000" err="1">
                <a:latin typeface="Kruti Dev 010"/>
              </a:rPr>
              <a:t>deZ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laca</a:t>
            </a:r>
            <a:r>
              <a:rPr lang="en-US" sz="2000" dirty="0">
                <a:latin typeface="Kruti Dev 010"/>
              </a:rPr>
              <a:t>/</a:t>
            </a:r>
            <a:r>
              <a:rPr lang="en-US" sz="2000" err="1">
                <a:latin typeface="Kruti Dev 010"/>
              </a:rPr>
              <a:t>kh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fopkjksa</a:t>
            </a:r>
            <a:r>
              <a:rPr lang="en-US" sz="2000" dirty="0">
                <a:latin typeface="Kruti Dev 010"/>
              </a:rPr>
              <a:t> ls </a:t>
            </a:r>
            <a:r>
              <a:rPr lang="en-US" sz="2000" err="1">
                <a:latin typeface="Kruti Dev 010"/>
              </a:rPr>
              <a:t>esy</a:t>
            </a:r>
            <a:r>
              <a:rPr lang="en-US" sz="2000" dirty="0">
                <a:latin typeface="Kruti Dev 010"/>
              </a:rPr>
              <a:t> [</a:t>
            </a:r>
            <a:r>
              <a:rPr lang="en-US" sz="2000" err="1">
                <a:latin typeface="Kruti Dev 010"/>
              </a:rPr>
              <a:t>kkrk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Gsa</a:t>
            </a:r>
            <a:endParaRPr lang="en-US" sz="2000"/>
          </a:p>
          <a:p>
            <a:pPr marL="0" indent="0" algn="just">
              <a:buNone/>
            </a:pPr>
            <a:r>
              <a:rPr lang="en-US" sz="2000" b="1" dirty="0">
                <a:latin typeface="Kruti Dev 010"/>
              </a:rPr>
              <a:t>5-2 Je </a:t>
            </a:r>
            <a:r>
              <a:rPr lang="en-US" sz="2000" b="1" err="1">
                <a:latin typeface="Kruti Dev 010"/>
              </a:rPr>
              <a:t>vkSj</a:t>
            </a:r>
            <a:r>
              <a:rPr lang="en-US" sz="2000" b="1" dirty="0">
                <a:latin typeface="Kruti Dev 010"/>
              </a:rPr>
              <a:t> </a:t>
            </a:r>
            <a:r>
              <a:rPr lang="en-US" sz="2000" b="1" err="1">
                <a:latin typeface="Kruti Dev 010"/>
              </a:rPr>
              <a:t>Lo&amp;ç;kl</a:t>
            </a:r>
            <a:r>
              <a:rPr lang="en-US" sz="2000" b="1" dirty="0">
                <a:latin typeface="Kruti Dev 010"/>
              </a:rPr>
              <a:t> </a:t>
            </a:r>
            <a:r>
              <a:rPr lang="en-US" sz="2000" b="1" err="1">
                <a:latin typeface="Kruti Dev 010"/>
              </a:rPr>
              <a:t>dks</a:t>
            </a:r>
            <a:r>
              <a:rPr lang="en-US" sz="2000" b="1" dirty="0">
                <a:latin typeface="Kruti Dev 010"/>
              </a:rPr>
              <a:t> </a:t>
            </a:r>
            <a:r>
              <a:rPr lang="en-US" sz="2000" b="1" err="1">
                <a:latin typeface="Kruti Dev 010"/>
              </a:rPr>
              <a:t>egRo</a:t>
            </a:r>
            <a:r>
              <a:rPr lang="en-US" sz="2000" b="1" dirty="0">
                <a:latin typeface="Kruti Dev 010"/>
              </a:rPr>
              <a:t> </a:t>
            </a:r>
            <a:r>
              <a:rPr lang="en-US" sz="2000" b="1" err="1">
                <a:latin typeface="Kruti Dev 010"/>
              </a:rPr>
              <a:t>nsuk</a:t>
            </a:r>
            <a:endParaRPr lang="en-US" sz="2000"/>
          </a:p>
          <a:p>
            <a:pPr marL="0" indent="0" algn="just">
              <a:buNone/>
            </a:pPr>
            <a:r>
              <a:rPr lang="en-US" sz="2000" b="1" err="1">
                <a:latin typeface="Kruti Dev 010"/>
              </a:rPr>
              <a:t>mnkgj.k</a:t>
            </a:r>
            <a:endParaRPr lang="en-US" sz="2000"/>
          </a:p>
          <a:p>
            <a:pPr marL="0" indent="0" algn="just">
              <a:buNone/>
            </a:pPr>
            <a:r>
              <a:rPr lang="en-US" sz="2000" i="1" dirty="0">
                <a:latin typeface="Kruti Dev 010"/>
              </a:rPr>
              <a:t>^</a:t>
            </a:r>
            <a:r>
              <a:rPr lang="en-US" sz="2000" i="1" err="1">
                <a:latin typeface="Kruti Dev 010"/>
              </a:rPr>
              <a:t>fegkur</a:t>
            </a:r>
            <a:r>
              <a:rPr lang="en-US" sz="2000" i="1" dirty="0">
                <a:latin typeface="Kruti Dev 010"/>
              </a:rPr>
              <a:t> </a:t>
            </a:r>
            <a:r>
              <a:rPr lang="en-US" sz="2000" i="1" err="1">
                <a:latin typeface="Kruti Dev 010"/>
              </a:rPr>
              <a:t>djS</a:t>
            </a:r>
            <a:r>
              <a:rPr lang="en-US" sz="2000" i="1" dirty="0">
                <a:latin typeface="Kruti Dev 010"/>
              </a:rPr>
              <a:t> /</a:t>
            </a:r>
            <a:r>
              <a:rPr lang="en-US" sz="2000" i="1" err="1">
                <a:latin typeface="Kruti Dev 010"/>
              </a:rPr>
              <a:t>kjrh</a:t>
            </a:r>
            <a:r>
              <a:rPr lang="en-US" sz="2000" i="1" dirty="0">
                <a:latin typeface="Kruti Dev 010"/>
              </a:rPr>
              <a:t> ls] </a:t>
            </a:r>
            <a:r>
              <a:rPr lang="en-US" sz="2000" i="1" err="1">
                <a:latin typeface="Kruti Dev 010"/>
              </a:rPr>
              <a:t>Å¡pks</a:t>
            </a:r>
            <a:r>
              <a:rPr lang="en-US" sz="2000" i="1" dirty="0">
                <a:latin typeface="Kruti Dev 010"/>
              </a:rPr>
              <a:t> </a:t>
            </a:r>
            <a:r>
              <a:rPr lang="en-US" sz="2000" i="1" err="1">
                <a:latin typeface="Kruti Dev 010"/>
              </a:rPr>
              <a:t>tkr</a:t>
            </a:r>
            <a:r>
              <a:rPr lang="en-US" sz="2000" i="1" dirty="0">
                <a:latin typeface="Kruti Dev 010"/>
              </a:rPr>
              <a:t> </a:t>
            </a:r>
            <a:r>
              <a:rPr lang="en-US" sz="2000" i="1" err="1">
                <a:latin typeface="Kruti Dev 010"/>
              </a:rPr>
              <a:t>dgk</a:t>
            </a:r>
            <a:r>
              <a:rPr lang="en-US" sz="2000" i="1" dirty="0">
                <a:latin typeface="Kruti Dev 010"/>
              </a:rPr>
              <a:t>¡\^^</a:t>
            </a:r>
            <a:endParaRPr lang="en-US" sz="2000"/>
          </a:p>
          <a:p>
            <a:pPr marL="0" indent="0" algn="just">
              <a:buNone/>
            </a:pPr>
            <a:r>
              <a:rPr lang="en-US" sz="2000" b="1" err="1">
                <a:latin typeface="Kruti Dev 010"/>
              </a:rPr>
              <a:t>O;k</a:t>
            </a:r>
            <a:r>
              <a:rPr lang="en-US" sz="2000" b="1" dirty="0">
                <a:latin typeface="Kruti Dev 010"/>
              </a:rPr>
              <a:t>[;k</a:t>
            </a:r>
            <a:endParaRPr lang="en-US" sz="2000"/>
          </a:p>
          <a:p>
            <a:pPr marL="0" indent="0" algn="just">
              <a:buNone/>
            </a:pPr>
            <a:r>
              <a:rPr lang="en-US" sz="2000" dirty="0">
                <a:latin typeface="Kruti Dev 010"/>
              </a:rPr>
              <a:t>,d </a:t>
            </a:r>
            <a:r>
              <a:rPr lang="en-US" sz="2000" err="1">
                <a:latin typeface="Kruti Dev 010"/>
              </a:rPr>
              <a:t>lerkoknh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yksdkpkj</a:t>
            </a:r>
            <a:r>
              <a:rPr lang="en-US" sz="2000" dirty="0">
                <a:latin typeface="Kruti Dev 010"/>
              </a:rPr>
              <a:t> ;g </a:t>
            </a:r>
            <a:r>
              <a:rPr lang="en-US" sz="2000" err="1">
                <a:latin typeface="Kruti Dev 010"/>
              </a:rPr>
              <a:t>nkok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djrk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xfjek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tUe</a:t>
            </a:r>
            <a:r>
              <a:rPr lang="en-US" sz="2000" dirty="0">
                <a:latin typeface="Kruti Dev 010"/>
              </a:rPr>
              <a:t> ds </a:t>
            </a:r>
            <a:r>
              <a:rPr lang="en-US" sz="2000" err="1">
                <a:latin typeface="Kruti Dev 010"/>
              </a:rPr>
              <a:t>ctk</a:t>
            </a:r>
            <a:r>
              <a:rPr lang="en-US" sz="2000" dirty="0">
                <a:latin typeface="Kruti Dev 010"/>
              </a:rPr>
              <a:t>; Je ls </a:t>
            </a:r>
            <a:r>
              <a:rPr lang="en-US" sz="2000" err="1">
                <a:latin typeface="Kruti Dev 010"/>
              </a:rPr>
              <a:t>mRiUu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gksrh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gSA</a:t>
            </a:r>
            <a:endParaRPr lang="en-US" sz="2000"/>
          </a:p>
          <a:p>
            <a:pPr algn="just"/>
            <a:endParaRPr lang="en-US" sz="1400" b="1" dirty="0">
              <a:latin typeface="Kruti Dev 01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6820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9682FA-F4E7-E27D-BC65-CD97098F4A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6254" y="1178446"/>
            <a:ext cx="9847546" cy="4100818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 algn="just">
              <a:buNone/>
            </a:pPr>
            <a:r>
              <a:rPr lang="en-US" sz="2000" b="1" dirty="0">
                <a:latin typeface="Kruti Dev 010"/>
              </a:rPr>
              <a:t>5-3 </a:t>
            </a:r>
            <a:r>
              <a:rPr lang="en-US" sz="2000" b="1" err="1">
                <a:latin typeface="Kruti Dev 010"/>
              </a:rPr>
              <a:t>foosd</a:t>
            </a:r>
            <a:r>
              <a:rPr lang="en-US" sz="2000" b="1" dirty="0">
                <a:latin typeface="Kruti Dev 010"/>
              </a:rPr>
              <a:t> </a:t>
            </a:r>
            <a:r>
              <a:rPr lang="en-US" sz="2000" b="1" err="1">
                <a:latin typeface="Kruti Dev 010"/>
              </a:rPr>
              <a:t>vkSj</a:t>
            </a:r>
            <a:r>
              <a:rPr lang="en-US" sz="2000" b="1" dirty="0">
                <a:latin typeface="Kruti Dev 010"/>
              </a:rPr>
              <a:t> </a:t>
            </a:r>
            <a:r>
              <a:rPr lang="en-US" sz="2000" b="1" err="1">
                <a:latin typeface="Kruti Dev 010"/>
              </a:rPr>
              <a:t>lkekftd</a:t>
            </a:r>
            <a:r>
              <a:rPr lang="en-US" sz="2000" b="1" dirty="0">
                <a:latin typeface="Kruti Dev 010"/>
              </a:rPr>
              <a:t> </a:t>
            </a:r>
            <a:r>
              <a:rPr lang="en-US" sz="2000" b="1" err="1">
                <a:latin typeface="Kruti Dev 010"/>
              </a:rPr>
              <a:t>tkx:drk</a:t>
            </a:r>
            <a:endParaRPr lang="en-US" sz="2000">
              <a:latin typeface="Kruti Dev 010"/>
            </a:endParaRPr>
          </a:p>
          <a:p>
            <a:pPr marL="0" indent="0" algn="just">
              <a:buNone/>
            </a:pPr>
            <a:r>
              <a:rPr lang="en-US" sz="2000" b="1" err="1">
                <a:latin typeface="Kruti Dev 010"/>
              </a:rPr>
              <a:t>mnkgj.k</a:t>
            </a:r>
            <a:endParaRPr lang="en-US" sz="2000">
              <a:latin typeface="Kruti Dev 010"/>
            </a:endParaRPr>
          </a:p>
          <a:p>
            <a:pPr marL="0" indent="0" algn="just">
              <a:buNone/>
            </a:pPr>
            <a:r>
              <a:rPr lang="en-US" sz="2000" i="1" dirty="0">
                <a:latin typeface="Kruti Dev 010"/>
              </a:rPr>
              <a:t>**</a:t>
            </a:r>
            <a:r>
              <a:rPr lang="en-US" sz="2000" i="1" err="1">
                <a:latin typeface="Kruti Dev 010"/>
              </a:rPr>
              <a:t>lk¡p</a:t>
            </a:r>
            <a:r>
              <a:rPr lang="en-US" sz="2000" i="1" dirty="0">
                <a:latin typeface="Kruti Dev 010"/>
              </a:rPr>
              <a:t> </a:t>
            </a:r>
            <a:r>
              <a:rPr lang="en-US" sz="2000" i="1" err="1">
                <a:latin typeface="Kruti Dev 010"/>
              </a:rPr>
              <a:t>cMks</a:t>
            </a:r>
            <a:r>
              <a:rPr lang="en-US" sz="2000" i="1" dirty="0">
                <a:latin typeface="Kruti Dev 010"/>
              </a:rPr>
              <a:t>] </a:t>
            </a:r>
            <a:r>
              <a:rPr lang="en-US" sz="2000" i="1" err="1">
                <a:latin typeface="Kruti Dev 010"/>
              </a:rPr>
              <a:t>ij</a:t>
            </a:r>
            <a:r>
              <a:rPr lang="en-US" sz="2000" i="1" dirty="0">
                <a:latin typeface="Kruti Dev 010"/>
              </a:rPr>
              <a:t> </a:t>
            </a:r>
            <a:r>
              <a:rPr lang="en-US" sz="2000" i="1" err="1">
                <a:latin typeface="Kruti Dev 010"/>
              </a:rPr>
              <a:t>Hkk¡M+ks</a:t>
            </a:r>
            <a:r>
              <a:rPr lang="en-US" sz="2000" i="1" dirty="0">
                <a:latin typeface="Kruti Dev 010"/>
              </a:rPr>
              <a:t> u </a:t>
            </a:r>
            <a:r>
              <a:rPr lang="en-US" sz="2000" i="1" err="1">
                <a:latin typeface="Kruti Dev 010"/>
              </a:rPr>
              <a:t>QwVSA</a:t>
            </a:r>
            <a:r>
              <a:rPr lang="en-US" sz="2000" i="1" dirty="0">
                <a:latin typeface="Kruti Dev 010"/>
              </a:rPr>
              <a:t>**</a:t>
            </a:r>
            <a:endParaRPr lang="en-US" sz="2000" dirty="0">
              <a:latin typeface="Kruti Dev 010"/>
            </a:endParaRPr>
          </a:p>
          <a:p>
            <a:pPr marL="0" indent="0" algn="just">
              <a:buNone/>
            </a:pPr>
            <a:r>
              <a:rPr lang="en-US" sz="2000" b="1" err="1">
                <a:latin typeface="Kruti Dev 010"/>
              </a:rPr>
              <a:t>O;k</a:t>
            </a:r>
            <a:r>
              <a:rPr lang="en-US" sz="2000" b="1" dirty="0">
                <a:latin typeface="Kruti Dev 010"/>
              </a:rPr>
              <a:t>[;k</a:t>
            </a:r>
            <a:endParaRPr lang="en-US" sz="2000" dirty="0">
              <a:latin typeface="Kruti Dev 010"/>
            </a:endParaRPr>
          </a:p>
          <a:p>
            <a:pPr marL="0" indent="0" algn="just">
              <a:buNone/>
            </a:pPr>
            <a:r>
              <a:rPr lang="en-US" sz="2000" dirty="0">
                <a:latin typeface="Kruti Dev 010"/>
              </a:rPr>
              <a:t>;g ,d </a:t>
            </a:r>
            <a:r>
              <a:rPr lang="en-US" sz="2000" err="1">
                <a:latin typeface="Kruti Dev 010"/>
              </a:rPr>
              <a:t>O;kogkfjd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n'kZu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n'kkZrk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</a:t>
            </a:r>
            <a:r>
              <a:rPr lang="en-US" sz="2000" dirty="0">
                <a:latin typeface="Kruti Dev 010"/>
              </a:rPr>
              <a:t>: </a:t>
            </a:r>
            <a:r>
              <a:rPr lang="en-US" sz="2000" err="1">
                <a:latin typeface="Kruti Dev 010"/>
              </a:rPr>
              <a:t>lR</a:t>
            </a:r>
            <a:r>
              <a:rPr lang="en-US" sz="2000" dirty="0">
                <a:latin typeface="Kruti Dev 010"/>
              </a:rPr>
              <a:t>; </a:t>
            </a:r>
            <a:r>
              <a:rPr lang="en-US" sz="2000" err="1">
                <a:latin typeface="Kruti Dev 010"/>
              </a:rPr>
              <a:t>dks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lkekftd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ln~Hkko</a:t>
            </a:r>
            <a:r>
              <a:rPr lang="en-US" sz="2000" dirty="0">
                <a:latin typeface="Kruti Dev 010"/>
              </a:rPr>
              <a:t> ls </a:t>
            </a:r>
            <a:r>
              <a:rPr lang="en-US" sz="2000" err="1">
                <a:latin typeface="Kruti Dev 010"/>
              </a:rPr>
              <a:t>larqfyr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fd;k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tkuk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pkfg,A</a:t>
            </a:r>
            <a:endParaRPr lang="en-US" sz="2000">
              <a:latin typeface="Kruti Dev 010"/>
            </a:endParaRPr>
          </a:p>
          <a:p>
            <a:pPr marL="0" indent="0" algn="just">
              <a:buNone/>
            </a:pPr>
            <a:r>
              <a:rPr lang="en-US" sz="2000" b="1" dirty="0">
                <a:latin typeface="Kruti Dev 010"/>
              </a:rPr>
              <a:t>5-4 {</a:t>
            </a:r>
            <a:r>
              <a:rPr lang="en-US" sz="2000" b="1" err="1">
                <a:latin typeface="Kruti Dev 010"/>
              </a:rPr>
              <a:t>k.kHkaxqjrk</a:t>
            </a:r>
            <a:r>
              <a:rPr lang="en-US" sz="2000" b="1" dirty="0">
                <a:latin typeface="Kruti Dev 010"/>
              </a:rPr>
              <a:t> </a:t>
            </a:r>
            <a:r>
              <a:rPr lang="en-US" sz="2000" b="1" err="1">
                <a:latin typeface="Kruti Dev 010"/>
              </a:rPr>
              <a:t>vkSj</a:t>
            </a:r>
            <a:r>
              <a:rPr lang="en-US" sz="2000" b="1" dirty="0">
                <a:latin typeface="Kruti Dev 010"/>
              </a:rPr>
              <a:t> </a:t>
            </a:r>
            <a:r>
              <a:rPr lang="en-US" sz="2000" b="1" err="1">
                <a:latin typeface="Kruti Dev 010"/>
              </a:rPr>
              <a:t>oSjkX</a:t>
            </a:r>
            <a:r>
              <a:rPr lang="en-US" sz="2000" b="1" dirty="0">
                <a:latin typeface="Kruti Dev 010"/>
              </a:rPr>
              <a:t>;</a:t>
            </a:r>
            <a:endParaRPr lang="en-US" sz="2000" dirty="0">
              <a:latin typeface="Kruti Dev 010"/>
            </a:endParaRPr>
          </a:p>
          <a:p>
            <a:pPr marL="0" indent="0" algn="just">
              <a:buNone/>
            </a:pPr>
            <a:r>
              <a:rPr lang="en-US" sz="2000" b="1" err="1">
                <a:latin typeface="Kruti Dev 010"/>
              </a:rPr>
              <a:t>mnkgj.k</a:t>
            </a:r>
            <a:endParaRPr lang="en-US" sz="2000">
              <a:latin typeface="Kruti Dev 010"/>
            </a:endParaRPr>
          </a:p>
          <a:p>
            <a:pPr marL="0" indent="0" algn="just">
              <a:buNone/>
            </a:pPr>
            <a:r>
              <a:rPr lang="en-US" sz="2000" i="1" dirty="0">
                <a:latin typeface="Kruti Dev 010"/>
              </a:rPr>
              <a:t>*</a:t>
            </a:r>
            <a:r>
              <a:rPr lang="en-US" sz="2000" i="1" dirty="0" err="1">
                <a:latin typeface="Kruti Dev 010"/>
              </a:rPr>
              <a:t>vkor</a:t>
            </a:r>
            <a:r>
              <a:rPr lang="en-US" sz="2000" i="1" dirty="0">
                <a:latin typeface="Kruti Dev 010"/>
              </a:rPr>
              <a:t> </a:t>
            </a:r>
            <a:r>
              <a:rPr lang="en-US" sz="2000" i="1" dirty="0" err="1">
                <a:latin typeface="Kruti Dev 010"/>
              </a:rPr>
              <a:t>tkr</a:t>
            </a:r>
            <a:r>
              <a:rPr lang="en-US" sz="2000" i="1" dirty="0">
                <a:latin typeface="Kruti Dev 010"/>
              </a:rPr>
              <a:t> </a:t>
            </a:r>
            <a:r>
              <a:rPr lang="en-US" sz="2000" i="1" dirty="0" err="1">
                <a:latin typeface="Kruti Dev 010"/>
              </a:rPr>
              <a:t>iaFk</a:t>
            </a:r>
            <a:r>
              <a:rPr lang="en-US" sz="2000" i="1" dirty="0">
                <a:latin typeface="Kruti Dev 010"/>
              </a:rPr>
              <a:t> </a:t>
            </a:r>
            <a:r>
              <a:rPr lang="en-US" sz="2000" i="1" dirty="0" err="1">
                <a:latin typeface="Kruti Dev 010"/>
              </a:rPr>
              <a:t>curk</a:t>
            </a:r>
            <a:r>
              <a:rPr lang="en-US" sz="2000" i="1" dirty="0">
                <a:latin typeface="Kruti Dev 010"/>
              </a:rPr>
              <a:t> </a:t>
            </a:r>
            <a:r>
              <a:rPr lang="en-US" sz="2000" i="1" dirty="0" err="1">
                <a:latin typeface="Kruti Dev 010"/>
              </a:rPr>
              <a:t>gSA</a:t>
            </a:r>
            <a:r>
              <a:rPr lang="en-US" sz="2000" i="1" dirty="0">
                <a:latin typeface="Kruti Dev 010"/>
              </a:rPr>
              <a:t>**</a:t>
            </a:r>
            <a:endParaRPr lang="en-US" sz="2000" dirty="0">
              <a:latin typeface="Kruti Dev 010"/>
            </a:endParaRPr>
          </a:p>
          <a:p>
            <a:pPr marL="0" indent="0" algn="just">
              <a:buNone/>
            </a:pPr>
            <a:r>
              <a:rPr lang="en-US" sz="2000" b="1" err="1">
                <a:latin typeface="Kruti Dev 010"/>
              </a:rPr>
              <a:t>O;k</a:t>
            </a:r>
            <a:r>
              <a:rPr lang="en-US" sz="2000" b="1" dirty="0">
                <a:latin typeface="Kruti Dev 010"/>
              </a:rPr>
              <a:t>[;k</a:t>
            </a:r>
            <a:endParaRPr lang="en-US" sz="2000" dirty="0">
              <a:latin typeface="Kruti Dev 010"/>
            </a:endParaRPr>
          </a:p>
          <a:p>
            <a:pPr marL="0" indent="0" algn="just">
              <a:buNone/>
            </a:pPr>
            <a:r>
              <a:rPr lang="en-US" sz="2000" dirty="0">
                <a:latin typeface="Kruti Dev 010"/>
              </a:rPr>
              <a:t>thou dh </a:t>
            </a:r>
            <a:r>
              <a:rPr lang="en-US" sz="2000" err="1">
                <a:latin typeface="Kruti Dev 010"/>
              </a:rPr>
              <a:t>u'ojrk</a:t>
            </a:r>
            <a:r>
              <a:rPr lang="en-US" sz="2000" dirty="0">
                <a:latin typeface="Kruti Dev 010"/>
              </a:rPr>
              <a:t> dk ,d :id] </a:t>
            </a:r>
            <a:r>
              <a:rPr lang="en-US" sz="2000" err="1">
                <a:latin typeface="Kruti Dev 010"/>
              </a:rPr>
              <a:t>tks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oSjkX</a:t>
            </a:r>
            <a:r>
              <a:rPr lang="en-US" sz="2000" dirty="0">
                <a:latin typeface="Kruti Dev 010"/>
              </a:rPr>
              <a:t>; </a:t>
            </a:r>
            <a:r>
              <a:rPr lang="en-US" sz="200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Loh—</a:t>
            </a:r>
            <a:r>
              <a:rPr lang="en-US" sz="2000" err="1">
                <a:latin typeface="Kruti Dev 010"/>
              </a:rPr>
              <a:t>fr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çksRlkfgr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djrk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gSA</a:t>
            </a:r>
            <a:endParaRPr lang="en-US" sz="2000" err="1"/>
          </a:p>
        </p:txBody>
      </p:sp>
    </p:spTree>
    <p:extLst>
      <p:ext uri="{BB962C8B-B14F-4D97-AF65-F5344CB8AC3E}">
        <p14:creationId xmlns:p14="http://schemas.microsoft.com/office/powerpoint/2010/main" val="16170910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320D4-1A20-B388-B459-EC1033246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 err="1">
                <a:latin typeface="Kruti Dev 010"/>
              </a:rPr>
              <a:t>fufgrkFkZ</a:t>
            </a:r>
            <a:endParaRPr lang="en-US" sz="3000" dirty="0" err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E8D49-BC91-B985-8F48-B473E87C4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7214" y="1251516"/>
            <a:ext cx="9325628" cy="5416049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 algn="just">
              <a:lnSpc>
                <a:spcPct val="150000"/>
              </a:lnSpc>
              <a:buNone/>
            </a:pPr>
            <a:endParaRPr lang="en-US" sz="2000" b="1" dirty="0">
              <a:latin typeface="Kruti Dev 01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Kruti Dev 010"/>
              </a:rPr>
              <a:t>bl v/;;u </a:t>
            </a:r>
            <a:r>
              <a:rPr lang="en-US" sz="200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ftu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cqansyh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dgkorksa</a:t>
            </a:r>
            <a:r>
              <a:rPr lang="en-US" sz="2000" dirty="0">
                <a:latin typeface="Kruti Dev 010"/>
              </a:rPr>
              <a:t> dk </a:t>
            </a:r>
            <a:r>
              <a:rPr lang="en-US" sz="2000" err="1">
                <a:latin typeface="Kruti Dev 010"/>
              </a:rPr>
              <a:t>fo'ys"k.k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fd;k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x;k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err="1">
                <a:latin typeface="Kruti Dev 010"/>
              </a:rPr>
              <a:t>os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cqansyh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lekt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vusd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Hkwfedk</a:t>
            </a:r>
            <a:r>
              <a:rPr lang="en-US" sz="2000" dirty="0">
                <a:latin typeface="Kruti Dev 010"/>
              </a:rPr>
              <a:t>,¡ </a:t>
            </a:r>
            <a:r>
              <a:rPr lang="en-US" sz="2000" err="1">
                <a:latin typeface="Kruti Dev 010"/>
              </a:rPr>
              <a:t>fuHkkrh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gSaA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ekud</a:t>
            </a:r>
            <a:r>
              <a:rPr lang="en-US" sz="2000" dirty="0">
                <a:latin typeface="Kruti Dev 010"/>
              </a:rPr>
              <a:t> :</a:t>
            </a:r>
            <a:r>
              <a:rPr lang="en-US" sz="2000" err="1">
                <a:latin typeface="Kruti Dev 010"/>
              </a:rPr>
              <a:t>i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] ;s Loh—r </a:t>
            </a:r>
            <a:r>
              <a:rPr lang="en-US" sz="2000" err="1">
                <a:latin typeface="Kruti Dev 010"/>
              </a:rPr>
              <a:t>vkpj.kksa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lkekftd</a:t>
            </a:r>
            <a:r>
              <a:rPr lang="en-US" sz="2000" dirty="0">
                <a:latin typeface="Kruti Dev 010"/>
              </a:rPr>
              <a:t> vis{</a:t>
            </a:r>
            <a:r>
              <a:rPr lang="en-US" sz="2000" err="1">
                <a:latin typeface="Kruti Dev 010"/>
              </a:rPr>
              <a:t>kkvksa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lq</a:t>
            </a:r>
            <a:r>
              <a:rPr lang="en-US" sz="2000" dirty="0">
                <a:latin typeface="Kruti Dev 010"/>
              </a:rPr>
              <a:t>–&lt;+ </a:t>
            </a:r>
            <a:r>
              <a:rPr lang="en-US" sz="2000" err="1">
                <a:latin typeface="Kruti Dev 010"/>
              </a:rPr>
              <a:t>djrh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gSa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err="1">
                <a:latin typeface="Kruti Dev 010"/>
              </a:rPr>
              <a:t>ftlls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O;fä;ksa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leqnk</a:t>
            </a:r>
            <a:r>
              <a:rPr lang="en-US" sz="2000" dirty="0">
                <a:latin typeface="Kruti Dev 010"/>
              </a:rPr>
              <a:t>; }</a:t>
            </a:r>
            <a:r>
              <a:rPr lang="en-US" sz="2000" err="1">
                <a:latin typeface="Kruti Dev 010"/>
              </a:rPr>
              <a:t>kjk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mi;qä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ekus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tkus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okys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O;ogkj</a:t>
            </a:r>
            <a:r>
              <a:rPr lang="en-US" sz="2000" dirty="0">
                <a:latin typeface="Kruti Dev 010"/>
              </a:rPr>
              <a:t> dh </a:t>
            </a:r>
            <a:r>
              <a:rPr lang="en-US" sz="200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çsfjr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fd;k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tkrk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gSA</a:t>
            </a:r>
            <a:r>
              <a:rPr lang="en-US" sz="2000" dirty="0">
                <a:latin typeface="Kruti Dev 010"/>
              </a:rPr>
              <a:t> '</a:t>
            </a:r>
            <a:r>
              <a:rPr lang="en-US" sz="2000" err="1">
                <a:latin typeface="Kruti Dev 010"/>
              </a:rPr>
              <a:t>kSf</a:t>
            </a:r>
            <a:r>
              <a:rPr lang="en-US" sz="2000" dirty="0">
                <a:latin typeface="Kruti Dev 010"/>
              </a:rPr>
              <a:t>{</a:t>
            </a:r>
            <a:r>
              <a:rPr lang="en-US" sz="2000" err="1">
                <a:latin typeface="Kruti Dev 010"/>
              </a:rPr>
              <a:t>kd</a:t>
            </a:r>
            <a:r>
              <a:rPr lang="en-US" sz="2000" dirty="0">
                <a:latin typeface="Kruti Dev 010"/>
              </a:rPr>
              <a:t> –</a:t>
            </a:r>
            <a:r>
              <a:rPr lang="en-US" sz="2000" err="1">
                <a:latin typeface="Kruti Dev 010"/>
              </a:rPr>
              <a:t>f"V</a:t>
            </a:r>
            <a:r>
              <a:rPr lang="en-US" sz="2000" dirty="0">
                <a:latin typeface="Kruti Dev 010"/>
              </a:rPr>
              <a:t> ls] ;s </a:t>
            </a:r>
            <a:r>
              <a:rPr lang="en-US" sz="2000" err="1">
                <a:latin typeface="Kruti Dev 010"/>
              </a:rPr>
              <a:t>vko</a:t>
            </a:r>
            <a:r>
              <a:rPr lang="en-US" sz="2000" dirty="0">
                <a:latin typeface="Kruti Dev 010"/>
              </a:rPr>
              <a:t>';d thou </a:t>
            </a:r>
            <a:r>
              <a:rPr lang="en-US" sz="2000" err="1">
                <a:latin typeface="Kruti Dev 010"/>
              </a:rPr>
              <a:t>dkS'ky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fl</a:t>
            </a:r>
            <a:r>
              <a:rPr lang="en-US" sz="2000" dirty="0">
                <a:latin typeface="Kruti Dev 010"/>
              </a:rPr>
              <a:t>[</a:t>
            </a:r>
            <a:r>
              <a:rPr lang="en-US" sz="2000" err="1">
                <a:latin typeface="Kruti Dev 010"/>
              </a:rPr>
              <a:t>kkus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lko</a:t>
            </a:r>
            <a:r>
              <a:rPr lang="en-US" sz="2000" dirty="0">
                <a:latin typeface="Kruti Dev 010"/>
              </a:rPr>
              <a:t>/</a:t>
            </a:r>
            <a:r>
              <a:rPr lang="en-US" sz="2000" err="1">
                <a:latin typeface="Kruti Dev 010"/>
              </a:rPr>
              <a:t>kkuh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cjrus</a:t>
            </a:r>
            <a:r>
              <a:rPr lang="en-US" sz="2000" dirty="0">
                <a:latin typeface="Kruti Dev 010"/>
              </a:rPr>
              <a:t> ds </a:t>
            </a:r>
            <a:r>
              <a:rPr lang="en-US" sz="2000" err="1">
                <a:latin typeface="Kruti Dev 010"/>
              </a:rPr>
              <a:t>midj.k</a:t>
            </a:r>
            <a:r>
              <a:rPr lang="en-US" sz="2000" dirty="0">
                <a:latin typeface="Kruti Dev 010"/>
              </a:rPr>
              <a:t> ds :</a:t>
            </a:r>
            <a:r>
              <a:rPr lang="en-US" sz="2000" err="1">
                <a:latin typeface="Kruti Dev 010"/>
              </a:rPr>
              <a:t>i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dk;Z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djrh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gSa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err="1">
                <a:latin typeface="Kruti Dev 010"/>
              </a:rPr>
              <a:t>tks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nSfud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pqukSfr;ksa</a:t>
            </a:r>
            <a:r>
              <a:rPr lang="en-US" sz="2000" dirty="0">
                <a:latin typeface="Kruti Dev 010"/>
              </a:rPr>
              <a:t> dk </a:t>
            </a:r>
            <a:r>
              <a:rPr lang="en-US" sz="2000" err="1">
                <a:latin typeface="Kruti Dev 010"/>
              </a:rPr>
              <a:t>lkeuk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djus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gsrq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O;kogkfjd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Kku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çnku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djrh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gSaA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nk'kZfud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Lrj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ij</a:t>
            </a:r>
            <a:r>
              <a:rPr lang="en-US" sz="2000" dirty="0">
                <a:latin typeface="Kruti Dev 010"/>
              </a:rPr>
              <a:t>] ;s </a:t>
            </a:r>
            <a:r>
              <a:rPr lang="en-US" sz="2000" err="1">
                <a:latin typeface="Kruti Dev 010"/>
              </a:rPr>
              <a:t>dgkorsa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ifjfLFkfr;ksa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Lohdkj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djus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err="1">
                <a:latin typeface="Kruti Dev 010"/>
              </a:rPr>
              <a:t>çfrdwyrkvksa</a:t>
            </a:r>
            <a:r>
              <a:rPr lang="en-US" sz="2000" dirty="0">
                <a:latin typeface="Kruti Dev 010"/>
              </a:rPr>
              <a:t> ds </a:t>
            </a:r>
            <a:r>
              <a:rPr lang="en-US" sz="2000" err="1">
                <a:latin typeface="Kruti Dev 010"/>
              </a:rPr>
              <a:t>lkeus</a:t>
            </a:r>
            <a:r>
              <a:rPr lang="en-US" sz="2000" dirty="0">
                <a:latin typeface="Kruti Dev 010"/>
              </a:rPr>
              <a:t> –&lt;+ </a:t>
            </a:r>
            <a:r>
              <a:rPr lang="en-US" sz="2000" err="1">
                <a:latin typeface="Kruti Dev 010"/>
              </a:rPr>
              <a:t>jgus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rFkk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bPNkvksa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deksaZ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la;e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cjrus</a:t>
            </a:r>
            <a:r>
              <a:rPr lang="en-US" sz="2000" dirty="0">
                <a:latin typeface="Kruti Dev 010"/>
              </a:rPr>
              <a:t> dk </a:t>
            </a:r>
            <a:r>
              <a:rPr lang="en-US" sz="2000" err="1">
                <a:latin typeface="Kruti Dev 010"/>
              </a:rPr>
              <a:t>lans'k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nsrh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gSaA</a:t>
            </a:r>
            <a:endParaRPr lang="en-US" sz="200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Kruti Dev 010"/>
              </a:rPr>
              <a:t>;s </a:t>
            </a:r>
            <a:r>
              <a:rPr lang="en-US" sz="2000" err="1">
                <a:latin typeface="Kruti Dev 010"/>
              </a:rPr>
              <a:t>dgkorsa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igpku&amp;fuekZ.k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Hkh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egÙoiw.kZ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Hkwfedk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fuHkkrh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gSa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err="1">
                <a:latin typeface="Kruti Dev 010"/>
              </a:rPr>
              <a:t>tks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ihf</a:t>
            </a:r>
            <a:r>
              <a:rPr lang="en-US" sz="2000" dirty="0">
                <a:latin typeface="Kruti Dev 010"/>
              </a:rPr>
              <a:t>&lt;+;</a:t>
            </a:r>
            <a:r>
              <a:rPr lang="en-US" sz="2000" err="1">
                <a:latin typeface="Kruti Dev 010"/>
              </a:rPr>
              <a:t>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rd</a:t>
            </a:r>
            <a:r>
              <a:rPr lang="en-US" sz="2000" dirty="0">
                <a:latin typeface="Kruti Dev 010"/>
              </a:rPr>
              <a:t> ,d </a:t>
            </a:r>
            <a:r>
              <a:rPr lang="en-US" sz="2000" err="1">
                <a:latin typeface="Kruti Dev 010"/>
              </a:rPr>
              <a:t>fof'k"V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cqansyh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vkRecks</a:t>
            </a:r>
            <a:r>
              <a:rPr lang="en-US" sz="2000" dirty="0">
                <a:latin typeface="Kruti Dev 010"/>
              </a:rPr>
              <a:t>/k </a:t>
            </a:r>
            <a:r>
              <a:rPr lang="en-US" sz="200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lkewfgdrk</a:t>
            </a:r>
            <a:r>
              <a:rPr lang="en-US" sz="2000" dirty="0">
                <a:latin typeface="Kruti Dev 010"/>
              </a:rPr>
              <a:t> dh </a:t>
            </a:r>
            <a:r>
              <a:rPr lang="en-US" sz="2000" err="1">
                <a:latin typeface="Kruti Dev 010"/>
              </a:rPr>
              <a:t>Hkkouk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thfor</a:t>
            </a:r>
            <a:r>
              <a:rPr lang="en-US" sz="2000" dirty="0">
                <a:latin typeface="Kruti Dev 010"/>
              </a:rPr>
              <a:t> j[</a:t>
            </a:r>
            <a:r>
              <a:rPr lang="en-US" sz="2000" err="1">
                <a:latin typeface="Kruti Dev 010"/>
              </a:rPr>
              <a:t>krh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gSaA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bu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dgkorksa</a:t>
            </a:r>
            <a:r>
              <a:rPr lang="en-US" sz="2000" dirty="0">
                <a:latin typeface="Kruti Dev 010"/>
              </a:rPr>
              <a:t> dk </a:t>
            </a:r>
            <a:r>
              <a:rPr lang="en-US" sz="2000" err="1">
                <a:latin typeface="Kruti Dev 010"/>
              </a:rPr>
              <a:t>ladyu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laj</a:t>
            </a:r>
            <a:r>
              <a:rPr lang="en-US" sz="2000" dirty="0">
                <a:latin typeface="Kruti Dev 010"/>
              </a:rPr>
              <a:t>{</a:t>
            </a:r>
            <a:r>
              <a:rPr lang="en-US" sz="2000" err="1">
                <a:latin typeface="Kruti Dev 010"/>
              </a:rPr>
              <a:t>k.k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djds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xkSfj'kadj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mik</a:t>
            </a:r>
            <a:r>
              <a:rPr lang="en-US" sz="2000" dirty="0">
                <a:latin typeface="Kruti Dev 010"/>
              </a:rPr>
              <a:t>/;k; us bl </a:t>
            </a:r>
            <a:r>
              <a:rPr lang="en-US" sz="2000" err="1">
                <a:latin typeface="Kruti Dev 010"/>
              </a:rPr>
              <a:t>vewrZ</a:t>
            </a:r>
            <a:r>
              <a:rPr lang="en-US" sz="2000" dirty="0">
                <a:latin typeface="Kruti Dev 010"/>
              </a:rPr>
              <a:t> /</a:t>
            </a:r>
            <a:r>
              <a:rPr lang="en-US" sz="2000" err="1">
                <a:latin typeface="Kruti Dev 010"/>
              </a:rPr>
              <a:t>kjksgj</a:t>
            </a:r>
            <a:r>
              <a:rPr lang="en-US" sz="2000" dirty="0">
                <a:latin typeface="Kruti Dev 010"/>
              </a:rPr>
              <a:t> ds </a:t>
            </a:r>
            <a:r>
              <a:rPr lang="en-US" sz="2000" err="1">
                <a:latin typeface="Kruti Dev 010"/>
              </a:rPr>
              <a:t>laj</a:t>
            </a:r>
            <a:r>
              <a:rPr lang="en-US" sz="2000" dirty="0">
                <a:latin typeface="Kruti Dev 010"/>
              </a:rPr>
              <a:t>{</a:t>
            </a:r>
            <a:r>
              <a:rPr lang="en-US" sz="2000" err="1">
                <a:latin typeface="Kruti Dev 010"/>
              </a:rPr>
              <a:t>k.k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egRoiw.kZ</a:t>
            </a:r>
            <a:r>
              <a:rPr lang="en-US" sz="2000" dirty="0">
                <a:latin typeface="Kruti Dev 010"/>
              </a:rPr>
              <a:t> ;</a:t>
            </a:r>
            <a:r>
              <a:rPr lang="en-US" sz="2000" err="1">
                <a:latin typeface="Kruti Dev 010"/>
              </a:rPr>
              <a:t>ksxnku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fn;k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rFkk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fo</a:t>
            </a:r>
            <a:r>
              <a:rPr lang="en-US" sz="2000" dirty="0">
                <a:latin typeface="Kruti Dev 010"/>
              </a:rPr>
              <a:t>}</a:t>
            </a:r>
            <a:r>
              <a:rPr lang="en-US" sz="2000" err="1">
                <a:latin typeface="Kruti Dev 010"/>
              </a:rPr>
              <a:t>kuksa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vketu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dks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cqansy</a:t>
            </a:r>
            <a:r>
              <a:rPr lang="en-US" sz="2000" dirty="0">
                <a:latin typeface="Kruti Dev 010"/>
              </a:rPr>
              <a:t>[</a:t>
            </a:r>
            <a:r>
              <a:rPr lang="en-US" sz="2000" err="1">
                <a:latin typeface="Kruti Dev 010"/>
              </a:rPr>
              <a:t>kaM</a:t>
            </a:r>
            <a:r>
              <a:rPr lang="en-US" sz="2000" dirty="0">
                <a:latin typeface="Kruti Dev 010"/>
              </a:rPr>
              <a:t> dh </a:t>
            </a:r>
            <a:r>
              <a:rPr lang="en-US" sz="2000" err="1">
                <a:latin typeface="Kruti Dev 010"/>
              </a:rPr>
              <a:t>lkewfgd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psruk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lkaL</a:t>
            </a:r>
            <a:r>
              <a:rPr lang="en-US" sz="2000" dirty="0">
                <a:latin typeface="Kruti Dev 010"/>
              </a:rPr>
              <a:t>—</a:t>
            </a:r>
            <a:r>
              <a:rPr lang="en-US" sz="2000" err="1">
                <a:latin typeface="Kruti Dev 010"/>
              </a:rPr>
              <a:t>frd</a:t>
            </a:r>
            <a:r>
              <a:rPr lang="en-US" sz="2000" dirty="0">
                <a:latin typeface="Kruti Dev 010"/>
              </a:rPr>
              <a:t> –</a:t>
            </a:r>
            <a:r>
              <a:rPr lang="en-US" sz="2000" err="1">
                <a:latin typeface="Kruti Dev 010"/>
              </a:rPr>
              <a:t>f"Vdks.k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&gt;</a:t>
            </a:r>
            <a:r>
              <a:rPr lang="en-US" sz="2000" err="1">
                <a:latin typeface="Kruti Dev 010"/>
              </a:rPr>
              <a:t>k¡dus</a:t>
            </a:r>
            <a:r>
              <a:rPr lang="en-US" sz="2000" dirty="0">
                <a:latin typeface="Kruti Dev 010"/>
              </a:rPr>
              <a:t> dk </a:t>
            </a:r>
            <a:r>
              <a:rPr lang="en-US" sz="2000" err="1">
                <a:latin typeface="Kruti Dev 010"/>
              </a:rPr>
              <a:t>volj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çnku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fd;k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gSA</a:t>
            </a:r>
            <a:endParaRPr lang="en-US" sz="200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3012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48EFB-8328-B235-215B-4A1E11FEC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000" b="1" dirty="0">
                <a:latin typeface="Kruti Dev 010"/>
              </a:rPr>
              <a:t> </a:t>
            </a:r>
            <a:r>
              <a:rPr lang="en-US" sz="3000" b="1" err="1">
                <a:latin typeface="Kruti Dev 010"/>
              </a:rPr>
              <a:t>fu"d"kZ</a:t>
            </a:r>
            <a:endParaRPr lang="en-US" sz="3000" err="1"/>
          </a:p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26D93D-13B1-6AF1-87F2-7B822A78C4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2997" y="2104307"/>
            <a:ext cx="8287142" cy="394563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err="1">
                <a:latin typeface="Kruti Dev 010"/>
              </a:rPr>
              <a:t>xkSfj'kadj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mik</a:t>
            </a:r>
            <a:r>
              <a:rPr lang="en-US" sz="2000" dirty="0">
                <a:latin typeface="Kruti Dev 010"/>
              </a:rPr>
              <a:t>/;k; }</a:t>
            </a:r>
            <a:r>
              <a:rPr lang="en-US" sz="2000" dirty="0" err="1">
                <a:latin typeface="Kruti Dev 010"/>
              </a:rPr>
              <a:t>kjk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ladfyr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dgkorsa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dsoy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Hkk"kkbZ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ftKklk</a:t>
            </a:r>
            <a:r>
              <a:rPr lang="en-US" sz="2000" dirty="0">
                <a:latin typeface="Kruti Dev 010"/>
              </a:rPr>
              <a:t>,¡ </a:t>
            </a:r>
            <a:r>
              <a:rPr lang="en-US" sz="2000" dirty="0" err="1">
                <a:latin typeface="Kruti Dev 010"/>
              </a:rPr>
              <a:t>ugha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gSa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dirty="0" err="1">
                <a:latin typeface="Kruti Dev 010"/>
              </a:rPr>
              <a:t>cfYd</a:t>
            </a:r>
            <a:r>
              <a:rPr lang="en-US" sz="2000" dirty="0">
                <a:latin typeface="Kruti Dev 010"/>
              </a:rPr>
              <a:t> thou ds </a:t>
            </a:r>
            <a:r>
              <a:rPr lang="en-US" sz="2000" dirty="0" err="1">
                <a:latin typeface="Kruti Dev 010"/>
              </a:rPr>
              <a:t>l?ku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n'kZu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gSaA</a:t>
            </a:r>
            <a:r>
              <a:rPr lang="en-US" sz="2000" dirty="0">
                <a:latin typeface="Kruti Dev 010"/>
              </a:rPr>
              <a:t> ;s </a:t>
            </a:r>
            <a:r>
              <a:rPr lang="en-US" sz="2000" dirty="0" err="1">
                <a:latin typeface="Kruti Dev 010"/>
              </a:rPr>
              <a:t>cqansy</a:t>
            </a:r>
            <a:r>
              <a:rPr lang="en-US" sz="2000" dirty="0">
                <a:latin typeface="Kruti Dev 010"/>
              </a:rPr>
              <a:t>[</a:t>
            </a:r>
            <a:r>
              <a:rPr lang="en-US" sz="2000" dirty="0" err="1">
                <a:latin typeface="Kruti Dev 010"/>
              </a:rPr>
              <a:t>kaM</a:t>
            </a:r>
            <a:r>
              <a:rPr lang="en-US" sz="2000" dirty="0">
                <a:latin typeface="Kruti Dev 010"/>
              </a:rPr>
              <a:t> ds </a:t>
            </a:r>
            <a:r>
              <a:rPr lang="en-US" sz="2000" dirty="0" err="1">
                <a:latin typeface="Kruti Dev 010"/>
              </a:rPr>
              <a:t>thou&amp;ewY;ksa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var–</a:t>
            </a:r>
            <a:r>
              <a:rPr lang="en-US" sz="2000" dirty="0" err="1">
                <a:latin typeface="Kruti Dev 010"/>
              </a:rPr>
              <a:t>Zf"V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çnku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djrh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gSa</a:t>
            </a:r>
            <a:r>
              <a:rPr lang="en-US" sz="2000" dirty="0">
                <a:latin typeface="Kruti Dev 010"/>
              </a:rPr>
              <a:t>—</a:t>
            </a:r>
            <a:r>
              <a:rPr lang="en-US" sz="2000" dirty="0" err="1">
                <a:latin typeface="Kruti Dev 010"/>
              </a:rPr>
              <a:t>HkkX</a:t>
            </a:r>
            <a:r>
              <a:rPr lang="en-US" sz="2000" dirty="0">
                <a:latin typeface="Kruti Dev 010"/>
              </a:rPr>
              <a:t>; dh Loh—</a:t>
            </a:r>
            <a:r>
              <a:rPr lang="en-US" sz="2000" dirty="0" err="1">
                <a:latin typeface="Kruti Dev 010"/>
              </a:rPr>
              <a:t>fr</a:t>
            </a:r>
            <a:r>
              <a:rPr lang="en-US" sz="2000" dirty="0">
                <a:latin typeface="Kruti Dev 010"/>
              </a:rPr>
              <a:t>] Je ds </a:t>
            </a:r>
            <a:r>
              <a:rPr lang="en-US" sz="2000" dirty="0" err="1">
                <a:latin typeface="Kruti Dev 010"/>
              </a:rPr>
              <a:t>çfr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lEeku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dirty="0" err="1">
                <a:latin typeface="Kruti Dev 010"/>
              </a:rPr>
              <a:t>foosd'khyrk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vk</a:t>
            </a:r>
            <a:r>
              <a:rPr lang="en-US" sz="2000" dirty="0">
                <a:latin typeface="Kruti Dev 010"/>
              </a:rPr>
              <a:t>/;</a:t>
            </a:r>
            <a:r>
              <a:rPr lang="en-US" sz="2000" dirty="0" err="1">
                <a:latin typeface="Kruti Dev 010"/>
              </a:rPr>
              <a:t>kfRed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vuklfäA</a:t>
            </a:r>
            <a:r>
              <a:rPr lang="en-US" sz="2000" dirty="0">
                <a:latin typeface="Kruti Dev 010"/>
              </a:rPr>
              <a:t> buds v/;;u ls {</a:t>
            </a:r>
            <a:r>
              <a:rPr lang="en-US" sz="2000" dirty="0" err="1">
                <a:latin typeface="Kruti Dev 010"/>
              </a:rPr>
              <a:t>ks</a:t>
            </a:r>
            <a:r>
              <a:rPr lang="en-US" sz="2000" dirty="0">
                <a:latin typeface="Kruti Dev 010"/>
              </a:rPr>
              <a:t>= ds –</a:t>
            </a:r>
            <a:r>
              <a:rPr lang="en-US" sz="2000" dirty="0" err="1">
                <a:latin typeface="Kruti Dev 010"/>
              </a:rPr>
              <a:t>f"Vdks.k</a:t>
            </a:r>
            <a:r>
              <a:rPr lang="en-US" sz="2000" dirty="0">
                <a:latin typeface="Kruti Dev 010"/>
              </a:rPr>
              <a:t> dh </a:t>
            </a:r>
            <a:r>
              <a:rPr lang="en-US" sz="2000" dirty="0" err="1">
                <a:latin typeface="Kruti Dev 010"/>
              </a:rPr>
              <a:t>gekjh</a:t>
            </a:r>
            <a:r>
              <a:rPr lang="en-US" sz="2000" dirty="0">
                <a:latin typeface="Kruti Dev 010"/>
              </a:rPr>
              <a:t> le&gt; le`) </a:t>
            </a:r>
            <a:r>
              <a:rPr lang="en-US" sz="2000" dirty="0" err="1">
                <a:latin typeface="Kruti Dev 010"/>
              </a:rPr>
              <a:t>gksrh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gS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;g </a:t>
            </a:r>
            <a:r>
              <a:rPr lang="en-US" sz="2000" dirty="0" err="1">
                <a:latin typeface="Kruti Dev 010"/>
              </a:rPr>
              <a:t>Li"V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gksrk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gS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fd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lkaL</a:t>
            </a:r>
            <a:r>
              <a:rPr lang="en-US" sz="2000" dirty="0">
                <a:latin typeface="Kruti Dev 010"/>
              </a:rPr>
              <a:t>—</a:t>
            </a:r>
            <a:r>
              <a:rPr lang="en-US" sz="2000" dirty="0" err="1">
                <a:latin typeface="Kruti Dev 010"/>
              </a:rPr>
              <a:t>frd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fujarjrk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esa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yksddFkkvksa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dgkorksa</a:t>
            </a:r>
            <a:r>
              <a:rPr lang="en-US" sz="2000" dirty="0">
                <a:latin typeface="Kruti Dev 010"/>
              </a:rPr>
              <a:t> dh </a:t>
            </a:r>
            <a:r>
              <a:rPr lang="en-US" sz="2000" dirty="0" err="1">
                <a:latin typeface="Kruti Dev 010"/>
              </a:rPr>
              <a:t>fdruh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egÙoiw.kZ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Hkwfedk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dirty="0" err="1">
                <a:latin typeface="Kruti Dev 010"/>
              </a:rPr>
              <a:t>gSA</a:t>
            </a:r>
            <a:endParaRPr lang="en-US" sz="2000" dirty="0" err="1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337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D38C62-5031-C8FB-1137-DCB906994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 err="1">
                <a:latin typeface="Kruti Dev 010"/>
              </a:rPr>
              <a:t>lanHkZ</a:t>
            </a:r>
            <a:endParaRPr lang="en-US" sz="3000" dirty="0" err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D5CE1D-8829-FF60-05FE-F3B033A956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4037" y="1237924"/>
            <a:ext cx="7796540" cy="399782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endParaRPr lang="en-US" sz="2000" b="1" dirty="0">
              <a:latin typeface="Kruti Dev 010"/>
            </a:endParaRPr>
          </a:p>
          <a:p>
            <a:pPr>
              <a:lnSpc>
                <a:spcPct val="150000"/>
              </a:lnSpc>
            </a:pPr>
            <a:r>
              <a:rPr lang="en-US" sz="2000" err="1">
                <a:latin typeface="Kruti Dev 010"/>
              </a:rPr>
              <a:t>MaMsl</a:t>
            </a:r>
            <a:r>
              <a:rPr lang="en-US" sz="2000">
                <a:latin typeface="Kruti Dev 010"/>
              </a:rPr>
              <a:t>] ,- ¼1975½- yksddFkkvksa dk v/;;u- ,axyoqM fDy¶l] U;w tlhZ% çsafVl&amp;g‚y- i`"B 1&amp;310-</a:t>
            </a:r>
            <a:endParaRPr lang="en-US" sz="2000"/>
          </a:p>
          <a:p>
            <a:pPr>
              <a:lnSpc>
                <a:spcPct val="150000"/>
              </a:lnSpc>
            </a:pPr>
            <a:r>
              <a:rPr lang="en-US" sz="2000" err="1">
                <a:latin typeface="Kruti Dev 010"/>
              </a:rPr>
              <a:t>ehMj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err="1">
                <a:latin typeface="Kruti Dev 010"/>
              </a:rPr>
              <a:t>MCY;w</a:t>
            </a:r>
            <a:r>
              <a:rPr lang="en-US" sz="2000" dirty="0">
                <a:latin typeface="Kruti Dev 010"/>
              </a:rPr>
              <a:t>- ¼2004½- </a:t>
            </a:r>
            <a:r>
              <a:rPr lang="en-US" sz="2000" err="1">
                <a:latin typeface="Kruti Dev 010"/>
              </a:rPr>
              <a:t>dgkorsa</a:t>
            </a:r>
            <a:r>
              <a:rPr lang="en-US" sz="2000" dirty="0">
                <a:latin typeface="Kruti Dev 010"/>
              </a:rPr>
              <a:t>: ,d </a:t>
            </a:r>
            <a:r>
              <a:rPr lang="en-US" sz="2000" err="1">
                <a:latin typeface="Kruti Dev 010"/>
              </a:rPr>
              <a:t>gLriqfLrdk</a:t>
            </a:r>
            <a:r>
              <a:rPr lang="en-US" sz="2000" dirty="0">
                <a:latin typeface="Kruti Dev 010"/>
              </a:rPr>
              <a:t>- </a:t>
            </a:r>
            <a:r>
              <a:rPr lang="en-US" sz="2000" err="1">
                <a:latin typeface="Kruti Dev 010"/>
              </a:rPr>
              <a:t>osLViksVZ</a:t>
            </a:r>
            <a:r>
              <a:rPr lang="en-US" sz="2000" dirty="0">
                <a:latin typeface="Kruti Dev 010"/>
              </a:rPr>
              <a:t>] </a:t>
            </a:r>
            <a:r>
              <a:rPr lang="en-US" sz="2000" err="1">
                <a:latin typeface="Kruti Dev 010"/>
              </a:rPr>
              <a:t>dusfDVdV</a:t>
            </a:r>
            <a:r>
              <a:rPr lang="en-US" sz="2000" dirty="0">
                <a:latin typeface="Kruti Dev 010"/>
              </a:rPr>
              <a:t>% </a:t>
            </a:r>
            <a:r>
              <a:rPr lang="en-US" sz="2000" err="1">
                <a:latin typeface="Kruti Dev 010"/>
              </a:rPr>
              <a:t>xzhuoqM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çsl</a:t>
            </a:r>
            <a:r>
              <a:rPr lang="en-US" sz="2000" dirty="0">
                <a:latin typeface="Kruti Dev 010"/>
              </a:rPr>
              <a:t>- </a:t>
            </a:r>
            <a:r>
              <a:rPr lang="en-US" sz="2000" err="1">
                <a:latin typeface="Kruti Dev 010"/>
              </a:rPr>
              <a:t>i</a:t>
            </a:r>
            <a:r>
              <a:rPr lang="en-US" sz="2000" dirty="0">
                <a:latin typeface="Kruti Dev 010"/>
              </a:rPr>
              <a:t>`"B 5&amp;198-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err="1">
                <a:latin typeface="Kruti Dev 010"/>
              </a:rPr>
              <a:t>çlkn</a:t>
            </a:r>
            <a:r>
              <a:rPr lang="en-US" sz="2000" dirty="0">
                <a:latin typeface="Kruti Dev 010"/>
              </a:rPr>
              <a:t>] ,e- ¼2002½- </a:t>
            </a:r>
            <a:r>
              <a:rPr lang="en-US" sz="2000" err="1">
                <a:latin typeface="Kruti Dev 010"/>
              </a:rPr>
              <a:t>Hkkjrh</a:t>
            </a:r>
            <a:r>
              <a:rPr lang="en-US" sz="2000" dirty="0">
                <a:latin typeface="Kruti Dev 010"/>
              </a:rPr>
              <a:t>; </a:t>
            </a:r>
            <a:r>
              <a:rPr lang="en-US" sz="2000" err="1">
                <a:latin typeface="Kruti Dev 010"/>
              </a:rPr>
              <a:t>dgkorsa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vkSj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mfä;k</a:t>
            </a:r>
            <a:r>
              <a:rPr lang="en-US" sz="2000" dirty="0">
                <a:latin typeface="Kruti Dev 010"/>
              </a:rPr>
              <a:t>¡- </a:t>
            </a:r>
            <a:r>
              <a:rPr lang="en-US" sz="2000" err="1">
                <a:latin typeface="Kruti Dev 010"/>
              </a:rPr>
              <a:t>ubZ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fnYyh</a:t>
            </a:r>
            <a:r>
              <a:rPr lang="en-US" sz="2000" dirty="0">
                <a:latin typeface="Kruti Dev 010"/>
              </a:rPr>
              <a:t>% </a:t>
            </a:r>
            <a:r>
              <a:rPr lang="en-US" sz="2000" err="1">
                <a:latin typeface="Kruti Dev 010"/>
              </a:rPr>
              <a:t>lkfgR</a:t>
            </a:r>
            <a:r>
              <a:rPr lang="en-US" sz="2000" dirty="0">
                <a:latin typeface="Kruti Dev 010"/>
              </a:rPr>
              <a:t>; </a:t>
            </a:r>
            <a:r>
              <a:rPr lang="en-US" sz="2000" err="1">
                <a:latin typeface="Kruti Dev 010"/>
              </a:rPr>
              <a:t>vdkneh</a:t>
            </a:r>
            <a:r>
              <a:rPr lang="en-US" sz="2000" dirty="0">
                <a:latin typeface="Kruti Dev 010"/>
              </a:rPr>
              <a:t>- </a:t>
            </a:r>
            <a:r>
              <a:rPr lang="en-US" sz="2000" err="1">
                <a:latin typeface="Kruti Dev 010"/>
              </a:rPr>
              <a:t>i</a:t>
            </a:r>
            <a:r>
              <a:rPr lang="en-US" sz="2000" dirty="0">
                <a:latin typeface="Kruti Dev 010"/>
              </a:rPr>
              <a:t>`"B 12&amp;245-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err="1">
                <a:latin typeface="Kruti Dev 010"/>
              </a:rPr>
              <a:t>jk</a:t>
            </a:r>
            <a:r>
              <a:rPr lang="en-US" sz="2000" dirty="0">
                <a:latin typeface="Kruti Dev 010"/>
              </a:rPr>
              <a:t>;] ds- ¼1998½- </a:t>
            </a:r>
            <a:r>
              <a:rPr lang="en-US" sz="2000" err="1">
                <a:latin typeface="Kruti Dev 010"/>
              </a:rPr>
              <a:t>cqansy</a:t>
            </a:r>
            <a:r>
              <a:rPr lang="en-US" sz="2000" dirty="0">
                <a:latin typeface="Kruti Dev 010"/>
              </a:rPr>
              <a:t>[</a:t>
            </a:r>
            <a:r>
              <a:rPr lang="en-US" sz="2000" err="1">
                <a:latin typeface="Kruti Dev 010"/>
              </a:rPr>
              <a:t>kaM</a:t>
            </a:r>
            <a:r>
              <a:rPr lang="en-US" sz="2000" dirty="0">
                <a:latin typeface="Kruti Dev 010"/>
              </a:rPr>
              <a:t> dh </a:t>
            </a:r>
            <a:r>
              <a:rPr lang="en-US" sz="2000" err="1">
                <a:latin typeface="Kruti Dev 010"/>
              </a:rPr>
              <a:t>yksd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ijaijk</a:t>
            </a:r>
            <a:r>
              <a:rPr lang="en-US" sz="2000" dirty="0">
                <a:latin typeface="Kruti Dev 010"/>
              </a:rPr>
              <a:t>,¡- </a:t>
            </a:r>
            <a:r>
              <a:rPr lang="en-US" sz="2000" err="1">
                <a:latin typeface="Kruti Dev 010"/>
              </a:rPr>
              <a:t>Hkksiky</a:t>
            </a:r>
            <a:r>
              <a:rPr lang="en-US" sz="2000" dirty="0">
                <a:latin typeface="Kruti Dev 010"/>
              </a:rPr>
              <a:t>% </a:t>
            </a:r>
            <a:r>
              <a:rPr lang="en-US" sz="2000" err="1">
                <a:latin typeface="Kruti Dev 010"/>
              </a:rPr>
              <a:t>fganh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lkfgR</a:t>
            </a:r>
            <a:r>
              <a:rPr lang="en-US" sz="2000" dirty="0">
                <a:latin typeface="Kruti Dev 010"/>
              </a:rPr>
              <a:t>; </a:t>
            </a:r>
            <a:r>
              <a:rPr lang="en-US" sz="2000" err="1">
                <a:latin typeface="Kruti Dev 010"/>
              </a:rPr>
              <a:t>ifj"kn</a:t>
            </a:r>
            <a:r>
              <a:rPr lang="en-US" sz="2000" dirty="0">
                <a:latin typeface="Kruti Dev 010"/>
              </a:rPr>
              <a:t>- </a:t>
            </a:r>
            <a:r>
              <a:rPr lang="en-US" sz="2000" err="1">
                <a:latin typeface="Kruti Dev 010"/>
              </a:rPr>
              <a:t>i</a:t>
            </a:r>
            <a:r>
              <a:rPr lang="en-US" sz="2000" dirty="0">
                <a:latin typeface="Kruti Dev 010"/>
              </a:rPr>
              <a:t>`"B 33&amp;176-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err="1">
                <a:latin typeface="Kruti Dev 010"/>
              </a:rPr>
              <a:t>mik</a:t>
            </a:r>
            <a:r>
              <a:rPr lang="en-US" sz="2000" dirty="0">
                <a:latin typeface="Kruti Dev 010"/>
              </a:rPr>
              <a:t>/;k;] </a:t>
            </a:r>
            <a:r>
              <a:rPr lang="en-US" sz="2000" err="1">
                <a:latin typeface="Kruti Dev 010"/>
              </a:rPr>
              <a:t>th</a:t>
            </a:r>
            <a:r>
              <a:rPr lang="en-US" sz="2000" dirty="0">
                <a:latin typeface="Kruti Dev 010"/>
              </a:rPr>
              <a:t>- ¼1995½- </a:t>
            </a:r>
            <a:r>
              <a:rPr lang="en-US" sz="2000" err="1">
                <a:latin typeface="Kruti Dev 010"/>
              </a:rPr>
              <a:t>cqansyh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yksdksfä;ksa</a:t>
            </a:r>
            <a:r>
              <a:rPr lang="en-US" sz="2000" dirty="0">
                <a:latin typeface="Kruti Dev 010"/>
              </a:rPr>
              <a:t> dk </a:t>
            </a:r>
            <a:r>
              <a:rPr lang="en-US" sz="2000" err="1">
                <a:latin typeface="Kruti Dev 010"/>
              </a:rPr>
              <a:t>ladyu</a:t>
            </a:r>
            <a:r>
              <a:rPr lang="en-US" sz="2000" dirty="0">
                <a:latin typeface="Kruti Dev 010"/>
              </a:rPr>
              <a:t>- &gt;</a:t>
            </a:r>
            <a:r>
              <a:rPr lang="en-US" sz="2000" err="1">
                <a:latin typeface="Kruti Dev 010"/>
              </a:rPr>
              <a:t>k¡lh</a:t>
            </a:r>
            <a:r>
              <a:rPr lang="en-US" sz="2000" dirty="0">
                <a:latin typeface="Kruti Dev 010"/>
              </a:rPr>
              <a:t>% </a:t>
            </a:r>
            <a:r>
              <a:rPr lang="en-US" sz="2000" err="1">
                <a:latin typeface="Kruti Dev 010"/>
              </a:rPr>
              <a:t>cqansyh</a:t>
            </a:r>
            <a:r>
              <a:rPr lang="en-US" sz="2000" dirty="0">
                <a:latin typeface="Kruti Dev 010"/>
              </a:rPr>
              <a:t> </a:t>
            </a:r>
            <a:r>
              <a:rPr lang="en-US" sz="2000" err="1">
                <a:latin typeface="Kruti Dev 010"/>
              </a:rPr>
              <a:t>lkfgR</a:t>
            </a:r>
            <a:r>
              <a:rPr lang="en-US" sz="2000" dirty="0">
                <a:latin typeface="Kruti Dev 010"/>
              </a:rPr>
              <a:t>; </a:t>
            </a:r>
            <a:r>
              <a:rPr lang="en-US" sz="2000" err="1">
                <a:latin typeface="Kruti Dev 010"/>
              </a:rPr>
              <a:t>eaMy</a:t>
            </a:r>
            <a:r>
              <a:rPr lang="en-US" sz="2000" dirty="0">
                <a:latin typeface="Kruti Dev 010"/>
              </a:rPr>
              <a:t>- </a:t>
            </a:r>
            <a:r>
              <a:rPr lang="en-US" sz="2000" err="1">
                <a:latin typeface="Kruti Dev 010"/>
              </a:rPr>
              <a:t>i</a:t>
            </a:r>
            <a:r>
              <a:rPr lang="en-US" sz="2000" dirty="0">
                <a:latin typeface="Kruti Dev 010"/>
              </a:rPr>
              <a:t>`"B 1&amp;320-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2560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2D251F"/>
      </a:dk2>
      <a:lt2>
        <a:srgbClr val="FAE9C5"/>
      </a:lt2>
      <a:accent1>
        <a:srgbClr val="ED3846"/>
      </a:accent1>
      <a:accent2>
        <a:srgbClr val="F87184"/>
      </a:accent2>
      <a:accent3>
        <a:srgbClr val="EC9DA9"/>
      </a:accent3>
      <a:accent4>
        <a:srgbClr val="ECC190"/>
      </a:accent4>
      <a:accent5>
        <a:srgbClr val="FFB268"/>
      </a:accent5>
      <a:accent6>
        <a:srgbClr val="F98657"/>
      </a:accent6>
      <a:hlink>
        <a:srgbClr val="B97669"/>
      </a:hlink>
      <a:folHlink>
        <a:srgbClr val="9E94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BCCF8060-3FCB-4641-B728-8A589529B13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Madison</vt:lpstr>
      <vt:lpstr>cqUnsyh xkSjh'kadj mik/;k; }kjk ladfyr cqUnsyh yksdksfä;ksa esa thou n'kZu </vt:lpstr>
      <vt:lpstr>Hkwfedk </vt:lpstr>
      <vt:lpstr>PowerPoint Presentation</vt:lpstr>
      <vt:lpstr>dk;Zç.kkyh</vt:lpstr>
      <vt:lpstr>fo'ys"k.k vkSj ppkZ </vt:lpstr>
      <vt:lpstr>PowerPoint Presentation</vt:lpstr>
      <vt:lpstr>fufgrkFkZ</vt:lpstr>
      <vt:lpstr> fu"d"kZ </vt:lpstr>
      <vt:lpstr>lanHkZ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69</cp:revision>
  <dcterms:created xsi:type="dcterms:W3CDTF">2025-07-09T09:20:08Z</dcterms:created>
  <dcterms:modified xsi:type="dcterms:W3CDTF">2025-07-09T09:30:03Z</dcterms:modified>
</cp:coreProperties>
</file>