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7" r:id="rId2"/>
    <p:sldId id="258" r:id="rId3"/>
    <p:sldId id="259" r:id="rId4"/>
    <p:sldId id="260" r:id="rId5"/>
    <p:sldId id="261" r:id="rId6"/>
    <p:sldId id="262" r:id="rId7"/>
    <p:sldId id="263" r:id="rId8"/>
    <p:sldId id="264" r:id="rId9"/>
    <p:sldId id="265" r:id="rId10"/>
    <p:sldId id="266" r:id="rId11"/>
    <p:sldId id="267"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108"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AC79249-FDC0-364D-A734-AE1DE1605D28}"/>
              </a:ext>
              <a:ext uri="{C183D7F6-B498-43B3-948B-1728B52AA6E4}">
                <adec:decorative xmlns:adec="http://schemas.microsoft.com/office/drawing/2017/decorative" val="1"/>
              </a:ext>
            </a:extLst>
          </p:cNvPr>
          <p:cNvSpPr/>
          <p:nvPr/>
        </p:nvSpPr>
        <p:spPr>
          <a:xfrm>
            <a:off x="0" y="4572000"/>
            <a:ext cx="12192000" cy="228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Group 6">
            <a:extLst>
              <a:ext uri="{FF2B5EF4-FFF2-40B4-BE49-F238E27FC236}">
                <a16:creationId xmlns:a16="http://schemas.microsoft.com/office/drawing/2014/main" id="{13537B6D-42A5-F449-2691-321A167F7C08}"/>
              </a:ext>
              <a:ext uri="{C183D7F6-B498-43B3-948B-1728B52AA6E4}">
                <adec:decorative xmlns:adec="http://schemas.microsoft.com/office/drawing/2017/decorative" val="1"/>
              </a:ext>
            </a:extLst>
          </p:cNvPr>
          <p:cNvGrpSpPr/>
          <p:nvPr/>
        </p:nvGrpSpPr>
        <p:grpSpPr>
          <a:xfrm>
            <a:off x="0" y="-3419"/>
            <a:ext cx="12192000" cy="6861419"/>
            <a:chOff x="0" y="-3419"/>
            <a:chExt cx="12192000" cy="6861419"/>
          </a:xfrm>
        </p:grpSpPr>
        <p:sp>
          <p:nvSpPr>
            <p:cNvPr id="5" name="Oval 4">
              <a:extLst>
                <a:ext uri="{FF2B5EF4-FFF2-40B4-BE49-F238E27FC236}">
                  <a16:creationId xmlns:a16="http://schemas.microsoft.com/office/drawing/2014/main" id="{902465C8-266D-104C-9C49-323DF4A8277E}"/>
                </a:ext>
              </a:extLst>
            </p:cNvPr>
            <p:cNvSpPr/>
            <p:nvPr/>
          </p:nvSpPr>
          <p:spPr>
            <a:xfrm>
              <a:off x="583746" y="4960030"/>
              <a:ext cx="1551214" cy="1551214"/>
            </a:xfrm>
            <a:prstGeom prst="ellips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10">
              <a:extLst>
                <a:ext uri="{FF2B5EF4-FFF2-40B4-BE49-F238E27FC236}">
                  <a16:creationId xmlns:a16="http://schemas.microsoft.com/office/drawing/2014/main" id="{37979A1C-BF60-B345-A664-2E4F7A3461EB}"/>
                </a:ext>
              </a:extLst>
            </p:cNvPr>
            <p:cNvSpPr/>
            <p:nvPr/>
          </p:nvSpPr>
          <p:spPr>
            <a:xfrm>
              <a:off x="1" y="4571999"/>
              <a:ext cx="1118508" cy="1118508"/>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Freeform 8">
              <a:extLst>
                <a:ext uri="{FF2B5EF4-FFF2-40B4-BE49-F238E27FC236}">
                  <a16:creationId xmlns:a16="http://schemas.microsoft.com/office/drawing/2014/main" id="{58080B3E-915C-2D4C-8608-596E1BFD6387}"/>
                </a:ext>
              </a:extLst>
            </p:cNvPr>
            <p:cNvSpPr/>
            <p:nvPr/>
          </p:nvSpPr>
          <p:spPr>
            <a:xfrm>
              <a:off x="1" y="5739492"/>
              <a:ext cx="1118508" cy="1118508"/>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6" name="Group 5">
              <a:extLst>
                <a:ext uri="{FF2B5EF4-FFF2-40B4-BE49-F238E27FC236}">
                  <a16:creationId xmlns:a16="http://schemas.microsoft.com/office/drawing/2014/main" id="{F15FBB50-09C8-B64E-AE57-67C5E70810CB}"/>
                </a:ext>
              </a:extLst>
            </p:cNvPr>
            <p:cNvGrpSpPr/>
            <p:nvPr/>
          </p:nvGrpSpPr>
          <p:grpSpPr>
            <a:xfrm>
              <a:off x="8264427" y="-3419"/>
              <a:ext cx="3927573" cy="3165022"/>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2" name="Freeform 21">
              <a:extLst>
                <a:ext uri="{FF2B5EF4-FFF2-40B4-BE49-F238E27FC236}">
                  <a16:creationId xmlns:a16="http://schemas.microsoft.com/office/drawing/2014/main" id="{BC68F289-2744-2F48-893A-3F17911625C8}"/>
                </a:ext>
              </a:extLst>
            </p:cNvPr>
            <p:cNvSpPr/>
            <p:nvPr/>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27">
              <a:extLst>
                <a:ext uri="{FF2B5EF4-FFF2-40B4-BE49-F238E27FC236}">
                  <a16:creationId xmlns:a16="http://schemas.microsoft.com/office/drawing/2014/main" id="{9E240E8A-950E-7946-826C-415CB5DACA43}"/>
                </a:ext>
              </a:extLst>
            </p:cNvPr>
            <p:cNvSpPr/>
            <p:nvPr/>
          </p:nvSpPr>
          <p:spPr>
            <a:xfrm>
              <a:off x="11024507" y="4580708"/>
              <a:ext cx="1167493" cy="2277292"/>
            </a:xfrm>
            <a:custGeom>
              <a:avLst/>
              <a:gdLst>
                <a:gd name="connsiteX0" fmla="*/ 1167473 w 1167493"/>
                <a:gd name="connsiteY0" fmla="*/ 0 h 2272167"/>
                <a:gd name="connsiteX1" fmla="*/ 1167493 w 1167493"/>
                <a:gd name="connsiteY1" fmla="*/ 0 h 2272167"/>
                <a:gd name="connsiteX2" fmla="*/ 1167493 w 1167493"/>
                <a:gd name="connsiteY2" fmla="*/ 492960 h 2272167"/>
                <a:gd name="connsiteX3" fmla="*/ 1167493 w 1167493"/>
                <a:gd name="connsiteY3" fmla="*/ 720385 h 2272167"/>
                <a:gd name="connsiteX4" fmla="*/ 1167493 w 1167493"/>
                <a:gd name="connsiteY4" fmla="*/ 2272167 h 2272167"/>
                <a:gd name="connsiteX5" fmla="*/ 0 w 1167493"/>
                <a:gd name="connsiteY5" fmla="*/ 2272167 h 2272167"/>
                <a:gd name="connsiteX6" fmla="*/ 0 w 1167493"/>
                <a:gd name="connsiteY6" fmla="*/ 1898074 h 2272167"/>
                <a:gd name="connsiteX7" fmla="*/ 0 w 1167493"/>
                <a:gd name="connsiteY7" fmla="*/ 1271597 h 2272167"/>
                <a:gd name="connsiteX8" fmla="*/ 0 w 1167493"/>
                <a:gd name="connsiteY8" fmla="*/ 1177688 h 2272167"/>
                <a:gd name="connsiteX9" fmla="*/ 1048124 w 1167493"/>
                <a:gd name="connsiteY9" fmla="*/ 6080 h 2272167"/>
                <a:gd name="connsiteX10" fmla="*/ 1167473 w 1167493"/>
                <a:gd name="connsiteY10" fmla="*/ 0 h 227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67493" h="2272167">
                  <a:moveTo>
                    <a:pt x="1167473" y="0"/>
                  </a:moveTo>
                  <a:lnTo>
                    <a:pt x="1167493" y="0"/>
                  </a:lnTo>
                  <a:lnTo>
                    <a:pt x="1167493" y="492960"/>
                  </a:lnTo>
                  <a:lnTo>
                    <a:pt x="1167493" y="720385"/>
                  </a:lnTo>
                  <a:lnTo>
                    <a:pt x="1167493" y="2272167"/>
                  </a:lnTo>
                  <a:lnTo>
                    <a:pt x="0" y="2272167"/>
                  </a:lnTo>
                  <a:lnTo>
                    <a:pt x="0" y="1898074"/>
                  </a:lnTo>
                  <a:lnTo>
                    <a:pt x="0" y="1271597"/>
                  </a:lnTo>
                  <a:lnTo>
                    <a:pt x="0" y="1177688"/>
                  </a:lnTo>
                  <a:cubicBezTo>
                    <a:pt x="0" y="567919"/>
                    <a:pt x="459408" y="66389"/>
                    <a:pt x="1048124" y="6080"/>
                  </a:cubicBezTo>
                  <a:lnTo>
                    <a:pt x="1167473"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494248F2-5264-4601-AA0B-6C092F77F2DD}"/>
              </a:ext>
            </a:extLst>
          </p:cNvPr>
          <p:cNvSpPr>
            <a:spLocks noGrp="1"/>
          </p:cNvSpPr>
          <p:nvPr>
            <p:ph type="ctrTitle" hasCustomPrompt="1"/>
          </p:nvPr>
        </p:nvSpPr>
        <p:spPr>
          <a:xfrm>
            <a:off x="1167493" y="232913"/>
            <a:ext cx="7096933" cy="3830130"/>
          </a:xfrm>
        </p:spPr>
        <p:txBody>
          <a:bodyPr anchor="b">
            <a:noAutofit/>
          </a:bodyPr>
          <a:lstStyle>
            <a:lvl1pPr algn="l">
              <a:defRPr sz="6000" b="1">
                <a:latin typeface="+mj-lt"/>
              </a:defRPr>
            </a:lvl1pPr>
          </a:lstStyle>
          <a:p>
            <a:r>
              <a:rPr lang="en-US" dirty="0"/>
              <a:t>Click to add title</a:t>
            </a:r>
          </a:p>
        </p:txBody>
      </p:sp>
    </p:spTree>
    <p:extLst>
      <p:ext uri="{BB962C8B-B14F-4D97-AF65-F5344CB8AC3E}">
        <p14:creationId xmlns:p14="http://schemas.microsoft.com/office/powerpoint/2010/main" val="1994848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AC10D125-AB73-D276-4947-94204736A30D}"/>
              </a:ext>
              <a:ext uri="{C183D7F6-B498-43B3-948B-1728B52AA6E4}">
                <adec:decorative xmlns:adec="http://schemas.microsoft.com/office/drawing/2017/decorative" val="1"/>
              </a:ext>
            </a:extLst>
          </p:cNvPr>
          <p:cNvGrpSpPr/>
          <p:nvPr/>
        </p:nvGrpSpPr>
        <p:grpSpPr>
          <a:xfrm>
            <a:off x="1" y="0"/>
            <a:ext cx="12191999" cy="6858000"/>
            <a:chOff x="1" y="0"/>
            <a:chExt cx="12191999" cy="6858000"/>
          </a:xfrm>
        </p:grpSpPr>
        <p:sp>
          <p:nvSpPr>
            <p:cNvPr id="4" name="Freeform 3">
              <a:extLst>
                <a:ext uri="{FF2B5EF4-FFF2-40B4-BE49-F238E27FC236}">
                  <a16:creationId xmlns:a16="http://schemas.microsoft.com/office/drawing/2014/main" id="{6A7F6A3F-E1DD-A246-9A6D-5F9B18BA2588}"/>
                </a:ext>
                <a:ext uri="{C183D7F6-B498-43B3-948B-1728B52AA6E4}">
                  <adec:decorative xmlns:adec="http://schemas.microsoft.com/office/drawing/2017/decorative" val="1"/>
                </a:ext>
              </a:extLst>
            </p:cNvPr>
            <p:cNvSpPr/>
            <p:nvPr/>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 uri="{C183D7F6-B498-43B3-948B-1728B52AA6E4}">
                  <adec:decorative xmlns:adec="http://schemas.microsoft.com/office/drawing/2017/decorative" val="1"/>
                </a:ext>
              </a:extLst>
            </p:cNvPr>
            <p:cNvSpPr/>
            <p:nvPr/>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6" name="Freeform 5">
              <a:extLst>
                <a:ext uri="{FF2B5EF4-FFF2-40B4-BE49-F238E27FC236}">
                  <a16:creationId xmlns:a16="http://schemas.microsoft.com/office/drawing/2014/main" id="{D11C9832-A021-954E-A34F-2988D1189AE9}"/>
                </a:ext>
                <a:ext uri="{C183D7F6-B498-43B3-948B-1728B52AA6E4}">
                  <adec:decorative xmlns:adec="http://schemas.microsoft.com/office/drawing/2017/decorative" val="1"/>
                </a:ext>
              </a:extLst>
            </p:cNvPr>
            <p:cNvSpPr/>
            <p:nvPr/>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 name="Group 8">
              <a:extLst>
                <a:ext uri="{FF2B5EF4-FFF2-40B4-BE49-F238E27FC236}">
                  <a16:creationId xmlns:a16="http://schemas.microsoft.com/office/drawing/2014/main" id="{9861BC34-DFBF-2D4F-B463-FCFBC08391FF}"/>
                </a:ext>
                <a:ext uri="{C183D7F6-B498-43B3-948B-1728B52AA6E4}">
                  <adec:decorative xmlns:adec="http://schemas.microsoft.com/office/drawing/2017/decorative" val="1"/>
                </a:ext>
              </a:extLst>
            </p:cNvPr>
            <p:cNvGrpSpPr/>
            <p:nvPr/>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1158864" y="102021"/>
            <a:ext cx="9779183" cy="1744415"/>
          </a:xfrm>
        </p:spPr>
        <p:txBody>
          <a:bodyPr anchor="b">
            <a:noAutofit/>
          </a:bodyPr>
          <a:lstStyle>
            <a:lvl1pPr>
              <a:defRPr sz="4200" b="1">
                <a:latin typeface="+mj-lt"/>
              </a:defRPr>
            </a:lvl1pPr>
          </a:lstStyle>
          <a:p>
            <a:r>
              <a:rPr lang="en-US" dirty="0"/>
              <a:t>Click to add title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hasCustomPrompt="1"/>
          </p:nvPr>
        </p:nvSpPr>
        <p:spPr>
          <a:xfrm>
            <a:off x="1158865" y="2017467"/>
            <a:ext cx="9779182" cy="3366815"/>
          </a:xfrm>
        </p:spPr>
        <p:txBody>
          <a:bodyPr>
            <a:norm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9EADA2B3-966A-4415-A5F2-7149EC25AF52}" type="datetimeFigureOut">
              <a:rPr lang="en-US" smtClean="0"/>
              <a:t>3/20/2025</a:t>
            </a:fld>
            <a:endParaRPr lang="en-US"/>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658895F5-51CC-4649-B70B-FCFF3149807B}" type="slidenum">
              <a:rPr lang="en-US" smtClean="0"/>
              <a:t>‹#›</a:t>
            </a:fld>
            <a:endParaRPr lang="en-US"/>
          </a:p>
        </p:txBody>
      </p:sp>
    </p:spTree>
    <p:extLst>
      <p:ext uri="{BB962C8B-B14F-4D97-AF65-F5344CB8AC3E}">
        <p14:creationId xmlns:p14="http://schemas.microsoft.com/office/powerpoint/2010/main" val="12704248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Title and Right Image">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AC10D125-AB73-D276-4947-94204736A30D}"/>
              </a:ext>
              <a:ext uri="{C183D7F6-B498-43B3-948B-1728B52AA6E4}">
                <adec:decorative xmlns:adec="http://schemas.microsoft.com/office/drawing/2017/decorative" val="1"/>
              </a:ext>
            </a:extLst>
          </p:cNvPr>
          <p:cNvGrpSpPr/>
          <p:nvPr/>
        </p:nvGrpSpPr>
        <p:grpSpPr>
          <a:xfrm flipH="1">
            <a:off x="1" y="0"/>
            <a:ext cx="12191999" cy="6858000"/>
            <a:chOff x="1" y="0"/>
            <a:chExt cx="12191999" cy="6858000"/>
          </a:xfrm>
        </p:grpSpPr>
        <p:sp>
          <p:nvSpPr>
            <p:cNvPr id="4" name="Freeform 3">
              <a:extLst>
                <a:ext uri="{FF2B5EF4-FFF2-40B4-BE49-F238E27FC236}">
                  <a16:creationId xmlns:a16="http://schemas.microsoft.com/office/drawing/2014/main" id="{6A7F6A3F-E1DD-A246-9A6D-5F9B18BA2588}"/>
                </a:ext>
                <a:ext uri="{C183D7F6-B498-43B3-948B-1728B52AA6E4}">
                  <adec:decorative xmlns:adec="http://schemas.microsoft.com/office/drawing/2017/decorative" val="1"/>
                </a:ext>
              </a:extLst>
            </p:cNvPr>
            <p:cNvSpPr/>
            <p:nvPr/>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 uri="{C183D7F6-B498-43B3-948B-1728B52AA6E4}">
                  <adec:decorative xmlns:adec="http://schemas.microsoft.com/office/drawing/2017/decorative" val="1"/>
                </a:ext>
              </a:extLst>
            </p:cNvPr>
            <p:cNvSpPr/>
            <p:nvPr/>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6" name="Freeform 5">
              <a:extLst>
                <a:ext uri="{FF2B5EF4-FFF2-40B4-BE49-F238E27FC236}">
                  <a16:creationId xmlns:a16="http://schemas.microsoft.com/office/drawing/2014/main" id="{D11C9832-A021-954E-A34F-2988D1189AE9}"/>
                </a:ext>
                <a:ext uri="{C183D7F6-B498-43B3-948B-1728B52AA6E4}">
                  <adec:decorative xmlns:adec="http://schemas.microsoft.com/office/drawing/2017/decorative" val="1"/>
                </a:ext>
              </a:extLst>
            </p:cNvPr>
            <p:cNvSpPr/>
            <p:nvPr/>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 name="Group 8">
              <a:extLst>
                <a:ext uri="{FF2B5EF4-FFF2-40B4-BE49-F238E27FC236}">
                  <a16:creationId xmlns:a16="http://schemas.microsoft.com/office/drawing/2014/main" id="{9861BC34-DFBF-2D4F-B463-FCFBC08391FF}"/>
                </a:ext>
                <a:ext uri="{C183D7F6-B498-43B3-948B-1728B52AA6E4}">
                  <adec:decorative xmlns:adec="http://schemas.microsoft.com/office/drawing/2017/decorative" val="1"/>
                </a:ext>
              </a:extLst>
            </p:cNvPr>
            <p:cNvGrpSpPr/>
            <p:nvPr/>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1167492" y="1371600"/>
            <a:ext cx="5486400" cy="4114800"/>
          </a:xfrm>
        </p:spPr>
        <p:txBody>
          <a:bodyPr anchor="ctr" anchorCtr="0">
            <a:noAutofit/>
          </a:bodyPr>
          <a:lstStyle>
            <a:lvl1pPr>
              <a:defRPr sz="6000" b="1">
                <a:latin typeface="+mj-lt"/>
              </a:defRPr>
            </a:lvl1pPr>
          </a:lstStyle>
          <a:p>
            <a:r>
              <a:rPr lang="en-US" dirty="0"/>
              <a:t>Click to add title</a:t>
            </a:r>
          </a:p>
        </p:txBody>
      </p:sp>
      <p:sp>
        <p:nvSpPr>
          <p:cNvPr id="15" name="Picture Placeholder 14">
            <a:extLst>
              <a:ext uri="{FF2B5EF4-FFF2-40B4-BE49-F238E27FC236}">
                <a16:creationId xmlns:a16="http://schemas.microsoft.com/office/drawing/2014/main" id="{3124234B-E1C4-2616-9993-A23142AA69B2}"/>
              </a:ext>
            </a:extLst>
          </p:cNvPr>
          <p:cNvSpPr>
            <a:spLocks noGrp="1"/>
          </p:cNvSpPr>
          <p:nvPr>
            <p:ph type="pic" sz="quarter" idx="10"/>
          </p:nvPr>
        </p:nvSpPr>
        <p:spPr>
          <a:xfrm>
            <a:off x="7183438" y="1168400"/>
            <a:ext cx="4500562" cy="4521200"/>
          </a:xfrm>
          <a:prstGeom prst="ellipse">
            <a:avLst/>
          </a:prstGeom>
          <a:solidFill>
            <a:schemeClr val="accent2"/>
          </a:solidFill>
        </p:spPr>
        <p:txBody>
          <a:bodyPr/>
          <a:lstStyle>
            <a:lvl1pPr marL="0" indent="0" algn="ctr">
              <a:buNone/>
              <a:defRPr sz="2000"/>
            </a:lvl1pPr>
          </a:lstStyle>
          <a:p>
            <a:r>
              <a:rPr lang="en-US"/>
              <a:t>Click icon to add picture</a:t>
            </a:r>
            <a:endParaRPr lang="en-US" dirty="0"/>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9EADA2B3-966A-4415-A5F2-7149EC25AF52}" type="datetimeFigureOut">
              <a:rPr lang="en-US" smtClean="0"/>
              <a:t>3/20/2025</a:t>
            </a:fld>
            <a:endParaRPr lang="en-US"/>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658895F5-51CC-4649-B70B-FCFF3149807B}" type="slidenum">
              <a:rPr lang="en-US" smtClean="0"/>
              <a:t>‹#›</a:t>
            </a:fld>
            <a:endParaRPr lang="en-US"/>
          </a:p>
        </p:txBody>
      </p:sp>
    </p:spTree>
    <p:extLst>
      <p:ext uri="{BB962C8B-B14F-4D97-AF65-F5344CB8AC3E}">
        <p14:creationId xmlns:p14="http://schemas.microsoft.com/office/powerpoint/2010/main" val="15498276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Title and Left Image">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AC10D125-AB73-D276-4947-94204736A30D}"/>
              </a:ext>
              <a:ext uri="{C183D7F6-B498-43B3-948B-1728B52AA6E4}">
                <adec:decorative xmlns:adec="http://schemas.microsoft.com/office/drawing/2017/decorative" val="1"/>
              </a:ext>
            </a:extLst>
          </p:cNvPr>
          <p:cNvGrpSpPr/>
          <p:nvPr/>
        </p:nvGrpSpPr>
        <p:grpSpPr>
          <a:xfrm>
            <a:off x="1" y="0"/>
            <a:ext cx="12191999" cy="6858000"/>
            <a:chOff x="1" y="0"/>
            <a:chExt cx="12191999" cy="6858000"/>
          </a:xfrm>
        </p:grpSpPr>
        <p:sp>
          <p:nvSpPr>
            <p:cNvPr id="4" name="Freeform 3">
              <a:extLst>
                <a:ext uri="{FF2B5EF4-FFF2-40B4-BE49-F238E27FC236}">
                  <a16:creationId xmlns:a16="http://schemas.microsoft.com/office/drawing/2014/main" id="{6A7F6A3F-E1DD-A246-9A6D-5F9B18BA2588}"/>
                </a:ext>
                <a:ext uri="{C183D7F6-B498-43B3-948B-1728B52AA6E4}">
                  <adec:decorative xmlns:adec="http://schemas.microsoft.com/office/drawing/2017/decorative" val="1"/>
                </a:ext>
              </a:extLst>
            </p:cNvPr>
            <p:cNvSpPr/>
            <p:nvPr/>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 uri="{C183D7F6-B498-43B3-948B-1728B52AA6E4}">
                  <adec:decorative xmlns:adec="http://schemas.microsoft.com/office/drawing/2017/decorative" val="1"/>
                </a:ext>
              </a:extLst>
            </p:cNvPr>
            <p:cNvSpPr/>
            <p:nvPr/>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6" name="Freeform 5">
              <a:extLst>
                <a:ext uri="{FF2B5EF4-FFF2-40B4-BE49-F238E27FC236}">
                  <a16:creationId xmlns:a16="http://schemas.microsoft.com/office/drawing/2014/main" id="{D11C9832-A021-954E-A34F-2988D1189AE9}"/>
                </a:ext>
                <a:ext uri="{C183D7F6-B498-43B3-948B-1728B52AA6E4}">
                  <adec:decorative xmlns:adec="http://schemas.microsoft.com/office/drawing/2017/decorative" val="1"/>
                </a:ext>
              </a:extLst>
            </p:cNvPr>
            <p:cNvSpPr/>
            <p:nvPr/>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 name="Group 8">
              <a:extLst>
                <a:ext uri="{FF2B5EF4-FFF2-40B4-BE49-F238E27FC236}">
                  <a16:creationId xmlns:a16="http://schemas.microsoft.com/office/drawing/2014/main" id="{9861BC34-DFBF-2D4F-B463-FCFBC08391FF}"/>
                </a:ext>
                <a:ext uri="{C183D7F6-B498-43B3-948B-1728B52AA6E4}">
                  <adec:decorative xmlns:adec="http://schemas.microsoft.com/office/drawing/2017/decorative" val="1"/>
                </a:ext>
              </a:extLst>
            </p:cNvPr>
            <p:cNvGrpSpPr/>
            <p:nvPr/>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5943600" y="457200"/>
            <a:ext cx="5120640" cy="3200400"/>
          </a:xfrm>
        </p:spPr>
        <p:txBody>
          <a:bodyPr anchor="b" anchorCtr="0">
            <a:noAutofit/>
          </a:bodyPr>
          <a:lstStyle>
            <a:lvl1pPr>
              <a:defRPr sz="6000" b="1">
                <a:latin typeface="+mj-lt"/>
              </a:defRPr>
            </a:lvl1pPr>
          </a:lstStyle>
          <a:p>
            <a:r>
              <a:rPr lang="en-US" dirty="0"/>
              <a:t>Click to add title</a:t>
            </a:r>
          </a:p>
        </p:txBody>
      </p:sp>
      <p:sp>
        <p:nvSpPr>
          <p:cNvPr id="3" name="Subtitle 2">
            <a:extLst>
              <a:ext uri="{FF2B5EF4-FFF2-40B4-BE49-F238E27FC236}">
                <a16:creationId xmlns:a16="http://schemas.microsoft.com/office/drawing/2014/main" id="{8763DBBF-E63D-81E5-E7CE-32F6F2C2F935}"/>
              </a:ext>
            </a:extLst>
          </p:cNvPr>
          <p:cNvSpPr>
            <a:spLocks noGrp="1"/>
          </p:cNvSpPr>
          <p:nvPr>
            <p:ph type="subTitle" idx="1" hasCustomPrompt="1"/>
          </p:nvPr>
        </p:nvSpPr>
        <p:spPr>
          <a:xfrm>
            <a:off x="5943598" y="3657600"/>
            <a:ext cx="5120640" cy="1828800"/>
          </a:xfrm>
        </p:spPr>
        <p:txBody>
          <a:bodyPr anchor="t" anchorCtr="0">
            <a:noAutofit/>
          </a:bodyPr>
          <a:lstStyle>
            <a:lvl1pPr marL="0" indent="0" algn="l">
              <a:buNone/>
              <a:defRPr sz="32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
        <p:nvSpPr>
          <p:cNvPr id="15" name="Picture Placeholder 14">
            <a:extLst>
              <a:ext uri="{FF2B5EF4-FFF2-40B4-BE49-F238E27FC236}">
                <a16:creationId xmlns:a16="http://schemas.microsoft.com/office/drawing/2014/main" id="{64033732-ADA1-C540-7276-3FF5CDEF2C5E}"/>
              </a:ext>
            </a:extLst>
          </p:cNvPr>
          <p:cNvSpPr>
            <a:spLocks noGrp="1"/>
          </p:cNvSpPr>
          <p:nvPr>
            <p:ph type="pic" sz="quarter" idx="10"/>
          </p:nvPr>
        </p:nvSpPr>
        <p:spPr>
          <a:xfrm>
            <a:off x="904238" y="1157224"/>
            <a:ext cx="4500562" cy="4521200"/>
          </a:xfrm>
          <a:prstGeom prst="ellipse">
            <a:avLst/>
          </a:prstGeom>
          <a:solidFill>
            <a:schemeClr val="accent2"/>
          </a:solidFill>
        </p:spPr>
        <p:txBody>
          <a:bodyPr/>
          <a:lstStyle>
            <a:lvl1pPr marL="0" indent="0" algn="ctr">
              <a:buNone/>
              <a:defRPr sz="2000"/>
            </a:lvl1pPr>
          </a:lstStyle>
          <a:p>
            <a:r>
              <a:rPr lang="en-US"/>
              <a:t>Click icon to add picture</a:t>
            </a:r>
            <a:endParaRPr lang="en-US" dirty="0"/>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9EADA2B3-966A-4415-A5F2-7149EC25AF52}" type="datetimeFigureOut">
              <a:rPr lang="en-US" smtClean="0"/>
              <a:t>3/20/2025</a:t>
            </a:fld>
            <a:endParaRPr lang="en-US"/>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658895F5-51CC-4649-B70B-FCFF3149807B}" type="slidenum">
              <a:rPr lang="en-US" smtClean="0"/>
              <a:t>‹#›</a:t>
            </a:fld>
            <a:endParaRPr lang="en-US"/>
          </a:p>
        </p:txBody>
      </p:sp>
    </p:spTree>
    <p:extLst>
      <p:ext uri="{BB962C8B-B14F-4D97-AF65-F5344CB8AC3E}">
        <p14:creationId xmlns:p14="http://schemas.microsoft.com/office/powerpoint/2010/main" val="37026236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and content 2">
    <p:bg>
      <p:bgPr>
        <a:solidFill>
          <a:schemeClr val="accent2"/>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EDB282-8288-C81F-52B5-048A3E80C931}"/>
              </a:ext>
              <a:ext uri="{C183D7F6-B498-43B3-948B-1728B52AA6E4}">
                <adec:decorative xmlns:adec="http://schemas.microsoft.com/office/drawing/2017/decorative" val="1"/>
              </a:ext>
            </a:extLst>
          </p:cNvPr>
          <p:cNvGrpSpPr/>
          <p:nvPr/>
        </p:nvGrpSpPr>
        <p:grpSpPr>
          <a:xfrm>
            <a:off x="0" y="-1"/>
            <a:ext cx="12208822" cy="6858003"/>
            <a:chOff x="0" y="-1"/>
            <a:chExt cx="12208822" cy="6858003"/>
          </a:xfrm>
        </p:grpSpPr>
        <p:sp>
          <p:nvSpPr>
            <p:cNvPr id="7" name="Rectangle 6">
              <a:extLst>
                <a:ext uri="{FF2B5EF4-FFF2-40B4-BE49-F238E27FC236}">
                  <a16:creationId xmlns:a16="http://schemas.microsoft.com/office/drawing/2014/main" id="{2A62587F-7496-384A-AF40-18FC8CF0709D}"/>
                </a:ext>
              </a:extLst>
            </p:cNvPr>
            <p:cNvSpPr/>
            <p:nvPr/>
          </p:nvSpPr>
          <p:spPr>
            <a:xfrm>
              <a:off x="0" y="2286002"/>
              <a:ext cx="1220882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11">
              <a:extLst>
                <a:ext uri="{FF2B5EF4-FFF2-40B4-BE49-F238E27FC236}">
                  <a16:creationId xmlns:a16="http://schemas.microsoft.com/office/drawing/2014/main" id="{84DB028B-A475-224B-B675-A15A56CAD0BF}"/>
                </a:ext>
              </a:extLst>
            </p:cNvPr>
            <p:cNvSpPr/>
            <p:nvPr/>
          </p:nvSpPr>
          <p:spPr>
            <a:xfrm flipH="1">
              <a:off x="8597718"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61C34955-105B-4D4D-B51D-754C5D38A85D}"/>
                </a:ext>
              </a:extLst>
            </p:cNvPr>
            <p:cNvSpPr/>
            <p:nvPr/>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Freeform 14">
              <a:extLst>
                <a:ext uri="{FF2B5EF4-FFF2-40B4-BE49-F238E27FC236}">
                  <a16:creationId xmlns:a16="http://schemas.microsoft.com/office/drawing/2014/main" id="{2734DEB1-EC02-2E42-9292-4ADD115060A5}"/>
                </a:ext>
              </a:extLst>
            </p:cNvPr>
            <p:cNvSpPr/>
            <p:nvPr/>
          </p:nvSpPr>
          <p:spPr>
            <a:xfrm rot="5400000" flipH="1" flipV="1">
              <a:off x="10344100" y="438098"/>
              <a:ext cx="2285999" cy="1409801"/>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3" name="Title 1">
            <a:extLst>
              <a:ext uri="{FF2B5EF4-FFF2-40B4-BE49-F238E27FC236}">
                <a16:creationId xmlns:a16="http://schemas.microsoft.com/office/drawing/2014/main" id="{5E932F0D-7FC3-634B-932C-3625C16C8DE2}"/>
              </a:ext>
            </a:extLst>
          </p:cNvPr>
          <p:cNvSpPr>
            <a:spLocks noGrp="1"/>
          </p:cNvSpPr>
          <p:nvPr>
            <p:ph type="title" hasCustomPrompt="1"/>
          </p:nvPr>
        </p:nvSpPr>
        <p:spPr>
          <a:xfrm>
            <a:off x="1167492" y="45085"/>
            <a:ext cx="9779183" cy="1600835"/>
          </a:xfrm>
        </p:spPr>
        <p:txBody>
          <a:bodyPr anchor="b">
            <a:noAutofit/>
          </a:bodyPr>
          <a:lstStyle>
            <a:lvl1pPr>
              <a:defRPr sz="4200" b="1">
                <a:latin typeface="+mj-lt"/>
              </a:defRPr>
            </a:lvl1pPr>
          </a:lstStyle>
          <a:p>
            <a:r>
              <a:rPr lang="en-US" dirty="0"/>
              <a:t>Click to add title</a:t>
            </a:r>
          </a:p>
        </p:txBody>
      </p:sp>
      <p:sp>
        <p:nvSpPr>
          <p:cNvPr id="3" name="Content Placeholder 2">
            <a:extLst>
              <a:ext uri="{FF2B5EF4-FFF2-40B4-BE49-F238E27FC236}">
                <a16:creationId xmlns:a16="http://schemas.microsoft.com/office/drawing/2014/main" id="{CA1EED44-783E-8705-4119-D7E9F7D4F2B4}"/>
              </a:ext>
            </a:extLst>
          </p:cNvPr>
          <p:cNvSpPr>
            <a:spLocks noGrp="1"/>
          </p:cNvSpPr>
          <p:nvPr>
            <p:ph idx="14" hasCustomPrompt="1"/>
          </p:nvPr>
        </p:nvSpPr>
        <p:spPr>
          <a:xfrm>
            <a:off x="1166087" y="2652713"/>
            <a:ext cx="9780587" cy="3436936"/>
          </a:xfrm>
        </p:spPr>
        <p:txBody>
          <a:bodyPr>
            <a:normAutofit/>
          </a:bodyPr>
          <a:lstStyle>
            <a:lvl1pPr marL="342900" indent="-283464">
              <a:spcBef>
                <a:spcPts val="1000"/>
              </a:spcBef>
              <a:buFont typeface="Arial" panose="020B0604020202020204" pitchFamily="34" charset="0"/>
              <a:buChar char="•"/>
              <a:defRPr sz="2000">
                <a:solidFill>
                  <a:schemeClr val="bg1"/>
                </a:solidFill>
                <a:latin typeface="+mn-lt"/>
              </a:defRPr>
            </a:lvl1pPr>
            <a:lvl2pPr marL="566928" indent="-283464">
              <a:spcBef>
                <a:spcPts val="1000"/>
              </a:spcBef>
              <a:buFont typeface="Arial" panose="020B0604020202020204" pitchFamily="34" charset="0"/>
              <a:buChar char="•"/>
              <a:defRPr sz="2000">
                <a:solidFill>
                  <a:schemeClr val="bg1"/>
                </a:solidFill>
                <a:latin typeface="+mn-lt"/>
              </a:defRPr>
            </a:lvl2pPr>
            <a:lvl3pPr marL="850392" indent="-283464">
              <a:spcBef>
                <a:spcPts val="1000"/>
              </a:spcBef>
              <a:buFont typeface="Arial" panose="020B0604020202020204" pitchFamily="34" charset="0"/>
              <a:buChar char="•"/>
              <a:defRPr sz="2000">
                <a:solidFill>
                  <a:schemeClr val="bg1"/>
                </a:solidFill>
                <a:latin typeface="+mn-lt"/>
              </a:defRPr>
            </a:lvl3pPr>
            <a:lvl4pPr marL="1097280" indent="-283464">
              <a:spcBef>
                <a:spcPts val="1000"/>
              </a:spcBef>
              <a:buFont typeface="Arial" panose="020B0604020202020204" pitchFamily="34" charset="0"/>
              <a:buChar char="•"/>
              <a:defRPr sz="2000">
                <a:solidFill>
                  <a:schemeClr val="bg1"/>
                </a:solidFill>
                <a:latin typeface="+mn-lt"/>
              </a:defRPr>
            </a:lvl4pPr>
            <a:lvl5pPr marL="1371600" indent="-283464">
              <a:spcBef>
                <a:spcPts val="1000"/>
              </a:spcBef>
              <a:buFont typeface="Arial" panose="020B0604020202020204" pitchFamily="34" charset="0"/>
              <a:buChar char="•"/>
              <a:defRPr sz="2000">
                <a:solidFill>
                  <a:schemeClr val="bg1"/>
                </a:solidFill>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E95D4F5-F69B-42F6-8A9D-330F696E144B}"/>
              </a:ext>
            </a:extLst>
          </p:cNvPr>
          <p:cNvSpPr>
            <a:spLocks noGrp="1"/>
          </p:cNvSpPr>
          <p:nvPr>
            <p:ph type="dt" sz="half" idx="10"/>
          </p:nvPr>
        </p:nvSpPr>
        <p:spPr/>
        <p:txBody>
          <a:bodyPr>
            <a:noAutofit/>
          </a:bodyPr>
          <a:lstStyle>
            <a:lvl1pPr>
              <a:defRPr>
                <a:solidFill>
                  <a:schemeClr val="accent2"/>
                </a:solidFill>
                <a:latin typeface="+mn-lt"/>
              </a:defRPr>
            </a:lvl1pPr>
          </a:lstStyle>
          <a:p>
            <a:fld id="{9EADA2B3-966A-4415-A5F2-7149EC25AF52}" type="datetimeFigureOut">
              <a:rPr lang="en-US" smtClean="0"/>
              <a:t>3/20/2025</a:t>
            </a:fld>
            <a:endParaRPr lang="en-US"/>
          </a:p>
        </p:txBody>
      </p:sp>
      <p:sp>
        <p:nvSpPr>
          <p:cNvPr id="5" name="Footer Placeholder 4">
            <a:extLst>
              <a:ext uri="{FF2B5EF4-FFF2-40B4-BE49-F238E27FC236}">
                <a16:creationId xmlns:a16="http://schemas.microsoft.com/office/drawing/2014/main" id="{FA79A23A-2238-4904-8692-9F2DAE8B8FC9}"/>
              </a:ext>
            </a:extLst>
          </p:cNvPr>
          <p:cNvSpPr>
            <a:spLocks noGrp="1"/>
          </p:cNvSpPr>
          <p:nvPr>
            <p:ph type="ftr" sz="quarter" idx="11"/>
          </p:nvPr>
        </p:nvSpPr>
        <p:spPr/>
        <p:txBody>
          <a:bodyPr>
            <a:noAutofit/>
          </a:bodyPr>
          <a:lstStyle>
            <a:lvl1pPr>
              <a:defRPr>
                <a:solidFill>
                  <a:schemeClr val="accent2"/>
                </a:solidFill>
                <a:latin typeface="+mn-lt"/>
              </a:defRPr>
            </a:lvl1pPr>
          </a:lstStyle>
          <a:p>
            <a:endParaRPr lang="en-US"/>
          </a:p>
        </p:txBody>
      </p:sp>
      <p:sp>
        <p:nvSpPr>
          <p:cNvPr id="6" name="Slide Number Placeholder 5">
            <a:extLst>
              <a:ext uri="{FF2B5EF4-FFF2-40B4-BE49-F238E27FC236}">
                <a16:creationId xmlns:a16="http://schemas.microsoft.com/office/drawing/2014/main" id="{DB69FC35-DDC8-45FB-8ACB-21C15F57C1F1}"/>
              </a:ext>
            </a:extLst>
          </p:cNvPr>
          <p:cNvSpPr>
            <a:spLocks noGrp="1"/>
          </p:cNvSpPr>
          <p:nvPr>
            <p:ph type="sldNum" sz="quarter" idx="12"/>
          </p:nvPr>
        </p:nvSpPr>
        <p:spPr>
          <a:xfrm>
            <a:off x="10206318" y="6356350"/>
            <a:ext cx="1604682" cy="365125"/>
          </a:xfrm>
        </p:spPr>
        <p:txBody>
          <a:bodyPr>
            <a:noAutofit/>
          </a:bodyPr>
          <a:lstStyle>
            <a:lvl1pPr>
              <a:defRPr>
                <a:solidFill>
                  <a:schemeClr val="accent3"/>
                </a:solidFill>
                <a:latin typeface="+mn-lt"/>
              </a:defRPr>
            </a:lvl1pPr>
          </a:lstStyle>
          <a:p>
            <a:fld id="{658895F5-51CC-4649-B70B-FCFF3149807B}" type="slidenum">
              <a:rPr lang="en-US" smtClean="0"/>
              <a:t>‹#›</a:t>
            </a:fld>
            <a:endParaRPr lang="en-US"/>
          </a:p>
        </p:txBody>
      </p:sp>
    </p:spTree>
    <p:extLst>
      <p:ext uri="{BB962C8B-B14F-4D97-AF65-F5344CB8AC3E}">
        <p14:creationId xmlns:p14="http://schemas.microsoft.com/office/powerpoint/2010/main" val="422058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Section title">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95FBCE6F-2AA9-31FE-8148-33B480735599}"/>
              </a:ext>
              <a:ext uri="{C183D7F6-B498-43B3-948B-1728B52AA6E4}">
                <adec:decorative xmlns:adec="http://schemas.microsoft.com/office/drawing/2017/decorative" val="1"/>
              </a:ext>
            </a:extLst>
          </p:cNvPr>
          <p:cNvGrpSpPr/>
          <p:nvPr/>
        </p:nvGrpSpPr>
        <p:grpSpPr>
          <a:xfrm>
            <a:off x="0" y="0"/>
            <a:ext cx="12192000" cy="6858000"/>
            <a:chOff x="0" y="0"/>
            <a:chExt cx="12192000" cy="6858000"/>
          </a:xfrm>
        </p:grpSpPr>
        <p:sp>
          <p:nvSpPr>
            <p:cNvPr id="23" name="Freeform 22">
              <a:extLst>
                <a:ext uri="{FF2B5EF4-FFF2-40B4-BE49-F238E27FC236}">
                  <a16:creationId xmlns:a16="http://schemas.microsoft.com/office/drawing/2014/main" id="{067EACEC-C2DD-EA42-8504-176673AD1F20}"/>
                </a:ext>
              </a:extLst>
            </p:cNvPr>
            <p:cNvSpPr/>
            <p:nvPr/>
          </p:nvSpPr>
          <p:spPr>
            <a:xfrm>
              <a:off x="0" y="0"/>
              <a:ext cx="8025490" cy="6858000"/>
            </a:xfrm>
            <a:custGeom>
              <a:avLst/>
              <a:gdLst>
                <a:gd name="connsiteX0" fmla="*/ 0 w 8025490"/>
                <a:gd name="connsiteY0" fmla="*/ 0 h 6858000"/>
                <a:gd name="connsiteX1" fmla="*/ 4596490 w 8025490"/>
                <a:gd name="connsiteY1" fmla="*/ 0 h 6858000"/>
                <a:gd name="connsiteX2" fmla="*/ 8025490 w 8025490"/>
                <a:gd name="connsiteY2" fmla="*/ 3429000 h 6858000"/>
                <a:gd name="connsiteX3" fmla="*/ 4596490 w 8025490"/>
                <a:gd name="connsiteY3" fmla="*/ 6858000 h 6858000"/>
                <a:gd name="connsiteX4" fmla="*/ 0 w 8025490"/>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5490" h="6858000">
                  <a:moveTo>
                    <a:pt x="0" y="0"/>
                  </a:moveTo>
                  <a:lnTo>
                    <a:pt x="4596490" y="0"/>
                  </a:lnTo>
                  <a:cubicBezTo>
                    <a:pt x="6490274" y="0"/>
                    <a:pt x="8025490" y="1535216"/>
                    <a:pt x="8025490" y="3429000"/>
                  </a:cubicBezTo>
                  <a:cubicBezTo>
                    <a:pt x="8025490" y="5322784"/>
                    <a:pt x="6490274" y="6858000"/>
                    <a:pt x="4596490" y="6858000"/>
                  </a:cubicBez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6" name="Group 5">
              <a:extLst>
                <a:ext uri="{FF2B5EF4-FFF2-40B4-BE49-F238E27FC236}">
                  <a16:creationId xmlns:a16="http://schemas.microsoft.com/office/drawing/2014/main" id="{89843C7E-5704-7A46-8974-F3BFA42E7310}"/>
                </a:ext>
              </a:extLst>
            </p:cNvPr>
            <p:cNvGrpSpPr/>
            <p:nvPr/>
          </p:nvGrpSpPr>
          <p:grpSpPr>
            <a:xfrm rot="16200000">
              <a:off x="8286528" y="2207195"/>
              <a:ext cx="3032351" cy="2443610"/>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7" name="Freeform 16">
              <a:extLst>
                <a:ext uri="{FF2B5EF4-FFF2-40B4-BE49-F238E27FC236}">
                  <a16:creationId xmlns:a16="http://schemas.microsoft.com/office/drawing/2014/main" id="{0B179973-08D2-EF40-B516-35E75E906394}"/>
                </a:ext>
              </a:extLst>
            </p:cNvPr>
            <p:cNvSpPr/>
            <p:nvPr/>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17">
              <a:extLst>
                <a:ext uri="{FF2B5EF4-FFF2-40B4-BE49-F238E27FC236}">
                  <a16:creationId xmlns:a16="http://schemas.microsoft.com/office/drawing/2014/main" id="{6C811FF3-E48A-194D-8022-65F8C3A17449}"/>
                </a:ext>
              </a:extLst>
            </p:cNvPr>
            <p:cNvSpPr/>
            <p:nvPr/>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494248F2-5264-4601-AA0B-6C092F77F2DD}"/>
              </a:ext>
            </a:extLst>
          </p:cNvPr>
          <p:cNvSpPr>
            <a:spLocks noGrp="1"/>
          </p:cNvSpPr>
          <p:nvPr>
            <p:ph type="ctrTitle" hasCustomPrompt="1"/>
          </p:nvPr>
        </p:nvSpPr>
        <p:spPr>
          <a:xfrm>
            <a:off x="1167494" y="177553"/>
            <a:ext cx="6245912" cy="3269447"/>
          </a:xfrm>
        </p:spPr>
        <p:txBody>
          <a:bodyPr bIns="0" anchor="b">
            <a:noAutofit/>
          </a:bodyPr>
          <a:lstStyle>
            <a:lvl1pPr algn="l">
              <a:defRPr sz="6000" b="1">
                <a:solidFill>
                  <a:schemeClr val="bg1"/>
                </a:solidFill>
                <a:latin typeface="+mj-lt"/>
              </a:defRPr>
            </a:lvl1pPr>
          </a:lstStyle>
          <a:p>
            <a:r>
              <a:rPr lang="en-US" dirty="0"/>
              <a:t>Click to add title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hasCustomPrompt="1"/>
          </p:nvPr>
        </p:nvSpPr>
        <p:spPr>
          <a:xfrm>
            <a:off x="1167494" y="3492896"/>
            <a:ext cx="6245912" cy="912850"/>
          </a:xfrm>
        </p:spPr>
        <p:txBody>
          <a:bodyPr anchor="ctr" anchorCtr="0">
            <a:noAutofit/>
          </a:bodyPr>
          <a:lstStyle>
            <a:lvl1pPr marL="0" indent="0" algn="l">
              <a:buNone/>
              <a:defRPr sz="320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Tree>
    <p:extLst>
      <p:ext uri="{BB962C8B-B14F-4D97-AF65-F5344CB8AC3E}">
        <p14:creationId xmlns:p14="http://schemas.microsoft.com/office/powerpoint/2010/main" val="13627057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2 Column Content">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14DB56B5-5DD7-95E3-52B2-EDC4B3F13058}"/>
              </a:ext>
              <a:ext uri="{C183D7F6-B498-43B3-948B-1728B52AA6E4}">
                <adec:decorative xmlns:adec="http://schemas.microsoft.com/office/drawing/2017/decorative" val="1"/>
              </a:ext>
            </a:extLst>
          </p:cNvPr>
          <p:cNvGrpSpPr/>
          <p:nvPr/>
        </p:nvGrpSpPr>
        <p:grpSpPr>
          <a:xfrm>
            <a:off x="1" y="0"/>
            <a:ext cx="12191999" cy="6858000"/>
            <a:chOff x="1" y="0"/>
            <a:chExt cx="12191999" cy="6858000"/>
          </a:xfrm>
        </p:grpSpPr>
        <p:sp>
          <p:nvSpPr>
            <p:cNvPr id="4" name="Freeform 3">
              <a:extLst>
                <a:ext uri="{FF2B5EF4-FFF2-40B4-BE49-F238E27FC236}">
                  <a16:creationId xmlns:a16="http://schemas.microsoft.com/office/drawing/2014/main" id="{6A7F6A3F-E1DD-A246-9A6D-5F9B18BA2588}"/>
                </a:ext>
              </a:extLst>
            </p:cNvPr>
            <p:cNvSpPr/>
            <p:nvPr/>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 name="Freeform 5">
              <a:extLst>
                <a:ext uri="{FF2B5EF4-FFF2-40B4-BE49-F238E27FC236}">
                  <a16:creationId xmlns:a16="http://schemas.microsoft.com/office/drawing/2014/main" id="{D11C9832-A021-954E-A34F-2988D1189AE9}"/>
                </a:ext>
              </a:extLst>
            </p:cNvPr>
            <p:cNvSpPr/>
            <p:nvPr/>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 name="Group 8">
              <a:extLst>
                <a:ext uri="{FF2B5EF4-FFF2-40B4-BE49-F238E27FC236}">
                  <a16:creationId xmlns:a16="http://schemas.microsoft.com/office/drawing/2014/main" id="{9861BC34-DFBF-2D4F-B463-FCFBC08391FF}"/>
                </a:ext>
              </a:extLst>
            </p:cNvPr>
            <p:cNvGrpSpPr/>
            <p:nvPr/>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1167492" y="136526"/>
            <a:ext cx="9601200" cy="1653371"/>
          </a:xfrm>
        </p:spPr>
        <p:txBody>
          <a:bodyPr anchor="b">
            <a:noAutofit/>
          </a:bodyPr>
          <a:lstStyle>
            <a:lvl1pPr>
              <a:defRPr sz="4200" b="1">
                <a:latin typeface="+mj-lt"/>
              </a:defRPr>
            </a:lvl1pPr>
          </a:lstStyle>
          <a:p>
            <a:r>
              <a:rPr lang="en-US" dirty="0"/>
              <a:t>Click to add title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hasCustomPrompt="1"/>
          </p:nvPr>
        </p:nvSpPr>
        <p:spPr>
          <a:xfrm>
            <a:off x="1167493" y="2023984"/>
            <a:ext cx="4663440" cy="3332832"/>
          </a:xfrm>
        </p:spPr>
        <p:txBody>
          <a:bodyPr>
            <a:normAutofit/>
          </a:bodyPr>
          <a:lstStyle>
            <a:lvl1pPr marL="0" indent="0">
              <a:spcBef>
                <a:spcPts val="1000"/>
              </a:spcBef>
              <a:buFont typeface="Arial" panose="020B0604020202020204" pitchFamily="34" charset="0"/>
              <a:buNone/>
              <a:defRPr sz="2000">
                <a:latin typeface="+mn-lt"/>
              </a:defRPr>
            </a:lvl1pPr>
            <a:lvl2pPr marL="283464" indent="-283464">
              <a:spcBef>
                <a:spcPts val="1000"/>
              </a:spcBef>
              <a:buFont typeface="Arial" panose="020B0604020202020204" pitchFamily="34" charset="0"/>
              <a:buChar char="•"/>
              <a:defRPr sz="2000">
                <a:latin typeface="+mn-lt"/>
              </a:defRPr>
            </a:lvl2pPr>
            <a:lvl3pPr marL="566928" indent="-283464">
              <a:spcBef>
                <a:spcPts val="1000"/>
              </a:spcBef>
              <a:buFont typeface="Arial" panose="020B0604020202020204" pitchFamily="34" charset="0"/>
              <a:buChar char="•"/>
              <a:defRPr sz="2000">
                <a:latin typeface="+mn-lt"/>
              </a:defRPr>
            </a:lvl3pPr>
            <a:lvl4pPr marL="850392" indent="-283464">
              <a:spcBef>
                <a:spcPts val="1000"/>
              </a:spcBef>
              <a:buFont typeface="Arial" panose="020B0604020202020204" pitchFamily="34" charset="0"/>
              <a:buChar char="•"/>
              <a:defRPr sz="2000">
                <a:latin typeface="+mn-lt"/>
              </a:defRPr>
            </a:lvl4pPr>
            <a:lvl5pPr marL="1133856" indent="-283464">
              <a:spcBef>
                <a:spcPts val="1000"/>
              </a:spcBef>
              <a:buFont typeface="Arial" panose="020B0604020202020204" pitchFamily="34" charset="0"/>
              <a:buChar char="•"/>
              <a:defRPr sz="20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Content Placeholder 2">
            <a:extLst>
              <a:ext uri="{FF2B5EF4-FFF2-40B4-BE49-F238E27FC236}">
                <a16:creationId xmlns:a16="http://schemas.microsoft.com/office/drawing/2014/main" id="{94CA559C-3355-DE44-ACF9-BDB6083C4225}"/>
              </a:ext>
            </a:extLst>
          </p:cNvPr>
          <p:cNvSpPr>
            <a:spLocks noGrp="1"/>
          </p:cNvSpPr>
          <p:nvPr>
            <p:ph idx="10" hasCustomPrompt="1"/>
          </p:nvPr>
        </p:nvSpPr>
        <p:spPr>
          <a:xfrm>
            <a:off x="6283235" y="2023984"/>
            <a:ext cx="4663440" cy="3332832"/>
          </a:xfrm>
        </p:spPr>
        <p:txBody>
          <a:bodyPr>
            <a:normAutofit/>
          </a:bodyPr>
          <a:lstStyle>
            <a:lvl1pPr marL="0" indent="0">
              <a:spcBef>
                <a:spcPts val="1000"/>
              </a:spcBef>
              <a:buFont typeface="Arial" panose="020B0604020202020204" pitchFamily="34" charset="0"/>
              <a:buNone/>
              <a:defRPr sz="2000">
                <a:latin typeface="+mn-lt"/>
              </a:defRPr>
            </a:lvl1pPr>
            <a:lvl2pPr marL="283464" indent="-283464">
              <a:spcBef>
                <a:spcPts val="1000"/>
              </a:spcBef>
              <a:buFont typeface="Arial" panose="020B0604020202020204" pitchFamily="34" charset="0"/>
              <a:buChar char="•"/>
              <a:defRPr sz="2000">
                <a:latin typeface="+mn-lt"/>
              </a:defRPr>
            </a:lvl2pPr>
            <a:lvl3pPr marL="566928" indent="-283464">
              <a:spcBef>
                <a:spcPts val="1000"/>
              </a:spcBef>
              <a:buFont typeface="Arial" panose="020B0604020202020204" pitchFamily="34" charset="0"/>
              <a:buChar char="•"/>
              <a:defRPr sz="2000">
                <a:latin typeface="+mn-lt"/>
              </a:defRPr>
            </a:lvl3pPr>
            <a:lvl4pPr marL="850392" indent="-283464">
              <a:spcBef>
                <a:spcPts val="1000"/>
              </a:spcBef>
              <a:buFont typeface="Arial" panose="020B0604020202020204" pitchFamily="34" charset="0"/>
              <a:buChar char="•"/>
              <a:defRPr sz="2000">
                <a:latin typeface="+mn-lt"/>
              </a:defRPr>
            </a:lvl4pPr>
            <a:lvl5pPr marL="1133856" indent="-283464">
              <a:spcBef>
                <a:spcPts val="1000"/>
              </a:spcBef>
              <a:buFont typeface="Arial" panose="020B0604020202020204" pitchFamily="34" charset="0"/>
              <a:buChar char="•"/>
              <a:defRPr sz="20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9EADA2B3-966A-4415-A5F2-7149EC25AF52}" type="datetimeFigureOut">
              <a:rPr lang="en-US" smtClean="0"/>
              <a:t>3/20/2025</a:t>
            </a:fld>
            <a:endParaRPr lang="en-US"/>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658895F5-51CC-4649-B70B-FCFF3149807B}" type="slidenum">
              <a:rPr lang="en-US" smtClean="0"/>
              <a:t>‹#›</a:t>
            </a:fld>
            <a:endParaRPr lang="en-US"/>
          </a:p>
        </p:txBody>
      </p:sp>
    </p:spTree>
    <p:extLst>
      <p:ext uri="{BB962C8B-B14F-4D97-AF65-F5344CB8AC3E}">
        <p14:creationId xmlns:p14="http://schemas.microsoft.com/office/powerpoint/2010/main" val="8327542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and 2 content">
    <p:bg>
      <p:bgPr>
        <a:solidFill>
          <a:schemeClr val="accent1"/>
        </a:solidFill>
        <a:effectLst/>
      </p:bgPr>
    </p:bg>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1A0E8D4A-B13C-C7EE-5E27-278124A1276E}"/>
              </a:ext>
              <a:ext uri="{C183D7F6-B498-43B3-948B-1728B52AA6E4}">
                <adec:decorative xmlns:adec="http://schemas.microsoft.com/office/drawing/2017/decorative" val="1"/>
              </a:ext>
            </a:extLst>
          </p:cNvPr>
          <p:cNvGrpSpPr/>
          <p:nvPr/>
        </p:nvGrpSpPr>
        <p:grpSpPr>
          <a:xfrm>
            <a:off x="1" y="1"/>
            <a:ext cx="12191999" cy="6857999"/>
            <a:chOff x="1" y="1"/>
            <a:chExt cx="12191999" cy="6857999"/>
          </a:xfrm>
        </p:grpSpPr>
        <p:sp>
          <p:nvSpPr>
            <p:cNvPr id="4" name="Freeform 3">
              <a:extLst>
                <a:ext uri="{FF2B5EF4-FFF2-40B4-BE49-F238E27FC236}">
                  <a16:creationId xmlns:a16="http://schemas.microsoft.com/office/drawing/2014/main" id="{6A7F6A3F-E1DD-A246-9A6D-5F9B18BA2588}"/>
                </a:ext>
              </a:extLst>
            </p:cNvPr>
            <p:cNvSpPr/>
            <p:nvPr/>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p:nvSpPr>
          <p:spPr>
            <a:xfrm rot="5400000" flipH="1">
              <a:off x="1"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1167492" y="69008"/>
            <a:ext cx="9779183" cy="1706563"/>
          </a:xfrm>
        </p:spPr>
        <p:txBody>
          <a:bodyPr anchor="b">
            <a:noAutofit/>
          </a:bodyPr>
          <a:lstStyle>
            <a:lvl1pPr>
              <a:defRPr sz="4200" b="1">
                <a:solidFill>
                  <a:schemeClr val="bg1"/>
                </a:solidFill>
                <a:latin typeface="+mj-lt"/>
              </a:defRPr>
            </a:lvl1pPr>
          </a:lstStyle>
          <a:p>
            <a:r>
              <a:rPr lang="en-US" dirty="0"/>
              <a:t>Click to add title</a:t>
            </a:r>
          </a:p>
        </p:txBody>
      </p:sp>
      <p:sp>
        <p:nvSpPr>
          <p:cNvPr id="14" name="Content Placeholder 2">
            <a:extLst>
              <a:ext uri="{FF2B5EF4-FFF2-40B4-BE49-F238E27FC236}">
                <a16:creationId xmlns:a16="http://schemas.microsoft.com/office/drawing/2014/main" id="{926B296A-EB6A-9BE9-E813-B15C46524F4D}"/>
              </a:ext>
            </a:extLst>
          </p:cNvPr>
          <p:cNvSpPr>
            <a:spLocks noGrp="1"/>
          </p:cNvSpPr>
          <p:nvPr>
            <p:ph idx="12" hasCustomPrompt="1"/>
          </p:nvPr>
        </p:nvSpPr>
        <p:spPr>
          <a:xfrm>
            <a:off x="1167493" y="2023984"/>
            <a:ext cx="4663440" cy="3332832"/>
          </a:xfrm>
        </p:spPr>
        <p:txBody>
          <a:bodyPr>
            <a:normAutofit/>
          </a:bodyPr>
          <a:lstStyle>
            <a:lvl1pPr marL="530352" indent="-530352">
              <a:spcBef>
                <a:spcPts val="1000"/>
              </a:spcBef>
              <a:buFont typeface="+mj-lt"/>
              <a:buAutoNum type="arabicPeriod"/>
              <a:defRPr sz="2000">
                <a:solidFill>
                  <a:schemeClr val="bg1"/>
                </a:solidFill>
                <a:latin typeface="+mn-lt"/>
              </a:defRPr>
            </a:lvl1pPr>
            <a:lvl2pPr marL="1097280" indent="-530352">
              <a:spcBef>
                <a:spcPts val="1000"/>
              </a:spcBef>
              <a:buFont typeface="+mj-lt"/>
              <a:buAutoNum type="alphaLcPeriod"/>
              <a:defRPr sz="2000">
                <a:solidFill>
                  <a:schemeClr val="bg1"/>
                </a:solidFill>
                <a:latin typeface="+mn-lt"/>
              </a:defRPr>
            </a:lvl2pPr>
            <a:lvl3pPr marL="1645920" indent="-530352">
              <a:spcBef>
                <a:spcPts val="1000"/>
              </a:spcBef>
              <a:buFont typeface="+mj-lt"/>
              <a:buAutoNum type="arabicParenR"/>
              <a:defRPr sz="2000">
                <a:solidFill>
                  <a:schemeClr val="bg1"/>
                </a:solidFill>
                <a:latin typeface="+mn-lt"/>
              </a:defRPr>
            </a:lvl3pPr>
            <a:lvl4pPr marL="1920240" indent="-530352">
              <a:spcBef>
                <a:spcPts val="1000"/>
              </a:spcBef>
              <a:buFont typeface="+mj-lt"/>
              <a:buAutoNum type="alphaLcParenR"/>
              <a:defRPr sz="2000">
                <a:solidFill>
                  <a:schemeClr val="bg1"/>
                </a:solidFill>
                <a:latin typeface="+mn-lt"/>
              </a:defRPr>
            </a:lvl4pPr>
            <a:lvl5pPr marL="2560320" indent="-514350">
              <a:spcBef>
                <a:spcPts val="1000"/>
              </a:spcBef>
              <a:buFont typeface="+mj-lt"/>
              <a:buAutoNum type="romanLcPeriod"/>
              <a:defRPr sz="2000">
                <a:solidFill>
                  <a:schemeClr val="bg1"/>
                </a:solidFill>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Content Placeholder 2">
            <a:extLst>
              <a:ext uri="{FF2B5EF4-FFF2-40B4-BE49-F238E27FC236}">
                <a16:creationId xmlns:a16="http://schemas.microsoft.com/office/drawing/2014/main" id="{9435B7D5-E7F8-1267-8942-3C97BE836B98}"/>
              </a:ext>
            </a:extLst>
          </p:cNvPr>
          <p:cNvSpPr>
            <a:spLocks noGrp="1"/>
          </p:cNvSpPr>
          <p:nvPr>
            <p:ph idx="11" hasCustomPrompt="1"/>
          </p:nvPr>
        </p:nvSpPr>
        <p:spPr>
          <a:xfrm>
            <a:off x="6283235" y="2023984"/>
            <a:ext cx="4663440" cy="3332832"/>
          </a:xfrm>
        </p:spPr>
        <p:txBody>
          <a:bodyPr>
            <a:normAutofit/>
          </a:bodyPr>
          <a:lstStyle>
            <a:lvl1pPr marL="0" indent="0">
              <a:spcBef>
                <a:spcPts val="1000"/>
              </a:spcBef>
              <a:buFont typeface="Arial" panose="020B0604020202020204" pitchFamily="34" charset="0"/>
              <a:buNone/>
              <a:defRPr sz="2000">
                <a:solidFill>
                  <a:schemeClr val="bg1"/>
                </a:solidFill>
                <a:latin typeface="+mn-lt"/>
              </a:defRPr>
            </a:lvl1pPr>
            <a:lvl2pPr marL="283464" indent="-283464">
              <a:spcBef>
                <a:spcPts val="1000"/>
              </a:spcBef>
              <a:buFont typeface="Arial" panose="020B0604020202020204" pitchFamily="34" charset="0"/>
              <a:buChar char="•"/>
              <a:defRPr sz="2000">
                <a:solidFill>
                  <a:schemeClr val="bg1"/>
                </a:solidFill>
                <a:latin typeface="+mn-lt"/>
              </a:defRPr>
            </a:lvl2pPr>
            <a:lvl3pPr marL="566928" indent="-283464">
              <a:spcBef>
                <a:spcPts val="1000"/>
              </a:spcBef>
              <a:buFont typeface="Arial" panose="020B0604020202020204" pitchFamily="34" charset="0"/>
              <a:buChar char="•"/>
              <a:defRPr sz="2000">
                <a:solidFill>
                  <a:schemeClr val="bg1"/>
                </a:solidFill>
                <a:latin typeface="+mn-lt"/>
              </a:defRPr>
            </a:lvl3pPr>
            <a:lvl4pPr marL="850392" indent="-283464">
              <a:spcBef>
                <a:spcPts val="1000"/>
              </a:spcBef>
              <a:buFont typeface="Arial" panose="020B0604020202020204" pitchFamily="34" charset="0"/>
              <a:buChar char="•"/>
              <a:defRPr sz="2000">
                <a:solidFill>
                  <a:schemeClr val="bg1"/>
                </a:solidFill>
                <a:latin typeface="+mn-lt"/>
              </a:defRPr>
            </a:lvl4pPr>
            <a:lvl5pPr marL="1133856" indent="-283464">
              <a:spcBef>
                <a:spcPts val="1000"/>
              </a:spcBef>
              <a:buFont typeface="Arial" panose="020B0604020202020204" pitchFamily="34" charset="0"/>
              <a:buChar char="•"/>
              <a:defRPr sz="2000">
                <a:solidFill>
                  <a:schemeClr val="bg1"/>
                </a:solidFill>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9EADA2B3-966A-4415-A5F2-7149EC25AF52}" type="datetimeFigureOut">
              <a:rPr lang="en-US" smtClean="0"/>
              <a:t>3/20/2025</a:t>
            </a:fld>
            <a:endParaRPr lang="en-US"/>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2"/>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658895F5-51CC-4649-B70B-FCFF3149807B}" type="slidenum">
              <a:rPr lang="en-US" smtClean="0"/>
              <a:t>‹#›</a:t>
            </a:fld>
            <a:endParaRPr lang="en-US"/>
          </a:p>
        </p:txBody>
      </p:sp>
    </p:spTree>
    <p:extLst>
      <p:ext uri="{BB962C8B-B14F-4D97-AF65-F5344CB8AC3E}">
        <p14:creationId xmlns:p14="http://schemas.microsoft.com/office/powerpoint/2010/main" val="14821747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Title and Content and Image 1">
    <p:bg>
      <p:bgPr>
        <a:solidFill>
          <a:schemeClr val="accent2"/>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EDB282-8288-C81F-52B5-048A3E80C931}"/>
              </a:ext>
              <a:ext uri="{C183D7F6-B498-43B3-948B-1728B52AA6E4}">
                <adec:decorative xmlns:adec="http://schemas.microsoft.com/office/drawing/2017/decorative" val="1"/>
              </a:ext>
            </a:extLst>
          </p:cNvPr>
          <p:cNvGrpSpPr/>
          <p:nvPr/>
        </p:nvGrpSpPr>
        <p:grpSpPr>
          <a:xfrm>
            <a:off x="0" y="0"/>
            <a:ext cx="12208822" cy="6858002"/>
            <a:chOff x="0" y="0"/>
            <a:chExt cx="12208822" cy="6858002"/>
          </a:xfrm>
        </p:grpSpPr>
        <p:sp>
          <p:nvSpPr>
            <p:cNvPr id="7" name="Rectangle 6">
              <a:extLst>
                <a:ext uri="{FF2B5EF4-FFF2-40B4-BE49-F238E27FC236}">
                  <a16:creationId xmlns:a16="http://schemas.microsoft.com/office/drawing/2014/main" id="{2A62587F-7496-384A-AF40-18FC8CF0709D}"/>
                </a:ext>
              </a:extLst>
            </p:cNvPr>
            <p:cNvSpPr/>
            <p:nvPr/>
          </p:nvSpPr>
          <p:spPr>
            <a:xfrm>
              <a:off x="0" y="2286002"/>
              <a:ext cx="1220882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11">
              <a:extLst>
                <a:ext uri="{FF2B5EF4-FFF2-40B4-BE49-F238E27FC236}">
                  <a16:creationId xmlns:a16="http://schemas.microsoft.com/office/drawing/2014/main" id="{84DB028B-A475-224B-B675-A15A56CAD0BF}"/>
                </a:ext>
              </a:extLst>
            </p:cNvPr>
            <p:cNvSpPr/>
            <p:nvPr/>
          </p:nvSpPr>
          <p:spPr>
            <a:xfrm flipH="1">
              <a:off x="8597718"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61C34955-105B-4D4D-B51D-754C5D38A85D}"/>
                </a:ext>
              </a:extLst>
            </p:cNvPr>
            <p:cNvSpPr/>
            <p:nvPr/>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3" name="Title 1">
            <a:extLst>
              <a:ext uri="{FF2B5EF4-FFF2-40B4-BE49-F238E27FC236}">
                <a16:creationId xmlns:a16="http://schemas.microsoft.com/office/drawing/2014/main" id="{5E932F0D-7FC3-634B-932C-3625C16C8DE2}"/>
              </a:ext>
            </a:extLst>
          </p:cNvPr>
          <p:cNvSpPr>
            <a:spLocks noGrp="1"/>
          </p:cNvSpPr>
          <p:nvPr>
            <p:ph type="title" hasCustomPrompt="1"/>
          </p:nvPr>
        </p:nvSpPr>
        <p:spPr>
          <a:xfrm>
            <a:off x="1167492" y="457200"/>
            <a:ext cx="10643508" cy="1371600"/>
          </a:xfrm>
        </p:spPr>
        <p:txBody>
          <a:bodyPr anchor="b">
            <a:noAutofit/>
          </a:bodyPr>
          <a:lstStyle>
            <a:lvl1pPr>
              <a:defRPr sz="4200" b="1">
                <a:latin typeface="+mj-lt"/>
              </a:defRPr>
            </a:lvl1pPr>
          </a:lstStyle>
          <a:p>
            <a:r>
              <a:rPr lang="en-US" dirty="0"/>
              <a:t>Click to add title</a:t>
            </a:r>
          </a:p>
        </p:txBody>
      </p:sp>
      <p:sp>
        <p:nvSpPr>
          <p:cNvPr id="10" name="Content Placeholder 2">
            <a:extLst>
              <a:ext uri="{FF2B5EF4-FFF2-40B4-BE49-F238E27FC236}">
                <a16:creationId xmlns:a16="http://schemas.microsoft.com/office/drawing/2014/main" id="{B07A1CF7-9B3B-E43E-830E-DAB65B608249}"/>
              </a:ext>
            </a:extLst>
          </p:cNvPr>
          <p:cNvSpPr>
            <a:spLocks noGrp="1"/>
          </p:cNvSpPr>
          <p:nvPr>
            <p:ph idx="15" hasCustomPrompt="1"/>
          </p:nvPr>
        </p:nvSpPr>
        <p:spPr>
          <a:xfrm>
            <a:off x="1166088" y="2652713"/>
            <a:ext cx="5394959" cy="3436936"/>
          </a:xfrm>
        </p:spPr>
        <p:txBody>
          <a:bodyPr>
            <a:normAutofit/>
          </a:bodyPr>
          <a:lstStyle>
            <a:lvl1pPr marL="0" indent="0">
              <a:spcBef>
                <a:spcPts val="1000"/>
              </a:spcBef>
              <a:buFont typeface="Arial" panose="020B0604020202020204" pitchFamily="34" charset="0"/>
              <a:buNone/>
              <a:defRPr sz="2000">
                <a:solidFill>
                  <a:schemeClr val="bg1"/>
                </a:solidFill>
                <a:latin typeface="+mn-lt"/>
              </a:defRPr>
            </a:lvl1pPr>
            <a:lvl2pPr marL="283464" indent="-283464">
              <a:spcBef>
                <a:spcPts val="1000"/>
              </a:spcBef>
              <a:buFont typeface="Arial" panose="020B0604020202020204" pitchFamily="34" charset="0"/>
              <a:buChar char="•"/>
              <a:defRPr sz="2000">
                <a:solidFill>
                  <a:schemeClr val="bg1"/>
                </a:solidFill>
                <a:latin typeface="+mn-lt"/>
              </a:defRPr>
            </a:lvl2pPr>
            <a:lvl3pPr marL="566928" indent="-283464">
              <a:spcBef>
                <a:spcPts val="1000"/>
              </a:spcBef>
              <a:buFont typeface="Arial" panose="020B0604020202020204" pitchFamily="34" charset="0"/>
              <a:buChar char="•"/>
              <a:defRPr sz="2000">
                <a:solidFill>
                  <a:schemeClr val="bg1"/>
                </a:solidFill>
                <a:latin typeface="+mn-lt"/>
              </a:defRPr>
            </a:lvl3pPr>
            <a:lvl4pPr marL="850392" indent="-283464">
              <a:spcBef>
                <a:spcPts val="1000"/>
              </a:spcBef>
              <a:buFont typeface="Arial" panose="020B0604020202020204" pitchFamily="34" charset="0"/>
              <a:buChar char="•"/>
              <a:defRPr sz="2000">
                <a:solidFill>
                  <a:schemeClr val="bg1"/>
                </a:solidFill>
                <a:latin typeface="+mn-lt"/>
              </a:defRPr>
            </a:lvl4pPr>
            <a:lvl5pPr marL="1133856" indent="-283464">
              <a:spcBef>
                <a:spcPts val="1000"/>
              </a:spcBef>
              <a:buFont typeface="Arial" panose="020B0604020202020204" pitchFamily="34" charset="0"/>
              <a:buChar char="•"/>
              <a:defRPr sz="2000">
                <a:solidFill>
                  <a:schemeClr val="bg1"/>
                </a:solidFill>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Picture Placeholder 14">
            <a:extLst>
              <a:ext uri="{FF2B5EF4-FFF2-40B4-BE49-F238E27FC236}">
                <a16:creationId xmlns:a16="http://schemas.microsoft.com/office/drawing/2014/main" id="{D976D8D6-3BDC-1908-3425-FEE3EEF51A26}"/>
              </a:ext>
            </a:extLst>
          </p:cNvPr>
          <p:cNvSpPr>
            <a:spLocks noGrp="1"/>
          </p:cNvSpPr>
          <p:nvPr>
            <p:ph type="pic" sz="quarter" idx="14"/>
          </p:nvPr>
        </p:nvSpPr>
        <p:spPr>
          <a:xfrm>
            <a:off x="7317920" y="1447800"/>
            <a:ext cx="4214010" cy="4214010"/>
          </a:xfrm>
          <a:prstGeom prst="ellipse">
            <a:avLst/>
          </a:prstGeom>
          <a:solidFill>
            <a:schemeClr val="accent2"/>
          </a:solidFill>
        </p:spPr>
        <p:txBody>
          <a:bodyPr/>
          <a:lstStyle>
            <a:lvl1pPr marL="0" indent="0" algn="ctr">
              <a:buNone/>
              <a:defRPr sz="2000"/>
            </a:lvl1pPr>
          </a:lstStyle>
          <a:p>
            <a:r>
              <a:rPr lang="en-US"/>
              <a:t>Click icon to add picture</a:t>
            </a:r>
            <a:endParaRPr lang="en-US" dirty="0"/>
          </a:p>
        </p:txBody>
      </p:sp>
      <p:sp>
        <p:nvSpPr>
          <p:cNvPr id="4" name="Date Placeholder 3">
            <a:extLst>
              <a:ext uri="{FF2B5EF4-FFF2-40B4-BE49-F238E27FC236}">
                <a16:creationId xmlns:a16="http://schemas.microsoft.com/office/drawing/2014/main" id="{8E95D4F5-F69B-42F6-8A9D-330F696E144B}"/>
              </a:ext>
            </a:extLst>
          </p:cNvPr>
          <p:cNvSpPr>
            <a:spLocks noGrp="1"/>
          </p:cNvSpPr>
          <p:nvPr>
            <p:ph type="dt" sz="half" idx="10"/>
          </p:nvPr>
        </p:nvSpPr>
        <p:spPr/>
        <p:txBody>
          <a:bodyPr>
            <a:noAutofit/>
          </a:bodyPr>
          <a:lstStyle>
            <a:lvl1pPr>
              <a:defRPr>
                <a:solidFill>
                  <a:schemeClr val="accent2"/>
                </a:solidFill>
                <a:latin typeface="+mn-lt"/>
              </a:defRPr>
            </a:lvl1pPr>
          </a:lstStyle>
          <a:p>
            <a:fld id="{9EADA2B3-966A-4415-A5F2-7149EC25AF52}" type="datetimeFigureOut">
              <a:rPr lang="en-US" smtClean="0"/>
              <a:t>3/20/2025</a:t>
            </a:fld>
            <a:endParaRPr lang="en-US"/>
          </a:p>
        </p:txBody>
      </p:sp>
      <p:sp>
        <p:nvSpPr>
          <p:cNvPr id="5" name="Footer Placeholder 4">
            <a:extLst>
              <a:ext uri="{FF2B5EF4-FFF2-40B4-BE49-F238E27FC236}">
                <a16:creationId xmlns:a16="http://schemas.microsoft.com/office/drawing/2014/main" id="{FA79A23A-2238-4904-8692-9F2DAE8B8FC9}"/>
              </a:ext>
            </a:extLst>
          </p:cNvPr>
          <p:cNvSpPr>
            <a:spLocks noGrp="1"/>
          </p:cNvSpPr>
          <p:nvPr>
            <p:ph type="ftr" sz="quarter" idx="11"/>
          </p:nvPr>
        </p:nvSpPr>
        <p:spPr/>
        <p:txBody>
          <a:bodyPr>
            <a:noAutofit/>
          </a:bodyPr>
          <a:lstStyle>
            <a:lvl1pPr>
              <a:defRPr>
                <a:solidFill>
                  <a:schemeClr val="accent2"/>
                </a:solidFill>
                <a:latin typeface="+mn-lt"/>
              </a:defRPr>
            </a:lvl1pPr>
          </a:lstStyle>
          <a:p>
            <a:endParaRPr lang="en-US"/>
          </a:p>
        </p:txBody>
      </p:sp>
      <p:sp>
        <p:nvSpPr>
          <p:cNvPr id="6" name="Slide Number Placeholder 5">
            <a:extLst>
              <a:ext uri="{FF2B5EF4-FFF2-40B4-BE49-F238E27FC236}">
                <a16:creationId xmlns:a16="http://schemas.microsoft.com/office/drawing/2014/main" id="{DB69FC35-DDC8-45FB-8ACB-21C15F57C1F1}"/>
              </a:ext>
            </a:extLst>
          </p:cNvPr>
          <p:cNvSpPr>
            <a:spLocks noGrp="1"/>
          </p:cNvSpPr>
          <p:nvPr>
            <p:ph type="sldNum" sz="quarter" idx="12"/>
          </p:nvPr>
        </p:nvSpPr>
        <p:spPr>
          <a:xfrm>
            <a:off x="10206318" y="6356350"/>
            <a:ext cx="1604682" cy="365125"/>
          </a:xfrm>
        </p:spPr>
        <p:txBody>
          <a:bodyPr>
            <a:noAutofit/>
          </a:bodyPr>
          <a:lstStyle>
            <a:lvl1pPr>
              <a:defRPr>
                <a:solidFill>
                  <a:schemeClr val="accent3"/>
                </a:solidFill>
                <a:latin typeface="+mn-lt"/>
              </a:defRPr>
            </a:lvl1pPr>
          </a:lstStyle>
          <a:p>
            <a:fld id="{658895F5-51CC-4649-B70B-FCFF3149807B}" type="slidenum">
              <a:rPr lang="en-US" smtClean="0"/>
              <a:t>‹#›</a:t>
            </a:fld>
            <a:endParaRPr lang="en-US"/>
          </a:p>
        </p:txBody>
      </p:sp>
    </p:spTree>
    <p:extLst>
      <p:ext uri="{BB962C8B-B14F-4D97-AF65-F5344CB8AC3E}">
        <p14:creationId xmlns:p14="http://schemas.microsoft.com/office/powerpoint/2010/main" val="10744130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SmartArt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ABA2A58C-57B7-834C-8F5C-3299322411B1}"/>
              </a:ext>
              <a:ext uri="{C183D7F6-B498-43B3-948B-1728B52AA6E4}">
                <adec:decorative xmlns:adec="http://schemas.microsoft.com/office/drawing/2017/decorative" val="1"/>
              </a:ext>
            </a:extLst>
          </p:cNvPr>
          <p:cNvGrpSpPr/>
          <p:nvPr/>
        </p:nvGrpSpPr>
        <p:grpSpPr>
          <a:xfrm rot="16200000">
            <a:off x="10772262" y="152641"/>
            <a:ext cx="1572380" cy="1267097"/>
            <a:chOff x="7413403" y="4976359"/>
            <a:chExt cx="2334986" cy="1881641"/>
          </a:xfrm>
        </p:grpSpPr>
        <p:sp>
          <p:nvSpPr>
            <p:cNvPr id="13" name="Freeform 12">
              <a:extLst>
                <a:ext uri="{FF2B5EF4-FFF2-40B4-BE49-F238E27FC236}">
                  <a16:creationId xmlns:a16="http://schemas.microsoft.com/office/drawing/2014/main" id="{801D8067-144A-FE48-AF1E-529B662DCAD3}"/>
                </a:ext>
              </a:extLst>
            </p:cNvPr>
            <p:cNvSpPr/>
            <p:nvPr/>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2ECA7D87-C78C-C140-AA28-C0FB20209045}"/>
                </a:ext>
              </a:extLst>
            </p:cNvPr>
            <p:cNvSpPr/>
            <p:nvPr/>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1167492" y="457200"/>
            <a:ext cx="9692640" cy="1371600"/>
          </a:xfrm>
        </p:spPr>
        <p:txBody>
          <a:bodyPr anchor="b">
            <a:noAutofit/>
          </a:bodyPr>
          <a:lstStyle>
            <a:lvl1pPr>
              <a:defRPr sz="4200" b="1">
                <a:latin typeface="+mj-lt"/>
              </a:defRPr>
            </a:lvl1pPr>
          </a:lstStyle>
          <a:p>
            <a:r>
              <a:rPr lang="en-US" dirty="0"/>
              <a:t>Click to add title</a:t>
            </a:r>
          </a:p>
        </p:txBody>
      </p:sp>
      <p:sp>
        <p:nvSpPr>
          <p:cNvPr id="4" name="Content Placeholder 2">
            <a:extLst>
              <a:ext uri="{FF2B5EF4-FFF2-40B4-BE49-F238E27FC236}">
                <a16:creationId xmlns:a16="http://schemas.microsoft.com/office/drawing/2014/main" id="{C45E425B-455F-127B-1647-045FD094F15D}"/>
              </a:ext>
            </a:extLst>
          </p:cNvPr>
          <p:cNvSpPr>
            <a:spLocks noGrp="1"/>
          </p:cNvSpPr>
          <p:nvPr>
            <p:ph idx="10" hasCustomPrompt="1"/>
          </p:nvPr>
        </p:nvSpPr>
        <p:spPr>
          <a:xfrm>
            <a:off x="1167493" y="2087561"/>
            <a:ext cx="2693306" cy="3890543"/>
          </a:xfrm>
        </p:spPr>
        <p:txBody>
          <a:bodyPr>
            <a:noAutofit/>
          </a:bodyPr>
          <a:lstStyle>
            <a:lvl1pPr marL="0" indent="0">
              <a:buNone/>
              <a:defRPr sz="2000">
                <a:latin typeface="+mn-lt"/>
              </a:defRPr>
            </a:lvl1pPr>
            <a:lvl2pPr marL="457200" indent="0">
              <a:buNone/>
              <a:defRPr sz="2000">
                <a:latin typeface="+mn-lt"/>
              </a:defRPr>
            </a:lvl2pPr>
            <a:lvl3pPr marL="914400" indent="0">
              <a:buNone/>
              <a:defRPr sz="2000">
                <a:latin typeface="+mn-lt"/>
              </a:defRPr>
            </a:lvl3pPr>
            <a:lvl4pPr marL="1371600" indent="0">
              <a:buNone/>
              <a:defRPr sz="2000">
                <a:latin typeface="+mn-lt"/>
              </a:defRPr>
            </a:lvl4pPr>
            <a:lvl5pPr marL="1828800" indent="0">
              <a:buNone/>
              <a:defRPr sz="20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hasCustomPrompt="1"/>
          </p:nvPr>
        </p:nvSpPr>
        <p:spPr>
          <a:xfrm>
            <a:off x="4216400" y="2087563"/>
            <a:ext cx="6730274" cy="3890543"/>
          </a:xfrm>
        </p:spPr>
        <p:txBody>
          <a:bodyPr>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9EADA2B3-966A-4415-A5F2-7149EC25AF52}" type="datetimeFigureOut">
              <a:rPr lang="en-US" smtClean="0"/>
              <a:t>3/20/2025</a:t>
            </a:fld>
            <a:endParaRPr lang="en-US"/>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fld id="{658895F5-51CC-4649-B70B-FCFF3149807B}" type="slidenum">
              <a:rPr lang="en-US" smtClean="0"/>
              <a:t>‹#›</a:t>
            </a:fld>
            <a:endParaRPr lang="en-US"/>
          </a:p>
        </p:txBody>
      </p:sp>
    </p:spTree>
    <p:extLst>
      <p:ext uri="{BB962C8B-B14F-4D97-AF65-F5344CB8AC3E}">
        <p14:creationId xmlns:p14="http://schemas.microsoft.com/office/powerpoint/2010/main" val="3001707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Title and Content and Image 2">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79F46B00-4AE8-52A2-6926-FC2F5DD1FAD4}"/>
              </a:ext>
              <a:ext uri="{C183D7F6-B498-43B3-948B-1728B52AA6E4}">
                <adec:decorative xmlns:adec="http://schemas.microsoft.com/office/drawing/2017/decorative" val="1"/>
              </a:ext>
            </a:extLst>
          </p:cNvPr>
          <p:cNvGrpSpPr/>
          <p:nvPr/>
        </p:nvGrpSpPr>
        <p:grpSpPr>
          <a:xfrm>
            <a:off x="-2364" y="0"/>
            <a:ext cx="12194364" cy="6858000"/>
            <a:chOff x="-2364" y="0"/>
            <a:chExt cx="12194364" cy="6858000"/>
          </a:xfrm>
        </p:grpSpPr>
        <p:sp>
          <p:nvSpPr>
            <p:cNvPr id="4" name="Freeform 3">
              <a:extLst>
                <a:ext uri="{FF2B5EF4-FFF2-40B4-BE49-F238E27FC236}">
                  <a16:creationId xmlns:a16="http://schemas.microsoft.com/office/drawing/2014/main" id="{6A7F6A3F-E1DD-A246-9A6D-5F9B18BA2588}"/>
                </a:ext>
              </a:extLst>
            </p:cNvPr>
            <p:cNvSpPr/>
            <p:nvPr/>
          </p:nvSpPr>
          <p:spPr>
            <a:xfrm rot="5400000">
              <a:off x="8580896" y="0"/>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p:nvSpPr>
          <p:spPr>
            <a:xfrm>
              <a:off x="-2364"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nvGrpSpPr>
            <p:cNvPr id="9" name="Group 8">
              <a:extLst>
                <a:ext uri="{FF2B5EF4-FFF2-40B4-BE49-F238E27FC236}">
                  <a16:creationId xmlns:a16="http://schemas.microsoft.com/office/drawing/2014/main" id="{9861BC34-DFBF-2D4F-B463-FCFBC08391FF}"/>
                </a:ext>
              </a:extLst>
            </p:cNvPr>
            <p:cNvGrpSpPr/>
            <p:nvPr/>
          </p:nvGrpSpPr>
          <p:grpSpPr>
            <a:xfrm>
              <a:off x="2587417"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5549489" y="457199"/>
            <a:ext cx="5943599" cy="1920240"/>
          </a:xfrm>
        </p:spPr>
        <p:txBody>
          <a:bodyPr anchor="b">
            <a:noAutofit/>
          </a:bodyPr>
          <a:lstStyle>
            <a:lvl1pPr>
              <a:defRPr sz="4200" b="1">
                <a:latin typeface="+mj-lt"/>
              </a:defRPr>
            </a:lvl1pPr>
          </a:lstStyle>
          <a:p>
            <a:r>
              <a:rPr lang="en-US" dirty="0"/>
              <a:t>Click to add title</a:t>
            </a:r>
          </a:p>
        </p:txBody>
      </p:sp>
      <p:sp>
        <p:nvSpPr>
          <p:cNvPr id="15" name="Content Placeholder 2">
            <a:extLst>
              <a:ext uri="{FF2B5EF4-FFF2-40B4-BE49-F238E27FC236}">
                <a16:creationId xmlns:a16="http://schemas.microsoft.com/office/drawing/2014/main" id="{6BBDFA0C-B372-969D-6C8A-F664A4BF8D41}"/>
              </a:ext>
            </a:extLst>
          </p:cNvPr>
          <p:cNvSpPr>
            <a:spLocks noGrp="1" noChangeAspect="1"/>
          </p:cNvSpPr>
          <p:nvPr>
            <p:ph idx="17" hasCustomPrompt="1"/>
          </p:nvPr>
        </p:nvSpPr>
        <p:spPr>
          <a:xfrm>
            <a:off x="823108" y="640080"/>
            <a:ext cx="4297680" cy="4297680"/>
          </a:xfrm>
          <a:prstGeom prst="ellipse">
            <a:avLst/>
          </a:prstGeom>
          <a:solidFill>
            <a:schemeClr val="accent2"/>
          </a:solidFill>
        </p:spPr>
        <p:txBody>
          <a:bodyPr anchor="ctr" anchorCtr="0">
            <a:noAutofit/>
          </a:bodyPr>
          <a:lstStyle>
            <a:lvl1pPr marL="0" indent="0" algn="ctr">
              <a:buFont typeface="Arial" panose="020B0604020202020204" pitchFamily="34" charset="0"/>
              <a:buNone/>
              <a:defRPr sz="2000">
                <a:latin typeface="+mn-lt"/>
              </a:defRPr>
            </a:lvl1pPr>
            <a:lvl2pPr marL="347663" indent="0" algn="ctr">
              <a:buFont typeface="Arial" panose="020B0604020202020204" pitchFamily="34" charset="0"/>
              <a:buNone/>
              <a:defRPr sz="2000">
                <a:latin typeface="+mn-lt"/>
              </a:defRPr>
            </a:lvl2pPr>
            <a:lvl3pPr marL="685800" indent="0" algn="ctr">
              <a:buFont typeface="Arial" panose="020B0604020202020204" pitchFamily="34" charset="0"/>
              <a:buNone/>
              <a:defRPr sz="2000">
                <a:latin typeface="+mn-lt"/>
              </a:defRPr>
            </a:lvl3pPr>
            <a:lvl4pPr marL="914400" indent="0" algn="ctr">
              <a:buFont typeface="Arial" panose="020B0604020202020204" pitchFamily="34" charset="0"/>
              <a:buNone/>
              <a:defRPr sz="2000">
                <a:latin typeface="+mn-lt"/>
              </a:defRPr>
            </a:lvl4pPr>
            <a:lvl5pPr marL="1143000" indent="0" algn="ctr">
              <a:buFont typeface="Arial" panose="020B0604020202020204" pitchFamily="34" charset="0"/>
              <a:buNone/>
              <a:defRPr sz="20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67114" cy="365125"/>
          </a:xfrm>
          <a:prstGeom prst="rect">
            <a:avLst/>
          </a:prstGeom>
        </p:spPr>
        <p:txBody>
          <a:bodyPr vert="horz" lIns="91440" tIns="45720" rIns="91440" bIns="45720" rtlCol="0" anchor="ctr">
            <a:noAutofit/>
          </a:bodyPr>
          <a:lstStyle>
            <a:lvl1pPr algn="l">
              <a:defRPr sz="1200">
                <a:solidFill>
                  <a:schemeClr val="accent2"/>
                </a:solidFill>
                <a:latin typeface="+mn-lt"/>
              </a:defRPr>
            </a:lvl1pPr>
          </a:lstStyle>
          <a:p>
            <a:fld id="{9EADA2B3-966A-4415-A5F2-7149EC25AF52}" type="datetimeFigureOut">
              <a:rPr lang="en-US" smtClean="0"/>
              <a:t>3/20/2025</a:t>
            </a:fld>
            <a:endParaRPr lang="en-US"/>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fld id="{658895F5-51CC-4649-B70B-FCFF3149807B}" type="slidenum">
              <a:rPr lang="en-US" smtClean="0"/>
              <a:t>‹#›</a:t>
            </a:fld>
            <a:endParaRPr lang="en-US"/>
          </a:p>
        </p:txBody>
      </p:sp>
      <p:sp>
        <p:nvSpPr>
          <p:cNvPr id="3" name="Content Placeholder 2">
            <a:extLst>
              <a:ext uri="{FF2B5EF4-FFF2-40B4-BE49-F238E27FC236}">
                <a16:creationId xmlns:a16="http://schemas.microsoft.com/office/drawing/2014/main" id="{99A8D2CC-EE75-85FA-1577-88C0BEC7B10C}"/>
              </a:ext>
            </a:extLst>
          </p:cNvPr>
          <p:cNvSpPr>
            <a:spLocks noGrp="1"/>
          </p:cNvSpPr>
          <p:nvPr>
            <p:ph idx="15" hasCustomPrompt="1"/>
          </p:nvPr>
        </p:nvSpPr>
        <p:spPr>
          <a:xfrm>
            <a:off x="5549490" y="2706369"/>
            <a:ext cx="5943600" cy="3383279"/>
          </a:xfrm>
        </p:spPr>
        <p:txBody>
          <a:bodyPr>
            <a:normAutofit/>
          </a:bodyPr>
          <a:lstStyle>
            <a:lvl1pPr marL="283464" indent="-283464">
              <a:spcBef>
                <a:spcPts val="1000"/>
              </a:spcBef>
              <a:buFont typeface="Arial" panose="020B0604020202020204" pitchFamily="34" charset="0"/>
              <a:buChar char="•"/>
              <a:defRPr sz="2000">
                <a:solidFill>
                  <a:schemeClr val="tx1"/>
                </a:solidFill>
                <a:latin typeface="+mn-lt"/>
              </a:defRPr>
            </a:lvl1pPr>
            <a:lvl2pPr marL="566928" indent="-283464">
              <a:spcBef>
                <a:spcPts val="1000"/>
              </a:spcBef>
              <a:buFont typeface="Arial" panose="020B0604020202020204" pitchFamily="34" charset="0"/>
              <a:buChar char="•"/>
              <a:defRPr sz="2000">
                <a:solidFill>
                  <a:schemeClr val="tx1"/>
                </a:solidFill>
                <a:latin typeface="+mn-lt"/>
              </a:defRPr>
            </a:lvl2pPr>
            <a:lvl3pPr marL="850392" indent="-283464">
              <a:spcBef>
                <a:spcPts val="1000"/>
              </a:spcBef>
              <a:buFont typeface="Arial" panose="020B0604020202020204" pitchFamily="34" charset="0"/>
              <a:buChar char="•"/>
              <a:defRPr sz="2000">
                <a:solidFill>
                  <a:schemeClr val="tx1"/>
                </a:solidFill>
                <a:latin typeface="+mn-lt"/>
              </a:defRPr>
            </a:lvl3pPr>
            <a:lvl4pPr marL="1133856" indent="-283464">
              <a:spcBef>
                <a:spcPts val="1000"/>
              </a:spcBef>
              <a:buFont typeface="Arial" panose="020B0604020202020204" pitchFamily="34" charset="0"/>
              <a:buChar char="•"/>
              <a:defRPr sz="2000">
                <a:solidFill>
                  <a:schemeClr val="tx1"/>
                </a:solidFill>
                <a:latin typeface="+mn-lt"/>
              </a:defRPr>
            </a:lvl4pPr>
            <a:lvl5pPr marL="1463040" indent="-283464">
              <a:spcBef>
                <a:spcPts val="1000"/>
              </a:spcBef>
              <a:buFont typeface="Arial" panose="020B0604020202020204" pitchFamily="34" charset="0"/>
              <a:buChar char="•"/>
              <a:defRPr sz="2000">
                <a:solidFill>
                  <a:schemeClr val="tx1"/>
                </a:solidFill>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9620336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Chart ">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ABA2A58C-57B7-834C-8F5C-3299322411B1}"/>
              </a:ext>
              <a:ext uri="{C183D7F6-B498-43B3-948B-1728B52AA6E4}">
                <adec:decorative xmlns:adec="http://schemas.microsoft.com/office/drawing/2017/decorative" val="1"/>
              </a:ext>
            </a:extLst>
          </p:cNvPr>
          <p:cNvGrpSpPr/>
          <p:nvPr/>
        </p:nvGrpSpPr>
        <p:grpSpPr>
          <a:xfrm rot="16200000">
            <a:off x="10772262" y="152641"/>
            <a:ext cx="1572380" cy="1267097"/>
            <a:chOff x="7413403" y="4976359"/>
            <a:chExt cx="2334986" cy="1881641"/>
          </a:xfrm>
        </p:grpSpPr>
        <p:sp>
          <p:nvSpPr>
            <p:cNvPr id="13" name="Freeform 12">
              <a:extLst>
                <a:ext uri="{FF2B5EF4-FFF2-40B4-BE49-F238E27FC236}">
                  <a16:creationId xmlns:a16="http://schemas.microsoft.com/office/drawing/2014/main" id="{801D8067-144A-FE48-AF1E-529B662DCAD3}"/>
                </a:ext>
              </a:extLst>
            </p:cNvPr>
            <p:cNvSpPr/>
            <p:nvPr/>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2ECA7D87-C78C-C140-AA28-C0FB20209045}"/>
                </a:ext>
              </a:extLst>
            </p:cNvPr>
            <p:cNvSpPr/>
            <p:nvPr/>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1167492" y="136526"/>
            <a:ext cx="9779183" cy="1570038"/>
          </a:xfrm>
        </p:spPr>
        <p:txBody>
          <a:bodyPr anchor="b">
            <a:noAutofit/>
          </a:bodyPr>
          <a:lstStyle>
            <a:lvl1pPr>
              <a:defRPr sz="4200" b="1">
                <a:latin typeface="+mj-lt"/>
              </a:defRPr>
            </a:lvl1pPr>
          </a:lstStyle>
          <a:p>
            <a:r>
              <a:rPr lang="en-US" dirty="0"/>
              <a:t>Click to add title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hasCustomPrompt="1"/>
          </p:nvPr>
        </p:nvSpPr>
        <p:spPr>
          <a:xfrm>
            <a:off x="1167493" y="2084832"/>
            <a:ext cx="9779182" cy="3366813"/>
          </a:xfrm>
        </p:spPr>
        <p:txBody>
          <a:bodyPr>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9EADA2B3-966A-4415-A5F2-7149EC25AF52}" type="datetimeFigureOut">
              <a:rPr lang="en-US" smtClean="0"/>
              <a:t>3/20/2025</a:t>
            </a:fld>
            <a:endParaRPr lang="en-US"/>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fld id="{658895F5-51CC-4649-B70B-FCFF3149807B}" type="slidenum">
              <a:rPr lang="en-US" smtClean="0"/>
              <a:t>‹#›</a:t>
            </a:fld>
            <a:endParaRPr lang="en-US"/>
          </a:p>
        </p:txBody>
      </p:sp>
    </p:spTree>
    <p:extLst>
      <p:ext uri="{BB962C8B-B14F-4D97-AF65-F5344CB8AC3E}">
        <p14:creationId xmlns:p14="http://schemas.microsoft.com/office/powerpoint/2010/main" val="35526639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End Slide">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78AD52EA-B01E-8D38-D87A-BF7EB5B58A82}"/>
              </a:ext>
              <a:ext uri="{C183D7F6-B498-43B3-948B-1728B52AA6E4}">
                <adec:decorative xmlns:adec="http://schemas.microsoft.com/office/drawing/2017/decorative" val="1"/>
              </a:ext>
            </a:extLst>
          </p:cNvPr>
          <p:cNvGrpSpPr/>
          <p:nvPr/>
        </p:nvGrpSpPr>
        <p:grpSpPr>
          <a:xfrm>
            <a:off x="0" y="-1"/>
            <a:ext cx="12192001" cy="6864796"/>
            <a:chOff x="0" y="-1"/>
            <a:chExt cx="12192001" cy="6864796"/>
          </a:xfrm>
        </p:grpSpPr>
        <p:sp>
          <p:nvSpPr>
            <p:cNvPr id="4" name="Rectangle 3">
              <a:extLst>
                <a:ext uri="{FF2B5EF4-FFF2-40B4-BE49-F238E27FC236}">
                  <a16:creationId xmlns:a16="http://schemas.microsoft.com/office/drawing/2014/main" id="{9AC79249-FDC0-364D-A734-AE1DE1605D28}"/>
                </a:ext>
              </a:extLst>
            </p:cNvPr>
            <p:cNvSpPr/>
            <p:nvPr/>
          </p:nvSpPr>
          <p:spPr>
            <a:xfrm>
              <a:off x="8264426" y="0"/>
              <a:ext cx="39275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 name="Group 5">
              <a:extLst>
                <a:ext uri="{FF2B5EF4-FFF2-40B4-BE49-F238E27FC236}">
                  <a16:creationId xmlns:a16="http://schemas.microsoft.com/office/drawing/2014/main" id="{F15FBB50-09C8-B64E-AE57-67C5E70810CB}"/>
                </a:ext>
              </a:extLst>
            </p:cNvPr>
            <p:cNvGrpSpPr/>
            <p:nvPr/>
          </p:nvGrpSpPr>
          <p:grpSpPr>
            <a:xfrm>
              <a:off x="8264427" y="3685939"/>
              <a:ext cx="3927573" cy="3178856"/>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2" name="Freeform 21">
              <a:extLst>
                <a:ext uri="{FF2B5EF4-FFF2-40B4-BE49-F238E27FC236}">
                  <a16:creationId xmlns:a16="http://schemas.microsoft.com/office/drawing/2014/main" id="{BC68F289-2744-2F48-893A-3F17911625C8}"/>
                </a:ext>
              </a:extLst>
            </p:cNvPr>
            <p:cNvSpPr/>
            <p:nvPr/>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16">
              <a:extLst>
                <a:ext uri="{FF2B5EF4-FFF2-40B4-BE49-F238E27FC236}">
                  <a16:creationId xmlns:a16="http://schemas.microsoft.com/office/drawing/2014/main" id="{39563C76-BC00-DE47-88F5-C24D3CE3325A}"/>
                </a:ext>
              </a:extLst>
            </p:cNvPr>
            <p:cNvSpPr/>
            <p:nvPr/>
          </p:nvSpPr>
          <p:spPr>
            <a:xfrm>
              <a:off x="10228214" y="-1"/>
              <a:ext cx="1963787" cy="3178856"/>
            </a:xfrm>
            <a:custGeom>
              <a:avLst/>
              <a:gdLst>
                <a:gd name="connsiteX0" fmla="*/ 0 w 1963787"/>
                <a:gd name="connsiteY0" fmla="*/ 0 h 3178856"/>
                <a:gd name="connsiteX1" fmla="*/ 1963787 w 1963787"/>
                <a:gd name="connsiteY1" fmla="*/ 0 h 3178856"/>
                <a:gd name="connsiteX2" fmla="*/ 1963787 w 1963787"/>
                <a:gd name="connsiteY2" fmla="*/ 1967129 h 3178856"/>
                <a:gd name="connsiteX3" fmla="*/ 1963787 w 1963787"/>
                <a:gd name="connsiteY3" fmla="*/ 2349671 h 3178856"/>
                <a:gd name="connsiteX4" fmla="*/ 1963787 w 1963787"/>
                <a:gd name="connsiteY4" fmla="*/ 3178856 h 3178856"/>
                <a:gd name="connsiteX5" fmla="*/ 1963753 w 1963787"/>
                <a:gd name="connsiteY5" fmla="*/ 3178856 h 3178856"/>
                <a:gd name="connsiteX6" fmla="*/ 1763002 w 1963787"/>
                <a:gd name="connsiteY6" fmla="*/ 3168629 h 3178856"/>
                <a:gd name="connsiteX7" fmla="*/ 0 w 1963787"/>
                <a:gd name="connsiteY7" fmla="*/ 1197921 h 3178856"/>
                <a:gd name="connsiteX8" fmla="*/ 0 w 1963787"/>
                <a:gd name="connsiteY8" fmla="*/ 1039961 h 3178856"/>
                <a:gd name="connsiteX9" fmla="*/ 0 w 1963787"/>
                <a:gd name="connsiteY9" fmla="*/ 0 h 31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63787" h="3178856">
                  <a:moveTo>
                    <a:pt x="0" y="0"/>
                  </a:moveTo>
                  <a:lnTo>
                    <a:pt x="1963787" y="0"/>
                  </a:lnTo>
                  <a:lnTo>
                    <a:pt x="1963787" y="1967129"/>
                  </a:lnTo>
                  <a:lnTo>
                    <a:pt x="1963787" y="2349671"/>
                  </a:lnTo>
                  <a:lnTo>
                    <a:pt x="1963787" y="3178856"/>
                  </a:lnTo>
                  <a:lnTo>
                    <a:pt x="1963753" y="3178856"/>
                  </a:lnTo>
                  <a:lnTo>
                    <a:pt x="1763002" y="3168629"/>
                  </a:lnTo>
                  <a:cubicBezTo>
                    <a:pt x="772749" y="3067186"/>
                    <a:pt x="0" y="2223585"/>
                    <a:pt x="0" y="1197921"/>
                  </a:cubicBezTo>
                  <a:lnTo>
                    <a:pt x="0" y="1039961"/>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494248F2-5264-4601-AA0B-6C092F77F2DD}"/>
              </a:ext>
            </a:extLst>
          </p:cNvPr>
          <p:cNvSpPr>
            <a:spLocks noGrp="1"/>
          </p:cNvSpPr>
          <p:nvPr>
            <p:ph type="ctrTitle" hasCustomPrompt="1"/>
          </p:nvPr>
        </p:nvSpPr>
        <p:spPr>
          <a:xfrm>
            <a:off x="1167494" y="252549"/>
            <a:ext cx="6220278" cy="3262811"/>
          </a:xfrm>
        </p:spPr>
        <p:txBody>
          <a:bodyPr anchor="b">
            <a:noAutofit/>
          </a:bodyPr>
          <a:lstStyle>
            <a:lvl1pPr algn="l">
              <a:defRPr sz="6000" b="1">
                <a:latin typeface="+mj-lt"/>
              </a:defRPr>
            </a:lvl1pPr>
          </a:lstStyle>
          <a:p>
            <a:r>
              <a:rPr lang="en-US" dirty="0"/>
              <a:t>Click to add title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hasCustomPrompt="1"/>
          </p:nvPr>
        </p:nvSpPr>
        <p:spPr>
          <a:xfrm>
            <a:off x="1167493" y="3685939"/>
            <a:ext cx="6220277" cy="2919512"/>
          </a:xfrm>
        </p:spPr>
        <p:txBody>
          <a:bodyPr anchor="t" anchorCtr="0">
            <a:normAutofit/>
          </a:bodyPr>
          <a:lstStyle>
            <a:lvl1pPr marL="0" indent="0" algn="l">
              <a:buNone/>
              <a:defRPr sz="28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dirty="0"/>
              <a:t>Click to add text</a:t>
            </a:r>
          </a:p>
        </p:txBody>
      </p:sp>
    </p:spTree>
    <p:extLst>
      <p:ext uri="{BB962C8B-B14F-4D97-AF65-F5344CB8AC3E}">
        <p14:creationId xmlns:p14="http://schemas.microsoft.com/office/powerpoint/2010/main" val="26073862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381000" y="381000"/>
            <a:ext cx="11430000" cy="1325563"/>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381000" y="1825625"/>
            <a:ext cx="11430000" cy="4351338"/>
          </a:xfrm>
          <a:prstGeom prst="rect">
            <a:avLst/>
          </a:prstGeom>
        </p:spPr>
        <p:txBody>
          <a:bodyPr vert="horz" lIns="91440" tIns="45720" rIns="91440" bIns="45720" rtlCol="0">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ED77A09-15C2-4E47-948E-AACAFCA47D40}"/>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tx2"/>
                </a:solidFill>
                <a:latin typeface="+mn-lt"/>
              </a:defRPr>
            </a:lvl1pPr>
          </a:lstStyle>
          <a:p>
            <a:fld id="{9EADA2B3-966A-4415-A5F2-7149EC25AF52}" type="datetimeFigureOut">
              <a:rPr lang="en-US" smtClean="0"/>
              <a:t>3/20/2025</a:t>
            </a:fld>
            <a:endParaRPr lang="en-US"/>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tx2"/>
                </a:solidFill>
                <a:latin typeface="+mn-lt"/>
              </a:defRPr>
            </a:lvl1pPr>
          </a:lstStyle>
          <a:p>
            <a:endParaRPr lang="en-US"/>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9067800" y="6356350"/>
            <a:ext cx="2743200" cy="365125"/>
          </a:xfrm>
          <a:prstGeom prst="rect">
            <a:avLst/>
          </a:prstGeom>
        </p:spPr>
        <p:txBody>
          <a:bodyPr vert="horz" lIns="91440" tIns="45720" rIns="91440" bIns="45720" rtlCol="0" anchor="ctr">
            <a:noAutofit/>
          </a:bodyPr>
          <a:lstStyle>
            <a:lvl1pPr algn="r">
              <a:defRPr sz="1200">
                <a:solidFill>
                  <a:schemeClr val="tx2"/>
                </a:solidFill>
                <a:latin typeface="+mn-lt"/>
              </a:defRPr>
            </a:lvl1pPr>
          </a:lstStyle>
          <a:p>
            <a:fld id="{658895F5-51CC-4649-B70B-FCFF3149807B}" type="slidenum">
              <a:rPr lang="en-US" smtClean="0"/>
              <a:t>‹#›</a:t>
            </a:fld>
            <a:endParaRPr lang="en-US"/>
          </a:p>
        </p:txBody>
      </p:sp>
    </p:spTree>
    <p:extLst>
      <p:ext uri="{BB962C8B-B14F-4D97-AF65-F5344CB8AC3E}">
        <p14:creationId xmlns:p14="http://schemas.microsoft.com/office/powerpoint/2010/main" val="3136033472"/>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Lst>
  <p:txStyles>
    <p:titleStyle>
      <a:lvl1pPr algn="l" defTabSz="914400" rtl="0" eaLnBrk="1" latinLnBrk="0" hangingPunct="1">
        <a:lnSpc>
          <a:spcPct val="8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2" pos="3840">
          <p15:clr>
            <a:srgbClr val="A4A3A4"/>
          </p15:clr>
        </p15:guide>
        <p15:guide id="3" pos="240">
          <p15:clr>
            <a:srgbClr val="547EBF"/>
          </p15:clr>
        </p15:guide>
        <p15:guide id="4" orient="horz" pos="240">
          <p15:clr>
            <a:srgbClr val="547EBF"/>
          </p15:clr>
        </p15:guide>
        <p15:guide id="5" pos="7440">
          <p15:clr>
            <a:srgbClr val="547EBF"/>
          </p15:clr>
        </p15:guide>
        <p15:guide id="6" orient="horz" pos="4080">
          <p15:clr>
            <a:srgbClr val="547EBF"/>
          </p15:clr>
        </p15:guide>
        <p15:guide id="7" pos="3960">
          <p15:clr>
            <a:srgbClr val="547EBF"/>
          </p15:clr>
        </p15:guide>
        <p15:guide id="8" pos="3720">
          <p15:clr>
            <a:srgbClr val="547EBF"/>
          </p15:clr>
        </p15:guide>
        <p15:guide id="9" pos="2112">
          <p15:clr>
            <a:srgbClr val="547EBF"/>
          </p15:clr>
        </p15:guide>
        <p15:guide id="10" pos="1848">
          <p15:clr>
            <a:srgbClr val="547EBF"/>
          </p15:clr>
        </p15:guide>
        <p15:guide id="11" pos="5568">
          <p15:clr>
            <a:srgbClr val="547EBF"/>
          </p15:clr>
        </p15:guide>
        <p15:guide id="12" pos="5832">
          <p15:clr>
            <a:srgbClr val="547EBF"/>
          </p15:clr>
        </p15:guide>
        <p15:guide id="13" pos="4968">
          <p15:clr>
            <a:srgbClr val="9FCC3B"/>
          </p15:clr>
        </p15:guide>
        <p15:guide id="14" pos="5208">
          <p15:clr>
            <a:srgbClr val="9FCC3B"/>
          </p15:clr>
        </p15:guide>
        <p15:guide id="15" pos="2712">
          <p15:clr>
            <a:srgbClr val="9FCC3B"/>
          </p15:clr>
        </p15:guide>
        <p15:guide id="16" pos="2472">
          <p15:clr>
            <a:srgbClr val="9FCC3B"/>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82A5567-7DF6-4E6E-8214-889761481F71}"/>
              </a:ext>
            </a:extLst>
          </p:cNvPr>
          <p:cNvSpPr/>
          <p:nvPr/>
        </p:nvSpPr>
        <p:spPr>
          <a:xfrm>
            <a:off x="441435" y="2992214"/>
            <a:ext cx="11351172" cy="1481175"/>
          </a:xfrm>
          <a:prstGeom prst="rect">
            <a:avLst/>
          </a:prstGeom>
        </p:spPr>
        <p:txBody>
          <a:bodyPr wrap="square">
            <a:spAutoFit/>
          </a:bodyPr>
          <a:lstStyle/>
          <a:p>
            <a:pPr algn="ctr">
              <a:lnSpc>
                <a:spcPct val="150000"/>
              </a:lnSpc>
              <a:spcAft>
                <a:spcPts val="800"/>
              </a:spcAft>
            </a:pPr>
            <a:r>
              <a:rPr lang="en-US" sz="3200" b="1" dirty="0">
                <a:latin typeface="Times New Roman" panose="02020603050405020304" pitchFamily="18" charset="0"/>
                <a:ea typeface="Calibri" panose="020F0502020204030204" pitchFamily="34" charset="0"/>
              </a:rPr>
              <a:t>Exploring the Technical And Economic Hurdles of Smart Grids: A Case Study on Future Opportunities</a:t>
            </a:r>
          </a:p>
        </p:txBody>
      </p:sp>
      <p:sp>
        <p:nvSpPr>
          <p:cNvPr id="4" name="TextBox 3">
            <a:extLst>
              <a:ext uri="{FF2B5EF4-FFF2-40B4-BE49-F238E27FC236}">
                <a16:creationId xmlns:a16="http://schemas.microsoft.com/office/drawing/2014/main" id="{793FC90C-27EB-24B6-8F9F-A5C09B5B53E3}"/>
              </a:ext>
            </a:extLst>
          </p:cNvPr>
          <p:cNvSpPr txBox="1"/>
          <p:nvPr/>
        </p:nvSpPr>
        <p:spPr>
          <a:xfrm>
            <a:off x="3070335" y="5316397"/>
            <a:ext cx="6093372" cy="1015663"/>
          </a:xfrm>
          <a:prstGeom prst="rect">
            <a:avLst/>
          </a:prstGeom>
          <a:noFill/>
        </p:spPr>
        <p:txBody>
          <a:bodyPr wrap="square">
            <a:spAutoFit/>
          </a:bodyPr>
          <a:lstStyle/>
          <a:p>
            <a:pPr algn="ctr"/>
            <a:r>
              <a:rPr lang="en-US" sz="2000" b="1" i="0" dirty="0">
                <a:solidFill>
                  <a:srgbClr val="222222"/>
                </a:solidFill>
                <a:effectLst/>
                <a:latin typeface="Times New Roman" panose="02020603050405020304" pitchFamily="18" charset="0"/>
                <a:cs typeface="Times New Roman" panose="02020603050405020304" pitchFamily="18" charset="0"/>
              </a:rPr>
              <a:t>Kamaljeet Singh</a:t>
            </a:r>
          </a:p>
          <a:p>
            <a:pPr algn="ctr"/>
            <a:r>
              <a:rPr lang="en-US" sz="2000" b="1" i="0" dirty="0">
                <a:solidFill>
                  <a:srgbClr val="222222"/>
                </a:solidFill>
                <a:effectLst/>
                <a:latin typeface="Times New Roman" panose="02020603050405020304" pitchFamily="18" charset="0"/>
                <a:cs typeface="Times New Roman" panose="02020603050405020304" pitchFamily="18" charset="0"/>
              </a:rPr>
              <a:t>Assistant Professor (HOD)</a:t>
            </a:r>
            <a:endParaRPr lang="en-US" sz="2000" b="0" i="0" dirty="0">
              <a:solidFill>
                <a:srgbClr val="222222"/>
              </a:solidFill>
              <a:effectLst/>
              <a:latin typeface="Times New Roman" panose="02020603050405020304" pitchFamily="18" charset="0"/>
              <a:cs typeface="Times New Roman" panose="02020603050405020304" pitchFamily="18" charset="0"/>
            </a:endParaRPr>
          </a:p>
          <a:p>
            <a:pPr algn="ctr"/>
            <a:r>
              <a:rPr lang="en-US" sz="2000" b="1" i="0" dirty="0">
                <a:solidFill>
                  <a:srgbClr val="222222"/>
                </a:solidFill>
                <a:effectLst/>
                <a:latin typeface="Times New Roman" panose="02020603050405020304" pitchFamily="18" charset="0"/>
                <a:cs typeface="Times New Roman" panose="02020603050405020304" pitchFamily="18" charset="0"/>
              </a:rPr>
              <a:t>IET Bhaddal Technical Campus Ropar</a:t>
            </a:r>
            <a:endParaRPr lang="en-US" sz="2000" b="0" i="0" dirty="0">
              <a:solidFill>
                <a:srgbClr val="222222"/>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71854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625E216-0E01-4975-B84F-888042EDBC68}"/>
              </a:ext>
            </a:extLst>
          </p:cNvPr>
          <p:cNvSpPr/>
          <p:nvPr/>
        </p:nvSpPr>
        <p:spPr>
          <a:xfrm>
            <a:off x="504497" y="299107"/>
            <a:ext cx="11225048" cy="905056"/>
          </a:xfrm>
          <a:prstGeom prst="rect">
            <a:avLst/>
          </a:prstGeom>
        </p:spPr>
        <p:txBody>
          <a:bodyPr wrap="square">
            <a:spAutoFit/>
          </a:bodyPr>
          <a:lstStyle/>
          <a:p>
            <a:pPr marR="0" lvl="0" algn="ctr">
              <a:lnSpc>
                <a:spcPct val="150000"/>
              </a:lnSpc>
              <a:spcBef>
                <a:spcPts val="0"/>
              </a:spcBef>
              <a:spcAft>
                <a:spcPts val="800"/>
              </a:spcAft>
            </a:pPr>
            <a:r>
              <a:rPr lang="en-US" sz="4000" b="1" dirty="0">
                <a:latin typeface="Times New Roman" panose="02020603050405020304" pitchFamily="18" charset="0"/>
                <a:ea typeface="Calibri" panose="020F0502020204030204" pitchFamily="34" charset="0"/>
              </a:rPr>
              <a:t>INTRODUCTION </a:t>
            </a:r>
          </a:p>
        </p:txBody>
      </p:sp>
      <p:sp>
        <p:nvSpPr>
          <p:cNvPr id="6" name="Rectangle 5">
            <a:extLst>
              <a:ext uri="{FF2B5EF4-FFF2-40B4-BE49-F238E27FC236}">
                <a16:creationId xmlns:a16="http://schemas.microsoft.com/office/drawing/2014/main" id="{F6CC4B3F-892C-4EE4-9C31-A83526BE3669}"/>
              </a:ext>
            </a:extLst>
          </p:cNvPr>
          <p:cNvSpPr/>
          <p:nvPr/>
        </p:nvSpPr>
        <p:spPr>
          <a:xfrm>
            <a:off x="420413" y="1204163"/>
            <a:ext cx="11267090" cy="5438925"/>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Due to rising global electricity use and the need for renewable energy, power grids need upgrading. Digital solutions, automation, and real-time monitoring in smart grids have altered energy distribution.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By improving dependability and sustainability, energy optimization and demand-response operations make smart grids more efficient.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Smart grids have many benefits but face technological and financial challenges. Solar and wind power systems as intermittent renewable energy sources in the smart grid create stability and energy management control issues.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These intermittent power sources require cutting-edge prediction technology, distribution control systems, and energy storage to sustain power delivery. Smart grids are vulnerable to assaults due to their large digital networks, making data security and client privacy crucial.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Cybersecurity threats, component compatibility issues, and management strategy complexity complicate smart grid adoption. Early deployment of smart meters sensors and communication networks is limited by high investment costs.</a:t>
            </a:r>
            <a:endParaRPr lang="en-US" b="1"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3169819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32D5194-3D9C-499C-81D4-037F9EA4E6FD}"/>
              </a:ext>
            </a:extLst>
          </p:cNvPr>
          <p:cNvSpPr/>
          <p:nvPr/>
        </p:nvSpPr>
        <p:spPr>
          <a:xfrm>
            <a:off x="499242" y="77394"/>
            <a:ext cx="11193517" cy="905056"/>
          </a:xfrm>
          <a:prstGeom prst="rect">
            <a:avLst/>
          </a:prstGeom>
        </p:spPr>
        <p:txBody>
          <a:bodyPr wrap="square">
            <a:spAutoFit/>
          </a:bodyPr>
          <a:lstStyle/>
          <a:p>
            <a:pPr marR="0" lvl="0" algn="ctr">
              <a:lnSpc>
                <a:spcPct val="150000"/>
              </a:lnSpc>
              <a:spcBef>
                <a:spcPts val="0"/>
              </a:spcBef>
              <a:spcAft>
                <a:spcPts val="800"/>
              </a:spcAft>
            </a:pPr>
            <a:r>
              <a:rPr lang="en-US" sz="4000" b="1" dirty="0">
                <a:latin typeface="Times New Roman" panose="02020603050405020304" pitchFamily="18" charset="0"/>
                <a:ea typeface="Calibri" panose="020F0502020204030204" pitchFamily="34" charset="0"/>
              </a:rPr>
              <a:t>LITERATURE REVIEW </a:t>
            </a:r>
          </a:p>
        </p:txBody>
      </p:sp>
      <p:sp>
        <p:nvSpPr>
          <p:cNvPr id="3" name="Rectangle 2">
            <a:extLst>
              <a:ext uri="{FF2B5EF4-FFF2-40B4-BE49-F238E27FC236}">
                <a16:creationId xmlns:a16="http://schemas.microsoft.com/office/drawing/2014/main" id="{A3B86D30-59AC-4A3C-8C72-04F2CF558793}"/>
              </a:ext>
            </a:extLst>
          </p:cNvPr>
          <p:cNvSpPr/>
          <p:nvPr/>
        </p:nvSpPr>
        <p:spPr>
          <a:xfrm>
            <a:off x="310054" y="982450"/>
            <a:ext cx="11382704" cy="5649239"/>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US" b="1" dirty="0">
                <a:latin typeface="Times New Roman" panose="02020603050405020304" pitchFamily="18" charset="0"/>
                <a:ea typeface="Calibri" panose="020F0502020204030204" pitchFamily="34" charset="0"/>
              </a:rPr>
              <a:t>Ahmad, et al. (2022)</a:t>
            </a:r>
            <a:r>
              <a:rPr lang="en-US" dirty="0">
                <a:latin typeface="Times New Roman" panose="02020603050405020304" pitchFamily="18" charset="0"/>
                <a:ea typeface="Calibri" panose="020F0502020204030204" pitchFamily="34" charset="0"/>
              </a:rPr>
              <a:t> identified potential obstacles for past ML energy distribution system smoothness investigations. Data-driven probabilistic ML techniques and real-time smart energy system and network applications showed the urgency of this topic. This study examined ML in fundamental energy technologies and energy distribution utility applications. In energy distribution networks, ML examined energy usage, price predicting merit order, and consumer lifetime value. </a:t>
            </a:r>
          </a:p>
          <a:p>
            <a:pPr marL="285750" indent="-285750" algn="just">
              <a:lnSpc>
                <a:spcPct val="150000"/>
              </a:lnSpc>
              <a:spcAft>
                <a:spcPts val="800"/>
              </a:spcAft>
              <a:buFont typeface="Arial" panose="020B0604020202020204" pitchFamily="34" charset="0"/>
              <a:buChar char="•"/>
            </a:pPr>
            <a:r>
              <a:rPr lang="en-US" b="1" dirty="0">
                <a:latin typeface="Times New Roman" panose="02020603050405020304" pitchFamily="18" charset="0"/>
                <a:ea typeface="Calibri" panose="020F0502020204030204" pitchFamily="34" charset="0"/>
              </a:rPr>
              <a:t>Bhattarai et al. (2019)</a:t>
            </a:r>
            <a:r>
              <a:rPr lang="en-US" dirty="0">
                <a:latin typeface="Times New Roman" panose="02020603050405020304" pitchFamily="18" charset="0"/>
                <a:ea typeface="Calibri" panose="020F0502020204030204" pitchFamily="34" charset="0"/>
              </a:rPr>
              <a:t> examined big data analytics in power grids from utility, industrial, and academic viewpoints, noting issues and opportunities. Big data revealed new power grid choices that improved technology, society, and economy. The report identified research gaps and suggested big data analytics for power system planning and operations. Big data analytics for utilities and revenue growth and innovation were discussed. </a:t>
            </a:r>
          </a:p>
          <a:p>
            <a:pPr marL="285750" indent="-285750" algn="just">
              <a:lnSpc>
                <a:spcPct val="150000"/>
              </a:lnSpc>
              <a:spcAft>
                <a:spcPts val="800"/>
              </a:spcAft>
              <a:buFont typeface="Arial" panose="020B0604020202020204" pitchFamily="34" charset="0"/>
              <a:buChar char="•"/>
            </a:pPr>
            <a:r>
              <a:rPr lang="en-US" b="1" dirty="0">
                <a:latin typeface="Times New Roman" panose="02020603050405020304" pitchFamily="18" charset="0"/>
                <a:ea typeface="Calibri" panose="020F0502020204030204" pitchFamily="34" charset="0"/>
              </a:rPr>
              <a:t>Khan et al. (2022)</a:t>
            </a:r>
            <a:r>
              <a:rPr lang="en-US" dirty="0">
                <a:latin typeface="Times New Roman" panose="02020603050405020304" pitchFamily="18" charset="0"/>
                <a:ea typeface="Calibri" panose="020F0502020204030204" pitchFamily="34" charset="0"/>
              </a:rPr>
              <a:t> analyzed the energy control system's structure, goals, benefits, and problems by thoroughly analyzing stakeholders and players. The demand response, demand management, and energy quality management programs in the power management system were thoroughly examined in this paper. It also summarized smart grid functions, features, and methodologies and identified research gaps, obstacles, and issues. </a:t>
            </a:r>
            <a:endParaRPr lang="en-US" b="1"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2067326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5E83879-082D-4A92-912A-97621430D5C5}"/>
              </a:ext>
            </a:extLst>
          </p:cNvPr>
          <p:cNvSpPr/>
          <p:nvPr/>
        </p:nvSpPr>
        <p:spPr>
          <a:xfrm>
            <a:off x="499241" y="57446"/>
            <a:ext cx="11193517" cy="1481175"/>
          </a:xfrm>
          <a:prstGeom prst="rect">
            <a:avLst/>
          </a:prstGeom>
        </p:spPr>
        <p:txBody>
          <a:bodyPr wrap="square">
            <a:spAutoFit/>
          </a:bodyPr>
          <a:lstStyle/>
          <a:p>
            <a:pPr marR="0" lvl="0" algn="ctr">
              <a:lnSpc>
                <a:spcPct val="150000"/>
              </a:lnSpc>
              <a:spcBef>
                <a:spcPts val="0"/>
              </a:spcBef>
              <a:spcAft>
                <a:spcPts val="800"/>
              </a:spcAft>
            </a:pPr>
            <a:r>
              <a:rPr lang="en-US" sz="3200" b="1" dirty="0">
                <a:latin typeface="Times New Roman" panose="02020603050405020304" pitchFamily="18" charset="0"/>
                <a:ea typeface="Calibri" panose="020F0502020204030204" pitchFamily="34" charset="0"/>
              </a:rPr>
              <a:t>TECHNICAL CHALLENGES IN SMART GRID IMPLEMENTATION</a:t>
            </a:r>
          </a:p>
        </p:txBody>
      </p:sp>
      <p:sp>
        <p:nvSpPr>
          <p:cNvPr id="3" name="Rectangle 2">
            <a:extLst>
              <a:ext uri="{FF2B5EF4-FFF2-40B4-BE49-F238E27FC236}">
                <a16:creationId xmlns:a16="http://schemas.microsoft.com/office/drawing/2014/main" id="{8936DEA5-0917-4CC9-A117-EFD4C6B32517}"/>
              </a:ext>
            </a:extLst>
          </p:cNvPr>
          <p:cNvSpPr/>
          <p:nvPr/>
        </p:nvSpPr>
        <p:spPr>
          <a:xfrm>
            <a:off x="367861" y="1517647"/>
            <a:ext cx="11324897" cy="1704569"/>
          </a:xfrm>
          <a:prstGeom prst="rect">
            <a:avLst/>
          </a:prstGeom>
        </p:spPr>
        <p:txBody>
          <a:bodyPr wrap="square">
            <a:spAutoFit/>
          </a:bodyPr>
          <a:lstStyle/>
          <a:p>
            <a:pPr algn="just">
              <a:lnSpc>
                <a:spcPct val="150000"/>
              </a:lnSpc>
              <a:spcAft>
                <a:spcPts val="800"/>
              </a:spcAft>
            </a:pPr>
            <a:r>
              <a:rPr lang="en-US" dirty="0">
                <a:latin typeface="Times New Roman" panose="02020603050405020304" pitchFamily="18" charset="0"/>
                <a:ea typeface="Calibri" panose="020F0502020204030204" pitchFamily="34" charset="0"/>
              </a:rPr>
              <a:t>Implementation of a smart grid is accompanied by various technological issues to be solved in order to provide effective and secure operation. Upstreaming the electrical grid, improving energy efficiency, and evolving with changing energy production and consumption levels demand that these issues be addressed. Utility companies, technology suppliers, government bodies, and other parties need to come together to solve them.</a:t>
            </a:r>
            <a:endParaRPr lang="en-US" b="1" dirty="0">
              <a:latin typeface="Times New Roman" panose="02020603050405020304" pitchFamily="18" charset="0"/>
              <a:ea typeface="Calibri" panose="020F0502020204030204" pitchFamily="34" charset="0"/>
            </a:endParaRPr>
          </a:p>
        </p:txBody>
      </p:sp>
      <p:pic>
        <p:nvPicPr>
          <p:cNvPr id="5" name="Picture 4">
            <a:extLst>
              <a:ext uri="{FF2B5EF4-FFF2-40B4-BE49-F238E27FC236}">
                <a16:creationId xmlns:a16="http://schemas.microsoft.com/office/drawing/2014/main" id="{BA641D1F-900E-467E-A29C-6E64DA2D7F35}"/>
              </a:ext>
            </a:extLst>
          </p:cNvPr>
          <p:cNvPicPr/>
          <p:nvPr/>
        </p:nvPicPr>
        <p:blipFill>
          <a:blip r:embed="rId2"/>
          <a:stretch>
            <a:fillRect/>
          </a:stretch>
        </p:blipFill>
        <p:spPr>
          <a:xfrm>
            <a:off x="2583451" y="3174994"/>
            <a:ext cx="5893019" cy="3014846"/>
          </a:xfrm>
          <a:prstGeom prst="rect">
            <a:avLst/>
          </a:prstGeom>
        </p:spPr>
      </p:pic>
      <p:sp>
        <p:nvSpPr>
          <p:cNvPr id="6" name="Rectangle 5">
            <a:extLst>
              <a:ext uri="{FF2B5EF4-FFF2-40B4-BE49-F238E27FC236}">
                <a16:creationId xmlns:a16="http://schemas.microsoft.com/office/drawing/2014/main" id="{7C8B3EB9-7835-4BA5-9DED-3D4D83F48C2C}"/>
              </a:ext>
            </a:extLst>
          </p:cNvPr>
          <p:cNvSpPr/>
          <p:nvPr/>
        </p:nvSpPr>
        <p:spPr>
          <a:xfrm>
            <a:off x="3673366" y="6189840"/>
            <a:ext cx="3713188" cy="458074"/>
          </a:xfrm>
          <a:prstGeom prst="rect">
            <a:avLst/>
          </a:prstGeom>
        </p:spPr>
        <p:txBody>
          <a:bodyPr wrap="square">
            <a:spAutoFit/>
          </a:bodyPr>
          <a:lstStyle/>
          <a:p>
            <a:pPr algn="ctr">
              <a:lnSpc>
                <a:spcPct val="150000"/>
              </a:lnSpc>
              <a:spcAft>
                <a:spcPts val="800"/>
              </a:spcAft>
            </a:pPr>
            <a:r>
              <a:rPr lang="en-US" b="1" dirty="0">
                <a:latin typeface="Times New Roman" panose="02020603050405020304" pitchFamily="18" charset="0"/>
                <a:ea typeface="Calibri" panose="020F0502020204030204" pitchFamily="34" charset="0"/>
              </a:rPr>
              <a:t>Figure: </a:t>
            </a:r>
            <a:r>
              <a:rPr lang="en-US" dirty="0">
                <a:latin typeface="Times New Roman" panose="02020603050405020304" pitchFamily="18" charset="0"/>
                <a:ea typeface="Calibri" panose="020F0502020204030204" pitchFamily="34" charset="0"/>
              </a:rPr>
              <a:t>The Concept of Smart Grid</a:t>
            </a:r>
            <a:endParaRPr lang="en-US" b="1"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2763277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20A7DE4-12FD-4F59-B28B-81C36269B955}"/>
              </a:ext>
            </a:extLst>
          </p:cNvPr>
          <p:cNvSpPr/>
          <p:nvPr/>
        </p:nvSpPr>
        <p:spPr>
          <a:xfrm>
            <a:off x="425669" y="399196"/>
            <a:ext cx="11256579" cy="6059608"/>
          </a:xfrm>
          <a:prstGeom prst="rect">
            <a:avLst/>
          </a:prstGeom>
        </p:spPr>
        <p:txBody>
          <a:bodyPr wrap="square">
            <a:spAutoFit/>
          </a:bodyPr>
          <a:lstStyle/>
          <a:p>
            <a:pPr algn="just">
              <a:lnSpc>
                <a:spcPct val="150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The smart grid faces several key challenges that need to be addressed for effective operation:</a:t>
            </a:r>
          </a:p>
          <a:p>
            <a:pPr lvl="1" algn="just">
              <a:lnSpc>
                <a:spcPct val="150000"/>
              </a:lnSpc>
              <a:spcAft>
                <a:spcPts val="800"/>
              </a:spcAft>
            </a:pPr>
            <a:r>
              <a:rPr lang="en-US" b="1" dirty="0">
                <a:latin typeface="Times New Roman" panose="02020603050405020304" pitchFamily="18" charset="0"/>
                <a:ea typeface="Calibri" panose="020F0502020204030204" pitchFamily="34" charset="0"/>
                <a:cs typeface="Times New Roman" panose="02020603050405020304" pitchFamily="18" charset="0"/>
              </a:rPr>
              <a:t>1. Interoperability: </a:t>
            </a:r>
            <a:r>
              <a:rPr lang="en-US" dirty="0">
                <a:latin typeface="Times New Roman" panose="02020603050405020304" pitchFamily="18" charset="0"/>
                <a:ea typeface="Calibri" panose="020F0502020204030204" pitchFamily="34" charset="0"/>
                <a:cs typeface="Times New Roman" panose="02020603050405020304" pitchFamily="18" charset="0"/>
              </a:rPr>
              <a:t>Different components from various vendors must communicate cohesively, necessitating established standards and frameworks.</a:t>
            </a:r>
          </a:p>
          <a:p>
            <a:pPr lvl="1" algn="just">
              <a:lnSpc>
                <a:spcPct val="150000"/>
              </a:lnSpc>
              <a:spcAft>
                <a:spcPts val="800"/>
              </a:spcAft>
            </a:pPr>
            <a:r>
              <a:rPr lang="en-US" b="1" dirty="0">
                <a:latin typeface="Times New Roman" panose="02020603050405020304" pitchFamily="18" charset="0"/>
                <a:ea typeface="Calibri" panose="020F0502020204030204" pitchFamily="34" charset="0"/>
                <a:cs typeface="Times New Roman" panose="02020603050405020304" pitchFamily="18" charset="0"/>
              </a:rPr>
              <a:t>2. Cybersecurity: </a:t>
            </a:r>
            <a:r>
              <a:rPr lang="en-US" dirty="0">
                <a:latin typeface="Times New Roman" panose="02020603050405020304" pitchFamily="18" charset="0"/>
                <a:ea typeface="Calibri" panose="020F0502020204030204" pitchFamily="34" charset="0"/>
                <a:cs typeface="Times New Roman" panose="02020603050405020304" pitchFamily="18" charset="0"/>
              </a:rPr>
              <a:t>As digital systems are vulnerable to cyber-attacks, ongoing improvements in security measures like encryption and intrusion detection are essential.</a:t>
            </a:r>
          </a:p>
          <a:p>
            <a:pPr lvl="1" algn="just">
              <a:lnSpc>
                <a:spcPct val="150000"/>
              </a:lnSpc>
              <a:spcAft>
                <a:spcPts val="800"/>
              </a:spcAft>
            </a:pPr>
            <a:r>
              <a:rPr lang="en-US" b="1" dirty="0">
                <a:latin typeface="Times New Roman" panose="02020603050405020304" pitchFamily="18" charset="0"/>
                <a:ea typeface="Calibri" panose="020F0502020204030204" pitchFamily="34" charset="0"/>
                <a:cs typeface="Times New Roman" panose="02020603050405020304" pitchFamily="18" charset="0"/>
              </a:rPr>
              <a:t>3. Data Management: </a:t>
            </a:r>
            <a:r>
              <a:rPr lang="en-US" dirty="0">
                <a:latin typeface="Times New Roman" panose="02020603050405020304" pitchFamily="18" charset="0"/>
                <a:ea typeface="Calibri" panose="020F0502020204030204" pitchFamily="34" charset="0"/>
                <a:cs typeface="Times New Roman" panose="02020603050405020304" pitchFamily="18" charset="0"/>
              </a:rPr>
              <a:t>The vast amounts of data generated require advanced management and analytics for optimal grid operations and real-time decision-making.</a:t>
            </a:r>
          </a:p>
          <a:p>
            <a:pPr lvl="1" algn="just">
              <a:lnSpc>
                <a:spcPct val="150000"/>
              </a:lnSpc>
              <a:spcAft>
                <a:spcPts val="800"/>
              </a:spcAft>
            </a:pPr>
            <a:r>
              <a:rPr lang="en-US" b="1" dirty="0">
                <a:latin typeface="Times New Roman" panose="02020603050405020304" pitchFamily="18" charset="0"/>
                <a:ea typeface="Calibri" panose="020F0502020204030204" pitchFamily="34" charset="0"/>
                <a:cs typeface="Times New Roman" panose="02020603050405020304" pitchFamily="18" charset="0"/>
              </a:rPr>
              <a:t>4. Grid Reliability and Resilience: </a:t>
            </a:r>
            <a:r>
              <a:rPr lang="en-US" dirty="0">
                <a:latin typeface="Times New Roman" panose="02020603050405020304" pitchFamily="18" charset="0"/>
                <a:ea typeface="Calibri" panose="020F0502020204030204" pitchFamily="34" charset="0"/>
                <a:cs typeface="Times New Roman" panose="02020603050405020304" pitchFamily="18" charset="0"/>
              </a:rPr>
              <a:t>High reliability and resilience are crucial, with self-healing architectures and real-time fault detection to quickly restore service after disruptions.</a:t>
            </a:r>
          </a:p>
          <a:p>
            <a:pPr lvl="1" algn="just">
              <a:lnSpc>
                <a:spcPct val="150000"/>
              </a:lnSpc>
              <a:spcAft>
                <a:spcPts val="800"/>
              </a:spcAft>
            </a:pPr>
            <a:r>
              <a:rPr lang="en-US" b="1" dirty="0">
                <a:latin typeface="Times New Roman" panose="02020603050405020304" pitchFamily="18" charset="0"/>
                <a:ea typeface="Calibri" panose="020F0502020204030204" pitchFamily="34" charset="0"/>
                <a:cs typeface="Times New Roman" panose="02020603050405020304" pitchFamily="18" charset="0"/>
              </a:rPr>
              <a:t>5. Integration of Renewable Energy: </a:t>
            </a:r>
            <a:r>
              <a:rPr lang="en-US" dirty="0">
                <a:latin typeface="Times New Roman" panose="02020603050405020304" pitchFamily="18" charset="0"/>
                <a:ea typeface="Calibri" panose="020F0502020204030204" pitchFamily="34" charset="0"/>
                <a:cs typeface="Times New Roman" panose="02020603050405020304" pitchFamily="18" charset="0"/>
              </a:rPr>
              <a:t>To maintain grid stability with intermittent renewable sources, advanced forecasting and energy management systems are necessary.</a:t>
            </a:r>
          </a:p>
          <a:p>
            <a:pPr lvl="1" algn="just">
              <a:lnSpc>
                <a:spcPct val="150000"/>
              </a:lnSpc>
              <a:spcAft>
                <a:spcPts val="800"/>
              </a:spcAft>
            </a:pPr>
            <a:r>
              <a:rPr lang="en-US" b="1" dirty="0">
                <a:latin typeface="Times New Roman" panose="02020603050405020304" pitchFamily="18" charset="0"/>
                <a:ea typeface="Calibri" panose="020F0502020204030204" pitchFamily="34" charset="0"/>
                <a:cs typeface="Times New Roman" panose="02020603050405020304" pitchFamily="18" charset="0"/>
              </a:rPr>
              <a:t>6. Communication Infrastructure: </a:t>
            </a:r>
            <a:r>
              <a:rPr lang="en-US" dirty="0">
                <a:latin typeface="Times New Roman" panose="02020603050405020304" pitchFamily="18" charset="0"/>
                <a:ea typeface="Calibri" panose="020F0502020204030204" pitchFamily="34" charset="0"/>
                <a:cs typeface="Times New Roman" panose="02020603050405020304" pitchFamily="18" charset="0"/>
              </a:rPr>
              <a:t>A robust communication framework is vital for interoperability among various grid components, highlighting the need for integrated standards to address technology and protocol diversity.</a:t>
            </a:r>
          </a:p>
        </p:txBody>
      </p:sp>
    </p:spTree>
    <p:extLst>
      <p:ext uri="{BB962C8B-B14F-4D97-AF65-F5344CB8AC3E}">
        <p14:creationId xmlns:p14="http://schemas.microsoft.com/office/powerpoint/2010/main" val="42603137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C874BC6-0247-437D-9903-6DA4B1FB5090}"/>
              </a:ext>
            </a:extLst>
          </p:cNvPr>
          <p:cNvSpPr/>
          <p:nvPr/>
        </p:nvSpPr>
        <p:spPr>
          <a:xfrm>
            <a:off x="451944" y="72854"/>
            <a:ext cx="11288111" cy="1481175"/>
          </a:xfrm>
          <a:prstGeom prst="rect">
            <a:avLst/>
          </a:prstGeom>
        </p:spPr>
        <p:txBody>
          <a:bodyPr wrap="square">
            <a:spAutoFit/>
          </a:bodyPr>
          <a:lstStyle/>
          <a:p>
            <a:pPr marR="0" lvl="0" algn="ctr">
              <a:lnSpc>
                <a:spcPct val="150000"/>
              </a:lnSpc>
              <a:spcBef>
                <a:spcPts val="0"/>
              </a:spcBef>
              <a:spcAft>
                <a:spcPts val="800"/>
              </a:spcAft>
            </a:pPr>
            <a:r>
              <a:rPr lang="en-US" sz="3200" b="1" dirty="0">
                <a:latin typeface="Times New Roman" panose="02020603050405020304" pitchFamily="18" charset="0"/>
                <a:ea typeface="Calibri" panose="020F0502020204030204" pitchFamily="34" charset="0"/>
              </a:rPr>
              <a:t>ECONOMIC CHALLENGES IN SMART GRID IMPLEMENTATION</a:t>
            </a:r>
          </a:p>
        </p:txBody>
      </p:sp>
      <p:sp>
        <p:nvSpPr>
          <p:cNvPr id="3" name="Rectangle 2">
            <a:extLst>
              <a:ext uri="{FF2B5EF4-FFF2-40B4-BE49-F238E27FC236}">
                <a16:creationId xmlns:a16="http://schemas.microsoft.com/office/drawing/2014/main" id="{353EB58C-AB1C-4851-8962-34D97722A009}"/>
              </a:ext>
            </a:extLst>
          </p:cNvPr>
          <p:cNvSpPr/>
          <p:nvPr/>
        </p:nvSpPr>
        <p:spPr>
          <a:xfrm>
            <a:off x="331074" y="1554029"/>
            <a:ext cx="11529850" cy="5023426"/>
          </a:xfrm>
          <a:prstGeom prst="rect">
            <a:avLst/>
          </a:prstGeom>
        </p:spPr>
        <p:txBody>
          <a:bodyPr wrap="square">
            <a:spAutoFit/>
          </a:bodyPr>
          <a:lstStyle/>
          <a:p>
            <a:pPr algn="just">
              <a:lnSpc>
                <a:spcPct val="150000"/>
              </a:lnSpc>
              <a:spcAft>
                <a:spcPts val="800"/>
              </a:spcAft>
            </a:pPr>
            <a:r>
              <a:rPr lang="en-US" dirty="0">
                <a:latin typeface="Times New Roman" panose="02020603050405020304" pitchFamily="18" charset="0"/>
                <a:ea typeface="Calibri" panose="020F0502020204030204" pitchFamily="34" charset="0"/>
              </a:rPr>
              <a:t>Smart grids must overcome economic obstacles to be widely used and durable. To make smart networks profitable, meticulously planning, creative financial programs and coordination between stakeholders are necessary.</a:t>
            </a:r>
            <a:endParaRPr lang="en-US" b="1" dirty="0">
              <a:latin typeface="Times New Roman" panose="02020603050405020304" pitchFamily="18" charset="0"/>
              <a:ea typeface="Calibri" panose="020F0502020204030204" pitchFamily="34" charset="0"/>
            </a:endParaRPr>
          </a:p>
          <a:p>
            <a:pPr marL="342900" marR="0" lvl="0" indent="-342900" algn="just">
              <a:lnSpc>
                <a:spcPct val="150000"/>
              </a:lnSpc>
              <a:spcBef>
                <a:spcPts val="0"/>
              </a:spcBef>
              <a:spcAft>
                <a:spcPts val="800"/>
              </a:spcAft>
              <a:buFont typeface="+mj-lt"/>
              <a:buAutoNum type="arabicParenR"/>
            </a:pPr>
            <a:r>
              <a:rPr lang="en-US" b="1" dirty="0">
                <a:latin typeface="Times New Roman" panose="02020603050405020304" pitchFamily="18" charset="0"/>
                <a:ea typeface="Calibri" panose="020F0502020204030204" pitchFamily="34" charset="0"/>
              </a:rPr>
              <a:t>Initial investment cost</a:t>
            </a:r>
          </a:p>
          <a:p>
            <a:pPr algn="just">
              <a:lnSpc>
                <a:spcPct val="150000"/>
              </a:lnSpc>
              <a:spcAft>
                <a:spcPts val="800"/>
              </a:spcAft>
            </a:pPr>
            <a:r>
              <a:rPr lang="en-US" dirty="0">
                <a:latin typeface="Times New Roman" panose="02020603050405020304" pitchFamily="18" charset="0"/>
                <a:ea typeface="Calibri" panose="020F0502020204030204" pitchFamily="34" charset="0"/>
              </a:rPr>
              <a:t>Smart watches, sensors, network automation, media networks, and network security must be purchased for smart grid. These initial expenditures may hinder government and public services in mandatory financial areas or when smart network benefits are unclear quickly. Innovative financial structures like PPP, government allowances, and green requirements overcome this barrier. </a:t>
            </a:r>
          </a:p>
          <a:p>
            <a:pPr marL="342900" indent="-342900" algn="just">
              <a:lnSpc>
                <a:spcPct val="150000"/>
              </a:lnSpc>
              <a:spcAft>
                <a:spcPts val="800"/>
              </a:spcAft>
              <a:buFont typeface="+mj-lt"/>
              <a:buAutoNum type="arabicParenR" startAt="2"/>
            </a:pPr>
            <a:r>
              <a:rPr lang="en-US" b="1" dirty="0">
                <a:latin typeface="Times New Roman" panose="02020603050405020304" pitchFamily="18" charset="0"/>
              </a:rPr>
              <a:t>Consumer and Utility Financial Burden</a:t>
            </a:r>
          </a:p>
          <a:p>
            <a:pPr marR="0" lvl="0" algn="just">
              <a:lnSpc>
                <a:spcPct val="150000"/>
              </a:lnSpc>
              <a:spcBef>
                <a:spcPts val="0"/>
              </a:spcBef>
              <a:spcAft>
                <a:spcPts val="800"/>
              </a:spcAft>
            </a:pPr>
            <a:r>
              <a:rPr lang="en-US" dirty="0">
                <a:latin typeface="Times New Roman" panose="02020603050405020304" pitchFamily="18" charset="0"/>
                <a:ea typeface="Calibri" panose="020F0502020204030204" pitchFamily="34" charset="0"/>
              </a:rPr>
              <a:t>Smart grid implementation requires balancing infrastructure spending and electricity affordability. Smart grids reduce energy costs and increase efficiency, but their initial investment may raise electricity prices. Utilities must cover these expenditures without burdening subscribers, especially low-income ones. </a:t>
            </a:r>
          </a:p>
        </p:txBody>
      </p:sp>
    </p:spTree>
    <p:extLst>
      <p:ext uri="{BB962C8B-B14F-4D97-AF65-F5344CB8AC3E}">
        <p14:creationId xmlns:p14="http://schemas.microsoft.com/office/powerpoint/2010/main" val="12311709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F16590-B3A3-4D4C-8DCA-E1FDBDA32B47}"/>
              </a:ext>
            </a:extLst>
          </p:cNvPr>
          <p:cNvSpPr/>
          <p:nvPr/>
        </p:nvSpPr>
        <p:spPr>
          <a:xfrm>
            <a:off x="373117" y="286716"/>
            <a:ext cx="11445765" cy="1391663"/>
          </a:xfrm>
          <a:prstGeom prst="rect">
            <a:avLst/>
          </a:prstGeom>
        </p:spPr>
        <p:txBody>
          <a:bodyPr wrap="square">
            <a:spAutoFit/>
          </a:bodyPr>
          <a:lstStyle/>
          <a:p>
            <a:pPr marL="342900" marR="0" lvl="0" indent="-342900" algn="just">
              <a:lnSpc>
                <a:spcPct val="150000"/>
              </a:lnSpc>
              <a:spcBef>
                <a:spcPts val="0"/>
              </a:spcBef>
              <a:spcAft>
                <a:spcPts val="800"/>
              </a:spcAft>
              <a:buFont typeface="+mj-lt"/>
              <a:buAutoNum type="arabicParenR" startAt="3"/>
            </a:pPr>
            <a:r>
              <a:rPr lang="en-US" b="1" dirty="0">
                <a:latin typeface="Times New Roman" panose="02020603050405020304" pitchFamily="18" charset="0"/>
                <a:ea typeface="Calibri" panose="020F0502020204030204" pitchFamily="34" charset="0"/>
              </a:rPr>
              <a:t>ROI and Economic Viability</a:t>
            </a:r>
          </a:p>
          <a:p>
            <a:pPr algn="just">
              <a:lnSpc>
                <a:spcPct val="150000"/>
              </a:lnSpc>
              <a:spcAft>
                <a:spcPts val="800"/>
              </a:spcAft>
            </a:pPr>
            <a:r>
              <a:rPr lang="en-US" dirty="0">
                <a:latin typeface="Times New Roman" panose="02020603050405020304" pitchFamily="18" charset="0"/>
                <a:ea typeface="Calibri" panose="020F0502020204030204" pitchFamily="34" charset="0"/>
              </a:rPr>
              <a:t>The economic feasibility of smart grids depends on their ability to save money in terms of efficiency, energy conservation, demand-side management, and reduced power outages. </a:t>
            </a:r>
            <a:endParaRPr lang="en-US" b="1" dirty="0">
              <a:latin typeface="Times New Roman" panose="02020603050405020304" pitchFamily="18" charset="0"/>
              <a:ea typeface="Calibri" panose="020F0502020204030204" pitchFamily="34" charset="0"/>
            </a:endParaRPr>
          </a:p>
        </p:txBody>
      </p:sp>
      <p:pic>
        <p:nvPicPr>
          <p:cNvPr id="3" name="Picture 2">
            <a:extLst>
              <a:ext uri="{FF2B5EF4-FFF2-40B4-BE49-F238E27FC236}">
                <a16:creationId xmlns:a16="http://schemas.microsoft.com/office/drawing/2014/main" id="{74CB847B-6FEE-4BC8-81E4-C404BB616D02}"/>
              </a:ext>
            </a:extLst>
          </p:cNvPr>
          <p:cNvPicPr/>
          <p:nvPr/>
        </p:nvPicPr>
        <p:blipFill>
          <a:blip r:embed="rId2"/>
          <a:stretch>
            <a:fillRect/>
          </a:stretch>
        </p:blipFill>
        <p:spPr>
          <a:xfrm>
            <a:off x="3619336" y="1925111"/>
            <a:ext cx="4594498" cy="2300048"/>
          </a:xfrm>
          <a:prstGeom prst="rect">
            <a:avLst/>
          </a:prstGeom>
        </p:spPr>
      </p:pic>
      <p:sp>
        <p:nvSpPr>
          <p:cNvPr id="4" name="Rectangle 3">
            <a:extLst>
              <a:ext uri="{FF2B5EF4-FFF2-40B4-BE49-F238E27FC236}">
                <a16:creationId xmlns:a16="http://schemas.microsoft.com/office/drawing/2014/main" id="{CD03F5CB-A1CB-4C79-918E-8CE280550BF1}"/>
              </a:ext>
            </a:extLst>
          </p:cNvPr>
          <p:cNvSpPr/>
          <p:nvPr/>
        </p:nvSpPr>
        <p:spPr>
          <a:xfrm>
            <a:off x="3183855" y="4219223"/>
            <a:ext cx="5824287" cy="458074"/>
          </a:xfrm>
          <a:prstGeom prst="rect">
            <a:avLst/>
          </a:prstGeom>
        </p:spPr>
        <p:txBody>
          <a:bodyPr wrap="none">
            <a:spAutoFit/>
          </a:bodyPr>
          <a:lstStyle/>
          <a:p>
            <a:pPr algn="ctr">
              <a:lnSpc>
                <a:spcPct val="150000"/>
              </a:lnSpc>
              <a:spcAft>
                <a:spcPts val="800"/>
              </a:spcAft>
            </a:pPr>
            <a:r>
              <a:rPr lang="en-US" b="1" dirty="0">
                <a:latin typeface="Times New Roman" panose="02020603050405020304" pitchFamily="18" charset="0"/>
                <a:ea typeface="Calibri" panose="020F0502020204030204" pitchFamily="34" charset="0"/>
              </a:rPr>
              <a:t>Figure:</a:t>
            </a:r>
            <a:r>
              <a:rPr lang="en-US" dirty="0">
                <a:latin typeface="Times New Roman" panose="02020603050405020304" pitchFamily="18" charset="0"/>
                <a:ea typeface="Calibri" panose="020F0502020204030204" pitchFamily="34" charset="0"/>
              </a:rPr>
              <a:t> Return on Investment (ROI) and Economic Viability</a:t>
            </a:r>
            <a:endParaRPr lang="en-US" b="1" dirty="0">
              <a:latin typeface="Times New Roman" panose="02020603050405020304" pitchFamily="18" charset="0"/>
              <a:ea typeface="Calibri" panose="020F0502020204030204" pitchFamily="34" charset="0"/>
            </a:endParaRPr>
          </a:p>
        </p:txBody>
      </p:sp>
      <p:sp>
        <p:nvSpPr>
          <p:cNvPr id="5" name="Rectangle 4">
            <a:extLst>
              <a:ext uri="{FF2B5EF4-FFF2-40B4-BE49-F238E27FC236}">
                <a16:creationId xmlns:a16="http://schemas.microsoft.com/office/drawing/2014/main" id="{E19A6D83-DDA4-44E3-8716-0468506F1E01}"/>
              </a:ext>
            </a:extLst>
          </p:cNvPr>
          <p:cNvSpPr/>
          <p:nvPr/>
        </p:nvSpPr>
        <p:spPr>
          <a:xfrm>
            <a:off x="483476" y="4699714"/>
            <a:ext cx="11445765" cy="1807161"/>
          </a:xfrm>
          <a:prstGeom prst="rect">
            <a:avLst/>
          </a:prstGeom>
        </p:spPr>
        <p:txBody>
          <a:bodyPr wrap="square">
            <a:spAutoFit/>
          </a:bodyPr>
          <a:lstStyle/>
          <a:p>
            <a:pPr marL="342900" marR="0" lvl="0" indent="-342900" algn="just">
              <a:lnSpc>
                <a:spcPct val="150000"/>
              </a:lnSpc>
              <a:spcBef>
                <a:spcPts val="0"/>
              </a:spcBef>
              <a:spcAft>
                <a:spcPts val="800"/>
              </a:spcAft>
              <a:buFont typeface="+mj-lt"/>
              <a:buAutoNum type="arabicParenR" startAt="4"/>
            </a:pPr>
            <a:r>
              <a:rPr lang="en-US" b="1" dirty="0">
                <a:latin typeface="Times New Roman" panose="02020603050405020304" pitchFamily="18" charset="0"/>
                <a:ea typeface="Calibri" panose="020F0502020204030204" pitchFamily="34" charset="0"/>
                <a:cs typeface="Times New Roman" panose="02020603050405020304" pitchFamily="18" charset="0"/>
              </a:rPr>
              <a:t>Market and Stakeholder Conflicts</a:t>
            </a:r>
          </a:p>
          <a:p>
            <a:pPr algn="just">
              <a:lnSpc>
                <a:spcPct val="150000"/>
              </a:lnSpc>
            </a:pPr>
            <a:r>
              <a:rPr lang="en-US" dirty="0">
                <a:latin typeface="Times New Roman" panose="02020603050405020304" pitchFamily="18" charset="0"/>
                <a:ea typeface="Calibri" panose="020F0502020204030204" pitchFamily="34" charset="0"/>
                <a:cs typeface="Times New Roman" panose="02020603050405020304" pitchFamily="18" charset="0"/>
              </a:rPr>
              <a:t>Smart grids affect energy suppliers, technology suppliers, consumers, regulators, and legislators. Priorities conflict, making it hard to align the interests of these diverse groups. Utility companies might prioritize cost recovery, consumers' affordable prices, and technology suppliers' smart grid profits.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34378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923CA95-C0F7-4AA6-AEC9-C93D6411F5FC}"/>
              </a:ext>
            </a:extLst>
          </p:cNvPr>
          <p:cNvSpPr/>
          <p:nvPr/>
        </p:nvSpPr>
        <p:spPr>
          <a:xfrm>
            <a:off x="333703" y="185952"/>
            <a:ext cx="11524593" cy="1481175"/>
          </a:xfrm>
          <a:prstGeom prst="rect">
            <a:avLst/>
          </a:prstGeom>
        </p:spPr>
        <p:txBody>
          <a:bodyPr wrap="square">
            <a:spAutoFit/>
          </a:bodyPr>
          <a:lstStyle/>
          <a:p>
            <a:pPr marR="0" lvl="0" algn="ctr">
              <a:lnSpc>
                <a:spcPct val="150000"/>
              </a:lnSpc>
              <a:spcBef>
                <a:spcPts val="0"/>
              </a:spcBef>
              <a:spcAft>
                <a:spcPts val="800"/>
              </a:spcAft>
            </a:pPr>
            <a:r>
              <a:rPr lang="en-US" sz="3200" b="1" dirty="0">
                <a:latin typeface="Times New Roman" panose="02020603050405020304" pitchFamily="18" charset="0"/>
                <a:ea typeface="Calibri" panose="020F0502020204030204" pitchFamily="34" charset="0"/>
              </a:rPr>
              <a:t>FUTURE OPPORTUNITIES AND BENEFITS OF SMART GRIDS</a:t>
            </a:r>
          </a:p>
        </p:txBody>
      </p:sp>
      <p:pic>
        <p:nvPicPr>
          <p:cNvPr id="3" name="Picture 2" descr="Smart Grid - The Electrical Grid of the Future">
            <a:extLst>
              <a:ext uri="{FF2B5EF4-FFF2-40B4-BE49-F238E27FC236}">
                <a16:creationId xmlns:a16="http://schemas.microsoft.com/office/drawing/2014/main" id="{22ACFFE0-A4D4-486E-8B8B-58BC9F58543E}"/>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526670" y="1809498"/>
            <a:ext cx="5331626" cy="3755293"/>
          </a:xfrm>
          <a:prstGeom prst="rect">
            <a:avLst/>
          </a:prstGeom>
          <a:noFill/>
          <a:ln>
            <a:noFill/>
          </a:ln>
        </p:spPr>
      </p:pic>
      <p:sp>
        <p:nvSpPr>
          <p:cNvPr id="4" name="Rectangle 3">
            <a:extLst>
              <a:ext uri="{FF2B5EF4-FFF2-40B4-BE49-F238E27FC236}">
                <a16:creationId xmlns:a16="http://schemas.microsoft.com/office/drawing/2014/main" id="{411FFE4E-707F-4BAC-941D-07C60B25B27F}"/>
              </a:ext>
            </a:extLst>
          </p:cNvPr>
          <p:cNvSpPr/>
          <p:nvPr/>
        </p:nvSpPr>
        <p:spPr>
          <a:xfrm>
            <a:off x="270388" y="1667127"/>
            <a:ext cx="6096000" cy="4818242"/>
          </a:xfrm>
          <a:prstGeom prst="rect">
            <a:avLst/>
          </a:prstGeom>
        </p:spPr>
        <p:txBody>
          <a:bodyPr>
            <a:spAutoFit/>
          </a:bodyPr>
          <a:lstStyle/>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Smart grids can provide decreased greenhouse gas emissions and worldwide efforts at improving sustainability by saving energy through smaller losses in transportation, efficient consumption, and efficient dispatching according to demand.</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Fault detection is automatically enhanced using the self-healing capability that maximizes resilience for the grid, while there are decreased loss hours due to its ability to easily separate the faults and spot them.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rPr>
              <a:t>Widespread interruptions are prevented in the process as this improves grid security against disaster strikes and hacker attempts, delivering an improved form of energy assurance. </a:t>
            </a:r>
            <a:endParaRPr lang="en-US" b="1" dirty="0">
              <a:latin typeface="Times New Roman" panose="02020603050405020304" pitchFamily="18" charset="0"/>
              <a:ea typeface="Calibri" panose="020F0502020204030204" pitchFamily="34" charset="0"/>
            </a:endParaRPr>
          </a:p>
        </p:txBody>
      </p:sp>
      <p:sp>
        <p:nvSpPr>
          <p:cNvPr id="5" name="Rectangle 4">
            <a:extLst>
              <a:ext uri="{FF2B5EF4-FFF2-40B4-BE49-F238E27FC236}">
                <a16:creationId xmlns:a16="http://schemas.microsoft.com/office/drawing/2014/main" id="{7510B90F-8489-429F-9C95-BACC95528EC2}"/>
              </a:ext>
            </a:extLst>
          </p:cNvPr>
          <p:cNvSpPr/>
          <p:nvPr/>
        </p:nvSpPr>
        <p:spPr>
          <a:xfrm>
            <a:off x="7142612" y="5707162"/>
            <a:ext cx="4412426" cy="458074"/>
          </a:xfrm>
          <a:prstGeom prst="rect">
            <a:avLst/>
          </a:prstGeom>
        </p:spPr>
        <p:txBody>
          <a:bodyPr wrap="none">
            <a:spAutoFit/>
          </a:bodyPr>
          <a:lstStyle/>
          <a:p>
            <a:pPr algn="ctr">
              <a:lnSpc>
                <a:spcPct val="150000"/>
              </a:lnSpc>
              <a:spcAft>
                <a:spcPts val="800"/>
              </a:spcAft>
            </a:pPr>
            <a:r>
              <a:rPr lang="en-US" b="1" dirty="0">
                <a:latin typeface="Times New Roman" panose="02020603050405020304" pitchFamily="18" charset="0"/>
                <a:ea typeface="Calibri" panose="020F0502020204030204" pitchFamily="34" charset="0"/>
              </a:rPr>
              <a:t>Figure 3: </a:t>
            </a:r>
            <a:r>
              <a:rPr lang="en-US" dirty="0">
                <a:latin typeface="Times New Roman" panose="02020603050405020304" pitchFamily="18" charset="0"/>
                <a:ea typeface="Calibri" panose="020F0502020204030204" pitchFamily="34" charset="0"/>
              </a:rPr>
              <a:t>Future Opportunities of Smart Grid</a:t>
            </a:r>
            <a:endParaRPr lang="en-US" b="1"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6848656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91EA151-5B69-4E01-B612-EF1C351788C3}"/>
              </a:ext>
            </a:extLst>
          </p:cNvPr>
          <p:cNvSpPr/>
          <p:nvPr/>
        </p:nvSpPr>
        <p:spPr>
          <a:xfrm>
            <a:off x="641131" y="236045"/>
            <a:ext cx="10909738" cy="905056"/>
          </a:xfrm>
          <a:prstGeom prst="rect">
            <a:avLst/>
          </a:prstGeom>
        </p:spPr>
        <p:txBody>
          <a:bodyPr wrap="square">
            <a:spAutoFit/>
          </a:bodyPr>
          <a:lstStyle/>
          <a:p>
            <a:pPr marR="0" lvl="0" algn="ctr">
              <a:lnSpc>
                <a:spcPct val="150000"/>
              </a:lnSpc>
              <a:spcBef>
                <a:spcPts val="0"/>
              </a:spcBef>
              <a:spcAft>
                <a:spcPts val="800"/>
              </a:spcAft>
            </a:pPr>
            <a:r>
              <a:rPr lang="en-US" sz="4000" b="1" dirty="0">
                <a:latin typeface="Times New Roman" panose="02020603050405020304" pitchFamily="18" charset="0"/>
                <a:ea typeface="Calibri" panose="020F0502020204030204" pitchFamily="34" charset="0"/>
              </a:rPr>
              <a:t>CONCLUSION</a:t>
            </a:r>
          </a:p>
        </p:txBody>
      </p:sp>
      <p:sp>
        <p:nvSpPr>
          <p:cNvPr id="3" name="Rectangle 2">
            <a:extLst>
              <a:ext uri="{FF2B5EF4-FFF2-40B4-BE49-F238E27FC236}">
                <a16:creationId xmlns:a16="http://schemas.microsoft.com/office/drawing/2014/main" id="{506140E3-F423-4E90-803B-ED9B803F944F}"/>
              </a:ext>
            </a:extLst>
          </p:cNvPr>
          <p:cNvSpPr/>
          <p:nvPr/>
        </p:nvSpPr>
        <p:spPr>
          <a:xfrm>
            <a:off x="417784" y="1141101"/>
            <a:ext cx="11335407" cy="5444054"/>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ea typeface="Calibri" panose="020F0502020204030204" pitchFamily="34" charset="0"/>
                <a:cs typeface="Times New Roman" panose="02020603050405020304" pitchFamily="18" charset="0"/>
              </a:rPr>
              <a:t>Smart grids are a critical innovation in the modernization of the electricity sector, with enhanced efficiency, sustainability, and resilience. </a:t>
            </a:r>
          </a:p>
          <a:p>
            <a:pPr marL="285750" indent="-285750" algn="just">
              <a:lnSpc>
                <a:spcPct val="150000"/>
              </a:lnSpc>
              <a:buFont typeface="Arial" panose="020B0604020202020204" pitchFamily="34" charset="0"/>
              <a:buChar char="•"/>
            </a:pPr>
            <a:r>
              <a:rPr lang="en-US" dirty="0">
                <a:latin typeface="Times New Roman" panose="02020603050405020304" pitchFamily="18" charset="0"/>
                <a:ea typeface="Calibri" panose="020F0502020204030204" pitchFamily="34" charset="0"/>
                <a:cs typeface="Times New Roman" panose="02020603050405020304" pitchFamily="18" charset="0"/>
              </a:rPr>
              <a:t>However, they are confronted with daunting technical and economic challenges like integrating renewable sources of power with intermittent generation, cybersecurity threats, interoperability issues, and huge initial investment. </a:t>
            </a:r>
          </a:p>
          <a:p>
            <a:pPr marL="285750" indent="-285750" algn="just">
              <a:lnSpc>
                <a:spcPct val="150000"/>
              </a:lnSpc>
              <a:buFont typeface="Arial" panose="020B0604020202020204" pitchFamily="34" charset="0"/>
              <a:buChar char="•"/>
            </a:pPr>
            <a:r>
              <a:rPr lang="en-US" dirty="0">
                <a:latin typeface="Times New Roman" panose="02020603050405020304" pitchFamily="18" charset="0"/>
                <a:ea typeface="Calibri" panose="020F0502020204030204" pitchFamily="34" charset="0"/>
                <a:cs typeface="Times New Roman" panose="02020603050405020304" pitchFamily="18" charset="0"/>
              </a:rPr>
              <a:t>Overcoming these challenges requires a multi-faceted approach involving technological innovation, policy support, and stakeholder collaboration. </a:t>
            </a:r>
          </a:p>
          <a:p>
            <a:pPr marL="285750" indent="-285750" algn="just">
              <a:lnSpc>
                <a:spcPct val="150000"/>
              </a:lnSpc>
              <a:buFont typeface="Arial" panose="020B0604020202020204" pitchFamily="34" charset="0"/>
              <a:buChar char="•"/>
            </a:pPr>
            <a:r>
              <a:rPr lang="en-US" dirty="0">
                <a:latin typeface="Times New Roman" panose="02020603050405020304" pitchFamily="18" charset="0"/>
                <a:ea typeface="Calibri" panose="020F0502020204030204" pitchFamily="34" charset="0"/>
                <a:cs typeface="Times New Roman" panose="02020603050405020304" pitchFamily="18" charset="0"/>
              </a:rPr>
              <a:t>Artificial intelligence breakthroughs, energy storage technology, and high-reliability communication networks can optimize grid stability and operational efficiency, while regulatory and investment incentives can encourage investor investment and consumer interaction.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Daunting as these challenges are, the future of smart grids remains bright, promising to revolutionize the management of energy, facilitate electric vehicle charging infrastructure, and place consumers in full control of real-time energy.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By surmounting these difficulties through collaborative efforts and constant innovation, intelligent grids can be the solution to constructing a more resilient and sustainable future for energy.</a:t>
            </a:r>
          </a:p>
        </p:txBody>
      </p:sp>
    </p:spTree>
    <p:extLst>
      <p:ext uri="{BB962C8B-B14F-4D97-AF65-F5344CB8AC3E}">
        <p14:creationId xmlns:p14="http://schemas.microsoft.com/office/powerpoint/2010/main" val="4336617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1C3D8C1-E798-4E36-A9D6-03CB8BBC39DC}"/>
              </a:ext>
            </a:extLst>
          </p:cNvPr>
          <p:cNvSpPr/>
          <p:nvPr/>
        </p:nvSpPr>
        <p:spPr>
          <a:xfrm>
            <a:off x="504496" y="167615"/>
            <a:ext cx="11130455" cy="905056"/>
          </a:xfrm>
          <a:prstGeom prst="rect">
            <a:avLst/>
          </a:prstGeom>
        </p:spPr>
        <p:txBody>
          <a:bodyPr wrap="square">
            <a:spAutoFit/>
          </a:bodyPr>
          <a:lstStyle/>
          <a:p>
            <a:pPr algn="ctr">
              <a:lnSpc>
                <a:spcPct val="150000"/>
              </a:lnSpc>
              <a:spcAft>
                <a:spcPts val="800"/>
              </a:spcAft>
            </a:pPr>
            <a:r>
              <a:rPr lang="en-US" sz="4000" b="1" dirty="0">
                <a:latin typeface="Times New Roman" panose="02020603050405020304" pitchFamily="18" charset="0"/>
                <a:ea typeface="Calibri" panose="020F0502020204030204" pitchFamily="34" charset="0"/>
              </a:rPr>
              <a:t>REFERENCES</a:t>
            </a:r>
          </a:p>
        </p:txBody>
      </p:sp>
      <p:sp>
        <p:nvSpPr>
          <p:cNvPr id="3" name="Rectangle 2">
            <a:extLst>
              <a:ext uri="{FF2B5EF4-FFF2-40B4-BE49-F238E27FC236}">
                <a16:creationId xmlns:a16="http://schemas.microsoft.com/office/drawing/2014/main" id="{15E70477-C414-4043-87A1-0C59C0B0AC0B}"/>
              </a:ext>
            </a:extLst>
          </p:cNvPr>
          <p:cNvSpPr/>
          <p:nvPr/>
        </p:nvSpPr>
        <p:spPr>
          <a:xfrm>
            <a:off x="504497" y="1072671"/>
            <a:ext cx="11183007" cy="5438925"/>
          </a:xfrm>
          <a:prstGeom prst="rect">
            <a:avLst/>
          </a:prstGeom>
        </p:spPr>
        <p:txBody>
          <a:bodyPr wrap="square">
            <a:spAutoFit/>
          </a:bodyPr>
          <a:lstStyle/>
          <a:p>
            <a:pPr marL="342900" marR="0" lvl="0" indent="-342900" algn="just">
              <a:lnSpc>
                <a:spcPct val="150000"/>
              </a:lnSpc>
              <a:spcBef>
                <a:spcPts val="0"/>
              </a:spcBef>
              <a:spcAft>
                <a:spcPts val="800"/>
              </a:spcAft>
              <a:buFont typeface="+mj-lt"/>
              <a:buAutoNum type="arabicPeriod"/>
            </a:pPr>
            <a:r>
              <a:rPr lang="en-US" dirty="0">
                <a:latin typeface="Times New Roman" panose="02020603050405020304" pitchFamily="18" charset="0"/>
                <a:ea typeface="Calibri" panose="020F0502020204030204" pitchFamily="34" charset="0"/>
              </a:rPr>
              <a:t>Ahmad, T., </a:t>
            </a:r>
            <a:r>
              <a:rPr lang="en-US" dirty="0" err="1">
                <a:latin typeface="Times New Roman" panose="02020603050405020304" pitchFamily="18" charset="0"/>
                <a:ea typeface="Calibri" panose="020F0502020204030204" pitchFamily="34" charset="0"/>
              </a:rPr>
              <a:t>Madonski</a:t>
            </a:r>
            <a:r>
              <a:rPr lang="en-US" dirty="0">
                <a:latin typeface="Times New Roman" panose="02020603050405020304" pitchFamily="18" charset="0"/>
                <a:ea typeface="Calibri" panose="020F0502020204030204" pitchFamily="34" charset="0"/>
              </a:rPr>
              <a:t>, R., Zhang, D., Huang, C., &amp; Mujeeb, A. (2022). Data-driven probabilistic machine learning in sustainable smart energy/smart energy systems: Key developments, challenges, and future research opportunities in the context of smart grid paradigm. Renewable and Sustainable Energy Reviews, 160, 112128.</a:t>
            </a:r>
            <a:endParaRPr lang="en-US" b="1" dirty="0">
              <a:latin typeface="Times New Roman" panose="02020603050405020304" pitchFamily="18" charset="0"/>
              <a:ea typeface="Calibri" panose="020F0502020204030204" pitchFamily="34" charset="0"/>
            </a:endParaRPr>
          </a:p>
          <a:p>
            <a:pPr marL="342900" marR="0" lvl="0" indent="-342900" algn="just">
              <a:lnSpc>
                <a:spcPct val="150000"/>
              </a:lnSpc>
              <a:spcBef>
                <a:spcPts val="0"/>
              </a:spcBef>
              <a:spcAft>
                <a:spcPts val="800"/>
              </a:spcAft>
              <a:buFont typeface="+mj-lt"/>
              <a:buAutoNum type="arabicPeriod"/>
            </a:pPr>
            <a:r>
              <a:rPr lang="en-US" dirty="0">
                <a:latin typeface="Times New Roman" panose="02020603050405020304" pitchFamily="18" charset="0"/>
                <a:ea typeface="Calibri" panose="020F0502020204030204" pitchFamily="34" charset="0"/>
              </a:rPr>
              <a:t>Amin, S. M. (2011). Smart grid: Overview, issues and opportunities. advances and challenges in sensing, modeling, simulation, optimization and control. European Journal of Control, 17(5-6), 547-567.</a:t>
            </a:r>
            <a:endParaRPr lang="en-US" b="1" dirty="0">
              <a:latin typeface="Times New Roman" panose="02020603050405020304" pitchFamily="18" charset="0"/>
              <a:ea typeface="Calibri" panose="020F0502020204030204" pitchFamily="34" charset="0"/>
            </a:endParaRPr>
          </a:p>
          <a:p>
            <a:pPr marL="342900" marR="0" lvl="0" indent="-342900" algn="just">
              <a:lnSpc>
                <a:spcPct val="150000"/>
              </a:lnSpc>
              <a:spcBef>
                <a:spcPts val="0"/>
              </a:spcBef>
              <a:spcAft>
                <a:spcPts val="800"/>
              </a:spcAft>
              <a:buFont typeface="+mj-lt"/>
              <a:buAutoNum type="arabicPeriod"/>
            </a:pPr>
            <a:r>
              <a:rPr lang="en-US" dirty="0">
                <a:latin typeface="Times New Roman" panose="02020603050405020304" pitchFamily="18" charset="0"/>
                <a:ea typeface="Calibri" panose="020F0502020204030204" pitchFamily="34" charset="0"/>
              </a:rPr>
              <a:t>Bhattarai, B. P., </a:t>
            </a:r>
            <a:r>
              <a:rPr lang="en-US" dirty="0" err="1">
                <a:latin typeface="Times New Roman" panose="02020603050405020304" pitchFamily="18" charset="0"/>
                <a:ea typeface="Calibri" panose="020F0502020204030204" pitchFamily="34" charset="0"/>
              </a:rPr>
              <a:t>Paudyal</a:t>
            </a:r>
            <a:r>
              <a:rPr lang="en-US" dirty="0">
                <a:latin typeface="Times New Roman" panose="02020603050405020304" pitchFamily="18" charset="0"/>
                <a:ea typeface="Calibri" panose="020F0502020204030204" pitchFamily="34" charset="0"/>
              </a:rPr>
              <a:t>, S., Luo, Y., </a:t>
            </a:r>
            <a:r>
              <a:rPr lang="en-US" dirty="0" err="1">
                <a:latin typeface="Times New Roman" panose="02020603050405020304" pitchFamily="18" charset="0"/>
                <a:ea typeface="Calibri" panose="020F0502020204030204" pitchFamily="34" charset="0"/>
              </a:rPr>
              <a:t>Mohanpurkar</a:t>
            </a:r>
            <a:r>
              <a:rPr lang="en-US" dirty="0">
                <a:latin typeface="Times New Roman" panose="02020603050405020304" pitchFamily="18" charset="0"/>
                <a:ea typeface="Calibri" panose="020F0502020204030204" pitchFamily="34" charset="0"/>
              </a:rPr>
              <a:t>, M., Cheung, K., </a:t>
            </a:r>
            <a:r>
              <a:rPr lang="en-US" dirty="0" err="1">
                <a:latin typeface="Times New Roman" panose="02020603050405020304" pitchFamily="18" charset="0"/>
                <a:ea typeface="Calibri" panose="020F0502020204030204" pitchFamily="34" charset="0"/>
              </a:rPr>
              <a:t>Tonkoski</a:t>
            </a:r>
            <a:r>
              <a:rPr lang="en-US" dirty="0">
                <a:latin typeface="Times New Roman" panose="02020603050405020304" pitchFamily="18" charset="0"/>
                <a:ea typeface="Calibri" panose="020F0502020204030204" pitchFamily="34" charset="0"/>
              </a:rPr>
              <a:t>, R., ... &amp; Zhang, X. (2019). Big data analytics in smart grids: state‐of‐the‐art, challenges, opportunities, and future directions. IET Smart Grid, 2(2), 141-154.</a:t>
            </a:r>
            <a:endParaRPr lang="en-US" b="1" dirty="0">
              <a:latin typeface="Times New Roman" panose="02020603050405020304" pitchFamily="18" charset="0"/>
              <a:ea typeface="Calibri" panose="020F0502020204030204" pitchFamily="34" charset="0"/>
            </a:endParaRPr>
          </a:p>
          <a:p>
            <a:pPr marL="342900" marR="0" lvl="0" indent="-342900" algn="just">
              <a:lnSpc>
                <a:spcPct val="150000"/>
              </a:lnSpc>
              <a:spcBef>
                <a:spcPts val="0"/>
              </a:spcBef>
              <a:spcAft>
                <a:spcPts val="800"/>
              </a:spcAft>
              <a:buFont typeface="+mj-lt"/>
              <a:buAutoNum type="arabicPeriod"/>
            </a:pPr>
            <a:r>
              <a:rPr lang="en-US" dirty="0">
                <a:latin typeface="Times New Roman" panose="02020603050405020304" pitchFamily="18" charset="0"/>
                <a:ea typeface="Calibri" panose="020F0502020204030204" pitchFamily="34" charset="0"/>
              </a:rPr>
              <a:t>El-</a:t>
            </a:r>
            <a:r>
              <a:rPr lang="en-US" dirty="0" err="1">
                <a:latin typeface="Times New Roman" panose="02020603050405020304" pitchFamily="18" charset="0"/>
                <a:ea typeface="Calibri" panose="020F0502020204030204" pitchFamily="34" charset="0"/>
              </a:rPr>
              <a:t>Hawary</a:t>
            </a:r>
            <a:r>
              <a:rPr lang="en-US" dirty="0">
                <a:latin typeface="Times New Roman" panose="02020603050405020304" pitchFamily="18" charset="0"/>
                <a:ea typeface="Calibri" panose="020F0502020204030204" pitchFamily="34" charset="0"/>
              </a:rPr>
              <a:t>, M. E. (2014). The smart grid—state-of-the-art and future trends. Electric Power Components and Systems, 42(3-4), 239-250.</a:t>
            </a:r>
            <a:endParaRPr lang="en-US" b="1" dirty="0">
              <a:latin typeface="Times New Roman" panose="02020603050405020304" pitchFamily="18" charset="0"/>
              <a:ea typeface="Calibri" panose="020F0502020204030204" pitchFamily="34" charset="0"/>
            </a:endParaRPr>
          </a:p>
          <a:p>
            <a:pPr marL="342900" marR="0" lvl="0" indent="-342900" algn="just">
              <a:lnSpc>
                <a:spcPct val="150000"/>
              </a:lnSpc>
              <a:spcBef>
                <a:spcPts val="0"/>
              </a:spcBef>
              <a:spcAft>
                <a:spcPts val="800"/>
              </a:spcAft>
              <a:buFont typeface="+mj-lt"/>
              <a:buAutoNum type="arabicPeriod"/>
            </a:pPr>
            <a:r>
              <a:rPr lang="en-US" dirty="0">
                <a:latin typeface="Times New Roman" panose="02020603050405020304" pitchFamily="18" charset="0"/>
                <a:ea typeface="Calibri" panose="020F0502020204030204" pitchFamily="34" charset="0"/>
              </a:rPr>
              <a:t>Giordano, V., &amp; </a:t>
            </a:r>
            <a:r>
              <a:rPr lang="en-US" dirty="0" err="1">
                <a:latin typeface="Times New Roman" panose="02020603050405020304" pitchFamily="18" charset="0"/>
                <a:ea typeface="Calibri" panose="020F0502020204030204" pitchFamily="34" charset="0"/>
              </a:rPr>
              <a:t>Fulli</a:t>
            </a:r>
            <a:r>
              <a:rPr lang="en-US" dirty="0">
                <a:latin typeface="Times New Roman" panose="02020603050405020304" pitchFamily="18" charset="0"/>
                <a:ea typeface="Calibri" panose="020F0502020204030204" pitchFamily="34" charset="0"/>
              </a:rPr>
              <a:t>, G. (2012). A business case for Smart Grid technologies: A systemic perspective. Energy Policy, 40, 252-259.</a:t>
            </a:r>
            <a:endParaRPr lang="en-US" b="1"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2675422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2AB5F4A-BD34-4565-9977-E2B1B65CC107}"/>
              </a:ext>
            </a:extLst>
          </p:cNvPr>
          <p:cNvSpPr/>
          <p:nvPr/>
        </p:nvSpPr>
        <p:spPr>
          <a:xfrm>
            <a:off x="4380514" y="2448500"/>
            <a:ext cx="3115661" cy="1361911"/>
          </a:xfrm>
          <a:prstGeom prst="rect">
            <a:avLst/>
          </a:prstGeom>
        </p:spPr>
        <p:txBody>
          <a:bodyPr wrap="none">
            <a:spAutoFit/>
          </a:bodyPr>
          <a:lstStyle/>
          <a:p>
            <a:pPr lvl="0" algn="just">
              <a:lnSpc>
                <a:spcPct val="150000"/>
              </a:lnSpc>
              <a:spcAft>
                <a:spcPts val="800"/>
              </a:spcAft>
            </a:pPr>
            <a:r>
              <a:rPr lang="en-US" sz="6000" dirty="0">
                <a:solidFill>
                  <a:srgbClr val="000000"/>
                </a:solidFill>
                <a:latin typeface="Brush Script MT" panose="03060802040406070304" pitchFamily="66" charset="0"/>
                <a:ea typeface="Calibri" panose="020F0502020204030204" pitchFamily="34" charset="0"/>
                <a:cs typeface="Mangal" panose="02040503050203030202" pitchFamily="18" charset="0"/>
              </a:rPr>
              <a:t>Thank You </a:t>
            </a:r>
          </a:p>
        </p:txBody>
      </p:sp>
    </p:spTree>
    <p:extLst>
      <p:ext uri="{BB962C8B-B14F-4D97-AF65-F5344CB8AC3E}">
        <p14:creationId xmlns:p14="http://schemas.microsoft.com/office/powerpoint/2010/main" val="2719502523"/>
      </p:ext>
    </p:extLst>
  </p:cSld>
  <p:clrMapOvr>
    <a:masterClrMapping/>
  </p:clrMapOvr>
</p:sld>
</file>

<file path=ppt/theme/theme1.xml><?xml version="1.0" encoding="utf-8"?>
<a:theme xmlns:a="http://schemas.openxmlformats.org/drawingml/2006/main" name="Theme2">
  <a:themeElements>
    <a:clrScheme name="Universal Color Block">
      <a:dk1>
        <a:srgbClr val="000000"/>
      </a:dk1>
      <a:lt1>
        <a:srgbClr val="FFFFFF"/>
      </a:lt1>
      <a:dk2>
        <a:srgbClr val="44546A"/>
      </a:dk2>
      <a:lt2>
        <a:srgbClr val="E7E6E6"/>
      </a:lt2>
      <a:accent1>
        <a:srgbClr val="0068FF"/>
      </a:accent1>
      <a:accent2>
        <a:srgbClr val="DAE5EF"/>
      </a:accent2>
      <a:accent3>
        <a:srgbClr val="637183"/>
      </a:accent3>
      <a:accent4>
        <a:srgbClr val="434E5E"/>
      </a:accent4>
      <a:accent5>
        <a:srgbClr val="5B9BD5"/>
      </a:accent5>
      <a:accent6>
        <a:srgbClr val="70AD47"/>
      </a:accent6>
      <a:hlink>
        <a:srgbClr val="0563C1"/>
      </a:hlink>
      <a:folHlink>
        <a:srgbClr val="954F72"/>
      </a:folHlink>
    </a:clrScheme>
    <a:fontScheme name="Custom 75">
      <a:majorFont>
        <a:latin typeface="Tenorite"/>
        <a:ea typeface=""/>
        <a:cs typeface=""/>
      </a:majorFont>
      <a:minorFont>
        <a:latin typeface="Tenorit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12DD670C-2368-430F-AA0C-24B67A783864}" vid="{1A6B73A4-0166-4E28-A796-FBFBE3038277}"/>
    </a:ext>
  </a:extLst>
</a:theme>
</file>

<file path=docProps/app.xml><?xml version="1.0" encoding="utf-8"?>
<Properties xmlns="http://schemas.openxmlformats.org/officeDocument/2006/extended-properties" xmlns:vt="http://schemas.openxmlformats.org/officeDocument/2006/docPropsVTypes">
  <Template>Theme2</Template>
  <TotalTime>33</TotalTime>
  <Words>1420</Words>
  <Application>Microsoft Office PowerPoint</Application>
  <PresentationFormat>Widescreen</PresentationFormat>
  <Paragraphs>54</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Brush Script MT</vt:lpstr>
      <vt:lpstr>Tenorite</vt:lpstr>
      <vt:lpstr>Times New Roman</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28</cp:revision>
  <dcterms:created xsi:type="dcterms:W3CDTF">2025-02-27T10:05:23Z</dcterms:created>
  <dcterms:modified xsi:type="dcterms:W3CDTF">2025-03-20T11:56:40Z</dcterms:modified>
</cp:coreProperties>
</file>