
<file path=[Content_Types].xml><?xml version="1.0" encoding="utf-8"?>
<Types xmlns="http://schemas.openxmlformats.org/package/2006/content-types">
  <Default Extension="xml" ContentType="application/vnd.openxmlformats-package.core-properties+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s/slide11.xml" ContentType="application/vnd.openxmlformats-officedocument.presentationml.slide+xml"/>
  <Override PartName="/ppt/slideLayouts/slideLayout18.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slideLayouts/slideLayout19.xml" ContentType="application/vnd.openxmlformats-officedocument.presentationml.slideLayout+xml"/>
  <Override PartName="/ppt/slides/slide16.xml" ContentType="application/vnd.openxmlformats-officedocument.presentationml.slide+xml"/>
  <Override PartName="/ppt/slides/slide24.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s/slide19.xml" ContentType="application/vnd.openxmlformats-officedocument.presentationml.slide+xml"/>
  <Override PartName="/ppt/slides/slide5.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tableStyles.xml" ContentType="application/vnd.openxmlformats-officedocument.presentationml.tableStyles+xml"/>
  <Override PartName="/ppt/slides/slide1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diagrams/layout1.xml" ContentType="application/vnd.openxmlformats-officedocument.drawingml.diagramLayout+xml"/>
  <Override PartName="/ppt/diagrams/data1.xml" ContentType="application/vnd.openxmlformats-officedocument.drawingml.diagramData+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slides/slide22.xml" ContentType="application/vnd.openxmlformats-officedocument.presentationml.slide+xml"/>
  <Override PartName="/ppt/slides/slide3.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viewProps.xml" ContentType="application/vnd.openxmlformats-officedocument.presentationml.viewProps+xml"/>
  <Override PartName="/ppt/slides/slide2.xml" ContentType="application/vnd.openxmlformats-officedocument.presentationml.slide+xml"/>
  <Override PartName="/ppt/slides/slide7.xml" ContentType="application/vnd.openxmlformats-officedocument.presentationml.slide+xml"/>
  <Override PartName="/ppt/slides/slide12.xml" ContentType="application/vnd.openxmlformats-officedocument.presentationml.slide+xml"/>
  <Override PartName="/ppt/diagrams/layout2.xml" ContentType="application/vnd.openxmlformats-officedocument.drawingml.diagramLayout+xml"/>
  <Override PartName="/ppt/diagrams/data2.xml" ContentType="application/vnd.openxmlformats-officedocument.drawingml.diagramData+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slides/slide20.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slides/slide6.xml" ContentType="application/vnd.openxmlformats-officedocument.presentationml.slide+xml"/>
  <Override PartName="/docProps/app.xml" ContentType="application/vnd.openxmlformats-officedocument.extended-properties+xml"/>
</Types>
</file>

<file path=_rels/.rels>&#65279;<?xml version="1.0" encoding="utf-8"?><Relationships xmlns="http://schemas.openxmlformats.org/package/2006/relationships"><Relationship Type="http://schemas.openxmlformats.org/package/2006/relationships/metadata/core-properties" Target="/docProps/core.xml" Id="rId3" /><Relationship Type="http://schemas.openxmlformats.org/package/2006/relationships/metadata/thumbnail" Target="/docProps/thumbnail.jpeg" Id="rId2" /><Relationship Type="http://schemas.openxmlformats.org/officeDocument/2006/relationships/officeDocument" Target="/ppt/presentation.xml" Id="rId1" /><Relationship Type="http://schemas.openxmlformats.org/officeDocument/2006/relationships/extended-properties" Target="/docProps/app.xml" Id="rId4" /></Relationships>
</file>

<file path=ppt/presentation.xml><?xml version="1.0" encoding="utf-8"?>
<p:presentation xmlns:p15="http://schemas.microsoft.com/office/powerpoint/2012/main" xmlns:a="http://schemas.openxmlformats.org/drawingml/2006/main" xmlns:r="http://schemas.openxmlformats.org/officeDocument/2006/relationships" xmlns:p="http://schemas.openxmlformats.org/presentationml/2006/main" saveSubsetFonts="1">
  <p:sldMasterIdLst>
    <p:sldMasterId id="2147483714" r:id="rId1"/>
    <p:sldMasterId id="2147483732" r:id="rId2"/>
  </p:sldMasterIdLst>
  <p:sldIdLst>
    <p:sldId id="256" r:id="rId3"/>
    <p:sldId id="261" r:id="rId4"/>
    <p:sldId id="260" r:id="rId5"/>
    <p:sldId id="262" r:id="rId6"/>
    <p:sldId id="266" r:id="rId7"/>
    <p:sldId id="294" r:id="rId8"/>
    <p:sldId id="263" r:id="rId9"/>
    <p:sldId id="270" r:id="rId10"/>
    <p:sldId id="277" r:id="rId11"/>
    <p:sldId id="291" r:id="rId12"/>
    <p:sldId id="283" r:id="rId13"/>
    <p:sldId id="284" r:id="rId14"/>
    <p:sldId id="278" r:id="rId15"/>
    <p:sldId id="279" r:id="rId16"/>
    <p:sldId id="280" r:id="rId17"/>
    <p:sldId id="281" r:id="rId18"/>
    <p:sldId id="282" r:id="rId19"/>
    <p:sldId id="285" r:id="rId20"/>
    <p:sldId id="287" r:id="rId21"/>
    <p:sldId id="288" r:id="rId22"/>
    <p:sldId id="289" r:id="rId23"/>
    <p:sldId id="290" r:id="rId24"/>
    <p:sldId id="292" r:id="rId25"/>
    <p:sldId id="293" r:id="rId26"/>
    <p:sldId id="271" r:id="rId27"/>
    <p:sldId id="276" r:id="rId28"/>
    <p:sldId id="27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724" y="7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&#65279;<?xml version="1.0" encoding="utf-8"?><Relationships xmlns="http://schemas.openxmlformats.org/package/2006/relationships"><Relationship Type="http://schemas.openxmlformats.org/officeDocument/2006/relationships/slide" Target="/ppt/slides/slide11.xml" Id="rId13" /><Relationship Type="http://schemas.openxmlformats.org/officeDocument/2006/relationships/slide" Target="/ppt/slides/slide16.xml" Id="rId18" /><Relationship Type="http://schemas.openxmlformats.org/officeDocument/2006/relationships/slide" Target="/ppt/slides/slide24.xml" Id="rId26" /><Relationship Type="http://schemas.openxmlformats.org/officeDocument/2006/relationships/slide" Target="/ppt/slides/slide1.xml" Id="rId3" /><Relationship Type="http://schemas.openxmlformats.org/officeDocument/2006/relationships/slide" Target="/ppt/slides/slide19.xml" Id="rId21" /><Relationship Type="http://schemas.openxmlformats.org/officeDocument/2006/relationships/slide" Target="/ppt/slides/slide5.xml" Id="rId7" /><Relationship Type="http://schemas.openxmlformats.org/officeDocument/2006/relationships/slide" Target="/ppt/slides/slide10.xml" Id="rId12" /><Relationship Type="http://schemas.openxmlformats.org/officeDocument/2006/relationships/slide" Target="/ppt/slides/slide15.xml" Id="rId17" /><Relationship Type="http://schemas.openxmlformats.org/officeDocument/2006/relationships/slide" Target="/ppt/slides/slide23.xml" Id="rId25" /><Relationship Type="http://schemas.openxmlformats.org/officeDocument/2006/relationships/tableStyles" Target="/ppt/tableStyles.xml" Id="rId33" /><Relationship Type="http://schemas.openxmlformats.org/officeDocument/2006/relationships/slideMaster" Target="/ppt/slideMasters/slideMaster2.xml" Id="rId2" /><Relationship Type="http://schemas.openxmlformats.org/officeDocument/2006/relationships/slide" Target="/ppt/slides/slide14.xml" Id="rId16" /><Relationship Type="http://schemas.openxmlformats.org/officeDocument/2006/relationships/slide" Target="/ppt/slides/slide18.xml" Id="rId20" /><Relationship Type="http://schemas.openxmlformats.org/officeDocument/2006/relationships/slide" Target="/ppt/slides/slide27.xml" Id="rId29" /><Relationship Type="http://schemas.openxmlformats.org/officeDocument/2006/relationships/slideMaster" Target="/ppt/slideMasters/slideMaster1.xml" Id="rId1" /><Relationship Type="http://schemas.openxmlformats.org/officeDocument/2006/relationships/slide" Target="/ppt/slides/slide4.xml" Id="rId6" /><Relationship Type="http://schemas.openxmlformats.org/officeDocument/2006/relationships/slide" Target="/ppt/slides/slide9.xml" Id="rId11" /><Relationship Type="http://schemas.openxmlformats.org/officeDocument/2006/relationships/slide" Target="/ppt/slides/slide22.xml" Id="rId24" /><Relationship Type="http://schemas.openxmlformats.org/officeDocument/2006/relationships/theme" Target="/ppt/theme/theme1.xml" Id="rId32" /><Relationship Type="http://schemas.openxmlformats.org/officeDocument/2006/relationships/slide" Target="/ppt/slides/slide3.xml" Id="rId5" /><Relationship Type="http://schemas.openxmlformats.org/officeDocument/2006/relationships/slide" Target="/ppt/slides/slide13.xml" Id="rId15" /><Relationship Type="http://schemas.openxmlformats.org/officeDocument/2006/relationships/slide" Target="/ppt/slides/slide21.xml" Id="rId23" /><Relationship Type="http://schemas.openxmlformats.org/officeDocument/2006/relationships/slide" Target="/ppt/slides/slide26.xml" Id="rId28" /><Relationship Type="http://schemas.openxmlformats.org/officeDocument/2006/relationships/slide" Target="/ppt/slides/slide8.xml" Id="rId10" /><Relationship Type="http://schemas.openxmlformats.org/officeDocument/2006/relationships/slide" Target="/ppt/slides/slide17.xml" Id="rId19" /><Relationship Type="http://schemas.openxmlformats.org/officeDocument/2006/relationships/viewProps" Target="/ppt/viewProps.xml" Id="rId31" /><Relationship Type="http://schemas.openxmlformats.org/officeDocument/2006/relationships/slide" Target="/ppt/slides/slide2.xml" Id="rId4" /><Relationship Type="http://schemas.openxmlformats.org/officeDocument/2006/relationships/slide" Target="/ppt/slides/slide7.xml" Id="rId9" /><Relationship Type="http://schemas.openxmlformats.org/officeDocument/2006/relationships/slide" Target="/ppt/slides/slide12.xml" Id="rId14" /><Relationship Type="http://schemas.openxmlformats.org/officeDocument/2006/relationships/slide" Target="/ppt/slides/slide20.xml" Id="rId22" /><Relationship Type="http://schemas.openxmlformats.org/officeDocument/2006/relationships/slide" Target="/ppt/slides/slide25.xml" Id="rId27" /><Relationship Type="http://schemas.openxmlformats.org/officeDocument/2006/relationships/presProps" Target="/ppt/presProps.xml" Id="rId30" /><Relationship Type="http://schemas.openxmlformats.org/officeDocument/2006/relationships/slide" Target="/ppt/slides/slide6.xml" Id="rId8"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986BB0-6DDF-4BEF-99E2-1FE910F58627}" type="doc">
      <dgm:prSet loTypeId="urn:microsoft.com/office/officeart/2008/layout/HalfCircleOrganizationChart" loCatId="hierarchy" qsTypeId="urn:microsoft.com/office/officeart/2005/8/quickstyle/simple1" qsCatId="simple" csTypeId="urn:microsoft.com/office/officeart/2005/8/colors/accent1_2" csCatId="accent1" phldr="1"/>
      <dgm:spPr/>
      <dgm:t>
        <a:bodyPr/>
        <a:lstStyle/>
        <a:p>
          <a:endParaRPr lang="en-IN"/>
        </a:p>
      </dgm:t>
    </dgm:pt>
    <dgm:pt modelId="{C930AA0B-9E74-49B8-A4C4-0FD57A8ED272}">
      <dgm:prSet phldrT="[Text]" custT="1"/>
      <dgm:spPr/>
      <dgm:t>
        <a:bodyPr/>
        <a:lstStyle/>
        <a:p>
          <a:r>
            <a:rPr lang="en-IN" sz="1800" b="1" dirty="0">
              <a:latin typeface="Times New Roman" panose="02020603050405020304" pitchFamily="18" charset="0"/>
              <a:cs typeface="Times New Roman" panose="02020603050405020304" pitchFamily="18" charset="0"/>
            </a:rPr>
            <a:t>STARR Model </a:t>
          </a:r>
        </a:p>
      </dgm:t>
    </dgm:pt>
    <dgm:pt modelId="{1D128266-701E-420B-A2FB-8A9463285369}" type="parTrans" cxnId="{60EC9378-466D-411C-B84B-EF73436BA848}">
      <dgm:prSet/>
      <dgm:spPr/>
      <dgm:t>
        <a:bodyPr/>
        <a:lstStyle/>
        <a:p>
          <a:endParaRPr lang="en-IN" sz="1200" b="1">
            <a:latin typeface="Times New Roman" panose="02020603050405020304" pitchFamily="18" charset="0"/>
            <a:cs typeface="Times New Roman" panose="02020603050405020304" pitchFamily="18" charset="0"/>
          </a:endParaRPr>
        </a:p>
      </dgm:t>
    </dgm:pt>
    <dgm:pt modelId="{52494DDE-0FFF-424D-89A0-D71171AB10E2}" type="sibTrans" cxnId="{60EC9378-466D-411C-B84B-EF73436BA848}">
      <dgm:prSet/>
      <dgm:spPr/>
      <dgm:t>
        <a:bodyPr/>
        <a:lstStyle/>
        <a:p>
          <a:endParaRPr lang="en-IN" sz="1200" b="1">
            <a:latin typeface="Times New Roman" panose="02020603050405020304" pitchFamily="18" charset="0"/>
            <a:cs typeface="Times New Roman" panose="02020603050405020304" pitchFamily="18" charset="0"/>
          </a:endParaRPr>
        </a:p>
      </dgm:t>
    </dgm:pt>
    <dgm:pt modelId="{44697E31-1553-4EEE-A96B-121D426245F7}">
      <dgm:prSet phldrT="[Text]" custT="1"/>
      <dgm:spPr/>
      <dgm:t>
        <a:bodyPr/>
        <a:lstStyle/>
        <a:p>
          <a:r>
            <a:rPr lang="en-IN" sz="1600" b="1" dirty="0">
              <a:latin typeface="Times New Roman" panose="02020603050405020304" pitchFamily="18" charset="0"/>
              <a:cs typeface="Times New Roman" panose="02020603050405020304" pitchFamily="18" charset="0"/>
            </a:rPr>
            <a:t>Select (S)</a:t>
          </a:r>
        </a:p>
      </dgm:t>
    </dgm:pt>
    <dgm:pt modelId="{06A0ED3F-6D52-4DB8-AECE-246962375392}" type="parTrans" cxnId="{D9686783-0786-4E69-A447-20B8AEBEC4E1}">
      <dgm:prSet/>
      <dgm:spPr/>
      <dgm:t>
        <a:bodyPr/>
        <a:lstStyle/>
        <a:p>
          <a:endParaRPr lang="en-IN" sz="1200" b="1">
            <a:latin typeface="Times New Roman" panose="02020603050405020304" pitchFamily="18" charset="0"/>
            <a:cs typeface="Times New Roman" panose="02020603050405020304" pitchFamily="18" charset="0"/>
          </a:endParaRPr>
        </a:p>
      </dgm:t>
    </dgm:pt>
    <dgm:pt modelId="{D368607B-5B0C-4612-B224-7120B0009D91}" type="sibTrans" cxnId="{D9686783-0786-4E69-A447-20B8AEBEC4E1}">
      <dgm:prSet/>
      <dgm:spPr/>
      <dgm:t>
        <a:bodyPr/>
        <a:lstStyle/>
        <a:p>
          <a:endParaRPr lang="en-IN" sz="1200" b="1">
            <a:latin typeface="Times New Roman" panose="02020603050405020304" pitchFamily="18" charset="0"/>
            <a:cs typeface="Times New Roman" panose="02020603050405020304" pitchFamily="18" charset="0"/>
          </a:endParaRPr>
        </a:p>
      </dgm:t>
    </dgm:pt>
    <dgm:pt modelId="{4CC389CD-737E-47A0-9B06-B0AAECD27606}">
      <dgm:prSet phldrT="[Text]" custT="1"/>
      <dgm:spPr/>
      <dgm:t>
        <a:bodyPr/>
        <a:lstStyle/>
        <a:p>
          <a:r>
            <a:rPr lang="en-IN" sz="1600" b="1">
              <a:latin typeface="Times New Roman" panose="02020603050405020304" pitchFamily="18" charset="0"/>
              <a:cs typeface="Times New Roman" panose="02020603050405020304" pitchFamily="18" charset="0"/>
            </a:rPr>
            <a:t>Train (T)</a:t>
          </a:r>
        </a:p>
      </dgm:t>
    </dgm:pt>
    <dgm:pt modelId="{3B1F75B7-499A-4240-965D-7F81E88E196A}" type="parTrans" cxnId="{F93F9F1A-AABF-4EFC-9C3F-544E866E9D13}">
      <dgm:prSet/>
      <dgm:spPr/>
      <dgm:t>
        <a:bodyPr/>
        <a:lstStyle/>
        <a:p>
          <a:endParaRPr lang="en-IN" sz="1200" b="1">
            <a:latin typeface="Times New Roman" panose="02020603050405020304" pitchFamily="18" charset="0"/>
            <a:cs typeface="Times New Roman" panose="02020603050405020304" pitchFamily="18" charset="0"/>
          </a:endParaRPr>
        </a:p>
      </dgm:t>
    </dgm:pt>
    <dgm:pt modelId="{54D2A86F-E89E-41D1-A390-6B2EEB2EFE3C}" type="sibTrans" cxnId="{F93F9F1A-AABF-4EFC-9C3F-544E866E9D13}">
      <dgm:prSet/>
      <dgm:spPr/>
      <dgm:t>
        <a:bodyPr/>
        <a:lstStyle/>
        <a:p>
          <a:endParaRPr lang="en-IN" sz="1200" b="1">
            <a:latin typeface="Times New Roman" panose="02020603050405020304" pitchFamily="18" charset="0"/>
            <a:cs typeface="Times New Roman" panose="02020603050405020304" pitchFamily="18" charset="0"/>
          </a:endParaRPr>
        </a:p>
      </dgm:t>
    </dgm:pt>
    <dgm:pt modelId="{5F2769E4-7F9E-4187-99C0-DE7761672B4E}">
      <dgm:prSet phldrT="[Text]" custT="1"/>
      <dgm:spPr/>
      <dgm:t>
        <a:bodyPr/>
        <a:lstStyle/>
        <a:p>
          <a:r>
            <a:rPr lang="en-IN" sz="1600" b="1">
              <a:latin typeface="Times New Roman" panose="02020603050405020304" pitchFamily="18" charset="0"/>
              <a:cs typeface="Times New Roman" panose="02020603050405020304" pitchFamily="18" charset="0"/>
            </a:rPr>
            <a:t>Assess (A)</a:t>
          </a:r>
        </a:p>
      </dgm:t>
    </dgm:pt>
    <dgm:pt modelId="{981DA903-EAAF-4F9D-B0C9-8FDF466BA32A}" type="parTrans" cxnId="{0E555960-9A7F-4620-A37D-356299B306C9}">
      <dgm:prSet/>
      <dgm:spPr/>
      <dgm:t>
        <a:bodyPr/>
        <a:lstStyle/>
        <a:p>
          <a:endParaRPr lang="en-IN" sz="1200" b="1">
            <a:latin typeface="Times New Roman" panose="02020603050405020304" pitchFamily="18" charset="0"/>
            <a:cs typeface="Times New Roman" panose="02020603050405020304" pitchFamily="18" charset="0"/>
          </a:endParaRPr>
        </a:p>
      </dgm:t>
    </dgm:pt>
    <dgm:pt modelId="{6B877379-AC5E-41A1-9341-39F4FCAB5374}" type="sibTrans" cxnId="{0E555960-9A7F-4620-A37D-356299B306C9}">
      <dgm:prSet/>
      <dgm:spPr/>
      <dgm:t>
        <a:bodyPr/>
        <a:lstStyle/>
        <a:p>
          <a:endParaRPr lang="en-IN" sz="1200" b="1">
            <a:latin typeface="Times New Roman" panose="02020603050405020304" pitchFamily="18" charset="0"/>
            <a:cs typeface="Times New Roman" panose="02020603050405020304" pitchFamily="18" charset="0"/>
          </a:endParaRPr>
        </a:p>
      </dgm:t>
    </dgm:pt>
    <dgm:pt modelId="{5CE0A853-7B49-4BED-A6C2-A656B5819613}">
      <dgm:prSet phldrT="[Text]" custT="1"/>
      <dgm:spPr/>
      <dgm:t>
        <a:bodyPr/>
        <a:lstStyle/>
        <a:p>
          <a:r>
            <a:rPr lang="en-IN" sz="1600" b="1">
              <a:latin typeface="Times New Roman" panose="02020603050405020304" pitchFamily="18" charset="0"/>
              <a:cs typeface="Times New Roman" panose="02020603050405020304" pitchFamily="18" charset="0"/>
            </a:rPr>
            <a:t>Review (R)</a:t>
          </a:r>
        </a:p>
      </dgm:t>
    </dgm:pt>
    <dgm:pt modelId="{2968DDF5-7172-4F16-B075-E20D049153CE}" type="parTrans" cxnId="{93924474-F677-4802-B496-2073709767DC}">
      <dgm:prSet/>
      <dgm:spPr/>
      <dgm:t>
        <a:bodyPr/>
        <a:lstStyle/>
        <a:p>
          <a:endParaRPr lang="en-IN" sz="1200" b="1">
            <a:latin typeface="Times New Roman" panose="02020603050405020304" pitchFamily="18" charset="0"/>
            <a:cs typeface="Times New Roman" panose="02020603050405020304" pitchFamily="18" charset="0"/>
          </a:endParaRPr>
        </a:p>
      </dgm:t>
    </dgm:pt>
    <dgm:pt modelId="{1A8BD207-F18D-4F86-9D73-FABAEEBA8CC1}" type="sibTrans" cxnId="{93924474-F677-4802-B496-2073709767DC}">
      <dgm:prSet/>
      <dgm:spPr/>
      <dgm:t>
        <a:bodyPr/>
        <a:lstStyle/>
        <a:p>
          <a:endParaRPr lang="en-IN" sz="1200" b="1">
            <a:latin typeface="Times New Roman" panose="02020603050405020304" pitchFamily="18" charset="0"/>
            <a:cs typeface="Times New Roman" panose="02020603050405020304" pitchFamily="18" charset="0"/>
          </a:endParaRPr>
        </a:p>
      </dgm:t>
    </dgm:pt>
    <dgm:pt modelId="{5295A7C5-96F4-4AA0-B7D7-B998DB90D097}">
      <dgm:prSet phldrT="[Text]" custT="1"/>
      <dgm:spPr/>
      <dgm:t>
        <a:bodyPr/>
        <a:lstStyle/>
        <a:p>
          <a:r>
            <a:rPr lang="en-IN" sz="1600" b="1">
              <a:latin typeface="Times New Roman" panose="02020603050405020304" pitchFamily="18" charset="0"/>
              <a:cs typeface="Times New Roman" panose="02020603050405020304" pitchFamily="18" charset="0"/>
            </a:rPr>
            <a:t>Reinforce (R)</a:t>
          </a:r>
        </a:p>
      </dgm:t>
    </dgm:pt>
    <dgm:pt modelId="{0815C3E7-AE56-4D62-914C-901C6665AC16}" type="parTrans" cxnId="{E0ACA29B-B85A-48F6-BDEC-D6E57BD36239}">
      <dgm:prSet/>
      <dgm:spPr/>
      <dgm:t>
        <a:bodyPr/>
        <a:lstStyle/>
        <a:p>
          <a:endParaRPr lang="en-IN" sz="1200" b="1">
            <a:latin typeface="Times New Roman" panose="02020603050405020304" pitchFamily="18" charset="0"/>
            <a:cs typeface="Times New Roman" panose="02020603050405020304" pitchFamily="18" charset="0"/>
          </a:endParaRPr>
        </a:p>
      </dgm:t>
    </dgm:pt>
    <dgm:pt modelId="{853AC158-B21E-4C11-BBBA-DCD1C0228B0A}" type="sibTrans" cxnId="{E0ACA29B-B85A-48F6-BDEC-D6E57BD36239}">
      <dgm:prSet/>
      <dgm:spPr/>
      <dgm:t>
        <a:bodyPr/>
        <a:lstStyle/>
        <a:p>
          <a:endParaRPr lang="en-IN" sz="1200" b="1">
            <a:latin typeface="Times New Roman" panose="02020603050405020304" pitchFamily="18" charset="0"/>
            <a:cs typeface="Times New Roman" panose="02020603050405020304" pitchFamily="18" charset="0"/>
          </a:endParaRPr>
        </a:p>
      </dgm:t>
    </dgm:pt>
    <dgm:pt modelId="{F7B68F56-9998-4B1E-95F0-3A8224791730}">
      <dgm:prSet phldrT="[Text]" custT="1"/>
      <dgm:spPr/>
      <dgm:t>
        <a:bodyPr/>
        <a:lstStyle/>
        <a:p>
          <a:r>
            <a:rPr lang="en-IN" sz="1200" b="1">
              <a:latin typeface="Times New Roman" panose="02020603050405020304" pitchFamily="18" charset="0"/>
              <a:cs typeface="Times New Roman" panose="02020603050405020304" pitchFamily="18" charset="0"/>
            </a:rPr>
            <a:t>Constructability Study for ASP</a:t>
          </a:r>
        </a:p>
      </dgm:t>
    </dgm:pt>
    <dgm:pt modelId="{6A41CB37-5BF2-41E6-91F5-A009345E6D9B}" type="parTrans" cxnId="{C92C02F7-ED72-4995-8AE9-3B3BB0C6C454}">
      <dgm:prSet/>
      <dgm:spPr/>
      <dgm:t>
        <a:bodyPr/>
        <a:lstStyle/>
        <a:p>
          <a:endParaRPr lang="en-IN" sz="1200" b="1"/>
        </a:p>
      </dgm:t>
    </dgm:pt>
    <dgm:pt modelId="{305DE419-46D6-45C5-9ACB-13954E3D990F}" type="sibTrans" cxnId="{C92C02F7-ED72-4995-8AE9-3B3BB0C6C454}">
      <dgm:prSet/>
      <dgm:spPr/>
      <dgm:t>
        <a:bodyPr/>
        <a:lstStyle/>
        <a:p>
          <a:endParaRPr lang="en-IN" sz="1200" b="1"/>
        </a:p>
      </dgm:t>
    </dgm:pt>
    <dgm:pt modelId="{E4C1389E-26F1-4B46-B228-FD061843D2B5}">
      <dgm:prSet phldrT="[Text]" custT="1"/>
      <dgm:spPr/>
      <dgm:t>
        <a:bodyPr/>
        <a:lstStyle/>
        <a:p>
          <a:r>
            <a:rPr lang="en-IN" sz="1200" b="1">
              <a:latin typeface="Times New Roman" panose="02020603050405020304" pitchFamily="18" charset="0"/>
              <a:cs typeface="Times New Roman" panose="02020603050405020304" pitchFamily="18" charset="0"/>
            </a:rPr>
            <a:t>Risk Assessment and Control </a:t>
          </a:r>
        </a:p>
      </dgm:t>
    </dgm:pt>
    <dgm:pt modelId="{B95B0AA4-0854-47BB-A34E-B7584A09BA9C}" type="parTrans" cxnId="{286C7F32-A0B7-4125-90A8-DE782C1AC119}">
      <dgm:prSet/>
      <dgm:spPr/>
      <dgm:t>
        <a:bodyPr/>
        <a:lstStyle/>
        <a:p>
          <a:endParaRPr lang="en-IN" sz="1200" b="1"/>
        </a:p>
      </dgm:t>
    </dgm:pt>
    <dgm:pt modelId="{7D229A4F-36C7-4912-89FC-EA705438160E}" type="sibTrans" cxnId="{286C7F32-A0B7-4125-90A8-DE782C1AC119}">
      <dgm:prSet/>
      <dgm:spPr/>
      <dgm:t>
        <a:bodyPr/>
        <a:lstStyle/>
        <a:p>
          <a:endParaRPr lang="en-IN" sz="1200" b="1"/>
        </a:p>
      </dgm:t>
    </dgm:pt>
    <dgm:pt modelId="{865FAE25-A079-40E9-9FA6-EE78DBAA6061}">
      <dgm:prSet phldrT="[Text]" custT="1"/>
      <dgm:spPr/>
      <dgm:t>
        <a:bodyPr/>
        <a:lstStyle/>
        <a:p>
          <a:r>
            <a:rPr lang="en-IN" sz="1200" b="1">
              <a:latin typeface="Times New Roman" panose="02020603050405020304" pitchFamily="18" charset="0"/>
              <a:cs typeface="Times New Roman" panose="02020603050405020304" pitchFamily="18" charset="0"/>
            </a:rPr>
            <a:t>Emergency Preparedness and Response </a:t>
          </a:r>
        </a:p>
      </dgm:t>
    </dgm:pt>
    <dgm:pt modelId="{A966489E-69F4-483D-AFE4-FD5A46CEA2E9}" type="parTrans" cxnId="{3D522264-1D77-4F03-99D2-E5B9C5180047}">
      <dgm:prSet/>
      <dgm:spPr/>
      <dgm:t>
        <a:bodyPr/>
        <a:lstStyle/>
        <a:p>
          <a:endParaRPr lang="en-IN" sz="1200" b="1"/>
        </a:p>
      </dgm:t>
    </dgm:pt>
    <dgm:pt modelId="{33958AB5-FE48-4A87-A8B3-EE508DF6AFE3}" type="sibTrans" cxnId="{3D522264-1D77-4F03-99D2-E5B9C5180047}">
      <dgm:prSet/>
      <dgm:spPr/>
      <dgm:t>
        <a:bodyPr/>
        <a:lstStyle/>
        <a:p>
          <a:endParaRPr lang="en-IN" sz="1200" b="1"/>
        </a:p>
      </dgm:t>
    </dgm:pt>
    <dgm:pt modelId="{6C8A7A24-2030-4B21-B0B9-A4166BDA7D6C}">
      <dgm:prSet phldrT="[Text]" custT="1"/>
      <dgm:spPr/>
      <dgm:t>
        <a:bodyPr/>
        <a:lstStyle/>
        <a:p>
          <a:r>
            <a:rPr lang="en-IN" sz="1200" b="1">
              <a:latin typeface="Times New Roman" panose="02020603050405020304" pitchFamily="18" charset="0"/>
              <a:cs typeface="Times New Roman" panose="02020603050405020304" pitchFamily="18" charset="0"/>
            </a:rPr>
            <a:t>Monitoring, Measurement and Compliance </a:t>
          </a:r>
        </a:p>
      </dgm:t>
    </dgm:pt>
    <dgm:pt modelId="{DA3161E8-1E51-4711-A23C-F068023EA2F8}" type="parTrans" cxnId="{20E70ADA-AB15-42B5-AA3A-314974A168F3}">
      <dgm:prSet/>
      <dgm:spPr/>
      <dgm:t>
        <a:bodyPr/>
        <a:lstStyle/>
        <a:p>
          <a:endParaRPr lang="en-IN" sz="1200" b="1"/>
        </a:p>
      </dgm:t>
    </dgm:pt>
    <dgm:pt modelId="{FBEBDDF7-99EB-44CB-9567-E64642DCB3E3}" type="sibTrans" cxnId="{20E70ADA-AB15-42B5-AA3A-314974A168F3}">
      <dgm:prSet/>
      <dgm:spPr/>
      <dgm:t>
        <a:bodyPr/>
        <a:lstStyle/>
        <a:p>
          <a:endParaRPr lang="en-IN" sz="1200" b="1"/>
        </a:p>
      </dgm:t>
    </dgm:pt>
    <dgm:pt modelId="{14639369-D8A8-49AB-92EB-2226ACE32BE2}">
      <dgm:prSet phldrT="[Text]" custT="1"/>
      <dgm:spPr/>
      <dgm:t>
        <a:bodyPr/>
        <a:lstStyle/>
        <a:p>
          <a:r>
            <a:rPr lang="en-IN" sz="1200" b="1">
              <a:latin typeface="Times New Roman" panose="02020603050405020304" pitchFamily="18" charset="0"/>
              <a:cs typeface="Times New Roman" panose="02020603050405020304" pitchFamily="18" charset="0"/>
            </a:rPr>
            <a:t>Continuous Improvement </a:t>
          </a:r>
        </a:p>
      </dgm:t>
    </dgm:pt>
    <dgm:pt modelId="{90477CE2-BC0F-4A08-997C-F64E6ABDAD8F}" type="parTrans" cxnId="{F1265FA3-0D9B-471E-AF11-5D61C48A19DB}">
      <dgm:prSet/>
      <dgm:spPr/>
      <dgm:t>
        <a:bodyPr/>
        <a:lstStyle/>
        <a:p>
          <a:endParaRPr lang="en-IN" sz="1200" b="1"/>
        </a:p>
      </dgm:t>
    </dgm:pt>
    <dgm:pt modelId="{9ACB39B4-D82F-41D4-9C74-9DB6802A921F}" type="sibTrans" cxnId="{F1265FA3-0D9B-471E-AF11-5D61C48A19DB}">
      <dgm:prSet/>
      <dgm:spPr/>
      <dgm:t>
        <a:bodyPr/>
        <a:lstStyle/>
        <a:p>
          <a:endParaRPr lang="en-IN" sz="1200" b="1"/>
        </a:p>
      </dgm:t>
    </dgm:pt>
    <dgm:pt modelId="{10DCC6B3-65CE-461A-8E4E-4C2C24F6EA86}">
      <dgm:prSet phldrT="[Text]" custT="1"/>
      <dgm:spPr/>
      <dgm:t>
        <a:bodyPr/>
        <a:lstStyle/>
        <a:p>
          <a:r>
            <a:rPr lang="en-IN" sz="1200" b="1">
              <a:latin typeface="Times New Roman" panose="02020603050405020304" pitchFamily="18" charset="0"/>
              <a:cs typeface="Times New Roman" panose="02020603050405020304" pitchFamily="18" charset="0"/>
            </a:rPr>
            <a:t>Leadership and Commitment </a:t>
          </a:r>
        </a:p>
      </dgm:t>
    </dgm:pt>
    <dgm:pt modelId="{ED015871-BF7F-4259-A4C9-A5194E266746}" type="parTrans" cxnId="{216BD204-52CE-4054-AAC3-865D222DB9C7}">
      <dgm:prSet/>
      <dgm:spPr/>
      <dgm:t>
        <a:bodyPr/>
        <a:lstStyle/>
        <a:p>
          <a:endParaRPr lang="en-IN" sz="1200" b="1"/>
        </a:p>
      </dgm:t>
    </dgm:pt>
    <dgm:pt modelId="{4CCF313B-5365-46E4-A842-E6A6481577BD}" type="sibTrans" cxnId="{216BD204-52CE-4054-AAC3-865D222DB9C7}">
      <dgm:prSet/>
      <dgm:spPr/>
      <dgm:t>
        <a:bodyPr/>
        <a:lstStyle/>
        <a:p>
          <a:endParaRPr lang="en-IN" sz="1200" b="1"/>
        </a:p>
      </dgm:t>
    </dgm:pt>
    <dgm:pt modelId="{A2AD427F-4916-440E-96DC-1024ECB7CD43}">
      <dgm:prSet phldrT="[Text]" custT="1"/>
      <dgm:spPr/>
      <dgm:t>
        <a:bodyPr/>
        <a:lstStyle/>
        <a:p>
          <a:r>
            <a:rPr lang="en-IN" sz="1200" b="1">
              <a:latin typeface="Times New Roman" panose="02020603050405020304" pitchFamily="18" charset="0"/>
              <a:cs typeface="Times New Roman" panose="02020603050405020304" pitchFamily="18" charset="0"/>
            </a:rPr>
            <a:t>HSE Planning</a:t>
          </a:r>
        </a:p>
      </dgm:t>
    </dgm:pt>
    <dgm:pt modelId="{1D3CF664-1A1C-4B68-A7EC-B1A0B223E850}" type="parTrans" cxnId="{1976620F-E422-4E3A-B061-51470A686EEC}">
      <dgm:prSet/>
      <dgm:spPr/>
      <dgm:t>
        <a:bodyPr/>
        <a:lstStyle/>
        <a:p>
          <a:endParaRPr lang="en-IN" sz="1200" b="1"/>
        </a:p>
      </dgm:t>
    </dgm:pt>
    <dgm:pt modelId="{14403938-E2CE-441F-A0D2-A8FCAAE2E7EF}" type="sibTrans" cxnId="{1976620F-E422-4E3A-B061-51470A686EEC}">
      <dgm:prSet/>
      <dgm:spPr/>
      <dgm:t>
        <a:bodyPr/>
        <a:lstStyle/>
        <a:p>
          <a:endParaRPr lang="en-IN" sz="1200" b="1"/>
        </a:p>
      </dgm:t>
    </dgm:pt>
    <dgm:pt modelId="{3F08C3E5-BB25-4FB6-B40A-DFE2361CA5C2}">
      <dgm:prSet phldrT="[Text]" custT="1"/>
      <dgm:spPr/>
      <dgm:t>
        <a:bodyPr/>
        <a:lstStyle/>
        <a:p>
          <a:r>
            <a:rPr lang="en-IN" sz="1200" b="1">
              <a:latin typeface="Times New Roman" panose="02020603050405020304" pitchFamily="18" charset="0"/>
              <a:cs typeface="Times New Roman" panose="02020603050405020304" pitchFamily="18" charset="0"/>
            </a:rPr>
            <a:t>Communication and Consultation</a:t>
          </a:r>
        </a:p>
      </dgm:t>
    </dgm:pt>
    <dgm:pt modelId="{344E284D-0076-450B-BB81-18C192B6DC10}" type="parTrans" cxnId="{E0C1E2D5-0EA2-4478-8978-72B77AA7906D}">
      <dgm:prSet/>
      <dgm:spPr/>
      <dgm:t>
        <a:bodyPr/>
        <a:lstStyle/>
        <a:p>
          <a:endParaRPr lang="en-IN" sz="1200" b="1"/>
        </a:p>
      </dgm:t>
    </dgm:pt>
    <dgm:pt modelId="{E0A6CCFE-BAEF-478E-8B7D-685A81859A94}" type="sibTrans" cxnId="{E0C1E2D5-0EA2-4478-8978-72B77AA7906D}">
      <dgm:prSet/>
      <dgm:spPr/>
      <dgm:t>
        <a:bodyPr/>
        <a:lstStyle/>
        <a:p>
          <a:endParaRPr lang="en-IN" sz="1200" b="1"/>
        </a:p>
      </dgm:t>
    </dgm:pt>
    <dgm:pt modelId="{2B25782C-7BB8-42F9-8501-4480DBF9F0EB}">
      <dgm:prSet phldrT="[Text]" custT="1"/>
      <dgm:spPr/>
      <dgm:t>
        <a:bodyPr/>
        <a:lstStyle/>
        <a:p>
          <a:r>
            <a:rPr lang="en-IN" sz="1200" b="1">
              <a:latin typeface="Times New Roman" panose="02020603050405020304" pitchFamily="18" charset="0"/>
              <a:cs typeface="Times New Roman" panose="02020603050405020304" pitchFamily="18" charset="0"/>
            </a:rPr>
            <a:t>HSE Training &amp; Competency Development </a:t>
          </a:r>
        </a:p>
      </dgm:t>
    </dgm:pt>
    <dgm:pt modelId="{543DBA1E-B901-42AF-877B-B3079A4EAD95}" type="parTrans" cxnId="{484DBF52-F2BC-4FAA-A3FB-15ABAACBF788}">
      <dgm:prSet/>
      <dgm:spPr/>
      <dgm:t>
        <a:bodyPr/>
        <a:lstStyle/>
        <a:p>
          <a:endParaRPr lang="en-IN" sz="1200" b="1"/>
        </a:p>
      </dgm:t>
    </dgm:pt>
    <dgm:pt modelId="{4A1EF783-CC3A-47CC-9A57-333F760A25C9}" type="sibTrans" cxnId="{484DBF52-F2BC-4FAA-A3FB-15ABAACBF788}">
      <dgm:prSet/>
      <dgm:spPr/>
      <dgm:t>
        <a:bodyPr/>
        <a:lstStyle/>
        <a:p>
          <a:endParaRPr lang="en-IN" sz="1200" b="1"/>
        </a:p>
      </dgm:t>
    </dgm:pt>
    <dgm:pt modelId="{7E0D95BC-17CB-4B2E-9919-D8AF80F05C1B}">
      <dgm:prSet phldrT="[Text]" custT="1"/>
      <dgm:spPr/>
      <dgm:t>
        <a:bodyPr/>
        <a:lstStyle/>
        <a:p>
          <a:r>
            <a:rPr lang="en-IN" sz="1200" b="1">
              <a:latin typeface="Times New Roman" panose="02020603050405020304" pitchFamily="18" charset="0"/>
              <a:cs typeface="Times New Roman" panose="02020603050405020304" pitchFamily="18" charset="0"/>
            </a:rPr>
            <a:t>Construction Execution Control and Safety Procedure </a:t>
          </a:r>
        </a:p>
      </dgm:t>
    </dgm:pt>
    <dgm:pt modelId="{25EEB3C9-36C8-491E-AB6B-1BFAFBE26B98}" type="parTrans" cxnId="{88C017FF-6617-4F14-8326-FF470D27EC97}">
      <dgm:prSet/>
      <dgm:spPr/>
      <dgm:t>
        <a:bodyPr/>
        <a:lstStyle/>
        <a:p>
          <a:endParaRPr lang="en-IN" sz="1200" b="1"/>
        </a:p>
      </dgm:t>
    </dgm:pt>
    <dgm:pt modelId="{4009D66B-E624-4DE9-BC10-8079AFAF577B}" type="sibTrans" cxnId="{88C017FF-6617-4F14-8326-FF470D27EC97}">
      <dgm:prSet/>
      <dgm:spPr/>
      <dgm:t>
        <a:bodyPr/>
        <a:lstStyle/>
        <a:p>
          <a:endParaRPr lang="en-IN" sz="1200" b="1"/>
        </a:p>
      </dgm:t>
    </dgm:pt>
    <dgm:pt modelId="{9BCE79D2-4D7D-4F5D-A2A6-25DC2D4A821C}">
      <dgm:prSet phldrT="[Text]" custT="1"/>
      <dgm:spPr/>
      <dgm:t>
        <a:bodyPr/>
        <a:lstStyle/>
        <a:p>
          <a:r>
            <a:rPr lang="en-IN" sz="1200" b="1">
              <a:latin typeface="Times New Roman" panose="02020603050405020304" pitchFamily="18" charset="0"/>
              <a:cs typeface="Times New Roman" panose="02020603050405020304" pitchFamily="18" charset="0"/>
            </a:rPr>
            <a:t>Management Review and HSE System Evaluation</a:t>
          </a:r>
        </a:p>
      </dgm:t>
    </dgm:pt>
    <dgm:pt modelId="{176E55A7-DDDC-409C-9AA8-3C74B4E49968}" type="parTrans" cxnId="{DC7C5491-A0AF-4E34-8298-435E419A62F6}">
      <dgm:prSet/>
      <dgm:spPr/>
      <dgm:t>
        <a:bodyPr/>
        <a:lstStyle/>
        <a:p>
          <a:endParaRPr lang="en-IN" sz="1200" b="1"/>
        </a:p>
      </dgm:t>
    </dgm:pt>
    <dgm:pt modelId="{282E8F21-FAE9-44F9-837E-74CC2D3876F9}" type="sibTrans" cxnId="{DC7C5491-A0AF-4E34-8298-435E419A62F6}">
      <dgm:prSet/>
      <dgm:spPr/>
      <dgm:t>
        <a:bodyPr/>
        <a:lstStyle/>
        <a:p>
          <a:endParaRPr lang="en-IN" sz="1200" b="1"/>
        </a:p>
      </dgm:t>
    </dgm:pt>
    <dgm:pt modelId="{1C27DCDB-7E96-41B6-9605-AD39B64A9BBD}" type="pres">
      <dgm:prSet presAssocID="{E9986BB0-6DDF-4BEF-99E2-1FE910F58627}" presName="Name0" presStyleCnt="0">
        <dgm:presLayoutVars>
          <dgm:orgChart val="1"/>
          <dgm:chPref val="1"/>
          <dgm:dir/>
          <dgm:animOne val="branch"/>
          <dgm:animLvl val="lvl"/>
          <dgm:resizeHandles/>
        </dgm:presLayoutVars>
      </dgm:prSet>
      <dgm:spPr/>
    </dgm:pt>
    <dgm:pt modelId="{1873E3F0-7BF5-44EB-B93C-FD4655363A88}" type="pres">
      <dgm:prSet presAssocID="{C930AA0B-9E74-49B8-A4C4-0FD57A8ED272}" presName="hierRoot1" presStyleCnt="0">
        <dgm:presLayoutVars>
          <dgm:hierBranch val="init"/>
        </dgm:presLayoutVars>
      </dgm:prSet>
      <dgm:spPr/>
    </dgm:pt>
    <dgm:pt modelId="{1190DE24-17F4-476E-A528-94B3A975511F}" type="pres">
      <dgm:prSet presAssocID="{C930AA0B-9E74-49B8-A4C4-0FD57A8ED272}" presName="rootComposite1" presStyleCnt="0"/>
      <dgm:spPr/>
    </dgm:pt>
    <dgm:pt modelId="{D7ABC4FD-1ECB-4AFA-9003-B3D877135F89}" type="pres">
      <dgm:prSet presAssocID="{C930AA0B-9E74-49B8-A4C4-0FD57A8ED272}" presName="rootText1" presStyleLbl="alignAcc1" presStyleIdx="0" presStyleCnt="0">
        <dgm:presLayoutVars>
          <dgm:chPref val="3"/>
        </dgm:presLayoutVars>
      </dgm:prSet>
      <dgm:spPr/>
    </dgm:pt>
    <dgm:pt modelId="{7FACE5DE-8DDA-465E-986F-4A38360F82AE}" type="pres">
      <dgm:prSet presAssocID="{C930AA0B-9E74-49B8-A4C4-0FD57A8ED272}" presName="topArc1" presStyleLbl="parChTrans1D1" presStyleIdx="0" presStyleCnt="34"/>
      <dgm:spPr/>
    </dgm:pt>
    <dgm:pt modelId="{066FE62D-8CAF-43FB-B187-E7E3D8A27BA3}" type="pres">
      <dgm:prSet presAssocID="{C930AA0B-9E74-49B8-A4C4-0FD57A8ED272}" presName="bottomArc1" presStyleLbl="parChTrans1D1" presStyleIdx="1" presStyleCnt="34"/>
      <dgm:spPr/>
    </dgm:pt>
    <dgm:pt modelId="{097A4213-63A1-4310-8F00-04D6DA9A733E}" type="pres">
      <dgm:prSet presAssocID="{C930AA0B-9E74-49B8-A4C4-0FD57A8ED272}" presName="topConnNode1" presStyleLbl="node1" presStyleIdx="0" presStyleCnt="0"/>
      <dgm:spPr/>
    </dgm:pt>
    <dgm:pt modelId="{72B6F3C2-DAC4-4199-B4B7-B9CB420C424A}" type="pres">
      <dgm:prSet presAssocID="{C930AA0B-9E74-49B8-A4C4-0FD57A8ED272}" presName="hierChild2" presStyleCnt="0"/>
      <dgm:spPr/>
    </dgm:pt>
    <dgm:pt modelId="{3BF1861D-B73F-4ABD-89DB-AD9F297B7695}" type="pres">
      <dgm:prSet presAssocID="{06A0ED3F-6D52-4DB8-AECE-246962375392}" presName="Name28" presStyleLbl="parChTrans1D2" presStyleIdx="0" presStyleCnt="5"/>
      <dgm:spPr/>
    </dgm:pt>
    <dgm:pt modelId="{0F5A9C70-F8A2-4F8D-9DF8-BDE52BCBBE71}" type="pres">
      <dgm:prSet presAssocID="{44697E31-1553-4EEE-A96B-121D426245F7}" presName="hierRoot2" presStyleCnt="0">
        <dgm:presLayoutVars>
          <dgm:hierBranch val="init"/>
        </dgm:presLayoutVars>
      </dgm:prSet>
      <dgm:spPr/>
    </dgm:pt>
    <dgm:pt modelId="{4EB99076-6034-4E3B-A83A-5B0AA3F4DB75}" type="pres">
      <dgm:prSet presAssocID="{44697E31-1553-4EEE-A96B-121D426245F7}" presName="rootComposite2" presStyleCnt="0"/>
      <dgm:spPr/>
    </dgm:pt>
    <dgm:pt modelId="{8EF1B6FF-F89C-421B-B493-532A3A2EDF44}" type="pres">
      <dgm:prSet presAssocID="{44697E31-1553-4EEE-A96B-121D426245F7}" presName="rootText2" presStyleLbl="alignAcc1" presStyleIdx="0" presStyleCnt="0">
        <dgm:presLayoutVars>
          <dgm:chPref val="3"/>
        </dgm:presLayoutVars>
      </dgm:prSet>
      <dgm:spPr/>
    </dgm:pt>
    <dgm:pt modelId="{A9A2A093-A4CE-486F-B9EF-56636713520A}" type="pres">
      <dgm:prSet presAssocID="{44697E31-1553-4EEE-A96B-121D426245F7}" presName="topArc2" presStyleLbl="parChTrans1D1" presStyleIdx="2" presStyleCnt="34"/>
      <dgm:spPr/>
    </dgm:pt>
    <dgm:pt modelId="{1BBEE7CC-BDE0-49D7-9A81-12177B8D109B}" type="pres">
      <dgm:prSet presAssocID="{44697E31-1553-4EEE-A96B-121D426245F7}" presName="bottomArc2" presStyleLbl="parChTrans1D1" presStyleIdx="3" presStyleCnt="34"/>
      <dgm:spPr/>
    </dgm:pt>
    <dgm:pt modelId="{1DD53F8C-7CCE-460E-889B-7A9F3970FEF1}" type="pres">
      <dgm:prSet presAssocID="{44697E31-1553-4EEE-A96B-121D426245F7}" presName="topConnNode2" presStyleLbl="node2" presStyleIdx="0" presStyleCnt="0"/>
      <dgm:spPr/>
    </dgm:pt>
    <dgm:pt modelId="{E1B9629A-C61C-410C-8CD6-F7DBC2869CD9}" type="pres">
      <dgm:prSet presAssocID="{44697E31-1553-4EEE-A96B-121D426245F7}" presName="hierChild4" presStyleCnt="0"/>
      <dgm:spPr/>
    </dgm:pt>
    <dgm:pt modelId="{74001B94-444C-4395-B09B-CAEC97612F88}" type="pres">
      <dgm:prSet presAssocID="{6A41CB37-5BF2-41E6-91F5-A009345E6D9B}" presName="Name28" presStyleLbl="parChTrans1D3" presStyleIdx="0" presStyleCnt="11"/>
      <dgm:spPr/>
    </dgm:pt>
    <dgm:pt modelId="{4112FFB4-9452-4427-A76A-AF6235F15010}" type="pres">
      <dgm:prSet presAssocID="{F7B68F56-9998-4B1E-95F0-3A8224791730}" presName="hierRoot2" presStyleCnt="0">
        <dgm:presLayoutVars>
          <dgm:hierBranch val="init"/>
        </dgm:presLayoutVars>
      </dgm:prSet>
      <dgm:spPr/>
    </dgm:pt>
    <dgm:pt modelId="{57790F7F-A913-44CB-A713-EE79929B5F18}" type="pres">
      <dgm:prSet presAssocID="{F7B68F56-9998-4B1E-95F0-3A8224791730}" presName="rootComposite2" presStyleCnt="0"/>
      <dgm:spPr/>
    </dgm:pt>
    <dgm:pt modelId="{3BA283B5-F115-4637-9FEC-E4C5B7C13E2A}" type="pres">
      <dgm:prSet presAssocID="{F7B68F56-9998-4B1E-95F0-3A8224791730}" presName="rootText2" presStyleLbl="alignAcc1" presStyleIdx="0" presStyleCnt="0">
        <dgm:presLayoutVars>
          <dgm:chPref val="3"/>
        </dgm:presLayoutVars>
      </dgm:prSet>
      <dgm:spPr/>
    </dgm:pt>
    <dgm:pt modelId="{26CB8F86-45A4-426F-B0E4-464F775041D4}" type="pres">
      <dgm:prSet presAssocID="{F7B68F56-9998-4B1E-95F0-3A8224791730}" presName="topArc2" presStyleLbl="parChTrans1D1" presStyleIdx="4" presStyleCnt="34"/>
      <dgm:spPr/>
    </dgm:pt>
    <dgm:pt modelId="{8A5B6C96-8903-4F24-9791-12003E81B7F0}" type="pres">
      <dgm:prSet presAssocID="{F7B68F56-9998-4B1E-95F0-3A8224791730}" presName="bottomArc2" presStyleLbl="parChTrans1D1" presStyleIdx="5" presStyleCnt="34"/>
      <dgm:spPr/>
    </dgm:pt>
    <dgm:pt modelId="{AD6E07F0-C641-4F12-A5D8-5A07B04C028F}" type="pres">
      <dgm:prSet presAssocID="{F7B68F56-9998-4B1E-95F0-3A8224791730}" presName="topConnNode2" presStyleLbl="node3" presStyleIdx="0" presStyleCnt="0"/>
      <dgm:spPr/>
    </dgm:pt>
    <dgm:pt modelId="{166306D7-9496-4464-A488-ED8B05BC8E1D}" type="pres">
      <dgm:prSet presAssocID="{F7B68F56-9998-4B1E-95F0-3A8224791730}" presName="hierChild4" presStyleCnt="0"/>
      <dgm:spPr/>
    </dgm:pt>
    <dgm:pt modelId="{47B0E215-35A0-46D5-A67F-642C16C9A461}" type="pres">
      <dgm:prSet presAssocID="{F7B68F56-9998-4B1E-95F0-3A8224791730}" presName="hierChild5" presStyleCnt="0"/>
      <dgm:spPr/>
    </dgm:pt>
    <dgm:pt modelId="{CB8F52B9-0693-467A-B220-87D737E57D68}" type="pres">
      <dgm:prSet presAssocID="{ED015871-BF7F-4259-A4C9-A5194E266746}" presName="Name28" presStyleLbl="parChTrans1D3" presStyleIdx="1" presStyleCnt="11"/>
      <dgm:spPr/>
    </dgm:pt>
    <dgm:pt modelId="{E4F667CE-449A-45E3-A93E-20FAC002905A}" type="pres">
      <dgm:prSet presAssocID="{10DCC6B3-65CE-461A-8E4E-4C2C24F6EA86}" presName="hierRoot2" presStyleCnt="0">
        <dgm:presLayoutVars>
          <dgm:hierBranch val="init"/>
        </dgm:presLayoutVars>
      </dgm:prSet>
      <dgm:spPr/>
    </dgm:pt>
    <dgm:pt modelId="{03582438-5A53-47E2-AAFD-1C81D9524D79}" type="pres">
      <dgm:prSet presAssocID="{10DCC6B3-65CE-461A-8E4E-4C2C24F6EA86}" presName="rootComposite2" presStyleCnt="0"/>
      <dgm:spPr/>
    </dgm:pt>
    <dgm:pt modelId="{2F06122A-9671-4F38-8D19-20D5A4D3B0A0}" type="pres">
      <dgm:prSet presAssocID="{10DCC6B3-65CE-461A-8E4E-4C2C24F6EA86}" presName="rootText2" presStyleLbl="alignAcc1" presStyleIdx="0" presStyleCnt="0">
        <dgm:presLayoutVars>
          <dgm:chPref val="3"/>
        </dgm:presLayoutVars>
      </dgm:prSet>
      <dgm:spPr/>
    </dgm:pt>
    <dgm:pt modelId="{AD91D746-0025-42E9-BCF3-052265720D6D}" type="pres">
      <dgm:prSet presAssocID="{10DCC6B3-65CE-461A-8E4E-4C2C24F6EA86}" presName="topArc2" presStyleLbl="parChTrans1D1" presStyleIdx="6" presStyleCnt="34"/>
      <dgm:spPr/>
    </dgm:pt>
    <dgm:pt modelId="{93AE43B7-F8E4-436C-BA76-2F2D1B39D348}" type="pres">
      <dgm:prSet presAssocID="{10DCC6B3-65CE-461A-8E4E-4C2C24F6EA86}" presName="bottomArc2" presStyleLbl="parChTrans1D1" presStyleIdx="7" presStyleCnt="34"/>
      <dgm:spPr/>
    </dgm:pt>
    <dgm:pt modelId="{12399E58-5117-43E9-9984-4C87A51CB8AF}" type="pres">
      <dgm:prSet presAssocID="{10DCC6B3-65CE-461A-8E4E-4C2C24F6EA86}" presName="topConnNode2" presStyleLbl="node3" presStyleIdx="0" presStyleCnt="0"/>
      <dgm:spPr/>
    </dgm:pt>
    <dgm:pt modelId="{621EEAE1-068B-4B9A-977F-581C4C8A8BBF}" type="pres">
      <dgm:prSet presAssocID="{10DCC6B3-65CE-461A-8E4E-4C2C24F6EA86}" presName="hierChild4" presStyleCnt="0"/>
      <dgm:spPr/>
    </dgm:pt>
    <dgm:pt modelId="{3FB01714-B272-4093-877B-EA287A5268F2}" type="pres">
      <dgm:prSet presAssocID="{10DCC6B3-65CE-461A-8E4E-4C2C24F6EA86}" presName="hierChild5" presStyleCnt="0"/>
      <dgm:spPr/>
    </dgm:pt>
    <dgm:pt modelId="{7D141020-15BC-46A8-B5D8-CACA541AAC8C}" type="pres">
      <dgm:prSet presAssocID="{1D3CF664-1A1C-4B68-A7EC-B1A0B223E850}" presName="Name28" presStyleLbl="parChTrans1D3" presStyleIdx="2" presStyleCnt="11"/>
      <dgm:spPr/>
    </dgm:pt>
    <dgm:pt modelId="{97123627-2AEB-41E1-BD6F-98C5F387A242}" type="pres">
      <dgm:prSet presAssocID="{A2AD427F-4916-440E-96DC-1024ECB7CD43}" presName="hierRoot2" presStyleCnt="0">
        <dgm:presLayoutVars>
          <dgm:hierBranch val="init"/>
        </dgm:presLayoutVars>
      </dgm:prSet>
      <dgm:spPr/>
    </dgm:pt>
    <dgm:pt modelId="{180E2F85-8EC9-410A-A7AD-8811138718F6}" type="pres">
      <dgm:prSet presAssocID="{A2AD427F-4916-440E-96DC-1024ECB7CD43}" presName="rootComposite2" presStyleCnt="0"/>
      <dgm:spPr/>
    </dgm:pt>
    <dgm:pt modelId="{AEBE0B6D-7AC2-4C0F-BC25-D5A3EDF71DA7}" type="pres">
      <dgm:prSet presAssocID="{A2AD427F-4916-440E-96DC-1024ECB7CD43}" presName="rootText2" presStyleLbl="alignAcc1" presStyleIdx="0" presStyleCnt="0">
        <dgm:presLayoutVars>
          <dgm:chPref val="3"/>
        </dgm:presLayoutVars>
      </dgm:prSet>
      <dgm:spPr/>
    </dgm:pt>
    <dgm:pt modelId="{71A09771-4F9B-49D9-9F93-9313D6798A57}" type="pres">
      <dgm:prSet presAssocID="{A2AD427F-4916-440E-96DC-1024ECB7CD43}" presName="topArc2" presStyleLbl="parChTrans1D1" presStyleIdx="8" presStyleCnt="34"/>
      <dgm:spPr/>
    </dgm:pt>
    <dgm:pt modelId="{37235FDD-42E4-4691-B921-03B697939E8E}" type="pres">
      <dgm:prSet presAssocID="{A2AD427F-4916-440E-96DC-1024ECB7CD43}" presName="bottomArc2" presStyleLbl="parChTrans1D1" presStyleIdx="9" presStyleCnt="34"/>
      <dgm:spPr/>
    </dgm:pt>
    <dgm:pt modelId="{8D507C22-083A-415A-A398-8DE1F19DBC7E}" type="pres">
      <dgm:prSet presAssocID="{A2AD427F-4916-440E-96DC-1024ECB7CD43}" presName="topConnNode2" presStyleLbl="node3" presStyleIdx="0" presStyleCnt="0"/>
      <dgm:spPr/>
    </dgm:pt>
    <dgm:pt modelId="{889FEF87-689D-457A-8240-092CAC2435E5}" type="pres">
      <dgm:prSet presAssocID="{A2AD427F-4916-440E-96DC-1024ECB7CD43}" presName="hierChild4" presStyleCnt="0"/>
      <dgm:spPr/>
    </dgm:pt>
    <dgm:pt modelId="{D4AC1C82-6A53-4ECF-8B46-1C177D0FABEF}" type="pres">
      <dgm:prSet presAssocID="{A2AD427F-4916-440E-96DC-1024ECB7CD43}" presName="hierChild5" presStyleCnt="0"/>
      <dgm:spPr/>
    </dgm:pt>
    <dgm:pt modelId="{151305F8-019F-4392-A9DA-C35CC28CCD5B}" type="pres">
      <dgm:prSet presAssocID="{44697E31-1553-4EEE-A96B-121D426245F7}" presName="hierChild5" presStyleCnt="0"/>
      <dgm:spPr/>
    </dgm:pt>
    <dgm:pt modelId="{F99E31CF-C7B9-4B90-998D-0003725BF63E}" type="pres">
      <dgm:prSet presAssocID="{3B1F75B7-499A-4240-965D-7F81E88E196A}" presName="Name28" presStyleLbl="parChTrans1D2" presStyleIdx="1" presStyleCnt="5"/>
      <dgm:spPr/>
    </dgm:pt>
    <dgm:pt modelId="{E71B2E45-6AAA-47C9-B842-29AC218882D3}" type="pres">
      <dgm:prSet presAssocID="{4CC389CD-737E-47A0-9B06-B0AAECD27606}" presName="hierRoot2" presStyleCnt="0">
        <dgm:presLayoutVars>
          <dgm:hierBranch val="init"/>
        </dgm:presLayoutVars>
      </dgm:prSet>
      <dgm:spPr/>
    </dgm:pt>
    <dgm:pt modelId="{828C7773-8E04-438C-AE59-03BE32CF2962}" type="pres">
      <dgm:prSet presAssocID="{4CC389CD-737E-47A0-9B06-B0AAECD27606}" presName="rootComposite2" presStyleCnt="0"/>
      <dgm:spPr/>
    </dgm:pt>
    <dgm:pt modelId="{88C1750D-08F8-4195-9871-DFA29EAE1510}" type="pres">
      <dgm:prSet presAssocID="{4CC389CD-737E-47A0-9B06-B0AAECD27606}" presName="rootText2" presStyleLbl="alignAcc1" presStyleIdx="0" presStyleCnt="0">
        <dgm:presLayoutVars>
          <dgm:chPref val="3"/>
        </dgm:presLayoutVars>
      </dgm:prSet>
      <dgm:spPr/>
    </dgm:pt>
    <dgm:pt modelId="{7C8404AB-62D2-43D2-87A6-59F918532574}" type="pres">
      <dgm:prSet presAssocID="{4CC389CD-737E-47A0-9B06-B0AAECD27606}" presName="topArc2" presStyleLbl="parChTrans1D1" presStyleIdx="10" presStyleCnt="34"/>
      <dgm:spPr/>
    </dgm:pt>
    <dgm:pt modelId="{C36EDA8F-CDE2-4590-869A-4073A13002FB}" type="pres">
      <dgm:prSet presAssocID="{4CC389CD-737E-47A0-9B06-B0AAECD27606}" presName="bottomArc2" presStyleLbl="parChTrans1D1" presStyleIdx="11" presStyleCnt="34"/>
      <dgm:spPr/>
    </dgm:pt>
    <dgm:pt modelId="{F9525208-EAD4-4C15-9350-F97C63C1E071}" type="pres">
      <dgm:prSet presAssocID="{4CC389CD-737E-47A0-9B06-B0AAECD27606}" presName="topConnNode2" presStyleLbl="node2" presStyleIdx="0" presStyleCnt="0"/>
      <dgm:spPr/>
    </dgm:pt>
    <dgm:pt modelId="{03B5E8EC-0D5A-4536-ACEB-A2A740A64396}" type="pres">
      <dgm:prSet presAssocID="{4CC389CD-737E-47A0-9B06-B0AAECD27606}" presName="hierChild4" presStyleCnt="0"/>
      <dgm:spPr/>
    </dgm:pt>
    <dgm:pt modelId="{751F55FC-C2EA-474F-B367-B6B8A1ED2CF8}" type="pres">
      <dgm:prSet presAssocID="{B95B0AA4-0854-47BB-A34E-B7584A09BA9C}" presName="Name28" presStyleLbl="parChTrans1D3" presStyleIdx="3" presStyleCnt="11"/>
      <dgm:spPr/>
    </dgm:pt>
    <dgm:pt modelId="{68914219-8601-42CE-B8C0-7C37ADB19645}" type="pres">
      <dgm:prSet presAssocID="{E4C1389E-26F1-4B46-B228-FD061843D2B5}" presName="hierRoot2" presStyleCnt="0">
        <dgm:presLayoutVars>
          <dgm:hierBranch val="init"/>
        </dgm:presLayoutVars>
      </dgm:prSet>
      <dgm:spPr/>
    </dgm:pt>
    <dgm:pt modelId="{6B35FF59-FC36-4696-94FB-AD932FB7085D}" type="pres">
      <dgm:prSet presAssocID="{E4C1389E-26F1-4B46-B228-FD061843D2B5}" presName="rootComposite2" presStyleCnt="0"/>
      <dgm:spPr/>
    </dgm:pt>
    <dgm:pt modelId="{5676FD21-967C-419A-950D-2210933EF572}" type="pres">
      <dgm:prSet presAssocID="{E4C1389E-26F1-4B46-B228-FD061843D2B5}" presName="rootText2" presStyleLbl="alignAcc1" presStyleIdx="0" presStyleCnt="0">
        <dgm:presLayoutVars>
          <dgm:chPref val="3"/>
        </dgm:presLayoutVars>
      </dgm:prSet>
      <dgm:spPr/>
    </dgm:pt>
    <dgm:pt modelId="{24680AE9-AA1D-49D1-8966-F7F3F428B684}" type="pres">
      <dgm:prSet presAssocID="{E4C1389E-26F1-4B46-B228-FD061843D2B5}" presName="topArc2" presStyleLbl="parChTrans1D1" presStyleIdx="12" presStyleCnt="34"/>
      <dgm:spPr/>
    </dgm:pt>
    <dgm:pt modelId="{C2E3F439-8705-490B-A046-B2F6978D8278}" type="pres">
      <dgm:prSet presAssocID="{E4C1389E-26F1-4B46-B228-FD061843D2B5}" presName="bottomArc2" presStyleLbl="parChTrans1D1" presStyleIdx="13" presStyleCnt="34"/>
      <dgm:spPr/>
    </dgm:pt>
    <dgm:pt modelId="{7F33E7F3-7EF9-496B-8F4E-ADDC413313F3}" type="pres">
      <dgm:prSet presAssocID="{E4C1389E-26F1-4B46-B228-FD061843D2B5}" presName="topConnNode2" presStyleLbl="node3" presStyleIdx="0" presStyleCnt="0"/>
      <dgm:spPr/>
    </dgm:pt>
    <dgm:pt modelId="{BE95315E-6D19-4F21-BC57-E1898E597DBB}" type="pres">
      <dgm:prSet presAssocID="{E4C1389E-26F1-4B46-B228-FD061843D2B5}" presName="hierChild4" presStyleCnt="0"/>
      <dgm:spPr/>
    </dgm:pt>
    <dgm:pt modelId="{D27930FE-0488-4406-8CB7-CC6FB111C6C3}" type="pres">
      <dgm:prSet presAssocID="{E4C1389E-26F1-4B46-B228-FD061843D2B5}" presName="hierChild5" presStyleCnt="0"/>
      <dgm:spPr/>
    </dgm:pt>
    <dgm:pt modelId="{2F439F4D-6D75-4992-8F6D-38B0BB431A0D}" type="pres">
      <dgm:prSet presAssocID="{543DBA1E-B901-42AF-877B-B3079A4EAD95}" presName="Name28" presStyleLbl="parChTrans1D3" presStyleIdx="4" presStyleCnt="11"/>
      <dgm:spPr/>
    </dgm:pt>
    <dgm:pt modelId="{13A0AAAD-C5A4-4736-817C-ED2561BCA7BE}" type="pres">
      <dgm:prSet presAssocID="{2B25782C-7BB8-42F9-8501-4480DBF9F0EB}" presName="hierRoot2" presStyleCnt="0">
        <dgm:presLayoutVars>
          <dgm:hierBranch val="init"/>
        </dgm:presLayoutVars>
      </dgm:prSet>
      <dgm:spPr/>
    </dgm:pt>
    <dgm:pt modelId="{73748154-2CEB-46F7-BC15-C0DD405F9F59}" type="pres">
      <dgm:prSet presAssocID="{2B25782C-7BB8-42F9-8501-4480DBF9F0EB}" presName="rootComposite2" presStyleCnt="0"/>
      <dgm:spPr/>
    </dgm:pt>
    <dgm:pt modelId="{564AC461-68E9-4271-BBBD-C2DBD4BB36AD}" type="pres">
      <dgm:prSet presAssocID="{2B25782C-7BB8-42F9-8501-4480DBF9F0EB}" presName="rootText2" presStyleLbl="alignAcc1" presStyleIdx="0" presStyleCnt="0">
        <dgm:presLayoutVars>
          <dgm:chPref val="3"/>
        </dgm:presLayoutVars>
      </dgm:prSet>
      <dgm:spPr/>
    </dgm:pt>
    <dgm:pt modelId="{DFB6950C-3059-41E7-854E-55D43AD87010}" type="pres">
      <dgm:prSet presAssocID="{2B25782C-7BB8-42F9-8501-4480DBF9F0EB}" presName="topArc2" presStyleLbl="parChTrans1D1" presStyleIdx="14" presStyleCnt="34"/>
      <dgm:spPr/>
    </dgm:pt>
    <dgm:pt modelId="{5E0DE9B7-76E0-4D44-AA89-0C43E90AC84D}" type="pres">
      <dgm:prSet presAssocID="{2B25782C-7BB8-42F9-8501-4480DBF9F0EB}" presName="bottomArc2" presStyleLbl="parChTrans1D1" presStyleIdx="15" presStyleCnt="34"/>
      <dgm:spPr/>
    </dgm:pt>
    <dgm:pt modelId="{27B15B60-667F-4757-97B6-60038F6DFB49}" type="pres">
      <dgm:prSet presAssocID="{2B25782C-7BB8-42F9-8501-4480DBF9F0EB}" presName="topConnNode2" presStyleLbl="node3" presStyleIdx="0" presStyleCnt="0"/>
      <dgm:spPr/>
    </dgm:pt>
    <dgm:pt modelId="{4C3ACFDF-098C-4DCE-BCCD-59EE5CB50263}" type="pres">
      <dgm:prSet presAssocID="{2B25782C-7BB8-42F9-8501-4480DBF9F0EB}" presName="hierChild4" presStyleCnt="0"/>
      <dgm:spPr/>
    </dgm:pt>
    <dgm:pt modelId="{5F665621-8271-401F-8368-4E53245DD9B9}" type="pres">
      <dgm:prSet presAssocID="{2B25782C-7BB8-42F9-8501-4480DBF9F0EB}" presName="hierChild5" presStyleCnt="0"/>
      <dgm:spPr/>
    </dgm:pt>
    <dgm:pt modelId="{A51DBC41-1F6E-428C-971E-B29F3715027E}" type="pres">
      <dgm:prSet presAssocID="{344E284D-0076-450B-BB81-18C192B6DC10}" presName="Name28" presStyleLbl="parChTrans1D3" presStyleIdx="5" presStyleCnt="11"/>
      <dgm:spPr/>
    </dgm:pt>
    <dgm:pt modelId="{0CDCC794-564C-4A11-A1D0-45920795FD00}" type="pres">
      <dgm:prSet presAssocID="{3F08C3E5-BB25-4FB6-B40A-DFE2361CA5C2}" presName="hierRoot2" presStyleCnt="0">
        <dgm:presLayoutVars>
          <dgm:hierBranch val="init"/>
        </dgm:presLayoutVars>
      </dgm:prSet>
      <dgm:spPr/>
    </dgm:pt>
    <dgm:pt modelId="{550A1253-0408-4249-A50C-D1297A9353CE}" type="pres">
      <dgm:prSet presAssocID="{3F08C3E5-BB25-4FB6-B40A-DFE2361CA5C2}" presName="rootComposite2" presStyleCnt="0"/>
      <dgm:spPr/>
    </dgm:pt>
    <dgm:pt modelId="{1270DC56-07F6-4073-9B48-0FA28840C1AB}" type="pres">
      <dgm:prSet presAssocID="{3F08C3E5-BB25-4FB6-B40A-DFE2361CA5C2}" presName="rootText2" presStyleLbl="alignAcc1" presStyleIdx="0" presStyleCnt="0">
        <dgm:presLayoutVars>
          <dgm:chPref val="3"/>
        </dgm:presLayoutVars>
      </dgm:prSet>
      <dgm:spPr/>
    </dgm:pt>
    <dgm:pt modelId="{C660F25F-2C4E-4927-82B6-034DEDC33C35}" type="pres">
      <dgm:prSet presAssocID="{3F08C3E5-BB25-4FB6-B40A-DFE2361CA5C2}" presName="topArc2" presStyleLbl="parChTrans1D1" presStyleIdx="16" presStyleCnt="34"/>
      <dgm:spPr/>
    </dgm:pt>
    <dgm:pt modelId="{4F93AAFE-B789-4210-85FA-1B4D650B20BE}" type="pres">
      <dgm:prSet presAssocID="{3F08C3E5-BB25-4FB6-B40A-DFE2361CA5C2}" presName="bottomArc2" presStyleLbl="parChTrans1D1" presStyleIdx="17" presStyleCnt="34"/>
      <dgm:spPr/>
    </dgm:pt>
    <dgm:pt modelId="{A033BDB4-B166-42BB-BF98-4803966EAE5E}" type="pres">
      <dgm:prSet presAssocID="{3F08C3E5-BB25-4FB6-B40A-DFE2361CA5C2}" presName="topConnNode2" presStyleLbl="node3" presStyleIdx="0" presStyleCnt="0"/>
      <dgm:spPr/>
    </dgm:pt>
    <dgm:pt modelId="{B43CD2D0-99D8-4ACF-BEB2-30201C056693}" type="pres">
      <dgm:prSet presAssocID="{3F08C3E5-BB25-4FB6-B40A-DFE2361CA5C2}" presName="hierChild4" presStyleCnt="0"/>
      <dgm:spPr/>
    </dgm:pt>
    <dgm:pt modelId="{CA938722-3C62-4C0C-A9C1-143419AB65C0}" type="pres">
      <dgm:prSet presAssocID="{3F08C3E5-BB25-4FB6-B40A-DFE2361CA5C2}" presName="hierChild5" presStyleCnt="0"/>
      <dgm:spPr/>
    </dgm:pt>
    <dgm:pt modelId="{33CE01C7-BA83-4E34-AA74-F00F8028F5DE}" type="pres">
      <dgm:prSet presAssocID="{4CC389CD-737E-47A0-9B06-B0AAECD27606}" presName="hierChild5" presStyleCnt="0"/>
      <dgm:spPr/>
    </dgm:pt>
    <dgm:pt modelId="{8C42C894-9345-4CA4-99C2-5078A5804A01}" type="pres">
      <dgm:prSet presAssocID="{981DA903-EAAF-4F9D-B0C9-8FDF466BA32A}" presName="Name28" presStyleLbl="parChTrans1D2" presStyleIdx="2" presStyleCnt="5"/>
      <dgm:spPr/>
    </dgm:pt>
    <dgm:pt modelId="{1DAD98EC-8F74-49D8-A5FE-EED00C8CF441}" type="pres">
      <dgm:prSet presAssocID="{5F2769E4-7F9E-4187-99C0-DE7761672B4E}" presName="hierRoot2" presStyleCnt="0">
        <dgm:presLayoutVars>
          <dgm:hierBranch val="init"/>
        </dgm:presLayoutVars>
      </dgm:prSet>
      <dgm:spPr/>
    </dgm:pt>
    <dgm:pt modelId="{0378DEF8-AB17-4B2B-9710-42F9F3C20376}" type="pres">
      <dgm:prSet presAssocID="{5F2769E4-7F9E-4187-99C0-DE7761672B4E}" presName="rootComposite2" presStyleCnt="0"/>
      <dgm:spPr/>
    </dgm:pt>
    <dgm:pt modelId="{34324143-06CA-41D0-954C-482996FC941D}" type="pres">
      <dgm:prSet presAssocID="{5F2769E4-7F9E-4187-99C0-DE7761672B4E}" presName="rootText2" presStyleLbl="alignAcc1" presStyleIdx="0" presStyleCnt="0">
        <dgm:presLayoutVars>
          <dgm:chPref val="3"/>
        </dgm:presLayoutVars>
      </dgm:prSet>
      <dgm:spPr/>
    </dgm:pt>
    <dgm:pt modelId="{01C2B0F2-CC27-406D-855C-7AD9DFD9E96D}" type="pres">
      <dgm:prSet presAssocID="{5F2769E4-7F9E-4187-99C0-DE7761672B4E}" presName="topArc2" presStyleLbl="parChTrans1D1" presStyleIdx="18" presStyleCnt="34"/>
      <dgm:spPr/>
    </dgm:pt>
    <dgm:pt modelId="{33677DCA-5074-48D6-8DE2-1C1D2BB8F6FB}" type="pres">
      <dgm:prSet presAssocID="{5F2769E4-7F9E-4187-99C0-DE7761672B4E}" presName="bottomArc2" presStyleLbl="parChTrans1D1" presStyleIdx="19" presStyleCnt="34"/>
      <dgm:spPr/>
    </dgm:pt>
    <dgm:pt modelId="{E9ADF70C-EFF9-481C-A46D-9B58DF7A67FE}" type="pres">
      <dgm:prSet presAssocID="{5F2769E4-7F9E-4187-99C0-DE7761672B4E}" presName="topConnNode2" presStyleLbl="node2" presStyleIdx="0" presStyleCnt="0"/>
      <dgm:spPr/>
    </dgm:pt>
    <dgm:pt modelId="{D419999C-07D8-4039-897B-84CF2440256A}" type="pres">
      <dgm:prSet presAssocID="{5F2769E4-7F9E-4187-99C0-DE7761672B4E}" presName="hierChild4" presStyleCnt="0"/>
      <dgm:spPr/>
    </dgm:pt>
    <dgm:pt modelId="{59DA1D4F-1FA6-4B38-A78D-B3655C7457AA}" type="pres">
      <dgm:prSet presAssocID="{A966489E-69F4-483D-AFE4-FD5A46CEA2E9}" presName="Name28" presStyleLbl="parChTrans1D3" presStyleIdx="6" presStyleCnt="11"/>
      <dgm:spPr/>
    </dgm:pt>
    <dgm:pt modelId="{6BA0FCCF-E86F-46EE-BF5F-F7132332D496}" type="pres">
      <dgm:prSet presAssocID="{865FAE25-A079-40E9-9FA6-EE78DBAA6061}" presName="hierRoot2" presStyleCnt="0">
        <dgm:presLayoutVars>
          <dgm:hierBranch val="init"/>
        </dgm:presLayoutVars>
      </dgm:prSet>
      <dgm:spPr/>
    </dgm:pt>
    <dgm:pt modelId="{062F2320-8D99-47F4-981B-54264789B66B}" type="pres">
      <dgm:prSet presAssocID="{865FAE25-A079-40E9-9FA6-EE78DBAA6061}" presName="rootComposite2" presStyleCnt="0"/>
      <dgm:spPr/>
    </dgm:pt>
    <dgm:pt modelId="{75C31871-7809-4C54-9665-4676ECA4CD8D}" type="pres">
      <dgm:prSet presAssocID="{865FAE25-A079-40E9-9FA6-EE78DBAA6061}" presName="rootText2" presStyleLbl="alignAcc1" presStyleIdx="0" presStyleCnt="0">
        <dgm:presLayoutVars>
          <dgm:chPref val="3"/>
        </dgm:presLayoutVars>
      </dgm:prSet>
      <dgm:spPr/>
    </dgm:pt>
    <dgm:pt modelId="{9965F973-0190-495C-B919-15B64AFAAE1B}" type="pres">
      <dgm:prSet presAssocID="{865FAE25-A079-40E9-9FA6-EE78DBAA6061}" presName="topArc2" presStyleLbl="parChTrans1D1" presStyleIdx="20" presStyleCnt="34"/>
      <dgm:spPr/>
    </dgm:pt>
    <dgm:pt modelId="{566B8B9F-8CBB-4FED-A2F9-B54B75F2708B}" type="pres">
      <dgm:prSet presAssocID="{865FAE25-A079-40E9-9FA6-EE78DBAA6061}" presName="bottomArc2" presStyleLbl="parChTrans1D1" presStyleIdx="21" presStyleCnt="34"/>
      <dgm:spPr/>
    </dgm:pt>
    <dgm:pt modelId="{4F80F003-457F-4AFE-81DB-A4652F129203}" type="pres">
      <dgm:prSet presAssocID="{865FAE25-A079-40E9-9FA6-EE78DBAA6061}" presName="topConnNode2" presStyleLbl="node3" presStyleIdx="0" presStyleCnt="0"/>
      <dgm:spPr/>
    </dgm:pt>
    <dgm:pt modelId="{C3A89E2A-A0A1-40DB-ADB8-25A72B4E4FDB}" type="pres">
      <dgm:prSet presAssocID="{865FAE25-A079-40E9-9FA6-EE78DBAA6061}" presName="hierChild4" presStyleCnt="0"/>
      <dgm:spPr/>
    </dgm:pt>
    <dgm:pt modelId="{E2A94401-E1C3-4344-A6CB-26E188FB5F26}" type="pres">
      <dgm:prSet presAssocID="{865FAE25-A079-40E9-9FA6-EE78DBAA6061}" presName="hierChild5" presStyleCnt="0"/>
      <dgm:spPr/>
    </dgm:pt>
    <dgm:pt modelId="{711F6922-3F80-438A-BA21-B6016F8ACD8C}" type="pres">
      <dgm:prSet presAssocID="{25EEB3C9-36C8-491E-AB6B-1BFAFBE26B98}" presName="Name28" presStyleLbl="parChTrans1D3" presStyleIdx="7" presStyleCnt="11"/>
      <dgm:spPr/>
    </dgm:pt>
    <dgm:pt modelId="{A6E838A9-5A18-4305-9CC0-8EDD67799018}" type="pres">
      <dgm:prSet presAssocID="{7E0D95BC-17CB-4B2E-9919-D8AF80F05C1B}" presName="hierRoot2" presStyleCnt="0">
        <dgm:presLayoutVars>
          <dgm:hierBranch val="init"/>
        </dgm:presLayoutVars>
      </dgm:prSet>
      <dgm:spPr/>
    </dgm:pt>
    <dgm:pt modelId="{809B6014-1C86-4CF4-BE53-F52D3F93CDF2}" type="pres">
      <dgm:prSet presAssocID="{7E0D95BC-17CB-4B2E-9919-D8AF80F05C1B}" presName="rootComposite2" presStyleCnt="0"/>
      <dgm:spPr/>
    </dgm:pt>
    <dgm:pt modelId="{FB69E208-DE68-4A4D-B03D-B6F1454364BE}" type="pres">
      <dgm:prSet presAssocID="{7E0D95BC-17CB-4B2E-9919-D8AF80F05C1B}" presName="rootText2" presStyleLbl="alignAcc1" presStyleIdx="0" presStyleCnt="0">
        <dgm:presLayoutVars>
          <dgm:chPref val="3"/>
        </dgm:presLayoutVars>
      </dgm:prSet>
      <dgm:spPr/>
    </dgm:pt>
    <dgm:pt modelId="{B1DCACD5-F13F-4152-BFE5-F8743DB44CFF}" type="pres">
      <dgm:prSet presAssocID="{7E0D95BC-17CB-4B2E-9919-D8AF80F05C1B}" presName="topArc2" presStyleLbl="parChTrans1D1" presStyleIdx="22" presStyleCnt="34"/>
      <dgm:spPr/>
    </dgm:pt>
    <dgm:pt modelId="{D9363ADC-1350-4AE2-B038-2B525CFE28FE}" type="pres">
      <dgm:prSet presAssocID="{7E0D95BC-17CB-4B2E-9919-D8AF80F05C1B}" presName="bottomArc2" presStyleLbl="parChTrans1D1" presStyleIdx="23" presStyleCnt="34"/>
      <dgm:spPr/>
    </dgm:pt>
    <dgm:pt modelId="{3489A52C-AE45-41B0-9DE4-B0020036F279}" type="pres">
      <dgm:prSet presAssocID="{7E0D95BC-17CB-4B2E-9919-D8AF80F05C1B}" presName="topConnNode2" presStyleLbl="node3" presStyleIdx="0" presStyleCnt="0"/>
      <dgm:spPr/>
    </dgm:pt>
    <dgm:pt modelId="{AEEEA260-659C-4CEE-916D-239B94F7B61D}" type="pres">
      <dgm:prSet presAssocID="{7E0D95BC-17CB-4B2E-9919-D8AF80F05C1B}" presName="hierChild4" presStyleCnt="0"/>
      <dgm:spPr/>
    </dgm:pt>
    <dgm:pt modelId="{A061C001-998D-473D-B32F-1636A57D8FB3}" type="pres">
      <dgm:prSet presAssocID="{7E0D95BC-17CB-4B2E-9919-D8AF80F05C1B}" presName="hierChild5" presStyleCnt="0"/>
      <dgm:spPr/>
    </dgm:pt>
    <dgm:pt modelId="{AA51F615-FBAD-4634-8853-01F9EAF267A8}" type="pres">
      <dgm:prSet presAssocID="{5F2769E4-7F9E-4187-99C0-DE7761672B4E}" presName="hierChild5" presStyleCnt="0"/>
      <dgm:spPr/>
    </dgm:pt>
    <dgm:pt modelId="{2458BEEA-9B5A-4ED2-A605-52337E00C669}" type="pres">
      <dgm:prSet presAssocID="{2968DDF5-7172-4F16-B075-E20D049153CE}" presName="Name28" presStyleLbl="parChTrans1D2" presStyleIdx="3" presStyleCnt="5"/>
      <dgm:spPr/>
    </dgm:pt>
    <dgm:pt modelId="{3AA0BF0D-06AA-41AD-BABC-1B608E284144}" type="pres">
      <dgm:prSet presAssocID="{5CE0A853-7B49-4BED-A6C2-A656B5819613}" presName="hierRoot2" presStyleCnt="0">
        <dgm:presLayoutVars>
          <dgm:hierBranch val="init"/>
        </dgm:presLayoutVars>
      </dgm:prSet>
      <dgm:spPr/>
    </dgm:pt>
    <dgm:pt modelId="{2F7F0D7D-5E97-4771-BADC-0DF238936A76}" type="pres">
      <dgm:prSet presAssocID="{5CE0A853-7B49-4BED-A6C2-A656B5819613}" presName="rootComposite2" presStyleCnt="0"/>
      <dgm:spPr/>
    </dgm:pt>
    <dgm:pt modelId="{23EFC426-25EF-4B67-9590-F49F52077268}" type="pres">
      <dgm:prSet presAssocID="{5CE0A853-7B49-4BED-A6C2-A656B5819613}" presName="rootText2" presStyleLbl="alignAcc1" presStyleIdx="0" presStyleCnt="0">
        <dgm:presLayoutVars>
          <dgm:chPref val="3"/>
        </dgm:presLayoutVars>
      </dgm:prSet>
      <dgm:spPr/>
    </dgm:pt>
    <dgm:pt modelId="{D0C508E8-CB82-4E99-B2CD-3E833947D836}" type="pres">
      <dgm:prSet presAssocID="{5CE0A853-7B49-4BED-A6C2-A656B5819613}" presName="topArc2" presStyleLbl="parChTrans1D1" presStyleIdx="24" presStyleCnt="34"/>
      <dgm:spPr/>
    </dgm:pt>
    <dgm:pt modelId="{5254CC2A-BF9C-44E6-A9CB-B2F75DE6291D}" type="pres">
      <dgm:prSet presAssocID="{5CE0A853-7B49-4BED-A6C2-A656B5819613}" presName="bottomArc2" presStyleLbl="parChTrans1D1" presStyleIdx="25" presStyleCnt="34"/>
      <dgm:spPr/>
    </dgm:pt>
    <dgm:pt modelId="{770FCDEE-BAC1-4A49-BAD5-A642B03A2897}" type="pres">
      <dgm:prSet presAssocID="{5CE0A853-7B49-4BED-A6C2-A656B5819613}" presName="topConnNode2" presStyleLbl="node2" presStyleIdx="0" presStyleCnt="0"/>
      <dgm:spPr/>
    </dgm:pt>
    <dgm:pt modelId="{F90605D4-29EC-489B-AEF2-573A29196DB5}" type="pres">
      <dgm:prSet presAssocID="{5CE0A853-7B49-4BED-A6C2-A656B5819613}" presName="hierChild4" presStyleCnt="0"/>
      <dgm:spPr/>
    </dgm:pt>
    <dgm:pt modelId="{BDD07D98-026C-4318-8B6F-18C66B562ACE}" type="pres">
      <dgm:prSet presAssocID="{DA3161E8-1E51-4711-A23C-F068023EA2F8}" presName="Name28" presStyleLbl="parChTrans1D3" presStyleIdx="8" presStyleCnt="11"/>
      <dgm:spPr/>
    </dgm:pt>
    <dgm:pt modelId="{C26BDCD2-07F1-4D84-A7CA-0B4EA51A6841}" type="pres">
      <dgm:prSet presAssocID="{6C8A7A24-2030-4B21-B0B9-A4166BDA7D6C}" presName="hierRoot2" presStyleCnt="0">
        <dgm:presLayoutVars>
          <dgm:hierBranch val="init"/>
        </dgm:presLayoutVars>
      </dgm:prSet>
      <dgm:spPr/>
    </dgm:pt>
    <dgm:pt modelId="{9F3A0170-ECBD-4FA7-A92C-E63870B3273A}" type="pres">
      <dgm:prSet presAssocID="{6C8A7A24-2030-4B21-B0B9-A4166BDA7D6C}" presName="rootComposite2" presStyleCnt="0"/>
      <dgm:spPr/>
    </dgm:pt>
    <dgm:pt modelId="{0C741498-4928-4838-8CE9-37DCE7D13F34}" type="pres">
      <dgm:prSet presAssocID="{6C8A7A24-2030-4B21-B0B9-A4166BDA7D6C}" presName="rootText2" presStyleLbl="alignAcc1" presStyleIdx="0" presStyleCnt="0">
        <dgm:presLayoutVars>
          <dgm:chPref val="3"/>
        </dgm:presLayoutVars>
      </dgm:prSet>
      <dgm:spPr/>
    </dgm:pt>
    <dgm:pt modelId="{D4A2F56D-8FBD-4E8E-9C91-4C450BAA6700}" type="pres">
      <dgm:prSet presAssocID="{6C8A7A24-2030-4B21-B0B9-A4166BDA7D6C}" presName="topArc2" presStyleLbl="parChTrans1D1" presStyleIdx="26" presStyleCnt="34"/>
      <dgm:spPr/>
    </dgm:pt>
    <dgm:pt modelId="{D0F1EC23-6297-4129-AA6D-2C058BFBBB4B}" type="pres">
      <dgm:prSet presAssocID="{6C8A7A24-2030-4B21-B0B9-A4166BDA7D6C}" presName="bottomArc2" presStyleLbl="parChTrans1D1" presStyleIdx="27" presStyleCnt="34"/>
      <dgm:spPr/>
    </dgm:pt>
    <dgm:pt modelId="{5C1A2144-245A-4068-9561-98A95A5CB65A}" type="pres">
      <dgm:prSet presAssocID="{6C8A7A24-2030-4B21-B0B9-A4166BDA7D6C}" presName="topConnNode2" presStyleLbl="node3" presStyleIdx="0" presStyleCnt="0"/>
      <dgm:spPr/>
    </dgm:pt>
    <dgm:pt modelId="{2D4DA1B8-8A45-4008-8E39-2BC145CBA97F}" type="pres">
      <dgm:prSet presAssocID="{6C8A7A24-2030-4B21-B0B9-A4166BDA7D6C}" presName="hierChild4" presStyleCnt="0"/>
      <dgm:spPr/>
    </dgm:pt>
    <dgm:pt modelId="{CE9C6217-A1FC-4C41-9B4E-77FB144A0A97}" type="pres">
      <dgm:prSet presAssocID="{6C8A7A24-2030-4B21-B0B9-A4166BDA7D6C}" presName="hierChild5" presStyleCnt="0"/>
      <dgm:spPr/>
    </dgm:pt>
    <dgm:pt modelId="{5A1B0172-F1F3-4A10-A6FD-9430F826F859}" type="pres">
      <dgm:prSet presAssocID="{176E55A7-DDDC-409C-9AA8-3C74B4E49968}" presName="Name28" presStyleLbl="parChTrans1D3" presStyleIdx="9" presStyleCnt="11"/>
      <dgm:spPr/>
    </dgm:pt>
    <dgm:pt modelId="{3B70DFB5-6010-4365-89DB-D845327459D1}" type="pres">
      <dgm:prSet presAssocID="{9BCE79D2-4D7D-4F5D-A2A6-25DC2D4A821C}" presName="hierRoot2" presStyleCnt="0">
        <dgm:presLayoutVars>
          <dgm:hierBranch val="init"/>
        </dgm:presLayoutVars>
      </dgm:prSet>
      <dgm:spPr/>
    </dgm:pt>
    <dgm:pt modelId="{1EB12922-FAF7-4168-B734-4A0171CFCCA8}" type="pres">
      <dgm:prSet presAssocID="{9BCE79D2-4D7D-4F5D-A2A6-25DC2D4A821C}" presName="rootComposite2" presStyleCnt="0"/>
      <dgm:spPr/>
    </dgm:pt>
    <dgm:pt modelId="{720DA96F-5A54-4094-AC22-19522ADFB7B3}" type="pres">
      <dgm:prSet presAssocID="{9BCE79D2-4D7D-4F5D-A2A6-25DC2D4A821C}" presName="rootText2" presStyleLbl="alignAcc1" presStyleIdx="0" presStyleCnt="0">
        <dgm:presLayoutVars>
          <dgm:chPref val="3"/>
        </dgm:presLayoutVars>
      </dgm:prSet>
      <dgm:spPr/>
    </dgm:pt>
    <dgm:pt modelId="{A4A64AA4-9380-4A39-BCE4-8BAF0A06FE50}" type="pres">
      <dgm:prSet presAssocID="{9BCE79D2-4D7D-4F5D-A2A6-25DC2D4A821C}" presName="topArc2" presStyleLbl="parChTrans1D1" presStyleIdx="28" presStyleCnt="34"/>
      <dgm:spPr/>
    </dgm:pt>
    <dgm:pt modelId="{D048B11B-719D-4AD7-83CA-B3765BF5D4D7}" type="pres">
      <dgm:prSet presAssocID="{9BCE79D2-4D7D-4F5D-A2A6-25DC2D4A821C}" presName="bottomArc2" presStyleLbl="parChTrans1D1" presStyleIdx="29" presStyleCnt="34"/>
      <dgm:spPr/>
    </dgm:pt>
    <dgm:pt modelId="{967DF9FD-E1BC-4557-9440-0CDBF5B4AE97}" type="pres">
      <dgm:prSet presAssocID="{9BCE79D2-4D7D-4F5D-A2A6-25DC2D4A821C}" presName="topConnNode2" presStyleLbl="node3" presStyleIdx="0" presStyleCnt="0"/>
      <dgm:spPr/>
    </dgm:pt>
    <dgm:pt modelId="{DC64EBFA-2E5A-4664-8611-9D8CF67E7E25}" type="pres">
      <dgm:prSet presAssocID="{9BCE79D2-4D7D-4F5D-A2A6-25DC2D4A821C}" presName="hierChild4" presStyleCnt="0"/>
      <dgm:spPr/>
    </dgm:pt>
    <dgm:pt modelId="{F40C2CB1-8E8A-4647-BB32-46B1A807C383}" type="pres">
      <dgm:prSet presAssocID="{9BCE79D2-4D7D-4F5D-A2A6-25DC2D4A821C}" presName="hierChild5" presStyleCnt="0"/>
      <dgm:spPr/>
    </dgm:pt>
    <dgm:pt modelId="{B28F9307-1922-4FA5-B8F6-E247FF69126C}" type="pres">
      <dgm:prSet presAssocID="{5CE0A853-7B49-4BED-A6C2-A656B5819613}" presName="hierChild5" presStyleCnt="0"/>
      <dgm:spPr/>
    </dgm:pt>
    <dgm:pt modelId="{9267EBED-A6D9-4915-BDAE-CE63AC91A924}" type="pres">
      <dgm:prSet presAssocID="{0815C3E7-AE56-4D62-914C-901C6665AC16}" presName="Name28" presStyleLbl="parChTrans1D2" presStyleIdx="4" presStyleCnt="5"/>
      <dgm:spPr/>
    </dgm:pt>
    <dgm:pt modelId="{1BA53FD2-8C69-4362-AB5F-32C07ED9832C}" type="pres">
      <dgm:prSet presAssocID="{5295A7C5-96F4-4AA0-B7D7-B998DB90D097}" presName="hierRoot2" presStyleCnt="0">
        <dgm:presLayoutVars>
          <dgm:hierBranch val="init"/>
        </dgm:presLayoutVars>
      </dgm:prSet>
      <dgm:spPr/>
    </dgm:pt>
    <dgm:pt modelId="{48F1CF59-F424-47C9-9742-96B6D9E80BD3}" type="pres">
      <dgm:prSet presAssocID="{5295A7C5-96F4-4AA0-B7D7-B998DB90D097}" presName="rootComposite2" presStyleCnt="0"/>
      <dgm:spPr/>
    </dgm:pt>
    <dgm:pt modelId="{74FEA495-E77E-4B10-B5EB-D300150DE660}" type="pres">
      <dgm:prSet presAssocID="{5295A7C5-96F4-4AA0-B7D7-B998DB90D097}" presName="rootText2" presStyleLbl="alignAcc1" presStyleIdx="0" presStyleCnt="0">
        <dgm:presLayoutVars>
          <dgm:chPref val="3"/>
        </dgm:presLayoutVars>
      </dgm:prSet>
      <dgm:spPr/>
    </dgm:pt>
    <dgm:pt modelId="{93493605-7F9B-41CD-9E9C-9C53366AD82F}" type="pres">
      <dgm:prSet presAssocID="{5295A7C5-96F4-4AA0-B7D7-B998DB90D097}" presName="topArc2" presStyleLbl="parChTrans1D1" presStyleIdx="30" presStyleCnt="34"/>
      <dgm:spPr/>
    </dgm:pt>
    <dgm:pt modelId="{ACF134F8-A0DF-4077-815F-FF13AA76B4C5}" type="pres">
      <dgm:prSet presAssocID="{5295A7C5-96F4-4AA0-B7D7-B998DB90D097}" presName="bottomArc2" presStyleLbl="parChTrans1D1" presStyleIdx="31" presStyleCnt="34"/>
      <dgm:spPr/>
    </dgm:pt>
    <dgm:pt modelId="{35CA7813-6467-4012-AA05-09A32B8307ED}" type="pres">
      <dgm:prSet presAssocID="{5295A7C5-96F4-4AA0-B7D7-B998DB90D097}" presName="topConnNode2" presStyleLbl="node2" presStyleIdx="0" presStyleCnt="0"/>
      <dgm:spPr/>
    </dgm:pt>
    <dgm:pt modelId="{94E4127C-1354-4166-8CE5-2842C1D04D6A}" type="pres">
      <dgm:prSet presAssocID="{5295A7C5-96F4-4AA0-B7D7-B998DB90D097}" presName="hierChild4" presStyleCnt="0"/>
      <dgm:spPr/>
    </dgm:pt>
    <dgm:pt modelId="{FBE3CC21-1D20-4F14-AEE1-4E2D45EE26A5}" type="pres">
      <dgm:prSet presAssocID="{90477CE2-BC0F-4A08-997C-F64E6ABDAD8F}" presName="Name28" presStyleLbl="parChTrans1D3" presStyleIdx="10" presStyleCnt="11"/>
      <dgm:spPr/>
    </dgm:pt>
    <dgm:pt modelId="{D4327E79-4925-4BED-B53B-31C069BC19DC}" type="pres">
      <dgm:prSet presAssocID="{14639369-D8A8-49AB-92EB-2226ACE32BE2}" presName="hierRoot2" presStyleCnt="0">
        <dgm:presLayoutVars>
          <dgm:hierBranch val="init"/>
        </dgm:presLayoutVars>
      </dgm:prSet>
      <dgm:spPr/>
    </dgm:pt>
    <dgm:pt modelId="{3D1C771F-0D77-40E4-A867-3F8D516BD3E6}" type="pres">
      <dgm:prSet presAssocID="{14639369-D8A8-49AB-92EB-2226ACE32BE2}" presName="rootComposite2" presStyleCnt="0"/>
      <dgm:spPr/>
    </dgm:pt>
    <dgm:pt modelId="{4AEFE0E2-F29E-40E7-8DE4-50ED35095FF6}" type="pres">
      <dgm:prSet presAssocID="{14639369-D8A8-49AB-92EB-2226ACE32BE2}" presName="rootText2" presStyleLbl="alignAcc1" presStyleIdx="0" presStyleCnt="0">
        <dgm:presLayoutVars>
          <dgm:chPref val="3"/>
        </dgm:presLayoutVars>
      </dgm:prSet>
      <dgm:spPr/>
    </dgm:pt>
    <dgm:pt modelId="{AE310D7B-983B-4CE0-90C3-5F687B6F6EF0}" type="pres">
      <dgm:prSet presAssocID="{14639369-D8A8-49AB-92EB-2226ACE32BE2}" presName="topArc2" presStyleLbl="parChTrans1D1" presStyleIdx="32" presStyleCnt="34"/>
      <dgm:spPr/>
    </dgm:pt>
    <dgm:pt modelId="{1EB9F177-87D7-4153-8E1A-9C327EE4204B}" type="pres">
      <dgm:prSet presAssocID="{14639369-D8A8-49AB-92EB-2226ACE32BE2}" presName="bottomArc2" presStyleLbl="parChTrans1D1" presStyleIdx="33" presStyleCnt="34"/>
      <dgm:spPr/>
    </dgm:pt>
    <dgm:pt modelId="{C2290DCD-3050-4588-B7A8-FA7ED5BB07C5}" type="pres">
      <dgm:prSet presAssocID="{14639369-D8A8-49AB-92EB-2226ACE32BE2}" presName="topConnNode2" presStyleLbl="node3" presStyleIdx="0" presStyleCnt="0"/>
      <dgm:spPr/>
    </dgm:pt>
    <dgm:pt modelId="{B206DAA9-62A6-4017-91B1-4FDC78E9809D}" type="pres">
      <dgm:prSet presAssocID="{14639369-D8A8-49AB-92EB-2226ACE32BE2}" presName="hierChild4" presStyleCnt="0"/>
      <dgm:spPr/>
    </dgm:pt>
    <dgm:pt modelId="{CCFB3E89-50E3-4A81-ACC1-6F0199ADB7A8}" type="pres">
      <dgm:prSet presAssocID="{14639369-D8A8-49AB-92EB-2226ACE32BE2}" presName="hierChild5" presStyleCnt="0"/>
      <dgm:spPr/>
    </dgm:pt>
    <dgm:pt modelId="{948C8992-0F32-43F9-9834-9E35BF04D069}" type="pres">
      <dgm:prSet presAssocID="{5295A7C5-96F4-4AA0-B7D7-B998DB90D097}" presName="hierChild5" presStyleCnt="0"/>
      <dgm:spPr/>
    </dgm:pt>
    <dgm:pt modelId="{70C46383-A136-4315-91B2-69AF4004F7BA}" type="pres">
      <dgm:prSet presAssocID="{C930AA0B-9E74-49B8-A4C4-0FD57A8ED272}" presName="hierChild3" presStyleCnt="0"/>
      <dgm:spPr/>
    </dgm:pt>
  </dgm:ptLst>
  <dgm:cxnLst>
    <dgm:cxn modelId="{216BD204-52CE-4054-AAC3-865D222DB9C7}" srcId="{44697E31-1553-4EEE-A96B-121D426245F7}" destId="{10DCC6B3-65CE-461A-8E4E-4C2C24F6EA86}" srcOrd="1" destOrd="0" parTransId="{ED015871-BF7F-4259-A4C9-A5194E266746}" sibTransId="{4CCF313B-5365-46E4-A842-E6A6481577BD}"/>
    <dgm:cxn modelId="{DB3FE308-8D90-49ED-93E2-EED8F55C7BE0}" type="presOf" srcId="{DA3161E8-1E51-4711-A23C-F068023EA2F8}" destId="{BDD07D98-026C-4318-8B6F-18C66B562ACE}" srcOrd="0" destOrd="0" presId="urn:microsoft.com/office/officeart/2008/layout/HalfCircleOrganizationChart"/>
    <dgm:cxn modelId="{1976620F-E422-4E3A-B061-51470A686EEC}" srcId="{44697E31-1553-4EEE-A96B-121D426245F7}" destId="{A2AD427F-4916-440E-96DC-1024ECB7CD43}" srcOrd="2" destOrd="0" parTransId="{1D3CF664-1A1C-4B68-A7EC-B1A0B223E850}" sibTransId="{14403938-E2CE-441F-A0D2-A8FCAAE2E7EF}"/>
    <dgm:cxn modelId="{1F1C4112-4331-41A4-A98A-2E4C5507902B}" type="presOf" srcId="{10DCC6B3-65CE-461A-8E4E-4C2C24F6EA86}" destId="{2F06122A-9671-4F38-8D19-20D5A4D3B0A0}" srcOrd="0" destOrd="0" presId="urn:microsoft.com/office/officeart/2008/layout/HalfCircleOrganizationChart"/>
    <dgm:cxn modelId="{3FDACF15-BAD5-4716-86C4-9C74D9183A3E}" type="presOf" srcId="{A966489E-69F4-483D-AFE4-FD5A46CEA2E9}" destId="{59DA1D4F-1FA6-4B38-A78D-B3655C7457AA}" srcOrd="0" destOrd="0" presId="urn:microsoft.com/office/officeart/2008/layout/HalfCircleOrganizationChart"/>
    <dgm:cxn modelId="{F93F9F1A-AABF-4EFC-9C3F-544E866E9D13}" srcId="{C930AA0B-9E74-49B8-A4C4-0FD57A8ED272}" destId="{4CC389CD-737E-47A0-9B06-B0AAECD27606}" srcOrd="1" destOrd="0" parTransId="{3B1F75B7-499A-4240-965D-7F81E88E196A}" sibTransId="{54D2A86F-E89E-41D1-A390-6B2EEB2EFE3C}"/>
    <dgm:cxn modelId="{F530E328-57D5-4291-ADF1-0A4FF9415D08}" type="presOf" srcId="{14639369-D8A8-49AB-92EB-2226ACE32BE2}" destId="{C2290DCD-3050-4588-B7A8-FA7ED5BB07C5}" srcOrd="1" destOrd="0" presId="urn:microsoft.com/office/officeart/2008/layout/HalfCircleOrganizationChart"/>
    <dgm:cxn modelId="{CE8C1C2B-FF2B-4DDF-8F05-0F0FC33E9595}" type="presOf" srcId="{5295A7C5-96F4-4AA0-B7D7-B998DB90D097}" destId="{74FEA495-E77E-4B10-B5EB-D300150DE660}" srcOrd="0" destOrd="0" presId="urn:microsoft.com/office/officeart/2008/layout/HalfCircleOrganizationChart"/>
    <dgm:cxn modelId="{22F5B12B-72D3-44E4-9F7A-83FA1317CD0F}" type="presOf" srcId="{90477CE2-BC0F-4A08-997C-F64E6ABDAD8F}" destId="{FBE3CC21-1D20-4F14-AEE1-4E2D45EE26A5}" srcOrd="0" destOrd="0" presId="urn:microsoft.com/office/officeart/2008/layout/HalfCircleOrganizationChart"/>
    <dgm:cxn modelId="{A5F89A2C-BC26-4F21-9E37-BFDFCD7EF45B}" type="presOf" srcId="{6C8A7A24-2030-4B21-B0B9-A4166BDA7D6C}" destId="{5C1A2144-245A-4068-9561-98A95A5CB65A}" srcOrd="1" destOrd="0" presId="urn:microsoft.com/office/officeart/2008/layout/HalfCircleOrganizationChart"/>
    <dgm:cxn modelId="{00A41330-C3E6-40E8-9F31-51EB0089D0C1}" type="presOf" srcId="{1D3CF664-1A1C-4B68-A7EC-B1A0B223E850}" destId="{7D141020-15BC-46A8-B5D8-CACA541AAC8C}" srcOrd="0" destOrd="0" presId="urn:microsoft.com/office/officeart/2008/layout/HalfCircleOrganizationChart"/>
    <dgm:cxn modelId="{286C7F32-A0B7-4125-90A8-DE782C1AC119}" srcId="{4CC389CD-737E-47A0-9B06-B0AAECD27606}" destId="{E4C1389E-26F1-4B46-B228-FD061843D2B5}" srcOrd="0" destOrd="0" parTransId="{B95B0AA4-0854-47BB-A34E-B7584A09BA9C}" sibTransId="{7D229A4F-36C7-4912-89FC-EA705438160E}"/>
    <dgm:cxn modelId="{513ECE35-CC1F-422E-8A3C-89D833D0D22C}" type="presOf" srcId="{C930AA0B-9E74-49B8-A4C4-0FD57A8ED272}" destId="{097A4213-63A1-4310-8F00-04D6DA9A733E}" srcOrd="1" destOrd="0" presId="urn:microsoft.com/office/officeart/2008/layout/HalfCircleOrganizationChart"/>
    <dgm:cxn modelId="{00DA3C37-CFAA-4D49-9915-79B0937DAE28}" type="presOf" srcId="{344E284D-0076-450B-BB81-18C192B6DC10}" destId="{A51DBC41-1F6E-428C-971E-B29F3715027E}" srcOrd="0" destOrd="0" presId="urn:microsoft.com/office/officeart/2008/layout/HalfCircleOrganizationChart"/>
    <dgm:cxn modelId="{FB377239-EDB8-4507-9C44-54FCA9144813}" type="presOf" srcId="{E9986BB0-6DDF-4BEF-99E2-1FE910F58627}" destId="{1C27DCDB-7E96-41B6-9605-AD39B64A9BBD}" srcOrd="0" destOrd="0" presId="urn:microsoft.com/office/officeart/2008/layout/HalfCircleOrganizationChart"/>
    <dgm:cxn modelId="{0E555960-9A7F-4620-A37D-356299B306C9}" srcId="{C930AA0B-9E74-49B8-A4C4-0FD57A8ED272}" destId="{5F2769E4-7F9E-4187-99C0-DE7761672B4E}" srcOrd="2" destOrd="0" parTransId="{981DA903-EAAF-4F9D-B0C9-8FDF466BA32A}" sibTransId="{6B877379-AC5E-41A1-9341-39F4FCAB5374}"/>
    <dgm:cxn modelId="{7042FE60-74F9-4AAB-97F4-ACF789C68EA9}" type="presOf" srcId="{A2AD427F-4916-440E-96DC-1024ECB7CD43}" destId="{8D507C22-083A-415A-A398-8DE1F19DBC7E}" srcOrd="1" destOrd="0" presId="urn:microsoft.com/office/officeart/2008/layout/HalfCircleOrganizationChart"/>
    <dgm:cxn modelId="{96C30C41-F3C5-4084-B857-DE09CFC2B4CD}" type="presOf" srcId="{25EEB3C9-36C8-491E-AB6B-1BFAFBE26B98}" destId="{711F6922-3F80-438A-BA21-B6016F8ACD8C}" srcOrd="0" destOrd="0" presId="urn:microsoft.com/office/officeart/2008/layout/HalfCircleOrganizationChart"/>
    <dgm:cxn modelId="{C7889A43-3E42-4013-8B43-7296A525E62C}" type="presOf" srcId="{543DBA1E-B901-42AF-877B-B3079A4EAD95}" destId="{2F439F4D-6D75-4992-8F6D-38B0BB431A0D}" srcOrd="0" destOrd="0" presId="urn:microsoft.com/office/officeart/2008/layout/HalfCircleOrganizationChart"/>
    <dgm:cxn modelId="{3D522264-1D77-4F03-99D2-E5B9C5180047}" srcId="{5F2769E4-7F9E-4187-99C0-DE7761672B4E}" destId="{865FAE25-A079-40E9-9FA6-EE78DBAA6061}" srcOrd="0" destOrd="0" parTransId="{A966489E-69F4-483D-AFE4-FD5A46CEA2E9}" sibTransId="{33958AB5-FE48-4A87-A8B3-EE508DF6AFE3}"/>
    <dgm:cxn modelId="{2D55DB45-2552-4808-81FF-EC3B3E1859BC}" type="presOf" srcId="{9BCE79D2-4D7D-4F5D-A2A6-25DC2D4A821C}" destId="{720DA96F-5A54-4094-AC22-19522ADFB7B3}" srcOrd="0" destOrd="0" presId="urn:microsoft.com/office/officeart/2008/layout/HalfCircleOrganizationChart"/>
    <dgm:cxn modelId="{CFF82766-5762-4796-800A-81E613E4029C}" type="presOf" srcId="{6A41CB37-5BF2-41E6-91F5-A009345E6D9B}" destId="{74001B94-444C-4395-B09B-CAEC97612F88}" srcOrd="0" destOrd="0" presId="urn:microsoft.com/office/officeart/2008/layout/HalfCircleOrganizationChart"/>
    <dgm:cxn modelId="{08DA8546-DE5D-4B7F-9802-831D812BBD31}" type="presOf" srcId="{2968DDF5-7172-4F16-B075-E20D049153CE}" destId="{2458BEEA-9B5A-4ED2-A605-52337E00C669}" srcOrd="0" destOrd="0" presId="urn:microsoft.com/office/officeart/2008/layout/HalfCircleOrganizationChart"/>
    <dgm:cxn modelId="{197E4249-FF55-4498-B5B8-33140FA850E9}" type="presOf" srcId="{ED015871-BF7F-4259-A4C9-A5194E266746}" destId="{CB8F52B9-0693-467A-B220-87D737E57D68}" srcOrd="0" destOrd="0" presId="urn:microsoft.com/office/officeart/2008/layout/HalfCircleOrganizationChart"/>
    <dgm:cxn modelId="{69BCF170-4547-4D4D-80E5-3702B33B9DFE}" type="presOf" srcId="{981DA903-EAAF-4F9D-B0C9-8FDF466BA32A}" destId="{8C42C894-9345-4CA4-99C2-5078A5804A01}" srcOrd="0" destOrd="0" presId="urn:microsoft.com/office/officeart/2008/layout/HalfCircleOrganizationChart"/>
    <dgm:cxn modelId="{484DBF52-F2BC-4FAA-A3FB-15ABAACBF788}" srcId="{4CC389CD-737E-47A0-9B06-B0AAECD27606}" destId="{2B25782C-7BB8-42F9-8501-4480DBF9F0EB}" srcOrd="1" destOrd="0" parTransId="{543DBA1E-B901-42AF-877B-B3079A4EAD95}" sibTransId="{4A1EF783-CC3A-47CC-9A57-333F760A25C9}"/>
    <dgm:cxn modelId="{5756A973-DDD2-4E6E-BE12-CFC2A001395D}" type="presOf" srcId="{F7B68F56-9998-4B1E-95F0-3A8224791730}" destId="{3BA283B5-F115-4637-9FEC-E4C5B7C13E2A}" srcOrd="0" destOrd="0" presId="urn:microsoft.com/office/officeart/2008/layout/HalfCircleOrganizationChart"/>
    <dgm:cxn modelId="{93924474-F677-4802-B496-2073709767DC}" srcId="{C930AA0B-9E74-49B8-A4C4-0FD57A8ED272}" destId="{5CE0A853-7B49-4BED-A6C2-A656B5819613}" srcOrd="3" destOrd="0" parTransId="{2968DDF5-7172-4F16-B075-E20D049153CE}" sibTransId="{1A8BD207-F18D-4F86-9D73-FABAEEBA8CC1}"/>
    <dgm:cxn modelId="{7FCAE556-C83C-4E61-9F0F-1B549EB841B6}" type="presOf" srcId="{865FAE25-A079-40E9-9FA6-EE78DBAA6061}" destId="{4F80F003-457F-4AFE-81DB-A4652F129203}" srcOrd="1" destOrd="0" presId="urn:microsoft.com/office/officeart/2008/layout/HalfCircleOrganizationChart"/>
    <dgm:cxn modelId="{C9AB9557-021D-4AD3-8D33-A4BFE09CD5B3}" type="presOf" srcId="{4CC389CD-737E-47A0-9B06-B0AAECD27606}" destId="{F9525208-EAD4-4C15-9350-F97C63C1E071}" srcOrd="1" destOrd="0" presId="urn:microsoft.com/office/officeart/2008/layout/HalfCircleOrganizationChart"/>
    <dgm:cxn modelId="{661DB977-475C-4F70-B0E8-80CB2E8DC110}" type="presOf" srcId="{5CE0A853-7B49-4BED-A6C2-A656B5819613}" destId="{23EFC426-25EF-4B67-9590-F49F52077268}" srcOrd="0" destOrd="0" presId="urn:microsoft.com/office/officeart/2008/layout/HalfCircleOrganizationChart"/>
    <dgm:cxn modelId="{60EC9378-466D-411C-B84B-EF73436BA848}" srcId="{E9986BB0-6DDF-4BEF-99E2-1FE910F58627}" destId="{C930AA0B-9E74-49B8-A4C4-0FD57A8ED272}" srcOrd="0" destOrd="0" parTransId="{1D128266-701E-420B-A2FB-8A9463285369}" sibTransId="{52494DDE-0FFF-424D-89A0-D71171AB10E2}"/>
    <dgm:cxn modelId="{D9686783-0786-4E69-A447-20B8AEBEC4E1}" srcId="{C930AA0B-9E74-49B8-A4C4-0FD57A8ED272}" destId="{44697E31-1553-4EEE-A96B-121D426245F7}" srcOrd="0" destOrd="0" parTransId="{06A0ED3F-6D52-4DB8-AECE-246962375392}" sibTransId="{D368607B-5B0C-4612-B224-7120B0009D91}"/>
    <dgm:cxn modelId="{B50D7184-02F9-4387-AE69-FD888646898E}" type="presOf" srcId="{3B1F75B7-499A-4240-965D-7F81E88E196A}" destId="{F99E31CF-C7B9-4B90-998D-0003725BF63E}" srcOrd="0" destOrd="0" presId="urn:microsoft.com/office/officeart/2008/layout/HalfCircleOrganizationChart"/>
    <dgm:cxn modelId="{14ED9B88-8D39-47A2-A7BD-73E7DB5D78A4}" type="presOf" srcId="{B95B0AA4-0854-47BB-A34E-B7584A09BA9C}" destId="{751F55FC-C2EA-474F-B367-B6B8A1ED2CF8}" srcOrd="0" destOrd="0" presId="urn:microsoft.com/office/officeart/2008/layout/HalfCircleOrganizationChart"/>
    <dgm:cxn modelId="{5845C788-643E-4926-8FB6-675D19AA46DE}" type="presOf" srcId="{E4C1389E-26F1-4B46-B228-FD061843D2B5}" destId="{7F33E7F3-7EF9-496B-8F4E-ADDC413313F3}" srcOrd="1" destOrd="0" presId="urn:microsoft.com/office/officeart/2008/layout/HalfCircleOrganizationChart"/>
    <dgm:cxn modelId="{A5E10889-CE9B-4D20-A4F4-D90362F42147}" type="presOf" srcId="{2B25782C-7BB8-42F9-8501-4480DBF9F0EB}" destId="{27B15B60-667F-4757-97B6-60038F6DFB49}" srcOrd="1" destOrd="0" presId="urn:microsoft.com/office/officeart/2008/layout/HalfCircleOrganizationChart"/>
    <dgm:cxn modelId="{14EC2B8E-11C8-4256-A5E1-C813216E2E2A}" type="presOf" srcId="{7E0D95BC-17CB-4B2E-9919-D8AF80F05C1B}" destId="{FB69E208-DE68-4A4D-B03D-B6F1454364BE}" srcOrd="0" destOrd="0" presId="urn:microsoft.com/office/officeart/2008/layout/HalfCircleOrganizationChart"/>
    <dgm:cxn modelId="{A47FB18E-342F-4BB8-B8BE-44FC330C19CA}" type="presOf" srcId="{06A0ED3F-6D52-4DB8-AECE-246962375392}" destId="{3BF1861D-B73F-4ABD-89DB-AD9F297B7695}" srcOrd="0" destOrd="0" presId="urn:microsoft.com/office/officeart/2008/layout/HalfCircleOrganizationChart"/>
    <dgm:cxn modelId="{FA294D90-71DE-4217-B32E-FDE5C94B3FBB}" type="presOf" srcId="{7E0D95BC-17CB-4B2E-9919-D8AF80F05C1B}" destId="{3489A52C-AE45-41B0-9DE4-B0020036F279}" srcOrd="1" destOrd="0" presId="urn:microsoft.com/office/officeart/2008/layout/HalfCircleOrganizationChart"/>
    <dgm:cxn modelId="{6AAD5391-0A74-4430-AF84-E9F702E6E84E}" type="presOf" srcId="{44697E31-1553-4EEE-A96B-121D426245F7}" destId="{1DD53F8C-7CCE-460E-889B-7A9F3970FEF1}" srcOrd="1" destOrd="0" presId="urn:microsoft.com/office/officeart/2008/layout/HalfCircleOrganizationChart"/>
    <dgm:cxn modelId="{DC7C5491-A0AF-4E34-8298-435E419A62F6}" srcId="{5CE0A853-7B49-4BED-A6C2-A656B5819613}" destId="{9BCE79D2-4D7D-4F5D-A2A6-25DC2D4A821C}" srcOrd="1" destOrd="0" parTransId="{176E55A7-DDDC-409C-9AA8-3C74B4E49968}" sibTransId="{282E8F21-FAE9-44F9-837E-74CC2D3876F9}"/>
    <dgm:cxn modelId="{165BF392-DD65-409E-A4EA-788ADA059197}" type="presOf" srcId="{9BCE79D2-4D7D-4F5D-A2A6-25DC2D4A821C}" destId="{967DF9FD-E1BC-4557-9440-0CDBF5B4AE97}" srcOrd="1" destOrd="0" presId="urn:microsoft.com/office/officeart/2008/layout/HalfCircleOrganizationChart"/>
    <dgm:cxn modelId="{E0ACA29B-B85A-48F6-BDEC-D6E57BD36239}" srcId="{C930AA0B-9E74-49B8-A4C4-0FD57A8ED272}" destId="{5295A7C5-96F4-4AA0-B7D7-B998DB90D097}" srcOrd="4" destOrd="0" parTransId="{0815C3E7-AE56-4D62-914C-901C6665AC16}" sibTransId="{853AC158-B21E-4C11-BBBA-DCD1C0228B0A}"/>
    <dgm:cxn modelId="{5C1FF69D-527B-49C9-9012-EC5A514AD912}" type="presOf" srcId="{3F08C3E5-BB25-4FB6-B40A-DFE2361CA5C2}" destId="{A033BDB4-B166-42BB-BF98-4803966EAE5E}" srcOrd="1" destOrd="0" presId="urn:microsoft.com/office/officeart/2008/layout/HalfCircleOrganizationChart"/>
    <dgm:cxn modelId="{EFF7529E-00D8-4043-BEFC-4B97ED879E11}" type="presOf" srcId="{5F2769E4-7F9E-4187-99C0-DE7761672B4E}" destId="{34324143-06CA-41D0-954C-482996FC941D}" srcOrd="0" destOrd="0" presId="urn:microsoft.com/office/officeart/2008/layout/HalfCircleOrganizationChart"/>
    <dgm:cxn modelId="{F1265FA3-0D9B-471E-AF11-5D61C48A19DB}" srcId="{5295A7C5-96F4-4AA0-B7D7-B998DB90D097}" destId="{14639369-D8A8-49AB-92EB-2226ACE32BE2}" srcOrd="0" destOrd="0" parTransId="{90477CE2-BC0F-4A08-997C-F64E6ABDAD8F}" sibTransId="{9ACB39B4-D82F-41D4-9C74-9DB6802A921F}"/>
    <dgm:cxn modelId="{83D73CAE-1D7B-48CC-9AEB-65D018739F3D}" type="presOf" srcId="{5F2769E4-7F9E-4187-99C0-DE7761672B4E}" destId="{E9ADF70C-EFF9-481C-A46D-9B58DF7A67FE}" srcOrd="1" destOrd="0" presId="urn:microsoft.com/office/officeart/2008/layout/HalfCircleOrganizationChart"/>
    <dgm:cxn modelId="{BC3252B3-CE2A-45B9-8A74-5C2657A172D4}" type="presOf" srcId="{4CC389CD-737E-47A0-9B06-B0AAECD27606}" destId="{88C1750D-08F8-4195-9871-DFA29EAE1510}" srcOrd="0" destOrd="0" presId="urn:microsoft.com/office/officeart/2008/layout/HalfCircleOrganizationChart"/>
    <dgm:cxn modelId="{D49232B6-E8F9-4A52-9D35-D76EFDF15BF1}" type="presOf" srcId="{A2AD427F-4916-440E-96DC-1024ECB7CD43}" destId="{AEBE0B6D-7AC2-4C0F-BC25-D5A3EDF71DA7}" srcOrd="0" destOrd="0" presId="urn:microsoft.com/office/officeart/2008/layout/HalfCircleOrganizationChart"/>
    <dgm:cxn modelId="{6EE8E4B6-D9A5-4523-A0FF-C98895792265}" type="presOf" srcId="{C930AA0B-9E74-49B8-A4C4-0FD57A8ED272}" destId="{D7ABC4FD-1ECB-4AFA-9003-B3D877135F89}" srcOrd="0" destOrd="0" presId="urn:microsoft.com/office/officeart/2008/layout/HalfCircleOrganizationChart"/>
    <dgm:cxn modelId="{0A002CC9-A939-4553-BC24-534185611412}" type="presOf" srcId="{10DCC6B3-65CE-461A-8E4E-4C2C24F6EA86}" destId="{12399E58-5117-43E9-9984-4C87A51CB8AF}" srcOrd="1" destOrd="0" presId="urn:microsoft.com/office/officeart/2008/layout/HalfCircleOrganizationChart"/>
    <dgm:cxn modelId="{669B86CA-A76E-4BC8-B09F-493C2FB7C38F}" type="presOf" srcId="{0815C3E7-AE56-4D62-914C-901C6665AC16}" destId="{9267EBED-A6D9-4915-BDAE-CE63AC91A924}" srcOrd="0" destOrd="0" presId="urn:microsoft.com/office/officeart/2008/layout/HalfCircleOrganizationChart"/>
    <dgm:cxn modelId="{AE9173CB-01C7-4112-A87F-F7D36A9C1065}" type="presOf" srcId="{5CE0A853-7B49-4BED-A6C2-A656B5819613}" destId="{770FCDEE-BAC1-4A49-BAD5-A642B03A2897}" srcOrd="1" destOrd="0" presId="urn:microsoft.com/office/officeart/2008/layout/HalfCircleOrganizationChart"/>
    <dgm:cxn modelId="{29B684D2-B58F-49A6-B6D4-CD71A10B199A}" type="presOf" srcId="{176E55A7-DDDC-409C-9AA8-3C74B4E49968}" destId="{5A1B0172-F1F3-4A10-A6FD-9430F826F859}" srcOrd="0" destOrd="0" presId="urn:microsoft.com/office/officeart/2008/layout/HalfCircleOrganizationChart"/>
    <dgm:cxn modelId="{E0C1E2D5-0EA2-4478-8978-72B77AA7906D}" srcId="{4CC389CD-737E-47A0-9B06-B0AAECD27606}" destId="{3F08C3E5-BB25-4FB6-B40A-DFE2361CA5C2}" srcOrd="2" destOrd="0" parTransId="{344E284D-0076-450B-BB81-18C192B6DC10}" sibTransId="{E0A6CCFE-BAEF-478E-8B7D-685A81859A94}"/>
    <dgm:cxn modelId="{B600B3D9-B019-43F4-92FE-FD620AE913C4}" type="presOf" srcId="{3F08C3E5-BB25-4FB6-B40A-DFE2361CA5C2}" destId="{1270DC56-07F6-4073-9B48-0FA28840C1AB}" srcOrd="0" destOrd="0" presId="urn:microsoft.com/office/officeart/2008/layout/HalfCircleOrganizationChart"/>
    <dgm:cxn modelId="{20E70ADA-AB15-42B5-AA3A-314974A168F3}" srcId="{5CE0A853-7B49-4BED-A6C2-A656B5819613}" destId="{6C8A7A24-2030-4B21-B0B9-A4166BDA7D6C}" srcOrd="0" destOrd="0" parTransId="{DA3161E8-1E51-4711-A23C-F068023EA2F8}" sibTransId="{FBEBDDF7-99EB-44CB-9567-E64642DCB3E3}"/>
    <dgm:cxn modelId="{425DF1E5-4E0C-4B2D-A9C6-87AEE20B3356}" type="presOf" srcId="{6C8A7A24-2030-4B21-B0B9-A4166BDA7D6C}" destId="{0C741498-4928-4838-8CE9-37DCE7D13F34}" srcOrd="0" destOrd="0" presId="urn:microsoft.com/office/officeart/2008/layout/HalfCircleOrganizationChart"/>
    <dgm:cxn modelId="{892A66EC-0E01-4B24-926D-B7E63678992F}" type="presOf" srcId="{2B25782C-7BB8-42F9-8501-4480DBF9F0EB}" destId="{564AC461-68E9-4271-BBBD-C2DBD4BB36AD}" srcOrd="0" destOrd="0" presId="urn:microsoft.com/office/officeart/2008/layout/HalfCircleOrganizationChart"/>
    <dgm:cxn modelId="{F1D897EC-C9BB-4DE1-9AEA-EEAA3DDDCADF}" type="presOf" srcId="{14639369-D8A8-49AB-92EB-2226ACE32BE2}" destId="{4AEFE0E2-F29E-40E7-8DE4-50ED35095FF6}" srcOrd="0" destOrd="0" presId="urn:microsoft.com/office/officeart/2008/layout/HalfCircleOrganizationChart"/>
    <dgm:cxn modelId="{66DC13EE-56B9-4967-82D3-A13507B7165D}" type="presOf" srcId="{F7B68F56-9998-4B1E-95F0-3A8224791730}" destId="{AD6E07F0-C641-4F12-A5D8-5A07B04C028F}" srcOrd="1" destOrd="0" presId="urn:microsoft.com/office/officeart/2008/layout/HalfCircleOrganizationChart"/>
    <dgm:cxn modelId="{798181F0-559C-4AFA-9488-E4A266A61A03}" type="presOf" srcId="{5295A7C5-96F4-4AA0-B7D7-B998DB90D097}" destId="{35CA7813-6467-4012-AA05-09A32B8307ED}" srcOrd="1" destOrd="0" presId="urn:microsoft.com/office/officeart/2008/layout/HalfCircleOrganizationChart"/>
    <dgm:cxn modelId="{F4D714F3-0459-44E6-AA2C-F07879B17521}" type="presOf" srcId="{E4C1389E-26F1-4B46-B228-FD061843D2B5}" destId="{5676FD21-967C-419A-950D-2210933EF572}" srcOrd="0" destOrd="0" presId="urn:microsoft.com/office/officeart/2008/layout/HalfCircleOrganizationChart"/>
    <dgm:cxn modelId="{C92C02F7-ED72-4995-8AE9-3B3BB0C6C454}" srcId="{44697E31-1553-4EEE-A96B-121D426245F7}" destId="{F7B68F56-9998-4B1E-95F0-3A8224791730}" srcOrd="0" destOrd="0" parTransId="{6A41CB37-5BF2-41E6-91F5-A009345E6D9B}" sibTransId="{305DE419-46D6-45C5-9ACB-13954E3D990F}"/>
    <dgm:cxn modelId="{1B3792FC-1C65-42B1-B4B4-A0CB5026224F}" type="presOf" srcId="{44697E31-1553-4EEE-A96B-121D426245F7}" destId="{8EF1B6FF-F89C-421B-B493-532A3A2EDF44}" srcOrd="0" destOrd="0" presId="urn:microsoft.com/office/officeart/2008/layout/HalfCircleOrganizationChart"/>
    <dgm:cxn modelId="{6027F4FE-E53A-4631-A542-D1B8D9841A6F}" type="presOf" srcId="{865FAE25-A079-40E9-9FA6-EE78DBAA6061}" destId="{75C31871-7809-4C54-9665-4676ECA4CD8D}" srcOrd="0" destOrd="0" presId="urn:microsoft.com/office/officeart/2008/layout/HalfCircleOrganizationChart"/>
    <dgm:cxn modelId="{88C017FF-6617-4F14-8326-FF470D27EC97}" srcId="{5F2769E4-7F9E-4187-99C0-DE7761672B4E}" destId="{7E0D95BC-17CB-4B2E-9919-D8AF80F05C1B}" srcOrd="1" destOrd="0" parTransId="{25EEB3C9-36C8-491E-AB6B-1BFAFBE26B98}" sibTransId="{4009D66B-E624-4DE9-BC10-8079AFAF577B}"/>
    <dgm:cxn modelId="{142C71EF-5E9E-485A-A9F5-20FC029CE298}" type="presParOf" srcId="{1C27DCDB-7E96-41B6-9605-AD39B64A9BBD}" destId="{1873E3F0-7BF5-44EB-B93C-FD4655363A88}" srcOrd="0" destOrd="0" presId="urn:microsoft.com/office/officeart/2008/layout/HalfCircleOrganizationChart"/>
    <dgm:cxn modelId="{F13819E6-9A14-4397-93C6-435DE8191566}" type="presParOf" srcId="{1873E3F0-7BF5-44EB-B93C-FD4655363A88}" destId="{1190DE24-17F4-476E-A528-94B3A975511F}" srcOrd="0" destOrd="0" presId="urn:microsoft.com/office/officeart/2008/layout/HalfCircleOrganizationChart"/>
    <dgm:cxn modelId="{2EADF71B-93F9-46C6-B523-231888E43AF9}" type="presParOf" srcId="{1190DE24-17F4-476E-A528-94B3A975511F}" destId="{D7ABC4FD-1ECB-4AFA-9003-B3D877135F89}" srcOrd="0" destOrd="0" presId="urn:microsoft.com/office/officeart/2008/layout/HalfCircleOrganizationChart"/>
    <dgm:cxn modelId="{11532212-70F2-40E8-85F9-5D0072EFC9B0}" type="presParOf" srcId="{1190DE24-17F4-476E-A528-94B3A975511F}" destId="{7FACE5DE-8DDA-465E-986F-4A38360F82AE}" srcOrd="1" destOrd="0" presId="urn:microsoft.com/office/officeart/2008/layout/HalfCircleOrganizationChart"/>
    <dgm:cxn modelId="{05D6A30B-1C59-4BEB-8A39-83A773DE478E}" type="presParOf" srcId="{1190DE24-17F4-476E-A528-94B3A975511F}" destId="{066FE62D-8CAF-43FB-B187-E7E3D8A27BA3}" srcOrd="2" destOrd="0" presId="urn:microsoft.com/office/officeart/2008/layout/HalfCircleOrganizationChart"/>
    <dgm:cxn modelId="{70895E6E-262D-458A-AB58-E0865205207B}" type="presParOf" srcId="{1190DE24-17F4-476E-A528-94B3A975511F}" destId="{097A4213-63A1-4310-8F00-04D6DA9A733E}" srcOrd="3" destOrd="0" presId="urn:microsoft.com/office/officeart/2008/layout/HalfCircleOrganizationChart"/>
    <dgm:cxn modelId="{1FDD7ADA-C1CF-43BB-8F8D-00BF1363EEB3}" type="presParOf" srcId="{1873E3F0-7BF5-44EB-B93C-FD4655363A88}" destId="{72B6F3C2-DAC4-4199-B4B7-B9CB420C424A}" srcOrd="1" destOrd="0" presId="urn:microsoft.com/office/officeart/2008/layout/HalfCircleOrganizationChart"/>
    <dgm:cxn modelId="{0C49E748-214C-4B46-AFD1-CE27A03A4693}" type="presParOf" srcId="{72B6F3C2-DAC4-4199-B4B7-B9CB420C424A}" destId="{3BF1861D-B73F-4ABD-89DB-AD9F297B7695}" srcOrd="0" destOrd="0" presId="urn:microsoft.com/office/officeart/2008/layout/HalfCircleOrganizationChart"/>
    <dgm:cxn modelId="{45E11846-7352-4CF5-BC8B-F8146C80E6D3}" type="presParOf" srcId="{72B6F3C2-DAC4-4199-B4B7-B9CB420C424A}" destId="{0F5A9C70-F8A2-4F8D-9DF8-BDE52BCBBE71}" srcOrd="1" destOrd="0" presId="urn:microsoft.com/office/officeart/2008/layout/HalfCircleOrganizationChart"/>
    <dgm:cxn modelId="{88963F6B-461E-46C6-9E7D-D83A178BD7DC}" type="presParOf" srcId="{0F5A9C70-F8A2-4F8D-9DF8-BDE52BCBBE71}" destId="{4EB99076-6034-4E3B-A83A-5B0AA3F4DB75}" srcOrd="0" destOrd="0" presId="urn:microsoft.com/office/officeart/2008/layout/HalfCircleOrganizationChart"/>
    <dgm:cxn modelId="{51FD3A0A-0B9E-4F84-A88C-F86113A316EA}" type="presParOf" srcId="{4EB99076-6034-4E3B-A83A-5B0AA3F4DB75}" destId="{8EF1B6FF-F89C-421B-B493-532A3A2EDF44}" srcOrd="0" destOrd="0" presId="urn:microsoft.com/office/officeart/2008/layout/HalfCircleOrganizationChart"/>
    <dgm:cxn modelId="{D18EF513-5D09-464A-83AF-371E3DB75B99}" type="presParOf" srcId="{4EB99076-6034-4E3B-A83A-5B0AA3F4DB75}" destId="{A9A2A093-A4CE-486F-B9EF-56636713520A}" srcOrd="1" destOrd="0" presId="urn:microsoft.com/office/officeart/2008/layout/HalfCircleOrganizationChart"/>
    <dgm:cxn modelId="{0DBA4F96-7E25-4BD5-B537-6812B6D34974}" type="presParOf" srcId="{4EB99076-6034-4E3B-A83A-5B0AA3F4DB75}" destId="{1BBEE7CC-BDE0-49D7-9A81-12177B8D109B}" srcOrd="2" destOrd="0" presId="urn:microsoft.com/office/officeart/2008/layout/HalfCircleOrganizationChart"/>
    <dgm:cxn modelId="{991EAC0B-1D4A-464D-A9DA-53D6FC9D58EA}" type="presParOf" srcId="{4EB99076-6034-4E3B-A83A-5B0AA3F4DB75}" destId="{1DD53F8C-7CCE-460E-889B-7A9F3970FEF1}" srcOrd="3" destOrd="0" presId="urn:microsoft.com/office/officeart/2008/layout/HalfCircleOrganizationChart"/>
    <dgm:cxn modelId="{4B596D6A-E3E8-45AC-9A30-A64782DC817C}" type="presParOf" srcId="{0F5A9C70-F8A2-4F8D-9DF8-BDE52BCBBE71}" destId="{E1B9629A-C61C-410C-8CD6-F7DBC2869CD9}" srcOrd="1" destOrd="0" presId="urn:microsoft.com/office/officeart/2008/layout/HalfCircleOrganizationChart"/>
    <dgm:cxn modelId="{72CB293C-C08E-408C-8585-D0DB77EAB1A2}" type="presParOf" srcId="{E1B9629A-C61C-410C-8CD6-F7DBC2869CD9}" destId="{74001B94-444C-4395-B09B-CAEC97612F88}" srcOrd="0" destOrd="0" presId="urn:microsoft.com/office/officeart/2008/layout/HalfCircleOrganizationChart"/>
    <dgm:cxn modelId="{6D6DF04D-20B6-460F-819E-FE6C5CFB941B}" type="presParOf" srcId="{E1B9629A-C61C-410C-8CD6-F7DBC2869CD9}" destId="{4112FFB4-9452-4427-A76A-AF6235F15010}" srcOrd="1" destOrd="0" presId="urn:microsoft.com/office/officeart/2008/layout/HalfCircleOrganizationChart"/>
    <dgm:cxn modelId="{C0B6A13D-11B3-4D56-A831-199A4E623975}" type="presParOf" srcId="{4112FFB4-9452-4427-A76A-AF6235F15010}" destId="{57790F7F-A913-44CB-A713-EE79929B5F18}" srcOrd="0" destOrd="0" presId="urn:microsoft.com/office/officeart/2008/layout/HalfCircleOrganizationChart"/>
    <dgm:cxn modelId="{07A170CA-9F0A-4697-969D-30B4AD1A287B}" type="presParOf" srcId="{57790F7F-A913-44CB-A713-EE79929B5F18}" destId="{3BA283B5-F115-4637-9FEC-E4C5B7C13E2A}" srcOrd="0" destOrd="0" presId="urn:microsoft.com/office/officeart/2008/layout/HalfCircleOrganizationChart"/>
    <dgm:cxn modelId="{A35B73BB-F032-4259-9731-0AD49E8786A8}" type="presParOf" srcId="{57790F7F-A913-44CB-A713-EE79929B5F18}" destId="{26CB8F86-45A4-426F-B0E4-464F775041D4}" srcOrd="1" destOrd="0" presId="urn:microsoft.com/office/officeart/2008/layout/HalfCircleOrganizationChart"/>
    <dgm:cxn modelId="{27B91633-46FD-4ED0-ABE4-AF1129F91C91}" type="presParOf" srcId="{57790F7F-A913-44CB-A713-EE79929B5F18}" destId="{8A5B6C96-8903-4F24-9791-12003E81B7F0}" srcOrd="2" destOrd="0" presId="urn:microsoft.com/office/officeart/2008/layout/HalfCircleOrganizationChart"/>
    <dgm:cxn modelId="{0DF5E847-9AA7-4BEF-B2DA-D908E2BC81A1}" type="presParOf" srcId="{57790F7F-A913-44CB-A713-EE79929B5F18}" destId="{AD6E07F0-C641-4F12-A5D8-5A07B04C028F}" srcOrd="3" destOrd="0" presId="urn:microsoft.com/office/officeart/2008/layout/HalfCircleOrganizationChart"/>
    <dgm:cxn modelId="{696DA4A1-AE44-4D42-B59C-454AA97645A6}" type="presParOf" srcId="{4112FFB4-9452-4427-A76A-AF6235F15010}" destId="{166306D7-9496-4464-A488-ED8B05BC8E1D}" srcOrd="1" destOrd="0" presId="urn:microsoft.com/office/officeart/2008/layout/HalfCircleOrganizationChart"/>
    <dgm:cxn modelId="{78108687-B194-46EB-BA13-6451A53ADA57}" type="presParOf" srcId="{4112FFB4-9452-4427-A76A-AF6235F15010}" destId="{47B0E215-35A0-46D5-A67F-642C16C9A461}" srcOrd="2" destOrd="0" presId="urn:microsoft.com/office/officeart/2008/layout/HalfCircleOrganizationChart"/>
    <dgm:cxn modelId="{23B561E7-0A43-416F-ABC5-B1D7ABD1CC77}" type="presParOf" srcId="{E1B9629A-C61C-410C-8CD6-F7DBC2869CD9}" destId="{CB8F52B9-0693-467A-B220-87D737E57D68}" srcOrd="2" destOrd="0" presId="urn:microsoft.com/office/officeart/2008/layout/HalfCircleOrganizationChart"/>
    <dgm:cxn modelId="{B1FC8755-B27D-409A-82CC-B6EFE67BC1B3}" type="presParOf" srcId="{E1B9629A-C61C-410C-8CD6-F7DBC2869CD9}" destId="{E4F667CE-449A-45E3-A93E-20FAC002905A}" srcOrd="3" destOrd="0" presId="urn:microsoft.com/office/officeart/2008/layout/HalfCircleOrganizationChart"/>
    <dgm:cxn modelId="{BC2E7748-4DEF-4F89-AACE-F92908285615}" type="presParOf" srcId="{E4F667CE-449A-45E3-A93E-20FAC002905A}" destId="{03582438-5A53-47E2-AAFD-1C81D9524D79}" srcOrd="0" destOrd="0" presId="urn:microsoft.com/office/officeart/2008/layout/HalfCircleOrganizationChart"/>
    <dgm:cxn modelId="{91CCEB7A-0A4D-4562-B101-49C5888FC64E}" type="presParOf" srcId="{03582438-5A53-47E2-AAFD-1C81D9524D79}" destId="{2F06122A-9671-4F38-8D19-20D5A4D3B0A0}" srcOrd="0" destOrd="0" presId="urn:microsoft.com/office/officeart/2008/layout/HalfCircleOrganizationChart"/>
    <dgm:cxn modelId="{5ED9623A-97AD-4B40-B0B5-31F92469EA91}" type="presParOf" srcId="{03582438-5A53-47E2-AAFD-1C81D9524D79}" destId="{AD91D746-0025-42E9-BCF3-052265720D6D}" srcOrd="1" destOrd="0" presId="urn:microsoft.com/office/officeart/2008/layout/HalfCircleOrganizationChart"/>
    <dgm:cxn modelId="{F45E9426-16BF-428C-AE42-481FC4490BCB}" type="presParOf" srcId="{03582438-5A53-47E2-AAFD-1C81D9524D79}" destId="{93AE43B7-F8E4-436C-BA76-2F2D1B39D348}" srcOrd="2" destOrd="0" presId="urn:microsoft.com/office/officeart/2008/layout/HalfCircleOrganizationChart"/>
    <dgm:cxn modelId="{FDB36FDA-4843-4AB3-9F80-3280C0A1FD08}" type="presParOf" srcId="{03582438-5A53-47E2-AAFD-1C81D9524D79}" destId="{12399E58-5117-43E9-9984-4C87A51CB8AF}" srcOrd="3" destOrd="0" presId="urn:microsoft.com/office/officeart/2008/layout/HalfCircleOrganizationChart"/>
    <dgm:cxn modelId="{6AD10BBB-624C-4D1F-AE09-FD86576D6672}" type="presParOf" srcId="{E4F667CE-449A-45E3-A93E-20FAC002905A}" destId="{621EEAE1-068B-4B9A-977F-581C4C8A8BBF}" srcOrd="1" destOrd="0" presId="urn:microsoft.com/office/officeart/2008/layout/HalfCircleOrganizationChart"/>
    <dgm:cxn modelId="{19CAC30E-CB20-434D-8EA4-CE940660CDCC}" type="presParOf" srcId="{E4F667CE-449A-45E3-A93E-20FAC002905A}" destId="{3FB01714-B272-4093-877B-EA287A5268F2}" srcOrd="2" destOrd="0" presId="urn:microsoft.com/office/officeart/2008/layout/HalfCircleOrganizationChart"/>
    <dgm:cxn modelId="{2B0E0351-0CFF-4303-9FE8-9CB0A45DD4F5}" type="presParOf" srcId="{E1B9629A-C61C-410C-8CD6-F7DBC2869CD9}" destId="{7D141020-15BC-46A8-B5D8-CACA541AAC8C}" srcOrd="4" destOrd="0" presId="urn:microsoft.com/office/officeart/2008/layout/HalfCircleOrganizationChart"/>
    <dgm:cxn modelId="{59F76C74-B07C-4A18-94A4-3E9462D33D9D}" type="presParOf" srcId="{E1B9629A-C61C-410C-8CD6-F7DBC2869CD9}" destId="{97123627-2AEB-41E1-BD6F-98C5F387A242}" srcOrd="5" destOrd="0" presId="urn:microsoft.com/office/officeart/2008/layout/HalfCircleOrganizationChart"/>
    <dgm:cxn modelId="{E2C0D551-CC87-49F9-8B1E-D3135897A10D}" type="presParOf" srcId="{97123627-2AEB-41E1-BD6F-98C5F387A242}" destId="{180E2F85-8EC9-410A-A7AD-8811138718F6}" srcOrd="0" destOrd="0" presId="urn:microsoft.com/office/officeart/2008/layout/HalfCircleOrganizationChart"/>
    <dgm:cxn modelId="{E21A7D24-9457-4EFF-A80B-31770BFD2D83}" type="presParOf" srcId="{180E2F85-8EC9-410A-A7AD-8811138718F6}" destId="{AEBE0B6D-7AC2-4C0F-BC25-D5A3EDF71DA7}" srcOrd="0" destOrd="0" presId="urn:microsoft.com/office/officeart/2008/layout/HalfCircleOrganizationChart"/>
    <dgm:cxn modelId="{E9CA0C9F-5B2F-4162-A05E-078F11A00D29}" type="presParOf" srcId="{180E2F85-8EC9-410A-A7AD-8811138718F6}" destId="{71A09771-4F9B-49D9-9F93-9313D6798A57}" srcOrd="1" destOrd="0" presId="urn:microsoft.com/office/officeart/2008/layout/HalfCircleOrganizationChart"/>
    <dgm:cxn modelId="{BD5FE9FC-7920-426B-B806-3E87ADA9AF45}" type="presParOf" srcId="{180E2F85-8EC9-410A-A7AD-8811138718F6}" destId="{37235FDD-42E4-4691-B921-03B697939E8E}" srcOrd="2" destOrd="0" presId="urn:microsoft.com/office/officeart/2008/layout/HalfCircleOrganizationChart"/>
    <dgm:cxn modelId="{269C34F0-3CBD-4DEF-9F0A-998164E56136}" type="presParOf" srcId="{180E2F85-8EC9-410A-A7AD-8811138718F6}" destId="{8D507C22-083A-415A-A398-8DE1F19DBC7E}" srcOrd="3" destOrd="0" presId="urn:microsoft.com/office/officeart/2008/layout/HalfCircleOrganizationChart"/>
    <dgm:cxn modelId="{92C8DBEB-3FA6-4FF2-BCDD-A42FAAE295CD}" type="presParOf" srcId="{97123627-2AEB-41E1-BD6F-98C5F387A242}" destId="{889FEF87-689D-457A-8240-092CAC2435E5}" srcOrd="1" destOrd="0" presId="urn:microsoft.com/office/officeart/2008/layout/HalfCircleOrganizationChart"/>
    <dgm:cxn modelId="{1E0E0E79-E639-4A5D-B081-2B70389E3AA2}" type="presParOf" srcId="{97123627-2AEB-41E1-BD6F-98C5F387A242}" destId="{D4AC1C82-6A53-4ECF-8B46-1C177D0FABEF}" srcOrd="2" destOrd="0" presId="urn:microsoft.com/office/officeart/2008/layout/HalfCircleOrganizationChart"/>
    <dgm:cxn modelId="{44ABA76A-2690-418B-A3F7-4123F0B13BD2}" type="presParOf" srcId="{0F5A9C70-F8A2-4F8D-9DF8-BDE52BCBBE71}" destId="{151305F8-019F-4392-A9DA-C35CC28CCD5B}" srcOrd="2" destOrd="0" presId="urn:microsoft.com/office/officeart/2008/layout/HalfCircleOrganizationChart"/>
    <dgm:cxn modelId="{5C3B907C-3207-4DF4-9510-B0E865FF66BD}" type="presParOf" srcId="{72B6F3C2-DAC4-4199-B4B7-B9CB420C424A}" destId="{F99E31CF-C7B9-4B90-998D-0003725BF63E}" srcOrd="2" destOrd="0" presId="urn:microsoft.com/office/officeart/2008/layout/HalfCircleOrganizationChart"/>
    <dgm:cxn modelId="{6458B147-B7AE-43AA-93F4-D80C7ADD4672}" type="presParOf" srcId="{72B6F3C2-DAC4-4199-B4B7-B9CB420C424A}" destId="{E71B2E45-6AAA-47C9-B842-29AC218882D3}" srcOrd="3" destOrd="0" presId="urn:microsoft.com/office/officeart/2008/layout/HalfCircleOrganizationChart"/>
    <dgm:cxn modelId="{E316EAC8-3600-42D4-9345-E9099A2863DA}" type="presParOf" srcId="{E71B2E45-6AAA-47C9-B842-29AC218882D3}" destId="{828C7773-8E04-438C-AE59-03BE32CF2962}" srcOrd="0" destOrd="0" presId="urn:microsoft.com/office/officeart/2008/layout/HalfCircleOrganizationChart"/>
    <dgm:cxn modelId="{1B0584FE-8C7A-42FB-BD86-89EBF84C5D8D}" type="presParOf" srcId="{828C7773-8E04-438C-AE59-03BE32CF2962}" destId="{88C1750D-08F8-4195-9871-DFA29EAE1510}" srcOrd="0" destOrd="0" presId="urn:microsoft.com/office/officeart/2008/layout/HalfCircleOrganizationChart"/>
    <dgm:cxn modelId="{480C7173-6982-4A2C-8E36-C72F96EFFEBA}" type="presParOf" srcId="{828C7773-8E04-438C-AE59-03BE32CF2962}" destId="{7C8404AB-62D2-43D2-87A6-59F918532574}" srcOrd="1" destOrd="0" presId="urn:microsoft.com/office/officeart/2008/layout/HalfCircleOrganizationChart"/>
    <dgm:cxn modelId="{7930142F-7BDD-42B7-9F42-043069DA6A13}" type="presParOf" srcId="{828C7773-8E04-438C-AE59-03BE32CF2962}" destId="{C36EDA8F-CDE2-4590-869A-4073A13002FB}" srcOrd="2" destOrd="0" presId="urn:microsoft.com/office/officeart/2008/layout/HalfCircleOrganizationChart"/>
    <dgm:cxn modelId="{7C7D7BB1-0E54-4FDC-861A-73F43DC12C4F}" type="presParOf" srcId="{828C7773-8E04-438C-AE59-03BE32CF2962}" destId="{F9525208-EAD4-4C15-9350-F97C63C1E071}" srcOrd="3" destOrd="0" presId="urn:microsoft.com/office/officeart/2008/layout/HalfCircleOrganizationChart"/>
    <dgm:cxn modelId="{D05D9BE8-83AE-434D-A36A-793061365332}" type="presParOf" srcId="{E71B2E45-6AAA-47C9-B842-29AC218882D3}" destId="{03B5E8EC-0D5A-4536-ACEB-A2A740A64396}" srcOrd="1" destOrd="0" presId="urn:microsoft.com/office/officeart/2008/layout/HalfCircleOrganizationChart"/>
    <dgm:cxn modelId="{8A0F1C90-4C62-4C1B-83AB-7226E50DBF3C}" type="presParOf" srcId="{03B5E8EC-0D5A-4536-ACEB-A2A740A64396}" destId="{751F55FC-C2EA-474F-B367-B6B8A1ED2CF8}" srcOrd="0" destOrd="0" presId="urn:microsoft.com/office/officeart/2008/layout/HalfCircleOrganizationChart"/>
    <dgm:cxn modelId="{DE1755C2-531E-458D-BC98-B37DF09079F1}" type="presParOf" srcId="{03B5E8EC-0D5A-4536-ACEB-A2A740A64396}" destId="{68914219-8601-42CE-B8C0-7C37ADB19645}" srcOrd="1" destOrd="0" presId="urn:microsoft.com/office/officeart/2008/layout/HalfCircleOrganizationChart"/>
    <dgm:cxn modelId="{B2E29D6A-E709-494D-AFD1-269926DC3740}" type="presParOf" srcId="{68914219-8601-42CE-B8C0-7C37ADB19645}" destId="{6B35FF59-FC36-4696-94FB-AD932FB7085D}" srcOrd="0" destOrd="0" presId="urn:microsoft.com/office/officeart/2008/layout/HalfCircleOrganizationChart"/>
    <dgm:cxn modelId="{D828265B-4AFB-4BE8-8D9E-53D2AD498DA3}" type="presParOf" srcId="{6B35FF59-FC36-4696-94FB-AD932FB7085D}" destId="{5676FD21-967C-419A-950D-2210933EF572}" srcOrd="0" destOrd="0" presId="urn:microsoft.com/office/officeart/2008/layout/HalfCircleOrganizationChart"/>
    <dgm:cxn modelId="{45273759-CD06-47C9-8249-0518C911D050}" type="presParOf" srcId="{6B35FF59-FC36-4696-94FB-AD932FB7085D}" destId="{24680AE9-AA1D-49D1-8966-F7F3F428B684}" srcOrd="1" destOrd="0" presId="urn:microsoft.com/office/officeart/2008/layout/HalfCircleOrganizationChart"/>
    <dgm:cxn modelId="{60A9BF41-EADB-45E3-AD27-C35DA40593F8}" type="presParOf" srcId="{6B35FF59-FC36-4696-94FB-AD932FB7085D}" destId="{C2E3F439-8705-490B-A046-B2F6978D8278}" srcOrd="2" destOrd="0" presId="urn:microsoft.com/office/officeart/2008/layout/HalfCircleOrganizationChart"/>
    <dgm:cxn modelId="{04A25ADE-4EE3-43F5-A752-C6B4C9F974CC}" type="presParOf" srcId="{6B35FF59-FC36-4696-94FB-AD932FB7085D}" destId="{7F33E7F3-7EF9-496B-8F4E-ADDC413313F3}" srcOrd="3" destOrd="0" presId="urn:microsoft.com/office/officeart/2008/layout/HalfCircleOrganizationChart"/>
    <dgm:cxn modelId="{F61D83BE-D1CD-497C-B791-C85146BDDB20}" type="presParOf" srcId="{68914219-8601-42CE-B8C0-7C37ADB19645}" destId="{BE95315E-6D19-4F21-BC57-E1898E597DBB}" srcOrd="1" destOrd="0" presId="urn:microsoft.com/office/officeart/2008/layout/HalfCircleOrganizationChart"/>
    <dgm:cxn modelId="{03E7729C-0171-48A4-BD1C-4AE2AD6B490A}" type="presParOf" srcId="{68914219-8601-42CE-B8C0-7C37ADB19645}" destId="{D27930FE-0488-4406-8CB7-CC6FB111C6C3}" srcOrd="2" destOrd="0" presId="urn:microsoft.com/office/officeart/2008/layout/HalfCircleOrganizationChart"/>
    <dgm:cxn modelId="{40D8AEEF-F513-4F0E-88EE-B658603BE30A}" type="presParOf" srcId="{03B5E8EC-0D5A-4536-ACEB-A2A740A64396}" destId="{2F439F4D-6D75-4992-8F6D-38B0BB431A0D}" srcOrd="2" destOrd="0" presId="urn:microsoft.com/office/officeart/2008/layout/HalfCircleOrganizationChart"/>
    <dgm:cxn modelId="{A31CE57C-2183-4307-96DA-18482327570D}" type="presParOf" srcId="{03B5E8EC-0D5A-4536-ACEB-A2A740A64396}" destId="{13A0AAAD-C5A4-4736-817C-ED2561BCA7BE}" srcOrd="3" destOrd="0" presId="urn:microsoft.com/office/officeart/2008/layout/HalfCircleOrganizationChart"/>
    <dgm:cxn modelId="{5CC7CD77-A86D-42DD-9E67-14F4B1750BCE}" type="presParOf" srcId="{13A0AAAD-C5A4-4736-817C-ED2561BCA7BE}" destId="{73748154-2CEB-46F7-BC15-C0DD405F9F59}" srcOrd="0" destOrd="0" presId="urn:microsoft.com/office/officeart/2008/layout/HalfCircleOrganizationChart"/>
    <dgm:cxn modelId="{3880C16E-1E3D-40BF-8902-5D68E67930DA}" type="presParOf" srcId="{73748154-2CEB-46F7-BC15-C0DD405F9F59}" destId="{564AC461-68E9-4271-BBBD-C2DBD4BB36AD}" srcOrd="0" destOrd="0" presId="urn:microsoft.com/office/officeart/2008/layout/HalfCircleOrganizationChart"/>
    <dgm:cxn modelId="{F809FF69-ED94-44B9-87C7-C675A7A10AAF}" type="presParOf" srcId="{73748154-2CEB-46F7-BC15-C0DD405F9F59}" destId="{DFB6950C-3059-41E7-854E-55D43AD87010}" srcOrd="1" destOrd="0" presId="urn:microsoft.com/office/officeart/2008/layout/HalfCircleOrganizationChart"/>
    <dgm:cxn modelId="{525A3318-1E73-430C-9E85-6A3E90222A72}" type="presParOf" srcId="{73748154-2CEB-46F7-BC15-C0DD405F9F59}" destId="{5E0DE9B7-76E0-4D44-AA89-0C43E90AC84D}" srcOrd="2" destOrd="0" presId="urn:microsoft.com/office/officeart/2008/layout/HalfCircleOrganizationChart"/>
    <dgm:cxn modelId="{071FB72D-1C95-44E3-9849-6B0DD03C24D8}" type="presParOf" srcId="{73748154-2CEB-46F7-BC15-C0DD405F9F59}" destId="{27B15B60-667F-4757-97B6-60038F6DFB49}" srcOrd="3" destOrd="0" presId="urn:microsoft.com/office/officeart/2008/layout/HalfCircleOrganizationChart"/>
    <dgm:cxn modelId="{6C8C9C92-A714-408F-A3FF-266C518F4EA8}" type="presParOf" srcId="{13A0AAAD-C5A4-4736-817C-ED2561BCA7BE}" destId="{4C3ACFDF-098C-4DCE-BCCD-59EE5CB50263}" srcOrd="1" destOrd="0" presId="urn:microsoft.com/office/officeart/2008/layout/HalfCircleOrganizationChart"/>
    <dgm:cxn modelId="{019064D1-26C0-41A4-97F1-8869A5DAF97B}" type="presParOf" srcId="{13A0AAAD-C5A4-4736-817C-ED2561BCA7BE}" destId="{5F665621-8271-401F-8368-4E53245DD9B9}" srcOrd="2" destOrd="0" presId="urn:microsoft.com/office/officeart/2008/layout/HalfCircleOrganizationChart"/>
    <dgm:cxn modelId="{FC2229FD-B803-4D01-9B37-95D4E5719085}" type="presParOf" srcId="{03B5E8EC-0D5A-4536-ACEB-A2A740A64396}" destId="{A51DBC41-1F6E-428C-971E-B29F3715027E}" srcOrd="4" destOrd="0" presId="urn:microsoft.com/office/officeart/2008/layout/HalfCircleOrganizationChart"/>
    <dgm:cxn modelId="{E356F6B3-6183-4A34-BA81-33182ECF58F6}" type="presParOf" srcId="{03B5E8EC-0D5A-4536-ACEB-A2A740A64396}" destId="{0CDCC794-564C-4A11-A1D0-45920795FD00}" srcOrd="5" destOrd="0" presId="urn:microsoft.com/office/officeart/2008/layout/HalfCircleOrganizationChart"/>
    <dgm:cxn modelId="{E9D131AA-2420-4FD5-81A1-6DDCDA9781A8}" type="presParOf" srcId="{0CDCC794-564C-4A11-A1D0-45920795FD00}" destId="{550A1253-0408-4249-A50C-D1297A9353CE}" srcOrd="0" destOrd="0" presId="urn:microsoft.com/office/officeart/2008/layout/HalfCircleOrganizationChart"/>
    <dgm:cxn modelId="{898F3383-F6E0-4C75-8BA4-BB476AFC4281}" type="presParOf" srcId="{550A1253-0408-4249-A50C-D1297A9353CE}" destId="{1270DC56-07F6-4073-9B48-0FA28840C1AB}" srcOrd="0" destOrd="0" presId="urn:microsoft.com/office/officeart/2008/layout/HalfCircleOrganizationChart"/>
    <dgm:cxn modelId="{FF915FE0-F232-4D30-A534-17FAF5008A77}" type="presParOf" srcId="{550A1253-0408-4249-A50C-D1297A9353CE}" destId="{C660F25F-2C4E-4927-82B6-034DEDC33C35}" srcOrd="1" destOrd="0" presId="urn:microsoft.com/office/officeart/2008/layout/HalfCircleOrganizationChart"/>
    <dgm:cxn modelId="{E77CFB25-51FA-46FF-BBF5-488F7D438D37}" type="presParOf" srcId="{550A1253-0408-4249-A50C-D1297A9353CE}" destId="{4F93AAFE-B789-4210-85FA-1B4D650B20BE}" srcOrd="2" destOrd="0" presId="urn:microsoft.com/office/officeart/2008/layout/HalfCircleOrganizationChart"/>
    <dgm:cxn modelId="{CDE0EE7B-59D2-4AAD-8142-411DF5EAEAA8}" type="presParOf" srcId="{550A1253-0408-4249-A50C-D1297A9353CE}" destId="{A033BDB4-B166-42BB-BF98-4803966EAE5E}" srcOrd="3" destOrd="0" presId="urn:microsoft.com/office/officeart/2008/layout/HalfCircleOrganizationChart"/>
    <dgm:cxn modelId="{84665F00-5ED5-463A-A595-322EB6B18109}" type="presParOf" srcId="{0CDCC794-564C-4A11-A1D0-45920795FD00}" destId="{B43CD2D0-99D8-4ACF-BEB2-30201C056693}" srcOrd="1" destOrd="0" presId="urn:microsoft.com/office/officeart/2008/layout/HalfCircleOrganizationChart"/>
    <dgm:cxn modelId="{8177D6FD-7FD1-4732-954C-2CBBBB592D5A}" type="presParOf" srcId="{0CDCC794-564C-4A11-A1D0-45920795FD00}" destId="{CA938722-3C62-4C0C-A9C1-143419AB65C0}" srcOrd="2" destOrd="0" presId="urn:microsoft.com/office/officeart/2008/layout/HalfCircleOrganizationChart"/>
    <dgm:cxn modelId="{77808479-3EB1-4276-874A-DD438721ED15}" type="presParOf" srcId="{E71B2E45-6AAA-47C9-B842-29AC218882D3}" destId="{33CE01C7-BA83-4E34-AA74-F00F8028F5DE}" srcOrd="2" destOrd="0" presId="urn:microsoft.com/office/officeart/2008/layout/HalfCircleOrganizationChart"/>
    <dgm:cxn modelId="{1F772D57-5024-47B3-A44A-7DCEDF73B37D}" type="presParOf" srcId="{72B6F3C2-DAC4-4199-B4B7-B9CB420C424A}" destId="{8C42C894-9345-4CA4-99C2-5078A5804A01}" srcOrd="4" destOrd="0" presId="urn:microsoft.com/office/officeart/2008/layout/HalfCircleOrganizationChart"/>
    <dgm:cxn modelId="{882133EC-3A39-4463-B682-5237BE008C23}" type="presParOf" srcId="{72B6F3C2-DAC4-4199-B4B7-B9CB420C424A}" destId="{1DAD98EC-8F74-49D8-A5FE-EED00C8CF441}" srcOrd="5" destOrd="0" presId="urn:microsoft.com/office/officeart/2008/layout/HalfCircleOrganizationChart"/>
    <dgm:cxn modelId="{969E48F3-C96D-4657-A483-22CD196DA47A}" type="presParOf" srcId="{1DAD98EC-8F74-49D8-A5FE-EED00C8CF441}" destId="{0378DEF8-AB17-4B2B-9710-42F9F3C20376}" srcOrd="0" destOrd="0" presId="urn:microsoft.com/office/officeart/2008/layout/HalfCircleOrganizationChart"/>
    <dgm:cxn modelId="{622D5FF5-23AD-417A-9508-C6796F619D9F}" type="presParOf" srcId="{0378DEF8-AB17-4B2B-9710-42F9F3C20376}" destId="{34324143-06CA-41D0-954C-482996FC941D}" srcOrd="0" destOrd="0" presId="urn:microsoft.com/office/officeart/2008/layout/HalfCircleOrganizationChart"/>
    <dgm:cxn modelId="{9FA3C892-2261-4629-94C9-CA4151411B01}" type="presParOf" srcId="{0378DEF8-AB17-4B2B-9710-42F9F3C20376}" destId="{01C2B0F2-CC27-406D-855C-7AD9DFD9E96D}" srcOrd="1" destOrd="0" presId="urn:microsoft.com/office/officeart/2008/layout/HalfCircleOrganizationChart"/>
    <dgm:cxn modelId="{976E219B-DBA9-4914-8992-52E4245B90B7}" type="presParOf" srcId="{0378DEF8-AB17-4B2B-9710-42F9F3C20376}" destId="{33677DCA-5074-48D6-8DE2-1C1D2BB8F6FB}" srcOrd="2" destOrd="0" presId="urn:microsoft.com/office/officeart/2008/layout/HalfCircleOrganizationChart"/>
    <dgm:cxn modelId="{83F96538-C6DC-467D-ABB1-DC7D44D79D78}" type="presParOf" srcId="{0378DEF8-AB17-4B2B-9710-42F9F3C20376}" destId="{E9ADF70C-EFF9-481C-A46D-9B58DF7A67FE}" srcOrd="3" destOrd="0" presId="urn:microsoft.com/office/officeart/2008/layout/HalfCircleOrganizationChart"/>
    <dgm:cxn modelId="{97188DAA-8123-4184-92A8-16D7565BBD8E}" type="presParOf" srcId="{1DAD98EC-8F74-49D8-A5FE-EED00C8CF441}" destId="{D419999C-07D8-4039-897B-84CF2440256A}" srcOrd="1" destOrd="0" presId="urn:microsoft.com/office/officeart/2008/layout/HalfCircleOrganizationChart"/>
    <dgm:cxn modelId="{98861F11-D50B-416B-AE15-847951511E44}" type="presParOf" srcId="{D419999C-07D8-4039-897B-84CF2440256A}" destId="{59DA1D4F-1FA6-4B38-A78D-B3655C7457AA}" srcOrd="0" destOrd="0" presId="urn:microsoft.com/office/officeart/2008/layout/HalfCircleOrganizationChart"/>
    <dgm:cxn modelId="{DA315AE6-E127-4EED-B82E-3C913DA0CFE3}" type="presParOf" srcId="{D419999C-07D8-4039-897B-84CF2440256A}" destId="{6BA0FCCF-E86F-46EE-BF5F-F7132332D496}" srcOrd="1" destOrd="0" presId="urn:microsoft.com/office/officeart/2008/layout/HalfCircleOrganizationChart"/>
    <dgm:cxn modelId="{9D97D706-102E-46AF-8539-EF25EE66DB0D}" type="presParOf" srcId="{6BA0FCCF-E86F-46EE-BF5F-F7132332D496}" destId="{062F2320-8D99-47F4-981B-54264789B66B}" srcOrd="0" destOrd="0" presId="urn:microsoft.com/office/officeart/2008/layout/HalfCircleOrganizationChart"/>
    <dgm:cxn modelId="{0BC5C1C1-32AC-419F-BE46-5407B5CDCFF1}" type="presParOf" srcId="{062F2320-8D99-47F4-981B-54264789B66B}" destId="{75C31871-7809-4C54-9665-4676ECA4CD8D}" srcOrd="0" destOrd="0" presId="urn:microsoft.com/office/officeart/2008/layout/HalfCircleOrganizationChart"/>
    <dgm:cxn modelId="{783FDAE4-B09B-4C62-9B11-B5A474232021}" type="presParOf" srcId="{062F2320-8D99-47F4-981B-54264789B66B}" destId="{9965F973-0190-495C-B919-15B64AFAAE1B}" srcOrd="1" destOrd="0" presId="urn:microsoft.com/office/officeart/2008/layout/HalfCircleOrganizationChart"/>
    <dgm:cxn modelId="{2C853B95-09FC-4300-9584-8BF6C3B2BFAD}" type="presParOf" srcId="{062F2320-8D99-47F4-981B-54264789B66B}" destId="{566B8B9F-8CBB-4FED-A2F9-B54B75F2708B}" srcOrd="2" destOrd="0" presId="urn:microsoft.com/office/officeart/2008/layout/HalfCircleOrganizationChart"/>
    <dgm:cxn modelId="{10217AFE-A4AC-40FD-B2F2-26B2EB842AA5}" type="presParOf" srcId="{062F2320-8D99-47F4-981B-54264789B66B}" destId="{4F80F003-457F-4AFE-81DB-A4652F129203}" srcOrd="3" destOrd="0" presId="urn:microsoft.com/office/officeart/2008/layout/HalfCircleOrganizationChart"/>
    <dgm:cxn modelId="{F70E9126-9B1F-414C-B610-87F6783A1716}" type="presParOf" srcId="{6BA0FCCF-E86F-46EE-BF5F-F7132332D496}" destId="{C3A89E2A-A0A1-40DB-ADB8-25A72B4E4FDB}" srcOrd="1" destOrd="0" presId="urn:microsoft.com/office/officeart/2008/layout/HalfCircleOrganizationChart"/>
    <dgm:cxn modelId="{C8AA5DDD-38AF-4D39-A18F-C773BF13B894}" type="presParOf" srcId="{6BA0FCCF-E86F-46EE-BF5F-F7132332D496}" destId="{E2A94401-E1C3-4344-A6CB-26E188FB5F26}" srcOrd="2" destOrd="0" presId="urn:microsoft.com/office/officeart/2008/layout/HalfCircleOrganizationChart"/>
    <dgm:cxn modelId="{C6C7C0B0-4EF6-4EC5-A3DD-CC22CBDC9A19}" type="presParOf" srcId="{D419999C-07D8-4039-897B-84CF2440256A}" destId="{711F6922-3F80-438A-BA21-B6016F8ACD8C}" srcOrd="2" destOrd="0" presId="urn:microsoft.com/office/officeart/2008/layout/HalfCircleOrganizationChart"/>
    <dgm:cxn modelId="{63392B06-B566-4366-95CA-D561FBC1DF7B}" type="presParOf" srcId="{D419999C-07D8-4039-897B-84CF2440256A}" destId="{A6E838A9-5A18-4305-9CC0-8EDD67799018}" srcOrd="3" destOrd="0" presId="urn:microsoft.com/office/officeart/2008/layout/HalfCircleOrganizationChart"/>
    <dgm:cxn modelId="{56037E98-4B51-44FC-AED7-8263EFBD695D}" type="presParOf" srcId="{A6E838A9-5A18-4305-9CC0-8EDD67799018}" destId="{809B6014-1C86-4CF4-BE53-F52D3F93CDF2}" srcOrd="0" destOrd="0" presId="urn:microsoft.com/office/officeart/2008/layout/HalfCircleOrganizationChart"/>
    <dgm:cxn modelId="{7B360E06-B321-4BDD-BC56-8928C03072B6}" type="presParOf" srcId="{809B6014-1C86-4CF4-BE53-F52D3F93CDF2}" destId="{FB69E208-DE68-4A4D-B03D-B6F1454364BE}" srcOrd="0" destOrd="0" presId="urn:microsoft.com/office/officeart/2008/layout/HalfCircleOrganizationChart"/>
    <dgm:cxn modelId="{E80F7AF1-E99B-40E6-AE5C-AFFA60D41450}" type="presParOf" srcId="{809B6014-1C86-4CF4-BE53-F52D3F93CDF2}" destId="{B1DCACD5-F13F-4152-BFE5-F8743DB44CFF}" srcOrd="1" destOrd="0" presId="urn:microsoft.com/office/officeart/2008/layout/HalfCircleOrganizationChart"/>
    <dgm:cxn modelId="{5E9A9E0C-E843-47E6-ADF1-30043FD3862C}" type="presParOf" srcId="{809B6014-1C86-4CF4-BE53-F52D3F93CDF2}" destId="{D9363ADC-1350-4AE2-B038-2B525CFE28FE}" srcOrd="2" destOrd="0" presId="urn:microsoft.com/office/officeart/2008/layout/HalfCircleOrganizationChart"/>
    <dgm:cxn modelId="{FD649454-EB52-4D32-9BA4-643B515BE986}" type="presParOf" srcId="{809B6014-1C86-4CF4-BE53-F52D3F93CDF2}" destId="{3489A52C-AE45-41B0-9DE4-B0020036F279}" srcOrd="3" destOrd="0" presId="urn:microsoft.com/office/officeart/2008/layout/HalfCircleOrganizationChart"/>
    <dgm:cxn modelId="{5CD587A5-C074-47FB-9A63-26A714B129B0}" type="presParOf" srcId="{A6E838A9-5A18-4305-9CC0-8EDD67799018}" destId="{AEEEA260-659C-4CEE-916D-239B94F7B61D}" srcOrd="1" destOrd="0" presId="urn:microsoft.com/office/officeart/2008/layout/HalfCircleOrganizationChart"/>
    <dgm:cxn modelId="{1EEB85EA-4DD5-472C-B95C-4527C5D82288}" type="presParOf" srcId="{A6E838A9-5A18-4305-9CC0-8EDD67799018}" destId="{A061C001-998D-473D-B32F-1636A57D8FB3}" srcOrd="2" destOrd="0" presId="urn:microsoft.com/office/officeart/2008/layout/HalfCircleOrganizationChart"/>
    <dgm:cxn modelId="{9DE7B3BB-2C2A-432D-ACDC-397C5C726EE6}" type="presParOf" srcId="{1DAD98EC-8F74-49D8-A5FE-EED00C8CF441}" destId="{AA51F615-FBAD-4634-8853-01F9EAF267A8}" srcOrd="2" destOrd="0" presId="urn:microsoft.com/office/officeart/2008/layout/HalfCircleOrganizationChart"/>
    <dgm:cxn modelId="{442EDBB3-0F8A-406A-9714-9C08732CC5F3}" type="presParOf" srcId="{72B6F3C2-DAC4-4199-B4B7-B9CB420C424A}" destId="{2458BEEA-9B5A-4ED2-A605-52337E00C669}" srcOrd="6" destOrd="0" presId="urn:microsoft.com/office/officeart/2008/layout/HalfCircleOrganizationChart"/>
    <dgm:cxn modelId="{D5030D0D-B355-4CE1-841E-C2FED64D7DFC}" type="presParOf" srcId="{72B6F3C2-DAC4-4199-B4B7-B9CB420C424A}" destId="{3AA0BF0D-06AA-41AD-BABC-1B608E284144}" srcOrd="7" destOrd="0" presId="urn:microsoft.com/office/officeart/2008/layout/HalfCircleOrganizationChart"/>
    <dgm:cxn modelId="{8BF23118-AD7D-4109-9456-0049DD68E63D}" type="presParOf" srcId="{3AA0BF0D-06AA-41AD-BABC-1B608E284144}" destId="{2F7F0D7D-5E97-4771-BADC-0DF238936A76}" srcOrd="0" destOrd="0" presId="urn:microsoft.com/office/officeart/2008/layout/HalfCircleOrganizationChart"/>
    <dgm:cxn modelId="{BD317BC9-4613-40DF-AEC2-810C711E1B1A}" type="presParOf" srcId="{2F7F0D7D-5E97-4771-BADC-0DF238936A76}" destId="{23EFC426-25EF-4B67-9590-F49F52077268}" srcOrd="0" destOrd="0" presId="urn:microsoft.com/office/officeart/2008/layout/HalfCircleOrganizationChart"/>
    <dgm:cxn modelId="{214A69F5-BBA6-4F2F-A912-692611C1970E}" type="presParOf" srcId="{2F7F0D7D-5E97-4771-BADC-0DF238936A76}" destId="{D0C508E8-CB82-4E99-B2CD-3E833947D836}" srcOrd="1" destOrd="0" presId="urn:microsoft.com/office/officeart/2008/layout/HalfCircleOrganizationChart"/>
    <dgm:cxn modelId="{1F1709E6-9DEF-4A5A-8018-5CE4FB79BD74}" type="presParOf" srcId="{2F7F0D7D-5E97-4771-BADC-0DF238936A76}" destId="{5254CC2A-BF9C-44E6-A9CB-B2F75DE6291D}" srcOrd="2" destOrd="0" presId="urn:microsoft.com/office/officeart/2008/layout/HalfCircleOrganizationChart"/>
    <dgm:cxn modelId="{59AFB0BE-D7AA-4214-B565-7B6B3363F0B5}" type="presParOf" srcId="{2F7F0D7D-5E97-4771-BADC-0DF238936A76}" destId="{770FCDEE-BAC1-4A49-BAD5-A642B03A2897}" srcOrd="3" destOrd="0" presId="urn:microsoft.com/office/officeart/2008/layout/HalfCircleOrganizationChart"/>
    <dgm:cxn modelId="{9C896C86-1512-4B7A-8131-4E1D97CBA445}" type="presParOf" srcId="{3AA0BF0D-06AA-41AD-BABC-1B608E284144}" destId="{F90605D4-29EC-489B-AEF2-573A29196DB5}" srcOrd="1" destOrd="0" presId="urn:microsoft.com/office/officeart/2008/layout/HalfCircleOrganizationChart"/>
    <dgm:cxn modelId="{3AA1545F-BA89-40EB-9E24-1F6BB8146E21}" type="presParOf" srcId="{F90605D4-29EC-489B-AEF2-573A29196DB5}" destId="{BDD07D98-026C-4318-8B6F-18C66B562ACE}" srcOrd="0" destOrd="0" presId="urn:microsoft.com/office/officeart/2008/layout/HalfCircleOrganizationChart"/>
    <dgm:cxn modelId="{9FA35ACC-C0BE-407F-AEA4-C5FF498BB799}" type="presParOf" srcId="{F90605D4-29EC-489B-AEF2-573A29196DB5}" destId="{C26BDCD2-07F1-4D84-A7CA-0B4EA51A6841}" srcOrd="1" destOrd="0" presId="urn:microsoft.com/office/officeart/2008/layout/HalfCircleOrganizationChart"/>
    <dgm:cxn modelId="{DE03B173-04F1-4CD6-BA85-1EC40A093825}" type="presParOf" srcId="{C26BDCD2-07F1-4D84-A7CA-0B4EA51A6841}" destId="{9F3A0170-ECBD-4FA7-A92C-E63870B3273A}" srcOrd="0" destOrd="0" presId="urn:microsoft.com/office/officeart/2008/layout/HalfCircleOrganizationChart"/>
    <dgm:cxn modelId="{2002EB6F-3EF3-4676-9557-AE40A5CAE07D}" type="presParOf" srcId="{9F3A0170-ECBD-4FA7-A92C-E63870B3273A}" destId="{0C741498-4928-4838-8CE9-37DCE7D13F34}" srcOrd="0" destOrd="0" presId="urn:microsoft.com/office/officeart/2008/layout/HalfCircleOrganizationChart"/>
    <dgm:cxn modelId="{3E267F1C-37D1-4084-8356-EC2ED2451704}" type="presParOf" srcId="{9F3A0170-ECBD-4FA7-A92C-E63870B3273A}" destId="{D4A2F56D-8FBD-4E8E-9C91-4C450BAA6700}" srcOrd="1" destOrd="0" presId="urn:microsoft.com/office/officeart/2008/layout/HalfCircleOrganizationChart"/>
    <dgm:cxn modelId="{D56FE049-C088-4176-BD34-8C715D70EFE5}" type="presParOf" srcId="{9F3A0170-ECBD-4FA7-A92C-E63870B3273A}" destId="{D0F1EC23-6297-4129-AA6D-2C058BFBBB4B}" srcOrd="2" destOrd="0" presId="urn:microsoft.com/office/officeart/2008/layout/HalfCircleOrganizationChart"/>
    <dgm:cxn modelId="{3C82B805-B086-4AC4-9385-AE394D291814}" type="presParOf" srcId="{9F3A0170-ECBD-4FA7-A92C-E63870B3273A}" destId="{5C1A2144-245A-4068-9561-98A95A5CB65A}" srcOrd="3" destOrd="0" presId="urn:microsoft.com/office/officeart/2008/layout/HalfCircleOrganizationChart"/>
    <dgm:cxn modelId="{E95FDCDF-5589-4391-9DC7-0483E0E2CA28}" type="presParOf" srcId="{C26BDCD2-07F1-4D84-A7CA-0B4EA51A6841}" destId="{2D4DA1B8-8A45-4008-8E39-2BC145CBA97F}" srcOrd="1" destOrd="0" presId="urn:microsoft.com/office/officeart/2008/layout/HalfCircleOrganizationChart"/>
    <dgm:cxn modelId="{9FC00151-0789-42D2-974A-F03462A093B9}" type="presParOf" srcId="{C26BDCD2-07F1-4D84-A7CA-0B4EA51A6841}" destId="{CE9C6217-A1FC-4C41-9B4E-77FB144A0A97}" srcOrd="2" destOrd="0" presId="urn:microsoft.com/office/officeart/2008/layout/HalfCircleOrganizationChart"/>
    <dgm:cxn modelId="{3E9BDCC1-8C46-438E-9E1D-BC2B4D2932E4}" type="presParOf" srcId="{F90605D4-29EC-489B-AEF2-573A29196DB5}" destId="{5A1B0172-F1F3-4A10-A6FD-9430F826F859}" srcOrd="2" destOrd="0" presId="urn:microsoft.com/office/officeart/2008/layout/HalfCircleOrganizationChart"/>
    <dgm:cxn modelId="{2173B62B-B7DF-40E7-8606-775FE30AB971}" type="presParOf" srcId="{F90605D4-29EC-489B-AEF2-573A29196DB5}" destId="{3B70DFB5-6010-4365-89DB-D845327459D1}" srcOrd="3" destOrd="0" presId="urn:microsoft.com/office/officeart/2008/layout/HalfCircleOrganizationChart"/>
    <dgm:cxn modelId="{5A061D31-7973-4D78-ADFE-2CF0A808C5A1}" type="presParOf" srcId="{3B70DFB5-6010-4365-89DB-D845327459D1}" destId="{1EB12922-FAF7-4168-B734-4A0171CFCCA8}" srcOrd="0" destOrd="0" presId="urn:microsoft.com/office/officeart/2008/layout/HalfCircleOrganizationChart"/>
    <dgm:cxn modelId="{8372515A-2D5B-4B48-B1C8-3992CBFC5B14}" type="presParOf" srcId="{1EB12922-FAF7-4168-B734-4A0171CFCCA8}" destId="{720DA96F-5A54-4094-AC22-19522ADFB7B3}" srcOrd="0" destOrd="0" presId="urn:microsoft.com/office/officeart/2008/layout/HalfCircleOrganizationChart"/>
    <dgm:cxn modelId="{2F6F8873-17A7-4D5E-A127-B1FE9548F56B}" type="presParOf" srcId="{1EB12922-FAF7-4168-B734-4A0171CFCCA8}" destId="{A4A64AA4-9380-4A39-BCE4-8BAF0A06FE50}" srcOrd="1" destOrd="0" presId="urn:microsoft.com/office/officeart/2008/layout/HalfCircleOrganizationChart"/>
    <dgm:cxn modelId="{CE16EFE5-3548-4111-91B0-FD5A67F6A220}" type="presParOf" srcId="{1EB12922-FAF7-4168-B734-4A0171CFCCA8}" destId="{D048B11B-719D-4AD7-83CA-B3765BF5D4D7}" srcOrd="2" destOrd="0" presId="urn:microsoft.com/office/officeart/2008/layout/HalfCircleOrganizationChart"/>
    <dgm:cxn modelId="{B1D9C124-E68C-42F2-B2CE-CF2A20E6523C}" type="presParOf" srcId="{1EB12922-FAF7-4168-B734-4A0171CFCCA8}" destId="{967DF9FD-E1BC-4557-9440-0CDBF5B4AE97}" srcOrd="3" destOrd="0" presId="urn:microsoft.com/office/officeart/2008/layout/HalfCircleOrganizationChart"/>
    <dgm:cxn modelId="{1DF513AB-6A85-4B48-A41D-A9888437E546}" type="presParOf" srcId="{3B70DFB5-6010-4365-89DB-D845327459D1}" destId="{DC64EBFA-2E5A-4664-8611-9D8CF67E7E25}" srcOrd="1" destOrd="0" presId="urn:microsoft.com/office/officeart/2008/layout/HalfCircleOrganizationChart"/>
    <dgm:cxn modelId="{BE54BB77-EFB1-495B-885D-E04E67798E93}" type="presParOf" srcId="{3B70DFB5-6010-4365-89DB-D845327459D1}" destId="{F40C2CB1-8E8A-4647-BB32-46B1A807C383}" srcOrd="2" destOrd="0" presId="urn:microsoft.com/office/officeart/2008/layout/HalfCircleOrganizationChart"/>
    <dgm:cxn modelId="{94CFEBF8-41A7-4C0A-897C-BC64D3817C52}" type="presParOf" srcId="{3AA0BF0D-06AA-41AD-BABC-1B608E284144}" destId="{B28F9307-1922-4FA5-B8F6-E247FF69126C}" srcOrd="2" destOrd="0" presId="urn:microsoft.com/office/officeart/2008/layout/HalfCircleOrganizationChart"/>
    <dgm:cxn modelId="{4CD82962-638D-4316-AE5F-E44480F2F4B6}" type="presParOf" srcId="{72B6F3C2-DAC4-4199-B4B7-B9CB420C424A}" destId="{9267EBED-A6D9-4915-BDAE-CE63AC91A924}" srcOrd="8" destOrd="0" presId="urn:microsoft.com/office/officeart/2008/layout/HalfCircleOrganizationChart"/>
    <dgm:cxn modelId="{6D80114E-04E0-494F-A9DC-992622B0511D}" type="presParOf" srcId="{72B6F3C2-DAC4-4199-B4B7-B9CB420C424A}" destId="{1BA53FD2-8C69-4362-AB5F-32C07ED9832C}" srcOrd="9" destOrd="0" presId="urn:microsoft.com/office/officeart/2008/layout/HalfCircleOrganizationChart"/>
    <dgm:cxn modelId="{113235F5-A66D-467A-8CD2-1A11F8769DCA}" type="presParOf" srcId="{1BA53FD2-8C69-4362-AB5F-32C07ED9832C}" destId="{48F1CF59-F424-47C9-9742-96B6D9E80BD3}" srcOrd="0" destOrd="0" presId="urn:microsoft.com/office/officeart/2008/layout/HalfCircleOrganizationChart"/>
    <dgm:cxn modelId="{590259DB-03E7-4AED-BB6E-8F68A287125B}" type="presParOf" srcId="{48F1CF59-F424-47C9-9742-96B6D9E80BD3}" destId="{74FEA495-E77E-4B10-B5EB-D300150DE660}" srcOrd="0" destOrd="0" presId="urn:microsoft.com/office/officeart/2008/layout/HalfCircleOrganizationChart"/>
    <dgm:cxn modelId="{8E21C75A-CDE1-43E5-9D89-6056927ED9B9}" type="presParOf" srcId="{48F1CF59-F424-47C9-9742-96B6D9E80BD3}" destId="{93493605-7F9B-41CD-9E9C-9C53366AD82F}" srcOrd="1" destOrd="0" presId="urn:microsoft.com/office/officeart/2008/layout/HalfCircleOrganizationChart"/>
    <dgm:cxn modelId="{7AA842BD-39E2-4981-BC28-9969B4FF33D8}" type="presParOf" srcId="{48F1CF59-F424-47C9-9742-96B6D9E80BD3}" destId="{ACF134F8-A0DF-4077-815F-FF13AA76B4C5}" srcOrd="2" destOrd="0" presId="urn:microsoft.com/office/officeart/2008/layout/HalfCircleOrganizationChart"/>
    <dgm:cxn modelId="{DB6DBE3A-B4AE-4688-B813-49B84BDFA1BD}" type="presParOf" srcId="{48F1CF59-F424-47C9-9742-96B6D9E80BD3}" destId="{35CA7813-6467-4012-AA05-09A32B8307ED}" srcOrd="3" destOrd="0" presId="urn:microsoft.com/office/officeart/2008/layout/HalfCircleOrganizationChart"/>
    <dgm:cxn modelId="{DF21BF79-93D9-4DAE-8DA8-06FB640581C0}" type="presParOf" srcId="{1BA53FD2-8C69-4362-AB5F-32C07ED9832C}" destId="{94E4127C-1354-4166-8CE5-2842C1D04D6A}" srcOrd="1" destOrd="0" presId="urn:microsoft.com/office/officeart/2008/layout/HalfCircleOrganizationChart"/>
    <dgm:cxn modelId="{E8A62F0B-06EF-44CB-9A8A-35AA957A0988}" type="presParOf" srcId="{94E4127C-1354-4166-8CE5-2842C1D04D6A}" destId="{FBE3CC21-1D20-4F14-AEE1-4E2D45EE26A5}" srcOrd="0" destOrd="0" presId="urn:microsoft.com/office/officeart/2008/layout/HalfCircleOrganizationChart"/>
    <dgm:cxn modelId="{B347656A-775F-4DE9-8D38-71138AA8809E}" type="presParOf" srcId="{94E4127C-1354-4166-8CE5-2842C1D04D6A}" destId="{D4327E79-4925-4BED-B53B-31C069BC19DC}" srcOrd="1" destOrd="0" presId="urn:microsoft.com/office/officeart/2008/layout/HalfCircleOrganizationChart"/>
    <dgm:cxn modelId="{2E072CAF-BAC9-45B0-97FA-B3DF0CB5DE52}" type="presParOf" srcId="{D4327E79-4925-4BED-B53B-31C069BC19DC}" destId="{3D1C771F-0D77-40E4-A867-3F8D516BD3E6}" srcOrd="0" destOrd="0" presId="urn:microsoft.com/office/officeart/2008/layout/HalfCircleOrganizationChart"/>
    <dgm:cxn modelId="{50C2A2B6-60A9-4675-B47E-38BAF3AD11B6}" type="presParOf" srcId="{3D1C771F-0D77-40E4-A867-3F8D516BD3E6}" destId="{4AEFE0E2-F29E-40E7-8DE4-50ED35095FF6}" srcOrd="0" destOrd="0" presId="urn:microsoft.com/office/officeart/2008/layout/HalfCircleOrganizationChart"/>
    <dgm:cxn modelId="{C3C15D95-B217-4CDF-9EB1-18DC01402046}" type="presParOf" srcId="{3D1C771F-0D77-40E4-A867-3F8D516BD3E6}" destId="{AE310D7B-983B-4CE0-90C3-5F687B6F6EF0}" srcOrd="1" destOrd="0" presId="urn:microsoft.com/office/officeart/2008/layout/HalfCircleOrganizationChart"/>
    <dgm:cxn modelId="{362757C0-E2D1-472C-8777-466BD582EE54}" type="presParOf" srcId="{3D1C771F-0D77-40E4-A867-3F8D516BD3E6}" destId="{1EB9F177-87D7-4153-8E1A-9C327EE4204B}" srcOrd="2" destOrd="0" presId="urn:microsoft.com/office/officeart/2008/layout/HalfCircleOrganizationChart"/>
    <dgm:cxn modelId="{B13A39A8-CD18-4493-9392-98C7B56DB1EF}" type="presParOf" srcId="{3D1C771F-0D77-40E4-A867-3F8D516BD3E6}" destId="{C2290DCD-3050-4588-B7A8-FA7ED5BB07C5}" srcOrd="3" destOrd="0" presId="urn:microsoft.com/office/officeart/2008/layout/HalfCircleOrganizationChart"/>
    <dgm:cxn modelId="{D14309D6-BCA3-4108-A117-F16BD89CA97A}" type="presParOf" srcId="{D4327E79-4925-4BED-B53B-31C069BC19DC}" destId="{B206DAA9-62A6-4017-91B1-4FDC78E9809D}" srcOrd="1" destOrd="0" presId="urn:microsoft.com/office/officeart/2008/layout/HalfCircleOrganizationChart"/>
    <dgm:cxn modelId="{ECFCF26B-5310-46DF-A171-21BD98466FB1}" type="presParOf" srcId="{D4327E79-4925-4BED-B53B-31C069BC19DC}" destId="{CCFB3E89-50E3-4A81-ACC1-6F0199ADB7A8}" srcOrd="2" destOrd="0" presId="urn:microsoft.com/office/officeart/2008/layout/HalfCircleOrganizationChart"/>
    <dgm:cxn modelId="{06203506-1361-4DDA-8315-6BFDD9208AE7}" type="presParOf" srcId="{1BA53FD2-8C69-4362-AB5F-32C07ED9832C}" destId="{948C8992-0F32-43F9-9834-9E35BF04D069}" srcOrd="2" destOrd="0" presId="urn:microsoft.com/office/officeart/2008/layout/HalfCircleOrganizationChart"/>
    <dgm:cxn modelId="{671D1F93-9FEC-4288-81B1-6F23A2BBE963}" type="presParOf" srcId="{1873E3F0-7BF5-44EB-B93C-FD4655363A88}" destId="{70C46383-A136-4315-91B2-69AF4004F7BA}"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1DA33B-2080-43A8-806C-CE975B448E05}" type="doc">
      <dgm:prSet loTypeId="urn:microsoft.com/office/officeart/2005/8/layout/cycle5" loCatId="cycle" qsTypeId="urn:microsoft.com/office/officeart/2005/8/quickstyle/simple3" qsCatId="simple" csTypeId="urn:microsoft.com/office/officeart/2005/8/colors/accent6_5" csCatId="accent6" phldr="1"/>
      <dgm:spPr/>
      <dgm:t>
        <a:bodyPr/>
        <a:lstStyle/>
        <a:p>
          <a:endParaRPr lang="en-US"/>
        </a:p>
      </dgm:t>
    </dgm:pt>
    <dgm:pt modelId="{B7958044-5C0E-47CE-B92E-FBE95CF1AC3D}">
      <dgm:prSet phldrT="[Text]" custT="1"/>
      <dgm:spPr/>
      <dgm:t>
        <a:bodyPr/>
        <a:lstStyle/>
        <a:p>
          <a:r>
            <a:rPr lang="en-US" sz="1100" b="1"/>
            <a:t>Identify Hazards </a:t>
          </a:r>
        </a:p>
      </dgm:t>
    </dgm:pt>
    <dgm:pt modelId="{F9F9DF13-C49A-418E-A29E-0E4114E03599}" type="parTrans" cxnId="{9FAFCF2C-B9AE-4402-9D80-46C255D69840}">
      <dgm:prSet/>
      <dgm:spPr/>
      <dgm:t>
        <a:bodyPr/>
        <a:lstStyle/>
        <a:p>
          <a:endParaRPr lang="en-US" sz="1100" b="1"/>
        </a:p>
      </dgm:t>
    </dgm:pt>
    <dgm:pt modelId="{7BD7B2BF-C34E-4F53-A20E-CDA839B8C35C}" type="sibTrans" cxnId="{9FAFCF2C-B9AE-4402-9D80-46C255D69840}">
      <dgm:prSet/>
      <dgm:spPr/>
      <dgm:t>
        <a:bodyPr/>
        <a:lstStyle/>
        <a:p>
          <a:endParaRPr lang="en-US" sz="1100" b="1"/>
        </a:p>
      </dgm:t>
    </dgm:pt>
    <dgm:pt modelId="{926359EA-F685-4CEE-A2B9-F3207ED4489C}">
      <dgm:prSet phldrT="[Text]" custT="1"/>
      <dgm:spPr/>
      <dgm:t>
        <a:bodyPr/>
        <a:lstStyle/>
        <a:p>
          <a:r>
            <a:rPr lang="en-US" sz="1100" b="1"/>
            <a:t>Prepare Risk Control Plan </a:t>
          </a:r>
        </a:p>
      </dgm:t>
    </dgm:pt>
    <dgm:pt modelId="{A834BDE1-F4BA-4905-8E7B-5E9499DD0488}" type="parTrans" cxnId="{10A5A7B0-3251-49BA-9CDE-EBBBBDDFF31F}">
      <dgm:prSet/>
      <dgm:spPr/>
      <dgm:t>
        <a:bodyPr/>
        <a:lstStyle/>
        <a:p>
          <a:endParaRPr lang="en-US" sz="1100" b="1"/>
        </a:p>
      </dgm:t>
    </dgm:pt>
    <dgm:pt modelId="{96355C6F-A344-4A65-8E3D-46A11F726638}" type="sibTrans" cxnId="{10A5A7B0-3251-49BA-9CDE-EBBBBDDFF31F}">
      <dgm:prSet/>
      <dgm:spPr/>
      <dgm:t>
        <a:bodyPr/>
        <a:lstStyle/>
        <a:p>
          <a:endParaRPr lang="en-US" sz="1100" b="1"/>
        </a:p>
      </dgm:t>
    </dgm:pt>
    <dgm:pt modelId="{8127D579-E912-47F8-BD43-4D55A2B88B02}">
      <dgm:prSet phldrT="[Text]" custT="1"/>
      <dgm:spPr/>
      <dgm:t>
        <a:bodyPr/>
        <a:lstStyle/>
        <a:p>
          <a:r>
            <a:rPr lang="en-US" sz="1100" b="1"/>
            <a:t>Establish and Monitor Control Measure </a:t>
          </a:r>
        </a:p>
      </dgm:t>
    </dgm:pt>
    <dgm:pt modelId="{C04CED0F-BA08-43A5-ADA6-2FF15386584B}" type="parTrans" cxnId="{3A5686AC-804E-473F-AADE-CAFC5F045DD4}">
      <dgm:prSet/>
      <dgm:spPr/>
      <dgm:t>
        <a:bodyPr/>
        <a:lstStyle/>
        <a:p>
          <a:endParaRPr lang="en-US" sz="1100" b="1"/>
        </a:p>
      </dgm:t>
    </dgm:pt>
    <dgm:pt modelId="{35B8F51A-D6AA-4164-8243-5C2EF59FB192}" type="sibTrans" cxnId="{3A5686AC-804E-473F-AADE-CAFC5F045DD4}">
      <dgm:prSet/>
      <dgm:spPr/>
      <dgm:t>
        <a:bodyPr/>
        <a:lstStyle/>
        <a:p>
          <a:endParaRPr lang="en-US" sz="1100" b="1"/>
        </a:p>
      </dgm:t>
    </dgm:pt>
    <dgm:pt modelId="{C67E03CE-B886-4E10-9CA5-811A935D30A2}">
      <dgm:prSet phldrT="[Text]" custT="1"/>
      <dgm:spPr/>
      <dgm:t>
        <a:bodyPr/>
        <a:lstStyle/>
        <a:p>
          <a:r>
            <a:rPr lang="en-US" sz="1100" b="1"/>
            <a:t>Review &amp; Update the Risk Control Plan Regularly </a:t>
          </a:r>
        </a:p>
      </dgm:t>
    </dgm:pt>
    <dgm:pt modelId="{CF3EDEA7-B51B-4047-9DA4-CCD606CF1F6F}" type="parTrans" cxnId="{CB965863-2E4C-4035-97E3-6A503FEDAE44}">
      <dgm:prSet/>
      <dgm:spPr/>
      <dgm:t>
        <a:bodyPr/>
        <a:lstStyle/>
        <a:p>
          <a:endParaRPr lang="en-US" sz="1100" b="1"/>
        </a:p>
      </dgm:t>
    </dgm:pt>
    <dgm:pt modelId="{FB180873-086B-46B6-9CE1-0B4B9D11C55F}" type="sibTrans" cxnId="{CB965863-2E4C-4035-97E3-6A503FEDAE44}">
      <dgm:prSet/>
      <dgm:spPr/>
      <dgm:t>
        <a:bodyPr/>
        <a:lstStyle/>
        <a:p>
          <a:endParaRPr lang="en-US" sz="1100" b="1"/>
        </a:p>
      </dgm:t>
    </dgm:pt>
    <dgm:pt modelId="{A0AB9EA4-B380-4534-8FE6-8C61254BD8CF}">
      <dgm:prSet phldrT="[Text]" custT="1"/>
      <dgm:spPr/>
      <dgm:t>
        <a:bodyPr/>
        <a:lstStyle/>
        <a:p>
          <a:r>
            <a:rPr lang="en-US" sz="1100" b="1"/>
            <a:t>Determine Risk (Who May be harmed and how) </a:t>
          </a:r>
        </a:p>
      </dgm:t>
    </dgm:pt>
    <dgm:pt modelId="{0D727CB4-9A07-4CBA-AC40-1E056DCC81F7}" type="parTrans" cxnId="{26345E9F-D7A7-4705-BC7E-8074D2962001}">
      <dgm:prSet/>
      <dgm:spPr/>
      <dgm:t>
        <a:bodyPr/>
        <a:lstStyle/>
        <a:p>
          <a:endParaRPr lang="en-US" sz="1100" b="1"/>
        </a:p>
      </dgm:t>
    </dgm:pt>
    <dgm:pt modelId="{A1433987-92C1-4100-A9DE-E805FDF8EDAD}" type="sibTrans" cxnId="{26345E9F-D7A7-4705-BC7E-8074D2962001}">
      <dgm:prSet/>
      <dgm:spPr/>
      <dgm:t>
        <a:bodyPr/>
        <a:lstStyle/>
        <a:p>
          <a:endParaRPr lang="en-US" sz="1100" b="1"/>
        </a:p>
      </dgm:t>
    </dgm:pt>
    <dgm:pt modelId="{9997B551-1663-406C-BCCF-633BE176A2D0}">
      <dgm:prSet phldrT="[Text]" custT="1"/>
      <dgm:spPr/>
      <dgm:t>
        <a:bodyPr/>
        <a:lstStyle/>
        <a:p>
          <a:r>
            <a:rPr lang="en-US" sz="1100" b="1"/>
            <a:t>Evaluate the Severity and Frequency of Residual Risk</a:t>
          </a:r>
        </a:p>
      </dgm:t>
    </dgm:pt>
    <dgm:pt modelId="{3ECDB391-ACCF-47F0-8469-A4E3BF451BB2}" type="parTrans" cxnId="{3D43ABEF-5CDD-413A-9F46-0C195C970A9A}">
      <dgm:prSet/>
      <dgm:spPr/>
      <dgm:t>
        <a:bodyPr/>
        <a:lstStyle/>
        <a:p>
          <a:endParaRPr lang="en-US" sz="1100" b="1"/>
        </a:p>
      </dgm:t>
    </dgm:pt>
    <dgm:pt modelId="{FB6E1F02-861A-408C-BDA8-78B4709F8E06}" type="sibTrans" cxnId="{3D43ABEF-5CDD-413A-9F46-0C195C970A9A}">
      <dgm:prSet/>
      <dgm:spPr/>
      <dgm:t>
        <a:bodyPr/>
        <a:lstStyle/>
        <a:p>
          <a:endParaRPr lang="en-US" sz="1100" b="1"/>
        </a:p>
      </dgm:t>
    </dgm:pt>
    <dgm:pt modelId="{F26D75B6-1CD2-4292-980D-9832E89D468B}">
      <dgm:prSet phldrT="[Text]" custT="1"/>
      <dgm:spPr/>
      <dgm:t>
        <a:bodyPr/>
        <a:lstStyle/>
        <a:p>
          <a:r>
            <a:rPr lang="en-US" sz="1100" b="1"/>
            <a:t>Determine Control Measure</a:t>
          </a:r>
        </a:p>
      </dgm:t>
    </dgm:pt>
    <dgm:pt modelId="{E8E16C72-FBB2-4355-9C7A-21A705B00793}" type="parTrans" cxnId="{A8BFC85A-26F2-4810-9B29-18067F9683F7}">
      <dgm:prSet/>
      <dgm:spPr/>
      <dgm:t>
        <a:bodyPr/>
        <a:lstStyle/>
        <a:p>
          <a:endParaRPr lang="en-US" sz="1100" b="1"/>
        </a:p>
      </dgm:t>
    </dgm:pt>
    <dgm:pt modelId="{AAD49CED-A0B9-4371-A621-ADC666F2D359}" type="sibTrans" cxnId="{A8BFC85A-26F2-4810-9B29-18067F9683F7}">
      <dgm:prSet/>
      <dgm:spPr/>
      <dgm:t>
        <a:bodyPr/>
        <a:lstStyle/>
        <a:p>
          <a:endParaRPr lang="en-US" sz="1100" b="1"/>
        </a:p>
      </dgm:t>
    </dgm:pt>
    <dgm:pt modelId="{A7317B7A-8583-4364-8F40-5C4E4F334BFC}">
      <dgm:prSet phldrT="[Text]" custT="1"/>
      <dgm:spPr/>
      <dgm:t>
        <a:bodyPr/>
        <a:lstStyle/>
        <a:p>
          <a:r>
            <a:rPr lang="en-US" sz="1100" b="1"/>
            <a:t>Classify Work Activity </a:t>
          </a:r>
        </a:p>
      </dgm:t>
    </dgm:pt>
    <dgm:pt modelId="{8475FCAB-370E-4790-A4E3-7DA8407D96E7}" type="parTrans" cxnId="{A0ABC09D-2383-4966-BA7B-9B85A0F67EE4}">
      <dgm:prSet/>
      <dgm:spPr/>
      <dgm:t>
        <a:bodyPr/>
        <a:lstStyle/>
        <a:p>
          <a:endParaRPr lang="en-IN" sz="1100" b="1"/>
        </a:p>
      </dgm:t>
    </dgm:pt>
    <dgm:pt modelId="{265DE0F1-F258-4A8F-838A-82B84BEA0FE7}" type="sibTrans" cxnId="{A0ABC09D-2383-4966-BA7B-9B85A0F67EE4}">
      <dgm:prSet/>
      <dgm:spPr/>
      <dgm:t>
        <a:bodyPr/>
        <a:lstStyle/>
        <a:p>
          <a:endParaRPr lang="en-IN" sz="1100" b="1"/>
        </a:p>
      </dgm:t>
    </dgm:pt>
    <dgm:pt modelId="{B29CFD5F-6C44-4B92-ACA9-CD11B1F75D63}" type="pres">
      <dgm:prSet presAssocID="{711DA33B-2080-43A8-806C-CE975B448E05}" presName="cycle" presStyleCnt="0">
        <dgm:presLayoutVars>
          <dgm:dir/>
          <dgm:resizeHandles val="exact"/>
        </dgm:presLayoutVars>
      </dgm:prSet>
      <dgm:spPr/>
    </dgm:pt>
    <dgm:pt modelId="{0FE09B9C-4420-4730-BE63-C17B6662D2EC}" type="pres">
      <dgm:prSet presAssocID="{A7317B7A-8583-4364-8F40-5C4E4F334BFC}" presName="node" presStyleLbl="node1" presStyleIdx="0" presStyleCnt="8" custScaleX="126970" custScaleY="123362">
        <dgm:presLayoutVars>
          <dgm:bulletEnabled val="1"/>
        </dgm:presLayoutVars>
      </dgm:prSet>
      <dgm:spPr/>
    </dgm:pt>
    <dgm:pt modelId="{0148488A-CF03-43CB-9A75-4EDE27B1EAEC}" type="pres">
      <dgm:prSet presAssocID="{A7317B7A-8583-4364-8F40-5C4E4F334BFC}" presName="spNode" presStyleCnt="0"/>
      <dgm:spPr/>
    </dgm:pt>
    <dgm:pt modelId="{B77271FC-F5F3-4568-AE8A-A594F1CF38E5}" type="pres">
      <dgm:prSet presAssocID="{265DE0F1-F258-4A8F-838A-82B84BEA0FE7}" presName="sibTrans" presStyleLbl="sibTrans1D1" presStyleIdx="0" presStyleCnt="8"/>
      <dgm:spPr/>
    </dgm:pt>
    <dgm:pt modelId="{AD8A20C6-A9B9-4FE2-B8BF-6EA8EEC7D217}" type="pres">
      <dgm:prSet presAssocID="{B7958044-5C0E-47CE-B92E-FBE95CF1AC3D}" presName="node" presStyleLbl="node1" presStyleIdx="1" presStyleCnt="8" custScaleX="126970" custScaleY="123362">
        <dgm:presLayoutVars>
          <dgm:bulletEnabled val="1"/>
        </dgm:presLayoutVars>
      </dgm:prSet>
      <dgm:spPr/>
    </dgm:pt>
    <dgm:pt modelId="{63CB835A-6067-49B8-B8F7-08CFFFB16C70}" type="pres">
      <dgm:prSet presAssocID="{B7958044-5C0E-47CE-B92E-FBE95CF1AC3D}" presName="spNode" presStyleCnt="0"/>
      <dgm:spPr/>
    </dgm:pt>
    <dgm:pt modelId="{DA2E25D1-7357-46E9-9870-BFBD5586E2E3}" type="pres">
      <dgm:prSet presAssocID="{7BD7B2BF-C34E-4F53-A20E-CDA839B8C35C}" presName="sibTrans" presStyleLbl="sibTrans1D1" presStyleIdx="1" presStyleCnt="8"/>
      <dgm:spPr/>
    </dgm:pt>
    <dgm:pt modelId="{4BBFEB0D-D3DF-463A-A94E-ED6A923D4E8D}" type="pres">
      <dgm:prSet presAssocID="{A0AB9EA4-B380-4534-8FE6-8C61254BD8CF}" presName="node" presStyleLbl="node1" presStyleIdx="2" presStyleCnt="8" custScaleX="126970" custScaleY="123362">
        <dgm:presLayoutVars>
          <dgm:bulletEnabled val="1"/>
        </dgm:presLayoutVars>
      </dgm:prSet>
      <dgm:spPr/>
    </dgm:pt>
    <dgm:pt modelId="{3893FB12-3E56-442C-B1C7-D7384B3BA170}" type="pres">
      <dgm:prSet presAssocID="{A0AB9EA4-B380-4534-8FE6-8C61254BD8CF}" presName="spNode" presStyleCnt="0"/>
      <dgm:spPr/>
    </dgm:pt>
    <dgm:pt modelId="{208DDBE4-09D0-4A50-81CF-4673736B0685}" type="pres">
      <dgm:prSet presAssocID="{A1433987-92C1-4100-A9DE-E805FDF8EDAD}" presName="sibTrans" presStyleLbl="sibTrans1D1" presStyleIdx="2" presStyleCnt="8"/>
      <dgm:spPr/>
    </dgm:pt>
    <dgm:pt modelId="{E269E4BF-D4D3-4CA7-9124-9EC378CC3722}" type="pres">
      <dgm:prSet presAssocID="{F26D75B6-1CD2-4292-980D-9832E89D468B}" presName="node" presStyleLbl="node1" presStyleIdx="3" presStyleCnt="8" custScaleX="126970" custScaleY="123362">
        <dgm:presLayoutVars>
          <dgm:bulletEnabled val="1"/>
        </dgm:presLayoutVars>
      </dgm:prSet>
      <dgm:spPr/>
    </dgm:pt>
    <dgm:pt modelId="{4542F1D9-4EEF-4436-9228-64C694900409}" type="pres">
      <dgm:prSet presAssocID="{F26D75B6-1CD2-4292-980D-9832E89D468B}" presName="spNode" presStyleCnt="0"/>
      <dgm:spPr/>
    </dgm:pt>
    <dgm:pt modelId="{2AEB4CF2-8654-49DE-83B5-6DB991F45D46}" type="pres">
      <dgm:prSet presAssocID="{AAD49CED-A0B9-4371-A621-ADC666F2D359}" presName="sibTrans" presStyleLbl="sibTrans1D1" presStyleIdx="3" presStyleCnt="8"/>
      <dgm:spPr/>
    </dgm:pt>
    <dgm:pt modelId="{59E2F2F2-4468-46EA-9DE1-3B178902D347}" type="pres">
      <dgm:prSet presAssocID="{9997B551-1663-406C-BCCF-633BE176A2D0}" presName="node" presStyleLbl="node1" presStyleIdx="4" presStyleCnt="8" custScaleX="126970" custScaleY="123362">
        <dgm:presLayoutVars>
          <dgm:bulletEnabled val="1"/>
        </dgm:presLayoutVars>
      </dgm:prSet>
      <dgm:spPr/>
    </dgm:pt>
    <dgm:pt modelId="{51689031-F0BA-4B59-BB52-03FFC0DA2505}" type="pres">
      <dgm:prSet presAssocID="{9997B551-1663-406C-BCCF-633BE176A2D0}" presName="spNode" presStyleCnt="0"/>
      <dgm:spPr/>
    </dgm:pt>
    <dgm:pt modelId="{22EED454-E325-40B2-9564-61435E968CA9}" type="pres">
      <dgm:prSet presAssocID="{FB6E1F02-861A-408C-BDA8-78B4709F8E06}" presName="sibTrans" presStyleLbl="sibTrans1D1" presStyleIdx="4" presStyleCnt="8"/>
      <dgm:spPr/>
    </dgm:pt>
    <dgm:pt modelId="{1D6ED57D-7E46-4CD0-9A59-C5F6DC79C3DE}" type="pres">
      <dgm:prSet presAssocID="{926359EA-F685-4CEE-A2B9-F3207ED4489C}" presName="node" presStyleLbl="node1" presStyleIdx="5" presStyleCnt="8" custScaleX="126970" custScaleY="123362">
        <dgm:presLayoutVars>
          <dgm:bulletEnabled val="1"/>
        </dgm:presLayoutVars>
      </dgm:prSet>
      <dgm:spPr/>
    </dgm:pt>
    <dgm:pt modelId="{3B699037-287D-4D20-99D6-153A56D34412}" type="pres">
      <dgm:prSet presAssocID="{926359EA-F685-4CEE-A2B9-F3207ED4489C}" presName="spNode" presStyleCnt="0"/>
      <dgm:spPr/>
    </dgm:pt>
    <dgm:pt modelId="{E347A5CC-3519-4721-A8A0-C6544D9AABA6}" type="pres">
      <dgm:prSet presAssocID="{96355C6F-A344-4A65-8E3D-46A11F726638}" presName="sibTrans" presStyleLbl="sibTrans1D1" presStyleIdx="5" presStyleCnt="8"/>
      <dgm:spPr/>
    </dgm:pt>
    <dgm:pt modelId="{12FF5487-8069-43C7-A350-350CF990A082}" type="pres">
      <dgm:prSet presAssocID="{8127D579-E912-47F8-BD43-4D55A2B88B02}" presName="node" presStyleLbl="node1" presStyleIdx="6" presStyleCnt="8" custScaleX="126970" custScaleY="123362">
        <dgm:presLayoutVars>
          <dgm:bulletEnabled val="1"/>
        </dgm:presLayoutVars>
      </dgm:prSet>
      <dgm:spPr/>
    </dgm:pt>
    <dgm:pt modelId="{A2D8253F-8CC2-42D6-ADBB-31DA0FA368F3}" type="pres">
      <dgm:prSet presAssocID="{8127D579-E912-47F8-BD43-4D55A2B88B02}" presName="spNode" presStyleCnt="0"/>
      <dgm:spPr/>
    </dgm:pt>
    <dgm:pt modelId="{5D7F9C4D-E5A6-4EC5-8BCC-202B6EFF5313}" type="pres">
      <dgm:prSet presAssocID="{35B8F51A-D6AA-4164-8243-5C2EF59FB192}" presName="sibTrans" presStyleLbl="sibTrans1D1" presStyleIdx="6" presStyleCnt="8"/>
      <dgm:spPr/>
    </dgm:pt>
    <dgm:pt modelId="{CAD89F9E-8936-4DC7-9D5D-5C9AAC16EF28}" type="pres">
      <dgm:prSet presAssocID="{C67E03CE-B886-4E10-9CA5-811A935D30A2}" presName="node" presStyleLbl="node1" presStyleIdx="7" presStyleCnt="8" custScaleX="126970" custScaleY="123362">
        <dgm:presLayoutVars>
          <dgm:bulletEnabled val="1"/>
        </dgm:presLayoutVars>
      </dgm:prSet>
      <dgm:spPr/>
    </dgm:pt>
    <dgm:pt modelId="{6984518E-CED5-41A4-A4F6-C20D2D08EE80}" type="pres">
      <dgm:prSet presAssocID="{C67E03CE-B886-4E10-9CA5-811A935D30A2}" presName="spNode" presStyleCnt="0"/>
      <dgm:spPr/>
    </dgm:pt>
    <dgm:pt modelId="{233D3FC7-665D-477E-85A1-4490B65B273F}" type="pres">
      <dgm:prSet presAssocID="{FB180873-086B-46B6-9CE1-0B4B9D11C55F}" presName="sibTrans" presStyleLbl="sibTrans1D1" presStyleIdx="7" presStyleCnt="8"/>
      <dgm:spPr/>
    </dgm:pt>
  </dgm:ptLst>
  <dgm:cxnLst>
    <dgm:cxn modelId="{8B9CA502-7AC5-4E29-A938-0B8F2370B7CC}" type="presOf" srcId="{96355C6F-A344-4A65-8E3D-46A11F726638}" destId="{E347A5CC-3519-4721-A8A0-C6544D9AABA6}" srcOrd="0" destOrd="0" presId="urn:microsoft.com/office/officeart/2005/8/layout/cycle5"/>
    <dgm:cxn modelId="{FCD2E30C-B1DE-4172-AB17-B035D1C97737}" type="presOf" srcId="{8127D579-E912-47F8-BD43-4D55A2B88B02}" destId="{12FF5487-8069-43C7-A350-350CF990A082}" srcOrd="0" destOrd="0" presId="urn:microsoft.com/office/officeart/2005/8/layout/cycle5"/>
    <dgm:cxn modelId="{9FFD9B1E-A223-410C-B532-BE97D1604441}" type="presOf" srcId="{926359EA-F685-4CEE-A2B9-F3207ED4489C}" destId="{1D6ED57D-7E46-4CD0-9A59-C5F6DC79C3DE}" srcOrd="0" destOrd="0" presId="urn:microsoft.com/office/officeart/2005/8/layout/cycle5"/>
    <dgm:cxn modelId="{9FAFCF2C-B9AE-4402-9D80-46C255D69840}" srcId="{711DA33B-2080-43A8-806C-CE975B448E05}" destId="{B7958044-5C0E-47CE-B92E-FBE95CF1AC3D}" srcOrd="1" destOrd="0" parTransId="{F9F9DF13-C49A-418E-A29E-0E4114E03599}" sibTransId="{7BD7B2BF-C34E-4F53-A20E-CDA839B8C35C}"/>
    <dgm:cxn modelId="{FC917B40-7B66-4A00-AA1E-9C0B85DAB19F}" type="presOf" srcId="{FB180873-086B-46B6-9CE1-0B4B9D11C55F}" destId="{233D3FC7-665D-477E-85A1-4490B65B273F}" srcOrd="0" destOrd="0" presId="urn:microsoft.com/office/officeart/2005/8/layout/cycle5"/>
    <dgm:cxn modelId="{CB965863-2E4C-4035-97E3-6A503FEDAE44}" srcId="{711DA33B-2080-43A8-806C-CE975B448E05}" destId="{C67E03CE-B886-4E10-9CA5-811A935D30A2}" srcOrd="7" destOrd="0" parTransId="{CF3EDEA7-B51B-4047-9DA4-CCD606CF1F6F}" sibTransId="{FB180873-086B-46B6-9CE1-0B4B9D11C55F}"/>
    <dgm:cxn modelId="{2AEC7064-82EF-4A4A-A236-2B824A463DEC}" type="presOf" srcId="{9997B551-1663-406C-BCCF-633BE176A2D0}" destId="{59E2F2F2-4468-46EA-9DE1-3B178902D347}" srcOrd="0" destOrd="0" presId="urn:microsoft.com/office/officeart/2005/8/layout/cycle5"/>
    <dgm:cxn modelId="{19258275-2F80-447E-AED7-E3DE304C1181}" type="presOf" srcId="{F26D75B6-1CD2-4292-980D-9832E89D468B}" destId="{E269E4BF-D4D3-4CA7-9124-9EC378CC3722}" srcOrd="0" destOrd="0" presId="urn:microsoft.com/office/officeart/2005/8/layout/cycle5"/>
    <dgm:cxn modelId="{40B0C27A-88DB-4508-97A3-5EA547A24CC4}" type="presOf" srcId="{35B8F51A-D6AA-4164-8243-5C2EF59FB192}" destId="{5D7F9C4D-E5A6-4EC5-8BCC-202B6EFF5313}" srcOrd="0" destOrd="0" presId="urn:microsoft.com/office/officeart/2005/8/layout/cycle5"/>
    <dgm:cxn modelId="{A8BFC85A-26F2-4810-9B29-18067F9683F7}" srcId="{711DA33B-2080-43A8-806C-CE975B448E05}" destId="{F26D75B6-1CD2-4292-980D-9832E89D468B}" srcOrd="3" destOrd="0" parTransId="{E8E16C72-FBB2-4355-9C7A-21A705B00793}" sibTransId="{AAD49CED-A0B9-4371-A621-ADC666F2D359}"/>
    <dgm:cxn modelId="{A13FFC7B-A404-4EB7-AE7E-67241D30E861}" type="presOf" srcId="{711DA33B-2080-43A8-806C-CE975B448E05}" destId="{B29CFD5F-6C44-4B92-ACA9-CD11B1F75D63}" srcOrd="0" destOrd="0" presId="urn:microsoft.com/office/officeart/2005/8/layout/cycle5"/>
    <dgm:cxn modelId="{734FCD84-850F-41DE-806C-24318C293A43}" type="presOf" srcId="{A0AB9EA4-B380-4534-8FE6-8C61254BD8CF}" destId="{4BBFEB0D-D3DF-463A-A94E-ED6A923D4E8D}" srcOrd="0" destOrd="0" presId="urn:microsoft.com/office/officeart/2005/8/layout/cycle5"/>
    <dgm:cxn modelId="{47F52687-E577-4527-A3D8-3A8DA798BA92}" type="presOf" srcId="{FB6E1F02-861A-408C-BDA8-78B4709F8E06}" destId="{22EED454-E325-40B2-9564-61435E968CA9}" srcOrd="0" destOrd="0" presId="urn:microsoft.com/office/officeart/2005/8/layout/cycle5"/>
    <dgm:cxn modelId="{CBB1508E-1632-463F-96FE-9FF5A03DBA70}" type="presOf" srcId="{A1433987-92C1-4100-A9DE-E805FDF8EDAD}" destId="{208DDBE4-09D0-4A50-81CF-4673736B0685}" srcOrd="0" destOrd="0" presId="urn:microsoft.com/office/officeart/2005/8/layout/cycle5"/>
    <dgm:cxn modelId="{E934E794-59E4-4696-8079-8AC66BC86D0D}" type="presOf" srcId="{AAD49CED-A0B9-4371-A621-ADC666F2D359}" destId="{2AEB4CF2-8654-49DE-83B5-6DB991F45D46}" srcOrd="0" destOrd="0" presId="urn:microsoft.com/office/officeart/2005/8/layout/cycle5"/>
    <dgm:cxn modelId="{A0ABC09D-2383-4966-BA7B-9B85A0F67EE4}" srcId="{711DA33B-2080-43A8-806C-CE975B448E05}" destId="{A7317B7A-8583-4364-8F40-5C4E4F334BFC}" srcOrd="0" destOrd="0" parTransId="{8475FCAB-370E-4790-A4E3-7DA8407D96E7}" sibTransId="{265DE0F1-F258-4A8F-838A-82B84BEA0FE7}"/>
    <dgm:cxn modelId="{26345E9F-D7A7-4705-BC7E-8074D2962001}" srcId="{711DA33B-2080-43A8-806C-CE975B448E05}" destId="{A0AB9EA4-B380-4534-8FE6-8C61254BD8CF}" srcOrd="2" destOrd="0" parTransId="{0D727CB4-9A07-4CBA-AC40-1E056DCC81F7}" sibTransId="{A1433987-92C1-4100-A9DE-E805FDF8EDAD}"/>
    <dgm:cxn modelId="{3A5686AC-804E-473F-AADE-CAFC5F045DD4}" srcId="{711DA33B-2080-43A8-806C-CE975B448E05}" destId="{8127D579-E912-47F8-BD43-4D55A2B88B02}" srcOrd="6" destOrd="0" parTransId="{C04CED0F-BA08-43A5-ADA6-2FF15386584B}" sibTransId="{35B8F51A-D6AA-4164-8243-5C2EF59FB192}"/>
    <dgm:cxn modelId="{10A5A7B0-3251-49BA-9CDE-EBBBBDDFF31F}" srcId="{711DA33B-2080-43A8-806C-CE975B448E05}" destId="{926359EA-F685-4CEE-A2B9-F3207ED4489C}" srcOrd="5" destOrd="0" parTransId="{A834BDE1-F4BA-4905-8E7B-5E9499DD0488}" sibTransId="{96355C6F-A344-4A65-8E3D-46A11F726638}"/>
    <dgm:cxn modelId="{84C63EC0-B743-4239-BE44-18BC38A3AE83}" type="presOf" srcId="{C67E03CE-B886-4E10-9CA5-811A935D30A2}" destId="{CAD89F9E-8936-4DC7-9D5D-5C9AAC16EF28}" srcOrd="0" destOrd="0" presId="urn:microsoft.com/office/officeart/2005/8/layout/cycle5"/>
    <dgm:cxn modelId="{1A5B1CD1-2572-43FA-ADA5-4CCC574355DA}" type="presOf" srcId="{265DE0F1-F258-4A8F-838A-82B84BEA0FE7}" destId="{B77271FC-F5F3-4568-AE8A-A594F1CF38E5}" srcOrd="0" destOrd="0" presId="urn:microsoft.com/office/officeart/2005/8/layout/cycle5"/>
    <dgm:cxn modelId="{68BF6CED-F13C-4040-8374-41BFB3A0929C}" type="presOf" srcId="{7BD7B2BF-C34E-4F53-A20E-CDA839B8C35C}" destId="{DA2E25D1-7357-46E9-9870-BFBD5586E2E3}" srcOrd="0" destOrd="0" presId="urn:microsoft.com/office/officeart/2005/8/layout/cycle5"/>
    <dgm:cxn modelId="{3D43ABEF-5CDD-413A-9F46-0C195C970A9A}" srcId="{711DA33B-2080-43A8-806C-CE975B448E05}" destId="{9997B551-1663-406C-BCCF-633BE176A2D0}" srcOrd="4" destOrd="0" parTransId="{3ECDB391-ACCF-47F0-8469-A4E3BF451BB2}" sibTransId="{FB6E1F02-861A-408C-BDA8-78B4709F8E06}"/>
    <dgm:cxn modelId="{4ECC96FA-A3B3-49E3-BFFF-A6C2B9E40EEE}" type="presOf" srcId="{B7958044-5C0E-47CE-B92E-FBE95CF1AC3D}" destId="{AD8A20C6-A9B9-4FE2-B8BF-6EA8EEC7D217}" srcOrd="0" destOrd="0" presId="urn:microsoft.com/office/officeart/2005/8/layout/cycle5"/>
    <dgm:cxn modelId="{DD26EBFB-81A3-44A5-A4B7-1806A6037C9C}" type="presOf" srcId="{A7317B7A-8583-4364-8F40-5C4E4F334BFC}" destId="{0FE09B9C-4420-4730-BE63-C17B6662D2EC}" srcOrd="0" destOrd="0" presId="urn:microsoft.com/office/officeart/2005/8/layout/cycle5"/>
    <dgm:cxn modelId="{08A4411B-0CB6-48BE-9E60-B7508C65A951}" type="presParOf" srcId="{B29CFD5F-6C44-4B92-ACA9-CD11B1F75D63}" destId="{0FE09B9C-4420-4730-BE63-C17B6662D2EC}" srcOrd="0" destOrd="0" presId="urn:microsoft.com/office/officeart/2005/8/layout/cycle5"/>
    <dgm:cxn modelId="{E2628BDC-BF77-470B-B541-66DBFED848B7}" type="presParOf" srcId="{B29CFD5F-6C44-4B92-ACA9-CD11B1F75D63}" destId="{0148488A-CF03-43CB-9A75-4EDE27B1EAEC}" srcOrd="1" destOrd="0" presId="urn:microsoft.com/office/officeart/2005/8/layout/cycle5"/>
    <dgm:cxn modelId="{43757406-0C34-4E20-9BD5-93A5CD1B7154}" type="presParOf" srcId="{B29CFD5F-6C44-4B92-ACA9-CD11B1F75D63}" destId="{B77271FC-F5F3-4568-AE8A-A594F1CF38E5}" srcOrd="2" destOrd="0" presId="urn:microsoft.com/office/officeart/2005/8/layout/cycle5"/>
    <dgm:cxn modelId="{E3BC49E1-E2A9-49CD-8751-2EAF93911EF3}" type="presParOf" srcId="{B29CFD5F-6C44-4B92-ACA9-CD11B1F75D63}" destId="{AD8A20C6-A9B9-4FE2-B8BF-6EA8EEC7D217}" srcOrd="3" destOrd="0" presId="urn:microsoft.com/office/officeart/2005/8/layout/cycle5"/>
    <dgm:cxn modelId="{CCF52F94-3102-44F1-87B2-682A1E3FE534}" type="presParOf" srcId="{B29CFD5F-6C44-4B92-ACA9-CD11B1F75D63}" destId="{63CB835A-6067-49B8-B8F7-08CFFFB16C70}" srcOrd="4" destOrd="0" presId="urn:microsoft.com/office/officeart/2005/8/layout/cycle5"/>
    <dgm:cxn modelId="{CEB91324-3907-4F07-A840-03A6BC43D6C6}" type="presParOf" srcId="{B29CFD5F-6C44-4B92-ACA9-CD11B1F75D63}" destId="{DA2E25D1-7357-46E9-9870-BFBD5586E2E3}" srcOrd="5" destOrd="0" presId="urn:microsoft.com/office/officeart/2005/8/layout/cycle5"/>
    <dgm:cxn modelId="{211954D1-8EA9-4AAD-B587-64EA3D2B3A30}" type="presParOf" srcId="{B29CFD5F-6C44-4B92-ACA9-CD11B1F75D63}" destId="{4BBFEB0D-D3DF-463A-A94E-ED6A923D4E8D}" srcOrd="6" destOrd="0" presId="urn:microsoft.com/office/officeart/2005/8/layout/cycle5"/>
    <dgm:cxn modelId="{EB6F576B-AE02-44E6-9CA4-17B8C841ABD8}" type="presParOf" srcId="{B29CFD5F-6C44-4B92-ACA9-CD11B1F75D63}" destId="{3893FB12-3E56-442C-B1C7-D7384B3BA170}" srcOrd="7" destOrd="0" presId="urn:microsoft.com/office/officeart/2005/8/layout/cycle5"/>
    <dgm:cxn modelId="{4AE6CF30-F538-4F51-878C-3992CC921B21}" type="presParOf" srcId="{B29CFD5F-6C44-4B92-ACA9-CD11B1F75D63}" destId="{208DDBE4-09D0-4A50-81CF-4673736B0685}" srcOrd="8" destOrd="0" presId="urn:microsoft.com/office/officeart/2005/8/layout/cycle5"/>
    <dgm:cxn modelId="{4ADA8A8B-1124-428C-969F-18087F6AAED2}" type="presParOf" srcId="{B29CFD5F-6C44-4B92-ACA9-CD11B1F75D63}" destId="{E269E4BF-D4D3-4CA7-9124-9EC378CC3722}" srcOrd="9" destOrd="0" presId="urn:microsoft.com/office/officeart/2005/8/layout/cycle5"/>
    <dgm:cxn modelId="{4A7FBDBD-974E-4D34-BFFF-490286F98041}" type="presParOf" srcId="{B29CFD5F-6C44-4B92-ACA9-CD11B1F75D63}" destId="{4542F1D9-4EEF-4436-9228-64C694900409}" srcOrd="10" destOrd="0" presId="urn:microsoft.com/office/officeart/2005/8/layout/cycle5"/>
    <dgm:cxn modelId="{C20590E9-C4A4-4A40-BFB7-43D1E08234AC}" type="presParOf" srcId="{B29CFD5F-6C44-4B92-ACA9-CD11B1F75D63}" destId="{2AEB4CF2-8654-49DE-83B5-6DB991F45D46}" srcOrd="11" destOrd="0" presId="urn:microsoft.com/office/officeart/2005/8/layout/cycle5"/>
    <dgm:cxn modelId="{20435010-71CA-4F7C-BCE0-F51C4B8128D5}" type="presParOf" srcId="{B29CFD5F-6C44-4B92-ACA9-CD11B1F75D63}" destId="{59E2F2F2-4468-46EA-9DE1-3B178902D347}" srcOrd="12" destOrd="0" presId="urn:microsoft.com/office/officeart/2005/8/layout/cycle5"/>
    <dgm:cxn modelId="{DF6EBEFA-B583-4C7A-8AD0-912689B1E1DE}" type="presParOf" srcId="{B29CFD5F-6C44-4B92-ACA9-CD11B1F75D63}" destId="{51689031-F0BA-4B59-BB52-03FFC0DA2505}" srcOrd="13" destOrd="0" presId="urn:microsoft.com/office/officeart/2005/8/layout/cycle5"/>
    <dgm:cxn modelId="{62E3B690-E0C9-4555-9516-5175CDB1D32F}" type="presParOf" srcId="{B29CFD5F-6C44-4B92-ACA9-CD11B1F75D63}" destId="{22EED454-E325-40B2-9564-61435E968CA9}" srcOrd="14" destOrd="0" presId="urn:microsoft.com/office/officeart/2005/8/layout/cycle5"/>
    <dgm:cxn modelId="{CE3C80C6-F542-4891-AF3B-5337B27CDC04}" type="presParOf" srcId="{B29CFD5F-6C44-4B92-ACA9-CD11B1F75D63}" destId="{1D6ED57D-7E46-4CD0-9A59-C5F6DC79C3DE}" srcOrd="15" destOrd="0" presId="urn:microsoft.com/office/officeart/2005/8/layout/cycle5"/>
    <dgm:cxn modelId="{FAB44339-95EE-4486-B3C4-48FCB301ED1B}" type="presParOf" srcId="{B29CFD5F-6C44-4B92-ACA9-CD11B1F75D63}" destId="{3B699037-287D-4D20-99D6-153A56D34412}" srcOrd="16" destOrd="0" presId="urn:microsoft.com/office/officeart/2005/8/layout/cycle5"/>
    <dgm:cxn modelId="{CB41C046-0B91-45A8-9FE0-AB2696ED6C37}" type="presParOf" srcId="{B29CFD5F-6C44-4B92-ACA9-CD11B1F75D63}" destId="{E347A5CC-3519-4721-A8A0-C6544D9AABA6}" srcOrd="17" destOrd="0" presId="urn:microsoft.com/office/officeart/2005/8/layout/cycle5"/>
    <dgm:cxn modelId="{35311094-B84B-4DB5-9DAD-DC00B97EE3FD}" type="presParOf" srcId="{B29CFD5F-6C44-4B92-ACA9-CD11B1F75D63}" destId="{12FF5487-8069-43C7-A350-350CF990A082}" srcOrd="18" destOrd="0" presId="urn:microsoft.com/office/officeart/2005/8/layout/cycle5"/>
    <dgm:cxn modelId="{1986B3E6-8DE5-44E0-B19D-230A0C2C1F59}" type="presParOf" srcId="{B29CFD5F-6C44-4B92-ACA9-CD11B1F75D63}" destId="{A2D8253F-8CC2-42D6-ADBB-31DA0FA368F3}" srcOrd="19" destOrd="0" presId="urn:microsoft.com/office/officeart/2005/8/layout/cycle5"/>
    <dgm:cxn modelId="{F67DC428-2493-4F41-B06D-E9166A692AE5}" type="presParOf" srcId="{B29CFD5F-6C44-4B92-ACA9-CD11B1F75D63}" destId="{5D7F9C4D-E5A6-4EC5-8BCC-202B6EFF5313}" srcOrd="20" destOrd="0" presId="urn:microsoft.com/office/officeart/2005/8/layout/cycle5"/>
    <dgm:cxn modelId="{FACA361F-3B65-443C-9800-66B2A773F97E}" type="presParOf" srcId="{B29CFD5F-6C44-4B92-ACA9-CD11B1F75D63}" destId="{CAD89F9E-8936-4DC7-9D5D-5C9AAC16EF28}" srcOrd="21" destOrd="0" presId="urn:microsoft.com/office/officeart/2005/8/layout/cycle5"/>
    <dgm:cxn modelId="{4B133B4F-964B-411A-8AD7-BE34969101D1}" type="presParOf" srcId="{B29CFD5F-6C44-4B92-ACA9-CD11B1F75D63}" destId="{6984518E-CED5-41A4-A4F6-C20D2D08EE80}" srcOrd="22" destOrd="0" presId="urn:microsoft.com/office/officeart/2005/8/layout/cycle5"/>
    <dgm:cxn modelId="{1CA874A1-971D-404D-BBD4-585376FC8ABC}" type="presParOf" srcId="{B29CFD5F-6C44-4B92-ACA9-CD11B1F75D63}" destId="{233D3FC7-665D-477E-85A1-4490B65B273F}" srcOrd="23"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E3CC21-1D20-4F14-AEE1-4E2D45EE26A5}">
      <dsp:nvSpPr>
        <dsp:cNvPr id="0" name=""/>
        <dsp:cNvSpPr/>
      </dsp:nvSpPr>
      <dsp:spPr>
        <a:xfrm>
          <a:off x="8853476" y="1886225"/>
          <a:ext cx="716496" cy="467280"/>
        </a:xfrm>
        <a:custGeom>
          <a:avLst/>
          <a:gdLst/>
          <a:ahLst/>
          <a:cxnLst/>
          <a:rect l="0" t="0" r="0" b="0"/>
          <a:pathLst>
            <a:path>
              <a:moveTo>
                <a:pt x="0" y="0"/>
              </a:moveTo>
              <a:lnTo>
                <a:pt x="0" y="467280"/>
              </a:lnTo>
              <a:lnTo>
                <a:pt x="716496" y="46728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67EBED-A6D9-4915-BDAE-CE63AC91A924}">
      <dsp:nvSpPr>
        <dsp:cNvPr id="0" name=""/>
        <dsp:cNvSpPr/>
      </dsp:nvSpPr>
      <dsp:spPr>
        <a:xfrm>
          <a:off x="5084082" y="780328"/>
          <a:ext cx="3769394" cy="327096"/>
        </a:xfrm>
        <a:custGeom>
          <a:avLst/>
          <a:gdLst/>
          <a:ahLst/>
          <a:cxnLst/>
          <a:rect l="0" t="0" r="0" b="0"/>
          <a:pathLst>
            <a:path>
              <a:moveTo>
                <a:pt x="0" y="0"/>
              </a:moveTo>
              <a:lnTo>
                <a:pt x="0" y="163548"/>
              </a:lnTo>
              <a:lnTo>
                <a:pt x="3769394" y="163548"/>
              </a:lnTo>
              <a:lnTo>
                <a:pt x="3769394" y="327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1B0172-F1F3-4A10-A6FD-9430F826F859}">
      <dsp:nvSpPr>
        <dsp:cNvPr id="0" name=""/>
        <dsp:cNvSpPr/>
      </dsp:nvSpPr>
      <dsp:spPr>
        <a:xfrm>
          <a:off x="6968779" y="1886225"/>
          <a:ext cx="716496" cy="1573176"/>
        </a:xfrm>
        <a:custGeom>
          <a:avLst/>
          <a:gdLst/>
          <a:ahLst/>
          <a:cxnLst/>
          <a:rect l="0" t="0" r="0" b="0"/>
          <a:pathLst>
            <a:path>
              <a:moveTo>
                <a:pt x="0" y="0"/>
              </a:moveTo>
              <a:lnTo>
                <a:pt x="0" y="1573176"/>
              </a:lnTo>
              <a:lnTo>
                <a:pt x="716496" y="157317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D07D98-026C-4318-8B6F-18C66B562ACE}">
      <dsp:nvSpPr>
        <dsp:cNvPr id="0" name=""/>
        <dsp:cNvSpPr/>
      </dsp:nvSpPr>
      <dsp:spPr>
        <a:xfrm>
          <a:off x="6968779" y="1886225"/>
          <a:ext cx="716496" cy="467280"/>
        </a:xfrm>
        <a:custGeom>
          <a:avLst/>
          <a:gdLst/>
          <a:ahLst/>
          <a:cxnLst/>
          <a:rect l="0" t="0" r="0" b="0"/>
          <a:pathLst>
            <a:path>
              <a:moveTo>
                <a:pt x="0" y="0"/>
              </a:moveTo>
              <a:lnTo>
                <a:pt x="0" y="467280"/>
              </a:lnTo>
              <a:lnTo>
                <a:pt x="716496" y="46728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58BEEA-9B5A-4ED2-A605-52337E00C669}">
      <dsp:nvSpPr>
        <dsp:cNvPr id="0" name=""/>
        <dsp:cNvSpPr/>
      </dsp:nvSpPr>
      <dsp:spPr>
        <a:xfrm>
          <a:off x="5084082" y="780328"/>
          <a:ext cx="1884697" cy="327096"/>
        </a:xfrm>
        <a:custGeom>
          <a:avLst/>
          <a:gdLst/>
          <a:ahLst/>
          <a:cxnLst/>
          <a:rect l="0" t="0" r="0" b="0"/>
          <a:pathLst>
            <a:path>
              <a:moveTo>
                <a:pt x="0" y="0"/>
              </a:moveTo>
              <a:lnTo>
                <a:pt x="0" y="163548"/>
              </a:lnTo>
              <a:lnTo>
                <a:pt x="1884697" y="163548"/>
              </a:lnTo>
              <a:lnTo>
                <a:pt x="1884697" y="327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1F6922-3F80-438A-BA21-B6016F8ACD8C}">
      <dsp:nvSpPr>
        <dsp:cNvPr id="0" name=""/>
        <dsp:cNvSpPr/>
      </dsp:nvSpPr>
      <dsp:spPr>
        <a:xfrm>
          <a:off x="5084082" y="1886225"/>
          <a:ext cx="716496" cy="1573176"/>
        </a:xfrm>
        <a:custGeom>
          <a:avLst/>
          <a:gdLst/>
          <a:ahLst/>
          <a:cxnLst/>
          <a:rect l="0" t="0" r="0" b="0"/>
          <a:pathLst>
            <a:path>
              <a:moveTo>
                <a:pt x="0" y="0"/>
              </a:moveTo>
              <a:lnTo>
                <a:pt x="0" y="1573176"/>
              </a:lnTo>
              <a:lnTo>
                <a:pt x="716496" y="157317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DA1D4F-1FA6-4B38-A78D-B3655C7457AA}">
      <dsp:nvSpPr>
        <dsp:cNvPr id="0" name=""/>
        <dsp:cNvSpPr/>
      </dsp:nvSpPr>
      <dsp:spPr>
        <a:xfrm>
          <a:off x="5084082" y="1886225"/>
          <a:ext cx="716496" cy="467280"/>
        </a:xfrm>
        <a:custGeom>
          <a:avLst/>
          <a:gdLst/>
          <a:ahLst/>
          <a:cxnLst/>
          <a:rect l="0" t="0" r="0" b="0"/>
          <a:pathLst>
            <a:path>
              <a:moveTo>
                <a:pt x="0" y="0"/>
              </a:moveTo>
              <a:lnTo>
                <a:pt x="0" y="467280"/>
              </a:lnTo>
              <a:lnTo>
                <a:pt x="716496" y="46728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42C894-9345-4CA4-99C2-5078A5804A01}">
      <dsp:nvSpPr>
        <dsp:cNvPr id="0" name=""/>
        <dsp:cNvSpPr/>
      </dsp:nvSpPr>
      <dsp:spPr>
        <a:xfrm>
          <a:off x="5038362" y="780328"/>
          <a:ext cx="91440" cy="327096"/>
        </a:xfrm>
        <a:custGeom>
          <a:avLst/>
          <a:gdLst/>
          <a:ahLst/>
          <a:cxnLst/>
          <a:rect l="0" t="0" r="0" b="0"/>
          <a:pathLst>
            <a:path>
              <a:moveTo>
                <a:pt x="45720" y="0"/>
              </a:moveTo>
              <a:lnTo>
                <a:pt x="45720" y="327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1DBC41-1F6E-428C-971E-B29F3715027E}">
      <dsp:nvSpPr>
        <dsp:cNvPr id="0" name=""/>
        <dsp:cNvSpPr/>
      </dsp:nvSpPr>
      <dsp:spPr>
        <a:xfrm>
          <a:off x="3199385" y="1886225"/>
          <a:ext cx="716496" cy="2679073"/>
        </a:xfrm>
        <a:custGeom>
          <a:avLst/>
          <a:gdLst/>
          <a:ahLst/>
          <a:cxnLst/>
          <a:rect l="0" t="0" r="0" b="0"/>
          <a:pathLst>
            <a:path>
              <a:moveTo>
                <a:pt x="0" y="0"/>
              </a:moveTo>
              <a:lnTo>
                <a:pt x="0" y="2679073"/>
              </a:lnTo>
              <a:lnTo>
                <a:pt x="716496" y="26790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439F4D-6D75-4992-8F6D-38B0BB431A0D}">
      <dsp:nvSpPr>
        <dsp:cNvPr id="0" name=""/>
        <dsp:cNvSpPr/>
      </dsp:nvSpPr>
      <dsp:spPr>
        <a:xfrm>
          <a:off x="3199385" y="1886225"/>
          <a:ext cx="716496" cy="1573176"/>
        </a:xfrm>
        <a:custGeom>
          <a:avLst/>
          <a:gdLst/>
          <a:ahLst/>
          <a:cxnLst/>
          <a:rect l="0" t="0" r="0" b="0"/>
          <a:pathLst>
            <a:path>
              <a:moveTo>
                <a:pt x="0" y="0"/>
              </a:moveTo>
              <a:lnTo>
                <a:pt x="0" y="1573176"/>
              </a:lnTo>
              <a:lnTo>
                <a:pt x="716496" y="157317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1F55FC-C2EA-474F-B367-B6B8A1ED2CF8}">
      <dsp:nvSpPr>
        <dsp:cNvPr id="0" name=""/>
        <dsp:cNvSpPr/>
      </dsp:nvSpPr>
      <dsp:spPr>
        <a:xfrm>
          <a:off x="3199385" y="1886225"/>
          <a:ext cx="716496" cy="467280"/>
        </a:xfrm>
        <a:custGeom>
          <a:avLst/>
          <a:gdLst/>
          <a:ahLst/>
          <a:cxnLst/>
          <a:rect l="0" t="0" r="0" b="0"/>
          <a:pathLst>
            <a:path>
              <a:moveTo>
                <a:pt x="0" y="0"/>
              </a:moveTo>
              <a:lnTo>
                <a:pt x="0" y="467280"/>
              </a:lnTo>
              <a:lnTo>
                <a:pt x="716496" y="46728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9E31CF-C7B9-4B90-998D-0003725BF63E}">
      <dsp:nvSpPr>
        <dsp:cNvPr id="0" name=""/>
        <dsp:cNvSpPr/>
      </dsp:nvSpPr>
      <dsp:spPr>
        <a:xfrm>
          <a:off x="3199385" y="780328"/>
          <a:ext cx="1884697" cy="327096"/>
        </a:xfrm>
        <a:custGeom>
          <a:avLst/>
          <a:gdLst/>
          <a:ahLst/>
          <a:cxnLst/>
          <a:rect l="0" t="0" r="0" b="0"/>
          <a:pathLst>
            <a:path>
              <a:moveTo>
                <a:pt x="1884697" y="0"/>
              </a:moveTo>
              <a:lnTo>
                <a:pt x="1884697" y="163548"/>
              </a:lnTo>
              <a:lnTo>
                <a:pt x="0" y="163548"/>
              </a:lnTo>
              <a:lnTo>
                <a:pt x="0" y="327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141020-15BC-46A8-B5D8-CACA541AAC8C}">
      <dsp:nvSpPr>
        <dsp:cNvPr id="0" name=""/>
        <dsp:cNvSpPr/>
      </dsp:nvSpPr>
      <dsp:spPr>
        <a:xfrm>
          <a:off x="1314688" y="1886225"/>
          <a:ext cx="716496" cy="2679073"/>
        </a:xfrm>
        <a:custGeom>
          <a:avLst/>
          <a:gdLst/>
          <a:ahLst/>
          <a:cxnLst/>
          <a:rect l="0" t="0" r="0" b="0"/>
          <a:pathLst>
            <a:path>
              <a:moveTo>
                <a:pt x="0" y="0"/>
              </a:moveTo>
              <a:lnTo>
                <a:pt x="0" y="2679073"/>
              </a:lnTo>
              <a:lnTo>
                <a:pt x="716496" y="26790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8F52B9-0693-467A-B220-87D737E57D68}">
      <dsp:nvSpPr>
        <dsp:cNvPr id="0" name=""/>
        <dsp:cNvSpPr/>
      </dsp:nvSpPr>
      <dsp:spPr>
        <a:xfrm>
          <a:off x="1314688" y="1886225"/>
          <a:ext cx="716496" cy="1573176"/>
        </a:xfrm>
        <a:custGeom>
          <a:avLst/>
          <a:gdLst/>
          <a:ahLst/>
          <a:cxnLst/>
          <a:rect l="0" t="0" r="0" b="0"/>
          <a:pathLst>
            <a:path>
              <a:moveTo>
                <a:pt x="0" y="0"/>
              </a:moveTo>
              <a:lnTo>
                <a:pt x="0" y="1573176"/>
              </a:lnTo>
              <a:lnTo>
                <a:pt x="716496" y="157317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001B94-444C-4395-B09B-CAEC97612F88}">
      <dsp:nvSpPr>
        <dsp:cNvPr id="0" name=""/>
        <dsp:cNvSpPr/>
      </dsp:nvSpPr>
      <dsp:spPr>
        <a:xfrm>
          <a:off x="1314688" y="1886225"/>
          <a:ext cx="716496" cy="467280"/>
        </a:xfrm>
        <a:custGeom>
          <a:avLst/>
          <a:gdLst/>
          <a:ahLst/>
          <a:cxnLst/>
          <a:rect l="0" t="0" r="0" b="0"/>
          <a:pathLst>
            <a:path>
              <a:moveTo>
                <a:pt x="0" y="0"/>
              </a:moveTo>
              <a:lnTo>
                <a:pt x="0" y="467280"/>
              </a:lnTo>
              <a:lnTo>
                <a:pt x="716496" y="46728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1861D-B73F-4ABD-89DB-AD9F297B7695}">
      <dsp:nvSpPr>
        <dsp:cNvPr id="0" name=""/>
        <dsp:cNvSpPr/>
      </dsp:nvSpPr>
      <dsp:spPr>
        <a:xfrm>
          <a:off x="1314688" y="780328"/>
          <a:ext cx="3769394" cy="327096"/>
        </a:xfrm>
        <a:custGeom>
          <a:avLst/>
          <a:gdLst/>
          <a:ahLst/>
          <a:cxnLst/>
          <a:rect l="0" t="0" r="0" b="0"/>
          <a:pathLst>
            <a:path>
              <a:moveTo>
                <a:pt x="3769394" y="0"/>
              </a:moveTo>
              <a:lnTo>
                <a:pt x="3769394" y="163548"/>
              </a:lnTo>
              <a:lnTo>
                <a:pt x="0" y="163548"/>
              </a:lnTo>
              <a:lnTo>
                <a:pt x="0" y="327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ACE5DE-8DDA-465E-986F-4A38360F82AE}">
      <dsp:nvSpPr>
        <dsp:cNvPr id="0" name=""/>
        <dsp:cNvSpPr/>
      </dsp:nvSpPr>
      <dsp:spPr>
        <a:xfrm>
          <a:off x="4694682" y="1527"/>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6FE62D-8CAF-43FB-B187-E7E3D8A27BA3}">
      <dsp:nvSpPr>
        <dsp:cNvPr id="0" name=""/>
        <dsp:cNvSpPr/>
      </dsp:nvSpPr>
      <dsp:spPr>
        <a:xfrm>
          <a:off x="4694682" y="1527"/>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ABC4FD-1ECB-4AFA-9003-B3D877135F89}">
      <dsp:nvSpPr>
        <dsp:cNvPr id="0" name=""/>
        <dsp:cNvSpPr/>
      </dsp:nvSpPr>
      <dsp:spPr>
        <a:xfrm>
          <a:off x="4305282" y="141712"/>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IN" sz="1800" b="1" kern="1200" dirty="0">
              <a:latin typeface="Times New Roman" panose="02020603050405020304" pitchFamily="18" charset="0"/>
              <a:cs typeface="Times New Roman" panose="02020603050405020304" pitchFamily="18" charset="0"/>
            </a:rPr>
            <a:t>STARR Model </a:t>
          </a:r>
        </a:p>
      </dsp:txBody>
      <dsp:txXfrm>
        <a:off x="4305282" y="141712"/>
        <a:ext cx="1557600" cy="498432"/>
      </dsp:txXfrm>
    </dsp:sp>
    <dsp:sp modelId="{A9A2A093-A4CE-486F-B9EF-56636713520A}">
      <dsp:nvSpPr>
        <dsp:cNvPr id="0" name=""/>
        <dsp:cNvSpPr/>
      </dsp:nvSpPr>
      <dsp:spPr>
        <a:xfrm>
          <a:off x="925288" y="110742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BEE7CC-BDE0-49D7-9A81-12177B8D109B}">
      <dsp:nvSpPr>
        <dsp:cNvPr id="0" name=""/>
        <dsp:cNvSpPr/>
      </dsp:nvSpPr>
      <dsp:spPr>
        <a:xfrm>
          <a:off x="925288" y="110742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F1B6FF-F89C-421B-B493-532A3A2EDF44}">
      <dsp:nvSpPr>
        <dsp:cNvPr id="0" name=""/>
        <dsp:cNvSpPr/>
      </dsp:nvSpPr>
      <dsp:spPr>
        <a:xfrm>
          <a:off x="535888" y="124760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IN" sz="1600" b="1" kern="1200" dirty="0">
              <a:latin typeface="Times New Roman" panose="02020603050405020304" pitchFamily="18" charset="0"/>
              <a:cs typeface="Times New Roman" panose="02020603050405020304" pitchFamily="18" charset="0"/>
            </a:rPr>
            <a:t>Select (S)</a:t>
          </a:r>
        </a:p>
      </dsp:txBody>
      <dsp:txXfrm>
        <a:off x="535888" y="1247608"/>
        <a:ext cx="1557600" cy="498432"/>
      </dsp:txXfrm>
    </dsp:sp>
    <dsp:sp modelId="{26CB8F86-45A4-426F-B0E4-464F775041D4}">
      <dsp:nvSpPr>
        <dsp:cNvPr id="0" name=""/>
        <dsp:cNvSpPr/>
      </dsp:nvSpPr>
      <dsp:spPr>
        <a:xfrm>
          <a:off x="1937728" y="2213321"/>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5B6C96-8903-4F24-9791-12003E81B7F0}">
      <dsp:nvSpPr>
        <dsp:cNvPr id="0" name=""/>
        <dsp:cNvSpPr/>
      </dsp:nvSpPr>
      <dsp:spPr>
        <a:xfrm>
          <a:off x="1937728" y="2213321"/>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A283B5-F115-4637-9FEC-E4C5B7C13E2A}">
      <dsp:nvSpPr>
        <dsp:cNvPr id="0" name=""/>
        <dsp:cNvSpPr/>
      </dsp:nvSpPr>
      <dsp:spPr>
        <a:xfrm>
          <a:off x="1548328" y="2353505"/>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Constructability Study for ASP</a:t>
          </a:r>
        </a:p>
      </dsp:txBody>
      <dsp:txXfrm>
        <a:off x="1548328" y="2353505"/>
        <a:ext cx="1557600" cy="498432"/>
      </dsp:txXfrm>
    </dsp:sp>
    <dsp:sp modelId="{AD91D746-0025-42E9-BCF3-052265720D6D}">
      <dsp:nvSpPr>
        <dsp:cNvPr id="0" name=""/>
        <dsp:cNvSpPr/>
      </dsp:nvSpPr>
      <dsp:spPr>
        <a:xfrm>
          <a:off x="1937728" y="3319217"/>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AE43B7-F8E4-436C-BA76-2F2D1B39D348}">
      <dsp:nvSpPr>
        <dsp:cNvPr id="0" name=""/>
        <dsp:cNvSpPr/>
      </dsp:nvSpPr>
      <dsp:spPr>
        <a:xfrm>
          <a:off x="1937728" y="3319217"/>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06122A-9671-4F38-8D19-20D5A4D3B0A0}">
      <dsp:nvSpPr>
        <dsp:cNvPr id="0" name=""/>
        <dsp:cNvSpPr/>
      </dsp:nvSpPr>
      <dsp:spPr>
        <a:xfrm>
          <a:off x="1548328" y="3459401"/>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Leadership and Commitment </a:t>
          </a:r>
        </a:p>
      </dsp:txBody>
      <dsp:txXfrm>
        <a:off x="1548328" y="3459401"/>
        <a:ext cx="1557600" cy="498432"/>
      </dsp:txXfrm>
    </dsp:sp>
    <dsp:sp modelId="{71A09771-4F9B-49D9-9F93-9313D6798A57}">
      <dsp:nvSpPr>
        <dsp:cNvPr id="0" name=""/>
        <dsp:cNvSpPr/>
      </dsp:nvSpPr>
      <dsp:spPr>
        <a:xfrm>
          <a:off x="1937728" y="442511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35FDD-42E4-4691-B921-03B697939E8E}">
      <dsp:nvSpPr>
        <dsp:cNvPr id="0" name=""/>
        <dsp:cNvSpPr/>
      </dsp:nvSpPr>
      <dsp:spPr>
        <a:xfrm>
          <a:off x="1937728" y="442511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BE0B6D-7AC2-4C0F-BC25-D5A3EDF71DA7}">
      <dsp:nvSpPr>
        <dsp:cNvPr id="0" name=""/>
        <dsp:cNvSpPr/>
      </dsp:nvSpPr>
      <dsp:spPr>
        <a:xfrm>
          <a:off x="1548328" y="456529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HSE Planning</a:t>
          </a:r>
        </a:p>
      </dsp:txBody>
      <dsp:txXfrm>
        <a:off x="1548328" y="4565298"/>
        <a:ext cx="1557600" cy="498432"/>
      </dsp:txXfrm>
    </dsp:sp>
    <dsp:sp modelId="{7C8404AB-62D2-43D2-87A6-59F918532574}">
      <dsp:nvSpPr>
        <dsp:cNvPr id="0" name=""/>
        <dsp:cNvSpPr/>
      </dsp:nvSpPr>
      <dsp:spPr>
        <a:xfrm>
          <a:off x="2809985" y="110742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6EDA8F-CDE2-4590-869A-4073A13002FB}">
      <dsp:nvSpPr>
        <dsp:cNvPr id="0" name=""/>
        <dsp:cNvSpPr/>
      </dsp:nvSpPr>
      <dsp:spPr>
        <a:xfrm>
          <a:off x="2809985" y="110742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C1750D-08F8-4195-9871-DFA29EAE1510}">
      <dsp:nvSpPr>
        <dsp:cNvPr id="0" name=""/>
        <dsp:cNvSpPr/>
      </dsp:nvSpPr>
      <dsp:spPr>
        <a:xfrm>
          <a:off x="2420585" y="124760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IN" sz="1600" b="1" kern="1200">
              <a:latin typeface="Times New Roman" panose="02020603050405020304" pitchFamily="18" charset="0"/>
              <a:cs typeface="Times New Roman" panose="02020603050405020304" pitchFamily="18" charset="0"/>
            </a:rPr>
            <a:t>Train (T)</a:t>
          </a:r>
        </a:p>
      </dsp:txBody>
      <dsp:txXfrm>
        <a:off x="2420585" y="1247608"/>
        <a:ext cx="1557600" cy="498432"/>
      </dsp:txXfrm>
    </dsp:sp>
    <dsp:sp modelId="{24680AE9-AA1D-49D1-8966-F7F3F428B684}">
      <dsp:nvSpPr>
        <dsp:cNvPr id="0" name=""/>
        <dsp:cNvSpPr/>
      </dsp:nvSpPr>
      <dsp:spPr>
        <a:xfrm>
          <a:off x="3822425" y="2213321"/>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E3F439-8705-490B-A046-B2F6978D8278}">
      <dsp:nvSpPr>
        <dsp:cNvPr id="0" name=""/>
        <dsp:cNvSpPr/>
      </dsp:nvSpPr>
      <dsp:spPr>
        <a:xfrm>
          <a:off x="3822425" y="2213321"/>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76FD21-967C-419A-950D-2210933EF572}">
      <dsp:nvSpPr>
        <dsp:cNvPr id="0" name=""/>
        <dsp:cNvSpPr/>
      </dsp:nvSpPr>
      <dsp:spPr>
        <a:xfrm>
          <a:off x="3433025" y="2353505"/>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Risk Assessment and Control </a:t>
          </a:r>
        </a:p>
      </dsp:txBody>
      <dsp:txXfrm>
        <a:off x="3433025" y="2353505"/>
        <a:ext cx="1557600" cy="498432"/>
      </dsp:txXfrm>
    </dsp:sp>
    <dsp:sp modelId="{DFB6950C-3059-41E7-854E-55D43AD87010}">
      <dsp:nvSpPr>
        <dsp:cNvPr id="0" name=""/>
        <dsp:cNvSpPr/>
      </dsp:nvSpPr>
      <dsp:spPr>
        <a:xfrm>
          <a:off x="3822425" y="3319217"/>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0DE9B7-76E0-4D44-AA89-0C43E90AC84D}">
      <dsp:nvSpPr>
        <dsp:cNvPr id="0" name=""/>
        <dsp:cNvSpPr/>
      </dsp:nvSpPr>
      <dsp:spPr>
        <a:xfrm>
          <a:off x="3822425" y="3319217"/>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4AC461-68E9-4271-BBBD-C2DBD4BB36AD}">
      <dsp:nvSpPr>
        <dsp:cNvPr id="0" name=""/>
        <dsp:cNvSpPr/>
      </dsp:nvSpPr>
      <dsp:spPr>
        <a:xfrm>
          <a:off x="3433025" y="3459401"/>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HSE Training &amp; Competency Development </a:t>
          </a:r>
        </a:p>
      </dsp:txBody>
      <dsp:txXfrm>
        <a:off x="3433025" y="3459401"/>
        <a:ext cx="1557600" cy="498432"/>
      </dsp:txXfrm>
    </dsp:sp>
    <dsp:sp modelId="{C660F25F-2C4E-4927-82B6-034DEDC33C35}">
      <dsp:nvSpPr>
        <dsp:cNvPr id="0" name=""/>
        <dsp:cNvSpPr/>
      </dsp:nvSpPr>
      <dsp:spPr>
        <a:xfrm>
          <a:off x="3822425" y="442511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93AAFE-B789-4210-85FA-1B4D650B20BE}">
      <dsp:nvSpPr>
        <dsp:cNvPr id="0" name=""/>
        <dsp:cNvSpPr/>
      </dsp:nvSpPr>
      <dsp:spPr>
        <a:xfrm>
          <a:off x="3822425" y="442511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70DC56-07F6-4073-9B48-0FA28840C1AB}">
      <dsp:nvSpPr>
        <dsp:cNvPr id="0" name=""/>
        <dsp:cNvSpPr/>
      </dsp:nvSpPr>
      <dsp:spPr>
        <a:xfrm>
          <a:off x="3433025" y="456529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Communication and Consultation</a:t>
          </a:r>
        </a:p>
      </dsp:txBody>
      <dsp:txXfrm>
        <a:off x="3433025" y="4565298"/>
        <a:ext cx="1557600" cy="498432"/>
      </dsp:txXfrm>
    </dsp:sp>
    <dsp:sp modelId="{01C2B0F2-CC27-406D-855C-7AD9DFD9E96D}">
      <dsp:nvSpPr>
        <dsp:cNvPr id="0" name=""/>
        <dsp:cNvSpPr/>
      </dsp:nvSpPr>
      <dsp:spPr>
        <a:xfrm>
          <a:off x="4694682" y="110742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677DCA-5074-48D6-8DE2-1C1D2BB8F6FB}">
      <dsp:nvSpPr>
        <dsp:cNvPr id="0" name=""/>
        <dsp:cNvSpPr/>
      </dsp:nvSpPr>
      <dsp:spPr>
        <a:xfrm>
          <a:off x="4694682" y="110742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24143-06CA-41D0-954C-482996FC941D}">
      <dsp:nvSpPr>
        <dsp:cNvPr id="0" name=""/>
        <dsp:cNvSpPr/>
      </dsp:nvSpPr>
      <dsp:spPr>
        <a:xfrm>
          <a:off x="4305282" y="124760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IN" sz="1600" b="1" kern="1200">
              <a:latin typeface="Times New Roman" panose="02020603050405020304" pitchFamily="18" charset="0"/>
              <a:cs typeface="Times New Roman" panose="02020603050405020304" pitchFamily="18" charset="0"/>
            </a:rPr>
            <a:t>Assess (A)</a:t>
          </a:r>
        </a:p>
      </dsp:txBody>
      <dsp:txXfrm>
        <a:off x="4305282" y="1247608"/>
        <a:ext cx="1557600" cy="498432"/>
      </dsp:txXfrm>
    </dsp:sp>
    <dsp:sp modelId="{9965F973-0190-495C-B919-15B64AFAAE1B}">
      <dsp:nvSpPr>
        <dsp:cNvPr id="0" name=""/>
        <dsp:cNvSpPr/>
      </dsp:nvSpPr>
      <dsp:spPr>
        <a:xfrm>
          <a:off x="5707123" y="2213321"/>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6B8B9F-8CBB-4FED-A2F9-B54B75F2708B}">
      <dsp:nvSpPr>
        <dsp:cNvPr id="0" name=""/>
        <dsp:cNvSpPr/>
      </dsp:nvSpPr>
      <dsp:spPr>
        <a:xfrm>
          <a:off x="5707123" y="2213321"/>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C31871-7809-4C54-9665-4676ECA4CD8D}">
      <dsp:nvSpPr>
        <dsp:cNvPr id="0" name=""/>
        <dsp:cNvSpPr/>
      </dsp:nvSpPr>
      <dsp:spPr>
        <a:xfrm>
          <a:off x="5317722" y="2353505"/>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Emergency Preparedness and Response </a:t>
          </a:r>
        </a:p>
      </dsp:txBody>
      <dsp:txXfrm>
        <a:off x="5317722" y="2353505"/>
        <a:ext cx="1557600" cy="498432"/>
      </dsp:txXfrm>
    </dsp:sp>
    <dsp:sp modelId="{B1DCACD5-F13F-4152-BFE5-F8743DB44CFF}">
      <dsp:nvSpPr>
        <dsp:cNvPr id="0" name=""/>
        <dsp:cNvSpPr/>
      </dsp:nvSpPr>
      <dsp:spPr>
        <a:xfrm>
          <a:off x="5707123" y="3319217"/>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363ADC-1350-4AE2-B038-2B525CFE28FE}">
      <dsp:nvSpPr>
        <dsp:cNvPr id="0" name=""/>
        <dsp:cNvSpPr/>
      </dsp:nvSpPr>
      <dsp:spPr>
        <a:xfrm>
          <a:off x="5707123" y="3319217"/>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69E208-DE68-4A4D-B03D-B6F1454364BE}">
      <dsp:nvSpPr>
        <dsp:cNvPr id="0" name=""/>
        <dsp:cNvSpPr/>
      </dsp:nvSpPr>
      <dsp:spPr>
        <a:xfrm>
          <a:off x="5317722" y="3459401"/>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Construction Execution Control and Safety Procedure </a:t>
          </a:r>
        </a:p>
      </dsp:txBody>
      <dsp:txXfrm>
        <a:off x="5317722" y="3459401"/>
        <a:ext cx="1557600" cy="498432"/>
      </dsp:txXfrm>
    </dsp:sp>
    <dsp:sp modelId="{D0C508E8-CB82-4E99-B2CD-3E833947D836}">
      <dsp:nvSpPr>
        <dsp:cNvPr id="0" name=""/>
        <dsp:cNvSpPr/>
      </dsp:nvSpPr>
      <dsp:spPr>
        <a:xfrm>
          <a:off x="6579379" y="110742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54CC2A-BF9C-44E6-A9CB-B2F75DE6291D}">
      <dsp:nvSpPr>
        <dsp:cNvPr id="0" name=""/>
        <dsp:cNvSpPr/>
      </dsp:nvSpPr>
      <dsp:spPr>
        <a:xfrm>
          <a:off x="6579379" y="110742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EFC426-25EF-4B67-9590-F49F52077268}">
      <dsp:nvSpPr>
        <dsp:cNvPr id="0" name=""/>
        <dsp:cNvSpPr/>
      </dsp:nvSpPr>
      <dsp:spPr>
        <a:xfrm>
          <a:off x="6189979" y="124760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IN" sz="1600" b="1" kern="1200">
              <a:latin typeface="Times New Roman" panose="02020603050405020304" pitchFamily="18" charset="0"/>
              <a:cs typeface="Times New Roman" panose="02020603050405020304" pitchFamily="18" charset="0"/>
            </a:rPr>
            <a:t>Review (R)</a:t>
          </a:r>
        </a:p>
      </dsp:txBody>
      <dsp:txXfrm>
        <a:off x="6189979" y="1247608"/>
        <a:ext cx="1557600" cy="498432"/>
      </dsp:txXfrm>
    </dsp:sp>
    <dsp:sp modelId="{D4A2F56D-8FBD-4E8E-9C91-4C450BAA6700}">
      <dsp:nvSpPr>
        <dsp:cNvPr id="0" name=""/>
        <dsp:cNvSpPr/>
      </dsp:nvSpPr>
      <dsp:spPr>
        <a:xfrm>
          <a:off x="7591820" y="2213321"/>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F1EC23-6297-4129-AA6D-2C058BFBBB4B}">
      <dsp:nvSpPr>
        <dsp:cNvPr id="0" name=""/>
        <dsp:cNvSpPr/>
      </dsp:nvSpPr>
      <dsp:spPr>
        <a:xfrm>
          <a:off x="7591820" y="2213321"/>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741498-4928-4838-8CE9-37DCE7D13F34}">
      <dsp:nvSpPr>
        <dsp:cNvPr id="0" name=""/>
        <dsp:cNvSpPr/>
      </dsp:nvSpPr>
      <dsp:spPr>
        <a:xfrm>
          <a:off x="7202419" y="2353505"/>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Monitoring, Measurement and Compliance </a:t>
          </a:r>
        </a:p>
      </dsp:txBody>
      <dsp:txXfrm>
        <a:off x="7202419" y="2353505"/>
        <a:ext cx="1557600" cy="498432"/>
      </dsp:txXfrm>
    </dsp:sp>
    <dsp:sp modelId="{A4A64AA4-9380-4A39-BCE4-8BAF0A06FE50}">
      <dsp:nvSpPr>
        <dsp:cNvPr id="0" name=""/>
        <dsp:cNvSpPr/>
      </dsp:nvSpPr>
      <dsp:spPr>
        <a:xfrm>
          <a:off x="7591820" y="3319217"/>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48B11B-719D-4AD7-83CA-B3765BF5D4D7}">
      <dsp:nvSpPr>
        <dsp:cNvPr id="0" name=""/>
        <dsp:cNvSpPr/>
      </dsp:nvSpPr>
      <dsp:spPr>
        <a:xfrm>
          <a:off x="7591820" y="3319217"/>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0DA96F-5A54-4094-AC22-19522ADFB7B3}">
      <dsp:nvSpPr>
        <dsp:cNvPr id="0" name=""/>
        <dsp:cNvSpPr/>
      </dsp:nvSpPr>
      <dsp:spPr>
        <a:xfrm>
          <a:off x="7202419" y="3459401"/>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Management Review and HSE System Evaluation</a:t>
          </a:r>
        </a:p>
      </dsp:txBody>
      <dsp:txXfrm>
        <a:off x="7202419" y="3459401"/>
        <a:ext cx="1557600" cy="498432"/>
      </dsp:txXfrm>
    </dsp:sp>
    <dsp:sp modelId="{93493605-7F9B-41CD-9E9C-9C53366AD82F}">
      <dsp:nvSpPr>
        <dsp:cNvPr id="0" name=""/>
        <dsp:cNvSpPr/>
      </dsp:nvSpPr>
      <dsp:spPr>
        <a:xfrm>
          <a:off x="8464076" y="1107424"/>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F134F8-A0DF-4077-815F-FF13AA76B4C5}">
      <dsp:nvSpPr>
        <dsp:cNvPr id="0" name=""/>
        <dsp:cNvSpPr/>
      </dsp:nvSpPr>
      <dsp:spPr>
        <a:xfrm>
          <a:off x="8464076" y="1107424"/>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FEA495-E77E-4B10-B5EB-D300150DE660}">
      <dsp:nvSpPr>
        <dsp:cNvPr id="0" name=""/>
        <dsp:cNvSpPr/>
      </dsp:nvSpPr>
      <dsp:spPr>
        <a:xfrm>
          <a:off x="8074676" y="1247608"/>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IN" sz="1600" b="1" kern="1200">
              <a:latin typeface="Times New Roman" panose="02020603050405020304" pitchFamily="18" charset="0"/>
              <a:cs typeface="Times New Roman" panose="02020603050405020304" pitchFamily="18" charset="0"/>
            </a:rPr>
            <a:t>Reinforce (R)</a:t>
          </a:r>
        </a:p>
      </dsp:txBody>
      <dsp:txXfrm>
        <a:off x="8074676" y="1247608"/>
        <a:ext cx="1557600" cy="498432"/>
      </dsp:txXfrm>
    </dsp:sp>
    <dsp:sp modelId="{AE310D7B-983B-4CE0-90C3-5F687B6F6EF0}">
      <dsp:nvSpPr>
        <dsp:cNvPr id="0" name=""/>
        <dsp:cNvSpPr/>
      </dsp:nvSpPr>
      <dsp:spPr>
        <a:xfrm>
          <a:off x="9476517" y="2213321"/>
          <a:ext cx="778800" cy="77880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B9F177-87D7-4153-8E1A-9C327EE4204B}">
      <dsp:nvSpPr>
        <dsp:cNvPr id="0" name=""/>
        <dsp:cNvSpPr/>
      </dsp:nvSpPr>
      <dsp:spPr>
        <a:xfrm>
          <a:off x="9476517" y="2213321"/>
          <a:ext cx="778800" cy="77880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EFE0E2-F29E-40E7-8DE4-50ED35095FF6}">
      <dsp:nvSpPr>
        <dsp:cNvPr id="0" name=""/>
        <dsp:cNvSpPr/>
      </dsp:nvSpPr>
      <dsp:spPr>
        <a:xfrm>
          <a:off x="9087117" y="2353505"/>
          <a:ext cx="1557600" cy="49843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IN" sz="1200" b="1" kern="1200">
              <a:latin typeface="Times New Roman" panose="02020603050405020304" pitchFamily="18" charset="0"/>
              <a:cs typeface="Times New Roman" panose="02020603050405020304" pitchFamily="18" charset="0"/>
            </a:rPr>
            <a:t>Continuous Improvement </a:t>
          </a:r>
        </a:p>
      </dsp:txBody>
      <dsp:txXfrm>
        <a:off x="9087117" y="2353505"/>
        <a:ext cx="1557600" cy="4984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09B9C-4420-4730-BE63-C17B6662D2EC}">
      <dsp:nvSpPr>
        <dsp:cNvPr id="0" name=""/>
        <dsp:cNvSpPr/>
      </dsp:nvSpPr>
      <dsp:spPr>
        <a:xfrm>
          <a:off x="4177425" y="-62021"/>
          <a:ext cx="1064262" cy="672113"/>
        </a:xfrm>
        <a:prstGeom prst="roundRect">
          <a:avLst/>
        </a:prstGeom>
        <a:gradFill rotWithShape="0">
          <a:gsLst>
            <a:gs pos="0">
              <a:schemeClr val="accent6">
                <a:alpha val="90000"/>
                <a:hueOff val="0"/>
                <a:satOff val="0"/>
                <a:lumOff val="0"/>
                <a:alphaOff val="0"/>
                <a:lumMod val="110000"/>
                <a:satMod val="105000"/>
                <a:tint val="67000"/>
              </a:schemeClr>
            </a:gs>
            <a:gs pos="50000">
              <a:schemeClr val="accent6">
                <a:alpha val="90000"/>
                <a:hueOff val="0"/>
                <a:satOff val="0"/>
                <a:lumOff val="0"/>
                <a:alphaOff val="0"/>
                <a:lumMod val="105000"/>
                <a:satMod val="103000"/>
                <a:tint val="73000"/>
              </a:schemeClr>
            </a:gs>
            <a:gs pos="100000">
              <a:schemeClr val="accent6">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Classify Work Activity </a:t>
          </a:r>
        </a:p>
      </dsp:txBody>
      <dsp:txXfrm>
        <a:off x="4210235" y="-29211"/>
        <a:ext cx="998642" cy="606493"/>
      </dsp:txXfrm>
    </dsp:sp>
    <dsp:sp modelId="{B77271FC-F5F3-4568-AE8A-A594F1CF38E5}">
      <dsp:nvSpPr>
        <dsp:cNvPr id="0" name=""/>
        <dsp:cNvSpPr/>
      </dsp:nvSpPr>
      <dsp:spPr>
        <a:xfrm>
          <a:off x="2820307" y="274035"/>
          <a:ext cx="3778497" cy="3778497"/>
        </a:xfrm>
        <a:custGeom>
          <a:avLst/>
          <a:gdLst/>
          <a:ahLst/>
          <a:cxnLst/>
          <a:rect l="0" t="0" r="0" b="0"/>
          <a:pathLst>
            <a:path>
              <a:moveTo>
                <a:pt x="2492900" y="99035"/>
              </a:moveTo>
              <a:arcTo wR="1889248" hR="1889248" stAng="17318033" swAng="410520"/>
            </a:path>
          </a:pathLst>
        </a:custGeom>
        <a:noFill/>
        <a:ln w="6350" cap="flat" cmpd="sng" algn="ctr">
          <a:solidFill>
            <a:schemeClr val="accent6">
              <a:shade val="90000"/>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D8A20C6-A9B9-4FE2-B8BF-6EA8EEC7D217}">
      <dsp:nvSpPr>
        <dsp:cNvPr id="0" name=""/>
        <dsp:cNvSpPr/>
      </dsp:nvSpPr>
      <dsp:spPr>
        <a:xfrm>
          <a:off x="5513325" y="491327"/>
          <a:ext cx="1064262" cy="672113"/>
        </a:xfrm>
        <a:prstGeom prst="roundRect">
          <a:avLst/>
        </a:prstGeom>
        <a:gradFill rotWithShape="0">
          <a:gsLst>
            <a:gs pos="0">
              <a:schemeClr val="accent6">
                <a:alpha val="90000"/>
                <a:hueOff val="0"/>
                <a:satOff val="0"/>
                <a:lumOff val="0"/>
                <a:alphaOff val="-5714"/>
                <a:lumMod val="110000"/>
                <a:satMod val="105000"/>
                <a:tint val="67000"/>
              </a:schemeClr>
            </a:gs>
            <a:gs pos="50000">
              <a:schemeClr val="accent6">
                <a:alpha val="90000"/>
                <a:hueOff val="0"/>
                <a:satOff val="0"/>
                <a:lumOff val="0"/>
                <a:alphaOff val="-5714"/>
                <a:lumMod val="105000"/>
                <a:satMod val="103000"/>
                <a:tint val="73000"/>
              </a:schemeClr>
            </a:gs>
            <a:gs pos="100000">
              <a:schemeClr val="accent6">
                <a:alpha val="90000"/>
                <a:hueOff val="0"/>
                <a:satOff val="0"/>
                <a:lumOff val="0"/>
                <a:alphaOff val="-5714"/>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Identify Hazards </a:t>
          </a:r>
        </a:p>
      </dsp:txBody>
      <dsp:txXfrm>
        <a:off x="5546135" y="524137"/>
        <a:ext cx="998642" cy="606493"/>
      </dsp:txXfrm>
    </dsp:sp>
    <dsp:sp modelId="{DA2E25D1-7357-46E9-9870-BFBD5586E2E3}">
      <dsp:nvSpPr>
        <dsp:cNvPr id="0" name=""/>
        <dsp:cNvSpPr/>
      </dsp:nvSpPr>
      <dsp:spPr>
        <a:xfrm>
          <a:off x="2820307" y="274035"/>
          <a:ext cx="3778497" cy="3778497"/>
        </a:xfrm>
        <a:custGeom>
          <a:avLst/>
          <a:gdLst/>
          <a:ahLst/>
          <a:cxnLst/>
          <a:rect l="0" t="0" r="0" b="0"/>
          <a:pathLst>
            <a:path>
              <a:moveTo>
                <a:pt x="3562929" y="1012862"/>
              </a:moveTo>
              <a:arcTo wR="1889248" hR="1889248" stAng="19941730" swAng="784567"/>
            </a:path>
          </a:pathLst>
        </a:custGeom>
        <a:noFill/>
        <a:ln w="6350" cap="flat" cmpd="sng" algn="ctr">
          <a:solidFill>
            <a:schemeClr val="accent6">
              <a:shade val="90000"/>
              <a:hueOff val="54267"/>
              <a:satOff val="-2168"/>
              <a:lumOff val="502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BBFEB0D-D3DF-463A-A94E-ED6A923D4E8D}">
      <dsp:nvSpPr>
        <dsp:cNvPr id="0" name=""/>
        <dsp:cNvSpPr/>
      </dsp:nvSpPr>
      <dsp:spPr>
        <a:xfrm>
          <a:off x="6066673" y="1827227"/>
          <a:ext cx="1064262" cy="672113"/>
        </a:xfrm>
        <a:prstGeom prst="roundRect">
          <a:avLst/>
        </a:prstGeom>
        <a:gradFill rotWithShape="0">
          <a:gsLst>
            <a:gs pos="0">
              <a:schemeClr val="accent6">
                <a:alpha val="90000"/>
                <a:hueOff val="0"/>
                <a:satOff val="0"/>
                <a:lumOff val="0"/>
                <a:alphaOff val="-11429"/>
                <a:lumMod val="110000"/>
                <a:satMod val="105000"/>
                <a:tint val="67000"/>
              </a:schemeClr>
            </a:gs>
            <a:gs pos="50000">
              <a:schemeClr val="accent6">
                <a:alpha val="90000"/>
                <a:hueOff val="0"/>
                <a:satOff val="0"/>
                <a:lumOff val="0"/>
                <a:alphaOff val="-11429"/>
                <a:lumMod val="105000"/>
                <a:satMod val="103000"/>
                <a:tint val="73000"/>
              </a:schemeClr>
            </a:gs>
            <a:gs pos="100000">
              <a:schemeClr val="accent6">
                <a:alpha val="90000"/>
                <a:hueOff val="0"/>
                <a:satOff val="0"/>
                <a:lumOff val="0"/>
                <a:alphaOff val="-11429"/>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Determine Risk (Who May be harmed and how) </a:t>
          </a:r>
        </a:p>
      </dsp:txBody>
      <dsp:txXfrm>
        <a:off x="6099483" y="1860037"/>
        <a:ext cx="998642" cy="606493"/>
      </dsp:txXfrm>
    </dsp:sp>
    <dsp:sp modelId="{208DDBE4-09D0-4A50-81CF-4673736B0685}">
      <dsp:nvSpPr>
        <dsp:cNvPr id="0" name=""/>
        <dsp:cNvSpPr/>
      </dsp:nvSpPr>
      <dsp:spPr>
        <a:xfrm>
          <a:off x="2820307" y="274035"/>
          <a:ext cx="3778497" cy="3778497"/>
        </a:xfrm>
        <a:custGeom>
          <a:avLst/>
          <a:gdLst/>
          <a:ahLst/>
          <a:cxnLst/>
          <a:rect l="0" t="0" r="0" b="0"/>
          <a:pathLst>
            <a:path>
              <a:moveTo>
                <a:pt x="3717809" y="2364248"/>
              </a:moveTo>
              <a:arcTo wR="1889248" hR="1889248" stAng="873703" swAng="784567"/>
            </a:path>
          </a:pathLst>
        </a:custGeom>
        <a:noFill/>
        <a:ln w="6350" cap="flat" cmpd="sng" algn="ctr">
          <a:solidFill>
            <a:schemeClr val="accent6">
              <a:shade val="90000"/>
              <a:hueOff val="108534"/>
              <a:satOff val="-4335"/>
              <a:lumOff val="1005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269E4BF-D4D3-4CA7-9124-9EC378CC3722}">
      <dsp:nvSpPr>
        <dsp:cNvPr id="0" name=""/>
        <dsp:cNvSpPr/>
      </dsp:nvSpPr>
      <dsp:spPr>
        <a:xfrm>
          <a:off x="5513325" y="3163127"/>
          <a:ext cx="1064262" cy="672113"/>
        </a:xfrm>
        <a:prstGeom prst="roundRect">
          <a:avLst/>
        </a:prstGeom>
        <a:gradFill rotWithShape="0">
          <a:gsLst>
            <a:gs pos="0">
              <a:schemeClr val="accent6">
                <a:alpha val="90000"/>
                <a:hueOff val="0"/>
                <a:satOff val="0"/>
                <a:lumOff val="0"/>
                <a:alphaOff val="-17143"/>
                <a:lumMod val="110000"/>
                <a:satMod val="105000"/>
                <a:tint val="67000"/>
              </a:schemeClr>
            </a:gs>
            <a:gs pos="50000">
              <a:schemeClr val="accent6">
                <a:alpha val="90000"/>
                <a:hueOff val="0"/>
                <a:satOff val="0"/>
                <a:lumOff val="0"/>
                <a:alphaOff val="-17143"/>
                <a:lumMod val="105000"/>
                <a:satMod val="103000"/>
                <a:tint val="73000"/>
              </a:schemeClr>
            </a:gs>
            <a:gs pos="100000">
              <a:schemeClr val="accent6">
                <a:alpha val="90000"/>
                <a:hueOff val="0"/>
                <a:satOff val="0"/>
                <a:lumOff val="0"/>
                <a:alphaOff val="-17143"/>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Determine Control Measure</a:t>
          </a:r>
        </a:p>
      </dsp:txBody>
      <dsp:txXfrm>
        <a:off x="5546135" y="3195937"/>
        <a:ext cx="998642" cy="606493"/>
      </dsp:txXfrm>
    </dsp:sp>
    <dsp:sp modelId="{2AEB4CF2-8654-49DE-83B5-6DB991F45D46}">
      <dsp:nvSpPr>
        <dsp:cNvPr id="0" name=""/>
        <dsp:cNvSpPr/>
      </dsp:nvSpPr>
      <dsp:spPr>
        <a:xfrm>
          <a:off x="2820307" y="274035"/>
          <a:ext cx="3778497" cy="3778497"/>
        </a:xfrm>
        <a:custGeom>
          <a:avLst/>
          <a:gdLst/>
          <a:ahLst/>
          <a:cxnLst/>
          <a:rect l="0" t="0" r="0" b="0"/>
          <a:pathLst>
            <a:path>
              <a:moveTo>
                <a:pt x="2701873" y="3594798"/>
              </a:moveTo>
              <a:arcTo wR="1889248" hR="1889248" stAng="3871447" swAng="410520"/>
            </a:path>
          </a:pathLst>
        </a:custGeom>
        <a:noFill/>
        <a:ln w="6350" cap="flat" cmpd="sng" algn="ctr">
          <a:solidFill>
            <a:schemeClr val="accent6">
              <a:shade val="90000"/>
              <a:hueOff val="162801"/>
              <a:satOff val="-6503"/>
              <a:lumOff val="1508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9E2F2F2-4468-46EA-9DE1-3B178902D347}">
      <dsp:nvSpPr>
        <dsp:cNvPr id="0" name=""/>
        <dsp:cNvSpPr/>
      </dsp:nvSpPr>
      <dsp:spPr>
        <a:xfrm>
          <a:off x="4177425" y="3716475"/>
          <a:ext cx="1064262" cy="672113"/>
        </a:xfrm>
        <a:prstGeom prst="roundRect">
          <a:avLst/>
        </a:prstGeom>
        <a:gradFill rotWithShape="0">
          <a:gsLst>
            <a:gs pos="0">
              <a:schemeClr val="accent6">
                <a:alpha val="90000"/>
                <a:hueOff val="0"/>
                <a:satOff val="0"/>
                <a:lumOff val="0"/>
                <a:alphaOff val="-22857"/>
                <a:lumMod val="110000"/>
                <a:satMod val="105000"/>
                <a:tint val="67000"/>
              </a:schemeClr>
            </a:gs>
            <a:gs pos="50000">
              <a:schemeClr val="accent6">
                <a:alpha val="90000"/>
                <a:hueOff val="0"/>
                <a:satOff val="0"/>
                <a:lumOff val="0"/>
                <a:alphaOff val="-22857"/>
                <a:lumMod val="105000"/>
                <a:satMod val="103000"/>
                <a:tint val="73000"/>
              </a:schemeClr>
            </a:gs>
            <a:gs pos="100000">
              <a:schemeClr val="accent6">
                <a:alpha val="90000"/>
                <a:hueOff val="0"/>
                <a:satOff val="0"/>
                <a:lumOff val="0"/>
                <a:alphaOff val="-22857"/>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Evaluate the Severity and Frequency of Residual Risk</a:t>
          </a:r>
        </a:p>
      </dsp:txBody>
      <dsp:txXfrm>
        <a:off x="4210235" y="3749285"/>
        <a:ext cx="998642" cy="606493"/>
      </dsp:txXfrm>
    </dsp:sp>
    <dsp:sp modelId="{22EED454-E325-40B2-9564-61435E968CA9}">
      <dsp:nvSpPr>
        <dsp:cNvPr id="0" name=""/>
        <dsp:cNvSpPr/>
      </dsp:nvSpPr>
      <dsp:spPr>
        <a:xfrm>
          <a:off x="2820307" y="274035"/>
          <a:ext cx="3778497" cy="3778497"/>
        </a:xfrm>
        <a:custGeom>
          <a:avLst/>
          <a:gdLst/>
          <a:ahLst/>
          <a:cxnLst/>
          <a:rect l="0" t="0" r="0" b="0"/>
          <a:pathLst>
            <a:path>
              <a:moveTo>
                <a:pt x="1285596" y="3679461"/>
              </a:moveTo>
              <a:arcTo wR="1889248" hR="1889248" stAng="6518033" swAng="410520"/>
            </a:path>
          </a:pathLst>
        </a:custGeom>
        <a:noFill/>
        <a:ln w="6350" cap="flat" cmpd="sng" algn="ctr">
          <a:solidFill>
            <a:schemeClr val="accent6">
              <a:shade val="90000"/>
              <a:hueOff val="217068"/>
              <a:satOff val="-8670"/>
              <a:lumOff val="201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D6ED57D-7E46-4CD0-9A59-C5F6DC79C3DE}">
      <dsp:nvSpPr>
        <dsp:cNvPr id="0" name=""/>
        <dsp:cNvSpPr/>
      </dsp:nvSpPr>
      <dsp:spPr>
        <a:xfrm>
          <a:off x="2841524" y="3163127"/>
          <a:ext cx="1064262" cy="672113"/>
        </a:xfrm>
        <a:prstGeom prst="roundRect">
          <a:avLst/>
        </a:prstGeom>
        <a:gradFill rotWithShape="0">
          <a:gsLst>
            <a:gs pos="0">
              <a:schemeClr val="accent6">
                <a:alpha val="90000"/>
                <a:hueOff val="0"/>
                <a:satOff val="0"/>
                <a:lumOff val="0"/>
                <a:alphaOff val="-28571"/>
                <a:lumMod val="110000"/>
                <a:satMod val="105000"/>
                <a:tint val="67000"/>
              </a:schemeClr>
            </a:gs>
            <a:gs pos="50000">
              <a:schemeClr val="accent6">
                <a:alpha val="90000"/>
                <a:hueOff val="0"/>
                <a:satOff val="0"/>
                <a:lumOff val="0"/>
                <a:alphaOff val="-28571"/>
                <a:lumMod val="105000"/>
                <a:satMod val="103000"/>
                <a:tint val="73000"/>
              </a:schemeClr>
            </a:gs>
            <a:gs pos="100000">
              <a:schemeClr val="accent6">
                <a:alpha val="90000"/>
                <a:hueOff val="0"/>
                <a:satOff val="0"/>
                <a:lumOff val="0"/>
                <a:alphaOff val="-28571"/>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Prepare Risk Control Plan </a:t>
          </a:r>
        </a:p>
      </dsp:txBody>
      <dsp:txXfrm>
        <a:off x="2874334" y="3195937"/>
        <a:ext cx="998642" cy="606493"/>
      </dsp:txXfrm>
    </dsp:sp>
    <dsp:sp modelId="{E347A5CC-3519-4721-A8A0-C6544D9AABA6}">
      <dsp:nvSpPr>
        <dsp:cNvPr id="0" name=""/>
        <dsp:cNvSpPr/>
      </dsp:nvSpPr>
      <dsp:spPr>
        <a:xfrm>
          <a:off x="2820307" y="274035"/>
          <a:ext cx="3778497" cy="3778497"/>
        </a:xfrm>
        <a:custGeom>
          <a:avLst/>
          <a:gdLst/>
          <a:ahLst/>
          <a:cxnLst/>
          <a:rect l="0" t="0" r="0" b="0"/>
          <a:pathLst>
            <a:path>
              <a:moveTo>
                <a:pt x="215567" y="2765635"/>
              </a:moveTo>
              <a:arcTo wR="1889248" hR="1889248" stAng="9141730" swAng="784567"/>
            </a:path>
          </a:pathLst>
        </a:custGeom>
        <a:noFill/>
        <a:ln w="6350" cap="flat" cmpd="sng" algn="ctr">
          <a:solidFill>
            <a:schemeClr val="accent6">
              <a:shade val="90000"/>
              <a:hueOff val="271335"/>
              <a:satOff val="-10838"/>
              <a:lumOff val="2513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2FF5487-8069-43C7-A350-350CF990A082}">
      <dsp:nvSpPr>
        <dsp:cNvPr id="0" name=""/>
        <dsp:cNvSpPr/>
      </dsp:nvSpPr>
      <dsp:spPr>
        <a:xfrm>
          <a:off x="2288176" y="1827227"/>
          <a:ext cx="1064262" cy="672113"/>
        </a:xfrm>
        <a:prstGeom prst="roundRect">
          <a:avLst/>
        </a:prstGeom>
        <a:gradFill rotWithShape="0">
          <a:gsLst>
            <a:gs pos="0">
              <a:schemeClr val="accent6">
                <a:alpha val="90000"/>
                <a:hueOff val="0"/>
                <a:satOff val="0"/>
                <a:lumOff val="0"/>
                <a:alphaOff val="-34286"/>
                <a:lumMod val="110000"/>
                <a:satMod val="105000"/>
                <a:tint val="67000"/>
              </a:schemeClr>
            </a:gs>
            <a:gs pos="50000">
              <a:schemeClr val="accent6">
                <a:alpha val="90000"/>
                <a:hueOff val="0"/>
                <a:satOff val="0"/>
                <a:lumOff val="0"/>
                <a:alphaOff val="-34286"/>
                <a:lumMod val="105000"/>
                <a:satMod val="103000"/>
                <a:tint val="73000"/>
              </a:schemeClr>
            </a:gs>
            <a:gs pos="100000">
              <a:schemeClr val="accent6">
                <a:alpha val="90000"/>
                <a:hueOff val="0"/>
                <a:satOff val="0"/>
                <a:lumOff val="0"/>
                <a:alphaOff val="-34286"/>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Establish and Monitor Control Measure </a:t>
          </a:r>
        </a:p>
      </dsp:txBody>
      <dsp:txXfrm>
        <a:off x="2320986" y="1860037"/>
        <a:ext cx="998642" cy="606493"/>
      </dsp:txXfrm>
    </dsp:sp>
    <dsp:sp modelId="{5D7F9C4D-E5A6-4EC5-8BCC-202B6EFF5313}">
      <dsp:nvSpPr>
        <dsp:cNvPr id="0" name=""/>
        <dsp:cNvSpPr/>
      </dsp:nvSpPr>
      <dsp:spPr>
        <a:xfrm>
          <a:off x="2820307" y="274035"/>
          <a:ext cx="3778497" cy="3778497"/>
        </a:xfrm>
        <a:custGeom>
          <a:avLst/>
          <a:gdLst/>
          <a:ahLst/>
          <a:cxnLst/>
          <a:rect l="0" t="0" r="0" b="0"/>
          <a:pathLst>
            <a:path>
              <a:moveTo>
                <a:pt x="60687" y="1414248"/>
              </a:moveTo>
              <a:arcTo wR="1889248" hR="1889248" stAng="11673703" swAng="784567"/>
            </a:path>
          </a:pathLst>
        </a:custGeom>
        <a:noFill/>
        <a:ln w="6350" cap="flat" cmpd="sng" algn="ctr">
          <a:solidFill>
            <a:schemeClr val="accent6">
              <a:shade val="90000"/>
              <a:hueOff val="325603"/>
              <a:satOff val="-13005"/>
              <a:lumOff val="3016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AD89F9E-8936-4DC7-9D5D-5C9AAC16EF28}">
      <dsp:nvSpPr>
        <dsp:cNvPr id="0" name=""/>
        <dsp:cNvSpPr/>
      </dsp:nvSpPr>
      <dsp:spPr>
        <a:xfrm>
          <a:off x="2841524" y="491327"/>
          <a:ext cx="1064262" cy="672113"/>
        </a:xfrm>
        <a:prstGeom prst="roundRect">
          <a:avLst/>
        </a:prstGeom>
        <a:gradFill rotWithShape="0">
          <a:gsLst>
            <a:gs pos="0">
              <a:schemeClr val="accent6">
                <a:alpha val="90000"/>
                <a:hueOff val="0"/>
                <a:satOff val="0"/>
                <a:lumOff val="0"/>
                <a:alphaOff val="-40000"/>
                <a:lumMod val="110000"/>
                <a:satMod val="105000"/>
                <a:tint val="67000"/>
              </a:schemeClr>
            </a:gs>
            <a:gs pos="50000">
              <a:schemeClr val="accent6">
                <a:alpha val="90000"/>
                <a:hueOff val="0"/>
                <a:satOff val="0"/>
                <a:lumOff val="0"/>
                <a:alphaOff val="-40000"/>
                <a:lumMod val="105000"/>
                <a:satMod val="103000"/>
                <a:tint val="73000"/>
              </a:schemeClr>
            </a:gs>
            <a:gs pos="100000">
              <a:schemeClr val="accent6">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a:t>Review &amp; Update the Risk Control Plan Regularly </a:t>
          </a:r>
        </a:p>
      </dsp:txBody>
      <dsp:txXfrm>
        <a:off x="2874334" y="524137"/>
        <a:ext cx="998642" cy="606493"/>
      </dsp:txXfrm>
    </dsp:sp>
    <dsp:sp modelId="{233D3FC7-665D-477E-85A1-4490B65B273F}">
      <dsp:nvSpPr>
        <dsp:cNvPr id="0" name=""/>
        <dsp:cNvSpPr/>
      </dsp:nvSpPr>
      <dsp:spPr>
        <a:xfrm>
          <a:off x="2820307" y="274035"/>
          <a:ext cx="3778497" cy="3778497"/>
        </a:xfrm>
        <a:custGeom>
          <a:avLst/>
          <a:gdLst/>
          <a:ahLst/>
          <a:cxnLst/>
          <a:rect l="0" t="0" r="0" b="0"/>
          <a:pathLst>
            <a:path>
              <a:moveTo>
                <a:pt x="1076623" y="183698"/>
              </a:moveTo>
              <a:arcTo wR="1889248" hR="1889248" stAng="14671447" swAng="410520"/>
            </a:path>
          </a:pathLst>
        </a:custGeom>
        <a:noFill/>
        <a:ln w="6350" cap="flat" cmpd="sng" algn="ctr">
          <a:solidFill>
            <a:schemeClr val="accent6">
              <a:shade val="90000"/>
              <a:hueOff val="379870"/>
              <a:satOff val="-15173"/>
              <a:lumOff val="3519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_rels/slideLayout18.xml.rels>&#65279;<?xml version="1.0" encoding="utf-8"?><Relationships xmlns="http://schemas.openxmlformats.org/package/2006/relationships"><Relationship Type="http://schemas.openxmlformats.org/officeDocument/2006/relationships/slideMaster" Target="/ppt/slideMasters/slideMaster2.xml" Id="rId1" /></Relationships>
</file>

<file path=ppt/slideLayouts/_rels/slideLayout19.xml.rels>&#65279;<?xml version="1.0" encoding="utf-8"?><Relationships xmlns="http://schemas.openxmlformats.org/package/2006/relationships"><Relationship Type="http://schemas.openxmlformats.org/officeDocument/2006/relationships/slideMaster" Target="/ppt/slideMasters/slideMaster2.xml" Id="rId1"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DDF83B-2CCE-4F9C-ADFB-7D7E2F41E695}" type="datetimeFigureOut">
              <a:rPr lang="en-IN" smtClean="0"/>
              <a:t>18-03-2025</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194FBE23-5CA6-4F24-93C8-74D545BDD1E5}" type="slidenum">
              <a:rPr lang="en-IN" smtClean="0"/>
              <a:t>‹#›</a:t>
            </a:fld>
            <a:endParaRPr lang="en-IN"/>
          </a:p>
        </p:txBody>
      </p:sp>
      <p:grpSp>
        <p:nvGrpSpPr>
          <p:cNvPr id="14" name="Group 13"/>
          <p:cNvGrpSpPr/>
          <p:nvPr userDrawn="1"/>
        </p:nvGrpSpPr>
        <p:grpSpPr>
          <a:xfrm>
            <a:off x="-9699" y="0"/>
            <a:ext cx="2440012" cy="6858001"/>
            <a:chOff x="1317601" y="0"/>
            <a:chExt cx="2440012" cy="6858001"/>
          </a:xfrm>
        </p:grpSpPr>
        <p:sp>
          <p:nvSpPr>
            <p:cNvPr id="15"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6"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92D050"/>
            </a:solidFill>
            <a:ln>
              <a:noFill/>
            </a:ln>
          </p:spPr>
        </p:sp>
        <p:sp>
          <p:nvSpPr>
            <p:cNvPr id="17"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92D050"/>
            </a:solidFill>
            <a:ln>
              <a:noFill/>
            </a:ln>
          </p:spPr>
        </p:sp>
        <p:sp>
          <p:nvSpPr>
            <p:cNvPr id="18"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0"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1" name="Freeform 11"/>
            <p:cNvSpPr/>
            <p:nvPr/>
          </p:nvSpPr>
          <p:spPr bwMode="auto">
            <a:xfrm>
              <a:off x="1317601" y="5224416"/>
              <a:ext cx="1695450" cy="1633584"/>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92D050"/>
            </a:solidFill>
            <a:ln>
              <a:noFill/>
            </a:ln>
          </p:spPr>
        </p:sp>
      </p:grpSp>
    </p:spTree>
    <p:extLst>
      <p:ext uri="{BB962C8B-B14F-4D97-AF65-F5344CB8AC3E}">
        <p14:creationId xmlns:p14="http://schemas.microsoft.com/office/powerpoint/2010/main" val="147691858"/>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4F1833-94AF-40C6-83E5-797A66D2012A}" type="slidenum">
              <a:rPr lang="en-IN" smtClean="0"/>
              <a:t>‹#›</a:t>
            </a:fld>
            <a:endParaRPr lang="en-IN"/>
          </a:p>
        </p:txBody>
      </p:sp>
      <p:sp>
        <p:nvSpPr>
          <p:cNvPr id="14" name="Freeform 5"/>
          <p:cNvSpPr>
            <a:spLocks/>
          </p:cNvSpPr>
          <p:nvPr userDrawn="1"/>
        </p:nvSpPr>
        <p:spPr bwMode="auto">
          <a:xfrm>
            <a:off x="1" y="-1"/>
            <a:ext cx="9291484" cy="1030289"/>
          </a:xfrm>
          <a:custGeom>
            <a:avLst/>
            <a:gdLst>
              <a:gd name="T0" fmla="*/ 0 w 5760"/>
              <a:gd name="T1" fmla="*/ 0 h 256"/>
              <a:gd name="T2" fmla="*/ 0 w 5760"/>
              <a:gd name="T3" fmla="*/ 170 h 256"/>
              <a:gd name="T4" fmla="*/ 314 w 5760"/>
              <a:gd name="T5" fmla="*/ 170 h 256"/>
              <a:gd name="T6" fmla="*/ 398 w 5760"/>
              <a:gd name="T7" fmla="*/ 256 h 256"/>
              <a:gd name="T8" fmla="*/ 482 w 5760"/>
              <a:gd name="T9" fmla="*/ 170 h 256"/>
              <a:gd name="T10" fmla="*/ 5594 w 5760"/>
              <a:gd name="T11" fmla="*/ 170 h 256"/>
              <a:gd name="T12" fmla="*/ 5760 w 5760"/>
              <a:gd name="T13" fmla="*/ 0 h 256"/>
              <a:gd name="T14" fmla="*/ 5760 w 5760"/>
              <a:gd name="T15" fmla="*/ 0 h 256"/>
              <a:gd name="T16" fmla="*/ 0 w 5760"/>
              <a:gd name="T17"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0" h="256">
                <a:moveTo>
                  <a:pt x="0" y="0"/>
                </a:moveTo>
                <a:lnTo>
                  <a:pt x="0" y="170"/>
                </a:lnTo>
                <a:lnTo>
                  <a:pt x="314" y="170"/>
                </a:lnTo>
                <a:lnTo>
                  <a:pt x="398" y="256"/>
                </a:lnTo>
                <a:lnTo>
                  <a:pt x="482" y="170"/>
                </a:lnTo>
                <a:lnTo>
                  <a:pt x="5594" y="170"/>
                </a:lnTo>
                <a:lnTo>
                  <a:pt x="5760" y="0"/>
                </a:lnTo>
                <a:lnTo>
                  <a:pt x="5760" y="0"/>
                </a:lnTo>
                <a:lnTo>
                  <a:pt x="0" y="0"/>
                </a:lnTo>
                <a:close/>
              </a:path>
            </a:pathLst>
          </a:cu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TextBox 15"/>
          <p:cNvSpPr txBox="1"/>
          <p:nvPr userDrawn="1"/>
        </p:nvSpPr>
        <p:spPr>
          <a:xfrm>
            <a:off x="9291484" y="8729"/>
            <a:ext cx="2576051" cy="584775"/>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IPS ACADEMY</a:t>
            </a:r>
          </a:p>
          <a:p>
            <a:pPr algn="ctr"/>
            <a:r>
              <a:rPr lang="en-US" sz="1200" b="1" dirty="0">
                <a:solidFill>
                  <a:schemeClr val="accent5">
                    <a:lumMod val="75000"/>
                  </a:schemeClr>
                </a:solidFill>
                <a:latin typeface="Times New Roman" panose="02020603050405020304" pitchFamily="18" charset="0"/>
                <a:cs typeface="Times New Roman" panose="02020603050405020304" pitchFamily="18" charset="0"/>
              </a:rPr>
              <a:t>Institute of Engineering and Science </a:t>
            </a:r>
            <a:endParaRPr lang="en-IN" sz="1200" b="1"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69298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a:xfrm>
            <a:off x="199102" y="6356350"/>
            <a:ext cx="2743200" cy="365125"/>
          </a:xfrm>
          <a:prstGeom prst="rect">
            <a:avLst/>
          </a:prstGeom>
        </p:spPr>
        <p:txBody>
          <a:bodyPr/>
          <a:lstStyle/>
          <a:p>
            <a:fld id="{D64EEF9B-2742-4367-8938-19E2C1890B87}"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4F1833-94AF-40C6-83E5-797A66D2012A}" type="slidenum">
              <a:rPr lang="en-IN" smtClean="0"/>
              <a:t>‹#›</a:t>
            </a:fld>
            <a:endParaRPr lang="en-IN"/>
          </a:p>
        </p:txBody>
      </p:sp>
    </p:spTree>
    <p:extLst>
      <p:ext uri="{BB962C8B-B14F-4D97-AF65-F5344CB8AC3E}">
        <p14:creationId xmlns:p14="http://schemas.microsoft.com/office/powerpoint/2010/main" val="4251126118"/>
      </p:ext>
    </p:extLst>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theme" Target="/ppt/theme/theme1.xml" Id="rId18" /><Relationship Type="http://schemas.openxmlformats.org/officeDocument/2006/relationships/slideLayout" Target="/ppt/slideLayouts/slideLayout1.xml" Id="rId1" /></Relationships>
</file>

<file path=ppt/slideMasters/_rels/slideMaster2.xml.rels>&#65279;<?xml version="1.0" encoding="utf-8"?><Relationships xmlns="http://schemas.openxmlformats.org/package/2006/relationships"><Relationship Type="http://schemas.openxmlformats.org/officeDocument/2006/relationships/theme" Target="/ppt/theme/theme2.xml" Id="rId12" /><Relationship Type="http://schemas.openxmlformats.org/officeDocument/2006/relationships/slideLayout" Target="/ppt/slideLayouts/slideLayout19.xml" Id="rId2" /><Relationship Type="http://schemas.openxmlformats.org/officeDocument/2006/relationships/slideLayout" Target="/ppt/slideLayouts/slideLayout18.xml" Id="rId1" /></Relationships>
</file>

<file path=ppt/slideMasters/slideMaster1.xml><?xml version="1.0" encoding="utf-8"?>
<p:sldMaster xmlns:p14="http://schemas.microsoft.com/office/powerpoint/2010/main"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EDDF83B-2CCE-4F9C-ADFB-7D7E2F41E695}" type="datetimeFigureOut">
              <a:rPr lang="en-IN" smtClean="0"/>
              <a:t>18-03-2025</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94FBE23-5CA6-4F24-93C8-74D545BDD1E5}" type="slidenum">
              <a:rPr lang="en-IN" smtClean="0"/>
              <a:t>‹#›</a:t>
            </a:fld>
            <a:endParaRPr lang="en-IN"/>
          </a:p>
        </p:txBody>
      </p:sp>
    </p:spTree>
    <p:extLst>
      <p:ext uri="{BB962C8B-B14F-4D97-AF65-F5344CB8AC3E}">
        <p14:creationId xmlns:p14="http://schemas.microsoft.com/office/powerpoint/2010/main" val="1819767475"/>
      </p:ext>
    </p:extLst>
  </p:cSld>
  <p:clrMap bg1="lt1" tx1="dk1" bg2="lt2" tx2="dk2" accent1="accent1" accent2="accent2" accent3="accent3" accent4="accent4" accent5="accent5" accent6="accent6" hlink="hlink" folHlink="folHlink"/>
  <p:sldLayoutIdLst>
    <p:sldLayoutId id="2147483715" r:id="rId1"/>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p14="http://schemas.microsoft.com/office/powerpoint/2010/main"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4F1833-94AF-40C6-83E5-797A66D2012A}" type="slidenum">
              <a:rPr lang="en-IN" smtClean="0"/>
              <a:t>‹#›</a:t>
            </a:fld>
            <a:endParaRPr lang="en-IN"/>
          </a:p>
        </p:txBody>
      </p:sp>
      <p:sp>
        <p:nvSpPr>
          <p:cNvPr id="8" name="Date Placeholder 3"/>
          <p:cNvSpPr txBox="1">
            <a:spLocks/>
          </p:cNvSpPr>
          <p:nvPr userDrawn="1"/>
        </p:nvSpPr>
        <p:spPr>
          <a:xfrm>
            <a:off x="199102" y="6479044"/>
            <a:ext cx="2743200" cy="365125"/>
          </a:xfrm>
          <a:prstGeom prst="rect">
            <a:avLst/>
          </a:prstGeom>
        </p:spPr>
        <p:txBody>
          <a:bodyPr vert="horz" lIns="91440" tIns="45720" rIns="91440" bIns="45720" rtlCol="0" anchor="ctr"/>
          <a:lstStyle>
            <a:defPPr>
              <a:defRPr lang="en-US"/>
            </a:defPPr>
            <a:lvl1pPr marL="0" marR="0" indent="0" algn="l" defTabSz="914400" rtl="0" eaLnBrk="1" fontAlgn="auto" latinLnBrk="0" hangingPunct="1">
              <a:lnSpc>
                <a:spcPct val="100000"/>
              </a:lnSpc>
              <a:spcBef>
                <a:spcPts val="0"/>
              </a:spcBef>
              <a:spcAft>
                <a:spcPts val="0"/>
              </a:spcAft>
              <a:buClrTx/>
              <a:buSzTx/>
              <a:buFontTx/>
              <a:buNone/>
              <a:tabLst/>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N" dirty="0"/>
          </a:p>
          <a:p>
            <a:r>
              <a:rPr lang="en-IN" dirty="0"/>
              <a:t>Dissertation Phase – II</a:t>
            </a:r>
          </a:p>
          <a:p>
            <a:endParaRPr lang="en-IN" dirty="0"/>
          </a:p>
        </p:txBody>
      </p:sp>
    </p:spTree>
    <p:extLst>
      <p:ext uri="{BB962C8B-B14F-4D97-AF65-F5344CB8AC3E}">
        <p14:creationId xmlns:p14="http://schemas.microsoft.com/office/powerpoint/2010/main" val="176473677"/>
      </p:ext>
    </p:extLst>
  </p:cSld>
  <p:clrMap bg1="lt1" tx1="dk1" bg2="lt2" tx2="dk2" accent1="accent1" accent2="accent2" accent3="accent3" accent4="accent4" accent5="accent5" accent6="accent6" hlink="hlink" folHlink="folHlink"/>
  <p:sldLayoutIdLst>
    <p:sldLayoutId id="2147483733" r:id="rId1"/>
    <p:sldLayoutId id="214748373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image" Target="/ppt/media/image2.jpeg" Id="rId2" /><Relationship Type="http://schemas.openxmlformats.org/officeDocument/2006/relationships/slideLayout" Target="/ppt/slideLayouts/slideLayout1.xml" Id="rI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3.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4.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7.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9.xml.rels>&#65279;<?xml version="1.0" encoding="utf-8"?><Relationships xmlns="http://schemas.openxmlformats.org/package/2006/relationships"><Relationship Type="http://schemas.openxmlformats.org/officeDocument/2006/relationships/diagramLayout" Target="/ppt/diagrams/layout1.xml" Id="rId3" /><Relationship Type="http://schemas.openxmlformats.org/officeDocument/2006/relationships/diagramData" Target="/ppt/diagrams/data1.xml" Id="rId2" /><Relationship Type="http://schemas.openxmlformats.org/officeDocument/2006/relationships/slideLayout" Target="/ppt/slideLayouts/slideLayout18.xml" Id="rId1" /><Relationship Type="http://schemas.microsoft.com/office/2007/relationships/diagramDrawing" Target="/ppt/diagrams/drawing1.xml" Id="rId6" /><Relationship Type="http://schemas.openxmlformats.org/officeDocument/2006/relationships/diagramColors" Target="/ppt/diagrams/colors1.xml" Id="rId5" /><Relationship Type="http://schemas.openxmlformats.org/officeDocument/2006/relationships/diagramQuickStyle" Target="/ppt/diagrams/quickStyle1.xml" Id="rId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12.xml.rels>&#65279;<?xml version="1.0" encoding="utf-8"?><Relationships xmlns="http://schemas.openxmlformats.org/package/2006/relationships"><Relationship Type="http://schemas.openxmlformats.org/officeDocument/2006/relationships/diagramLayout" Target="/ppt/diagrams/layout2.xml" Id="rId3" /><Relationship Type="http://schemas.openxmlformats.org/officeDocument/2006/relationships/diagramData" Target="/ppt/diagrams/data2.xml" Id="rId2" /><Relationship Type="http://schemas.openxmlformats.org/officeDocument/2006/relationships/slideLayout" Target="/ppt/slideLayouts/slideLayout18.xml" Id="rId1" /><Relationship Type="http://schemas.microsoft.com/office/2007/relationships/diagramDrawing" Target="/ppt/diagrams/drawing2.xml" Id="rId6" /><Relationship Type="http://schemas.openxmlformats.org/officeDocument/2006/relationships/diagramColors" Target="/ppt/diagrams/colors2.xml" Id="rId5" /><Relationship Type="http://schemas.openxmlformats.org/officeDocument/2006/relationships/diagramQuickStyle" Target="/ppt/diagrams/quickStyle2.xml" Id="rId4" /></Relationships>
</file>

<file path=ppt/slides/_rels/slide13.xml.rels>&#65279;<?xml version="1.0" encoding="utf-8"?><Relationships xmlns="http://schemas.openxmlformats.org/package/2006/relationships"><Relationship Type="http://schemas.openxmlformats.org/officeDocument/2006/relationships/image" Target="/ppt/media/image3.png" Id="rId2" /><Relationship Type="http://schemas.openxmlformats.org/officeDocument/2006/relationships/slideLayout" Target="/ppt/slideLayouts/slideLayout18.xml" Id="rId1" /></Relationships>
</file>

<file path=ppt/slides/_rels/slide14.xml.rels>&#65279;<?xml version="1.0" encoding="utf-8"?><Relationships xmlns="http://schemas.openxmlformats.org/package/2006/relationships"><Relationship Type="http://schemas.openxmlformats.org/officeDocument/2006/relationships/image" Target="/ppt/media/image4.png" Id="rId2" /><Relationship Type="http://schemas.openxmlformats.org/officeDocument/2006/relationships/slideLayout" Target="/ppt/slideLayouts/slideLayout18.xml" Id="rId1" /></Relationships>
</file>

<file path=ppt/slides/_rels/slide15.xml.rels>&#65279;<?xml version="1.0" encoding="utf-8"?><Relationships xmlns="http://schemas.openxmlformats.org/package/2006/relationships"><Relationship Type="http://schemas.openxmlformats.org/officeDocument/2006/relationships/image" Target="/ppt/media/image6.png" Id="rId3" /><Relationship Type="http://schemas.openxmlformats.org/officeDocument/2006/relationships/image" Target="/ppt/media/image5.png" Id="rId2" /><Relationship Type="http://schemas.openxmlformats.org/officeDocument/2006/relationships/slideLayout" Target="/ppt/slideLayouts/slideLayout18.xml" Id="rId1" /></Relationships>
</file>

<file path=ppt/slides/_rels/slide16.xml.rels>&#65279;<?xml version="1.0" encoding="utf-8"?><Relationships xmlns="http://schemas.openxmlformats.org/package/2006/relationships"><Relationship Type="http://schemas.openxmlformats.org/officeDocument/2006/relationships/image" Target="/ppt/media/image7.png" Id="rId2" /><Relationship Type="http://schemas.openxmlformats.org/officeDocument/2006/relationships/slideLayout" Target="/ppt/slideLayouts/slideLayout18.xml" Id="rId1" /></Relationships>
</file>

<file path=ppt/slides/_rels/slide17.xml.rels>&#65279;<?xml version="1.0" encoding="utf-8"?><Relationships xmlns="http://schemas.openxmlformats.org/package/2006/relationships"><Relationship Type="http://schemas.openxmlformats.org/officeDocument/2006/relationships/image" Target="/ppt/media/image8.png" Id="rId2" /><Relationship Type="http://schemas.openxmlformats.org/officeDocument/2006/relationships/slideLayout" Target="/ppt/slideLayouts/slideLayout18.xml" Id="rId1" /></Relationships>
</file>

<file path=ppt/slides/_rels/slide18.xml.rels>&#65279;<?xml version="1.0" encoding="utf-8"?><Relationships xmlns="http://schemas.openxmlformats.org/package/2006/relationships"><Relationship Type="http://schemas.openxmlformats.org/officeDocument/2006/relationships/image" Target="/ppt/media/image10.png" Id="rId3" /><Relationship Type="http://schemas.openxmlformats.org/officeDocument/2006/relationships/image" Target="/ppt/media/image9.png" Id="rId2" /><Relationship Type="http://schemas.openxmlformats.org/officeDocument/2006/relationships/slideLayout" Target="/ppt/slideLayouts/slideLayout18.xml" Id="rId1" /><Relationship Type="http://schemas.openxmlformats.org/officeDocument/2006/relationships/image" Target="/ppt/media/image11.png" Id="rId4" /></Relationships>
</file>

<file path=ppt/slides/_rels/slide19.xml.rels>&#65279;<?xml version="1.0" encoding="utf-8"?><Relationships xmlns="http://schemas.openxmlformats.org/package/2006/relationships"><Relationship Type="http://schemas.openxmlformats.org/officeDocument/2006/relationships/image" Target="/ppt/media/image13.png" Id="rId3" /><Relationship Type="http://schemas.openxmlformats.org/officeDocument/2006/relationships/image" Target="/ppt/media/image12.png" Id="rId2" /><Relationship Type="http://schemas.openxmlformats.org/officeDocument/2006/relationships/slideLayout" Target="/ppt/slideLayouts/slideLayout18.xml" Id="rId1" /></Relationships>
</file>

<file path=ppt/slides/_rels/slide20.xml.rels>&#65279;<?xml version="1.0" encoding="utf-8"?><Relationships xmlns="http://schemas.openxmlformats.org/package/2006/relationships"><Relationship Type="http://schemas.openxmlformats.org/officeDocument/2006/relationships/image" Target="/ppt/media/image15.png" Id="rId3" /><Relationship Type="http://schemas.openxmlformats.org/officeDocument/2006/relationships/image" Target="/ppt/media/image14.png" Id="rId2" /><Relationship Type="http://schemas.openxmlformats.org/officeDocument/2006/relationships/slideLayout" Target="/ppt/slideLayouts/slideLayout18.xml" Id="rId1" /></Relationships>
</file>

<file path=ppt/slides/_rels/slide21.xml.rels>&#65279;<?xml version="1.0" encoding="utf-8"?><Relationships xmlns="http://schemas.openxmlformats.org/package/2006/relationships"><Relationship Type="http://schemas.openxmlformats.org/officeDocument/2006/relationships/image" Target="/ppt/media/image17.png" Id="rId3" /><Relationship Type="http://schemas.openxmlformats.org/officeDocument/2006/relationships/image" Target="/ppt/media/image16.png" Id="rId2" /><Relationship Type="http://schemas.openxmlformats.org/officeDocument/2006/relationships/slideLayout" Target="/ppt/slideLayouts/slideLayout18.xml" Id="rId1" /></Relationships>
</file>

<file path=ppt/slides/_rels/slide22.xml.rels>&#65279;<?xml version="1.0" encoding="utf-8"?><Relationships xmlns="http://schemas.openxmlformats.org/package/2006/relationships"><Relationship Type="http://schemas.openxmlformats.org/officeDocument/2006/relationships/image" Target="/ppt/media/image18.png" Id="rId2" /><Relationship Type="http://schemas.openxmlformats.org/officeDocument/2006/relationships/slideLayout" Target="/ppt/slideLayouts/slideLayout18.xml" Id="rId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8.xml" Id="rId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9.xml" Id="rId1"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49" name="image2.jpeg" descr="wps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4925" y="1097271"/>
            <a:ext cx="1183188" cy="12191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1203959" y="267804"/>
            <a:ext cx="978408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1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SAFETY AND RISK MANAGEMENT IN THE CONSTRUCTION INDUSTRY  OF CRYOGENIC AIR SEPARATION</a:t>
            </a:r>
            <a:r>
              <a:rPr kumimoji="0" lang="en-US" altLang="en-US" sz="2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21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PLANTS</a:t>
            </a:r>
            <a:endParaRPr kumimoji="0" lang="en-US" altLang="en-US" sz="2100" b="0" i="0" u="none" strike="noStrike" cap="none" normalizeH="0" baseline="0" dirty="0">
              <a:ln>
                <a:noFill/>
              </a:ln>
              <a:solidFill>
                <a:schemeClr val="tx1"/>
              </a:solidFill>
              <a:effectLst/>
            </a:endParaRPr>
          </a:p>
        </p:txBody>
      </p:sp>
      <p:sp>
        <p:nvSpPr>
          <p:cNvPr id="6" name="Rectangle 5"/>
          <p:cNvSpPr>
            <a:spLocks noChangeArrowheads="1"/>
          </p:cNvSpPr>
          <p:nvPr/>
        </p:nvSpPr>
        <p:spPr bwMode="auto">
          <a:xfrm>
            <a:off x="920931" y="2316452"/>
            <a:ext cx="1105117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rial" panose="020B0604020202020204" pitchFamily="34" charset="0"/>
                <a:ea typeface="Arial Black" panose="020B0A04020102020204" pitchFamily="34" charset="0"/>
                <a:cs typeface="Times New Roman" panose="02020603050405020304" pitchFamily="18" charset="0"/>
              </a:rPr>
              <a:t>IPS ACADEMY</a:t>
            </a:r>
            <a:endParaRPr kumimoji="0" lang="en-US" altLang="en-US" sz="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Black" panose="020B0A04020102020204" pitchFamily="34" charset="0"/>
                <a:ea typeface="Calibri" panose="020F0502020204030204" pitchFamily="34" charset="0"/>
                <a:cs typeface="Times New Roman" panose="02020603050405020304" pitchFamily="18" charset="0"/>
              </a:rPr>
              <a:t>INSTITUTE OF ENGINEERING &amp; SCIENCE</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UGC Autonomous Institute, Affiliated to RGPV)</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FIRE TECHNOLOGY &amp; SAFETY ENGINEERING DEPARTMENT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p:cNvSpPr>
            <a:spLocks noChangeArrowheads="1"/>
          </p:cNvSpPr>
          <p:nvPr/>
        </p:nvSpPr>
        <p:spPr bwMode="auto">
          <a:xfrm>
            <a:off x="1424700" y="3823859"/>
            <a:ext cx="5910378" cy="2277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spcBef>
                <a:spcPct val="0"/>
              </a:spcBef>
              <a:spcAft>
                <a:spcPct val="0"/>
              </a:spcAft>
              <a:buClrTx/>
              <a:buSzTx/>
              <a:buFontTx/>
              <a:buNone/>
              <a:tabLst/>
            </a:pPr>
            <a:br>
              <a:rPr lang="en-US" altLang="en-US" sz="1600" b="1" dirty="0">
                <a:latin typeface="Times New Roman" panose="02020603050405020304" pitchFamily="18" charset="0"/>
                <a:ea typeface="Calibri" panose="020F0502020204030204" pitchFamily="34" charset="0"/>
                <a:cs typeface="Times New Roman" panose="02020603050405020304" pitchFamily="18" charset="0"/>
              </a:rPr>
            </a:br>
            <a:r>
              <a:rPr lang="en-US" altLang="en-US" b="1" dirty="0">
                <a:latin typeface="Times New Roman" panose="02020603050405020304" pitchFamily="18" charset="0"/>
                <a:ea typeface="Calibri" panose="020F0502020204030204" pitchFamily="34" charset="0"/>
                <a:cs typeface="Times New Roman" panose="02020603050405020304" pitchFamily="18" charset="0"/>
              </a:rPr>
              <a:t>Prepared By– Yogender Singh </a:t>
            </a:r>
          </a:p>
          <a:p>
            <a:pPr marL="0" marR="0" lvl="0" indent="0" defTabSz="914400" rtl="0" eaLnBrk="0" fontAlgn="base" latinLnBrk="0" hangingPunct="0">
              <a:spcBef>
                <a:spcPct val="0"/>
              </a:spcBef>
              <a:spcAft>
                <a:spcPct val="0"/>
              </a:spcAft>
              <a:buClrTx/>
              <a:buSzTx/>
              <a:buFontTx/>
              <a:buNone/>
              <a:tabLst/>
            </a:pPr>
            <a:r>
              <a:rPr lang="en-US" altLang="en-US" b="1" dirty="0">
                <a:latin typeface="Times New Roman" panose="02020603050405020304" pitchFamily="18" charset="0"/>
                <a:ea typeface="Calibri" panose="020F0502020204030204" pitchFamily="34" charset="0"/>
                <a:cs typeface="Times New Roman" panose="02020603050405020304" pitchFamily="18" charset="0"/>
              </a:rPr>
              <a:t>Enrollment No. 0808ME23MT07</a:t>
            </a:r>
          </a:p>
          <a:p>
            <a:pPr marL="0" marR="0" lvl="0" indent="0" defTabSz="914400" rtl="0" eaLnBrk="0" fontAlgn="base" latinLnBrk="0" hangingPunct="0">
              <a:spcBef>
                <a:spcPct val="0"/>
              </a:spcBef>
              <a:spcAft>
                <a:spcPct val="0"/>
              </a:spcAft>
              <a:buClrTx/>
              <a:buSzTx/>
              <a:buFontTx/>
              <a:buNone/>
              <a:tabLst/>
            </a:pPr>
            <a:r>
              <a:rPr lang="en-US" altLang="en-US" b="1" dirty="0">
                <a:latin typeface="Times New Roman" panose="02020603050405020304" pitchFamily="18" charset="0"/>
                <a:ea typeface="Calibri" panose="020F0502020204030204" pitchFamily="34" charset="0"/>
                <a:cs typeface="Times New Roman" panose="02020603050405020304" pitchFamily="18" charset="0"/>
              </a:rPr>
              <a:t>Branch- </a:t>
            </a:r>
            <a:r>
              <a:rPr lang="en-US" altLang="en-US" b="1" dirty="0" err="1">
                <a:latin typeface="Times New Roman" panose="02020603050405020304" pitchFamily="18" charset="0"/>
                <a:ea typeface="Calibri" panose="020F0502020204030204" pitchFamily="34" charset="0"/>
                <a:cs typeface="Times New Roman" panose="02020603050405020304" pitchFamily="18" charset="0"/>
              </a:rPr>
              <a:t>M.Tech</a:t>
            </a:r>
            <a:r>
              <a:rPr lang="en-US" altLang="en-US" b="1" dirty="0">
                <a:latin typeface="Times New Roman" panose="02020603050405020304" pitchFamily="18" charset="0"/>
                <a:ea typeface="Calibri" panose="020F0502020204030204" pitchFamily="34" charset="0"/>
                <a:cs typeface="Times New Roman" panose="02020603050405020304" pitchFamily="18" charset="0"/>
              </a:rPr>
              <a:t>. (Industrial Safety Engineering)</a:t>
            </a:r>
          </a:p>
          <a:p>
            <a:pPr marL="0" marR="0" lvl="0" indent="0" defTabSz="914400" rtl="0" eaLnBrk="0" fontAlgn="base" latinLnBrk="0" hangingPunct="0">
              <a:spcBef>
                <a:spcPct val="0"/>
              </a:spcBef>
              <a:spcAft>
                <a:spcPct val="0"/>
              </a:spcAft>
              <a:buClrTx/>
              <a:buSzTx/>
              <a:buFontTx/>
              <a:buNone/>
              <a:tabLst/>
            </a:pPr>
            <a:r>
              <a:rPr lang="en-US" altLang="en-US" b="1" dirty="0">
                <a:latin typeface="Times New Roman" panose="02020603050405020304" pitchFamily="18" charset="0"/>
                <a:ea typeface="Calibri" panose="020F0502020204030204" pitchFamily="34" charset="0"/>
                <a:cs typeface="Times New Roman" panose="02020603050405020304" pitchFamily="18" charset="0"/>
              </a:rPr>
              <a:t>Subject- Dissertation Phase-II</a:t>
            </a:r>
          </a:p>
          <a:p>
            <a:pPr marL="0" marR="0" lvl="0" indent="0" defTabSz="914400" rtl="0" eaLnBrk="0" fontAlgn="base" latinLnBrk="0" hangingPunct="0">
              <a:spcBef>
                <a:spcPct val="0"/>
              </a:spcBef>
              <a:spcAft>
                <a:spcPct val="0"/>
              </a:spcAft>
              <a:buClrTx/>
              <a:buSzTx/>
              <a:buFontTx/>
              <a:buNone/>
              <a:tabLst/>
            </a:pPr>
            <a:r>
              <a:rPr lang="en-US" altLang="en-US" b="1" dirty="0">
                <a:latin typeface="Times New Roman" panose="02020603050405020304" pitchFamily="18" charset="0"/>
                <a:ea typeface="Calibri" panose="020F0502020204030204" pitchFamily="34" charset="0"/>
                <a:cs typeface="Times New Roman" panose="02020603050405020304" pitchFamily="18" charset="0"/>
              </a:rPr>
              <a:t>Academic Year- 2025, IV Sem </a:t>
            </a:r>
          </a:p>
          <a:p>
            <a:pPr marL="0" marR="0" lvl="0" indent="0" defTabSz="914400" rtl="0" eaLnBrk="0" fontAlgn="base" latinLnBrk="0" hangingPunct="0">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Supervisor</a:t>
            </a:r>
            <a:r>
              <a:rPr lang="en-US" altLang="en-US" dirty="0"/>
              <a:t>- </a:t>
            </a:r>
            <a:r>
              <a:rPr kumimoji="0" lang="en-US" altLang="en-US"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MR. </a:t>
            </a:r>
            <a:r>
              <a:rPr lang="en-US" altLang="en-US" b="1" dirty="0">
                <a:latin typeface="Times New Roman" panose="02020603050405020304" pitchFamily="18" charset="0"/>
                <a:ea typeface="Calibri" panose="020F0502020204030204" pitchFamily="34" charset="0"/>
                <a:cs typeface="Times New Roman" panose="02020603050405020304" pitchFamily="18" charset="0"/>
              </a:rPr>
              <a:t>Manish Dubey (Associate Professor</a:t>
            </a:r>
            <a:r>
              <a:rPr lang="en-US" altLang="en-US" sz="1600" b="1" dirty="0">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600" b="0" i="0" u="none" strike="noStrike" cap="none" normalizeH="0" baseline="0" dirty="0">
              <a:ln>
                <a:noFill/>
              </a:ln>
              <a:solidFill>
                <a:schemeClr val="tx1"/>
              </a:solidFill>
              <a:effectLst/>
            </a:endParaRPr>
          </a:p>
          <a:p>
            <a:pPr marL="0" marR="0" lvl="0" indent="0" defTabSz="914400" rtl="0" eaLnBrk="0" fontAlgn="base" latinLnBrk="0" hangingPunct="0">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4799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4" y="39189"/>
            <a:ext cx="5040560"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CONTENTS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5" name="Rectangle 2"/>
          <p:cNvSpPr>
            <a:spLocks noGrp="1" noChangeArrowheads="1"/>
          </p:cNvSpPr>
          <p:nvPr>
            <p:ph type="ctrTitle"/>
          </p:nvPr>
        </p:nvSpPr>
        <p:spPr bwMode="auto">
          <a:xfrm>
            <a:off x="836455" y="942428"/>
            <a:ext cx="5733311" cy="5434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1pPr>
            <a:lvl2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2pPr>
            <a:lvl3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3pPr>
            <a:lvl4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4pPr>
            <a:lvl5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5pPr>
            <a:lvl6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6pPr>
            <a:lvl7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7pPr>
            <a:lvl8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8pPr>
            <a:lvl9pPr eaLnBrk="0" fontAlgn="base" hangingPunct="0">
              <a:spcBef>
                <a:spcPct val="0"/>
              </a:spcBef>
              <a:spcAft>
                <a:spcPct val="0"/>
              </a:spcAft>
              <a:tabLst>
                <a:tab pos="558800" algn="l"/>
                <a:tab pos="5605463" algn="r"/>
              </a:tabLst>
              <a:defRPr>
                <a:solidFill>
                  <a:schemeClr val="tx1"/>
                </a:solidFill>
                <a:latin typeface="Arial" panose="020B0604020202020204" pitchFamily="34" charset="0"/>
              </a:defRPr>
            </a:lvl9pPr>
          </a:lstStyle>
          <a:p>
            <a:pPr lvl="0" algn="l">
              <a:lnSpc>
                <a:spcPct val="150000"/>
              </a:lnSpc>
            </a:pP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2000" dirty="0">
                <a:latin typeface="Times New Roman" panose="02020603050405020304" pitchFamily="18" charset="0"/>
                <a:ea typeface="Calibri" panose="020F0502020204030204" pitchFamily="34" charset="0"/>
                <a:cs typeface="Times New Roman" panose="02020603050405020304" pitchFamily="18" charset="0"/>
              </a:rPr>
              <a:t>Abstract</a:t>
            </a:r>
            <a:br>
              <a:rPr lang="en-US" altLang="en-US" sz="2000" dirty="0">
                <a:latin typeface="Times New Roman" panose="02020603050405020304" pitchFamily="18" charset="0"/>
                <a:ea typeface="Calibri" panose="020F0502020204030204" pitchFamily="34" charset="0"/>
                <a:cs typeface="Times New Roman" panose="02020603050405020304" pitchFamily="18" charset="0"/>
              </a:rPr>
            </a:br>
            <a:r>
              <a:rPr lang="en-US" altLang="en-US" sz="2000" dirty="0">
                <a:latin typeface="Times New Roman" panose="02020603050405020304" pitchFamily="18" charset="0"/>
                <a:ea typeface="Calibri" panose="020F0502020204030204" pitchFamily="34" charset="0"/>
                <a:cs typeface="Times New Roman" panose="02020603050405020304" pitchFamily="18" charset="0"/>
              </a:rPr>
              <a:t>2. Introduction</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0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Literature Review</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4. Literature Gaps</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5. Objective of the Study </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6. Methodology</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7. Result &amp; Discussion</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8. Conclusion</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9. Acknowledgement </a:t>
            </a:r>
            <a:br>
              <a:rPr lang="en-US" altLang="en-US" sz="2000" dirty="0">
                <a:latin typeface="Times New Roman" panose="02020603050405020304" pitchFamily="18" charset="0"/>
                <a:ea typeface="Calibri" panose="020F0502020204030204" pitchFamily="34" charset="0"/>
                <a:cs typeface="Times New Roman" panose="02020603050405020304" pitchFamily="18" charset="0"/>
              </a:rPr>
            </a:br>
            <a:r>
              <a:rPr lang="en-US" altLang="en-US" sz="2000" dirty="0">
                <a:latin typeface="Times New Roman" panose="02020603050405020304" pitchFamily="18" charset="0"/>
                <a:ea typeface="Calibri" panose="020F0502020204030204" pitchFamily="34" charset="0"/>
                <a:cs typeface="Times New Roman" panose="02020603050405020304" pitchFamily="18" charset="0"/>
              </a:rPr>
              <a:t>10. </a:t>
            </a:r>
            <a: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References</a:t>
            </a:r>
            <a:br>
              <a:rPr kumimoji="0" lang="en-US" altLang="en-US" sz="20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kumimoji="0" lang="en-US" altLang="en-US" sz="1300" i="0" strike="noStrike" cap="none" normalizeH="0" baseline="0" dirty="0">
                <a:ln>
                  <a:noFill/>
                </a:ln>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11399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074" y="1254034"/>
            <a:ext cx="11064239" cy="4625656"/>
          </a:xfrm>
        </p:spPr>
        <p:txBody>
          <a:bodyPr>
            <a:noAutofit/>
          </a:bodyPr>
          <a:lstStyle/>
          <a:p>
            <a:pPr marL="228600" algn="just">
              <a:lnSpc>
                <a:spcPct val="107000"/>
              </a:lnSpc>
              <a:spcAft>
                <a:spcPts val="800"/>
              </a:spcAft>
              <a:tabLst>
                <a:tab pos="3218180" algn="ctr"/>
                <a:tab pos="4704080" algn="l"/>
              </a:tabLst>
            </a:pPr>
            <a:r>
              <a:rPr lang="en-IN" sz="1800" kern="100" dirty="0">
                <a:effectLst/>
                <a:latin typeface="Times New Roman" panose="02020603050405020304" pitchFamily="18" charset="0"/>
                <a:ea typeface="Times New Roman" panose="02020603050405020304" pitchFamily="18" charset="0"/>
                <a:cs typeface="Mangal" panose="02040503050203030202" pitchFamily="18" charset="0"/>
              </a:rPr>
              <a:t>Safety and risk management are important concepts in construction of Cryogenic Air Separation Plants (CASP). Conventional Hazard Identification and Risk Assessment (HIRA) methods have proven ineffective in practice since many crucial aspects like structured safety management frameworks are often not taken into account. This study develops and integrate STARR Model (Select - Train - Assess - Review - Reinforce) into CASP construction Safety Management System (SMS) along with a comprehensive construction phase-wise HIRA process. The study emphasizes mechanism enhancement for hazard control, safety compliance, and the promotion of a strong safety culture in CASP projects. A multi-phase methodology has been employed, which included survey methods, expert reviews, and analysis of safety practices at a CASP construction site in North India. STARR Model ensures proactive safety measures through systematic workforce training, risk assessment, and continuous improvement, while the HIRA process is aimed at identifying, evaluating, and mitigating risks throughout all phases of construction. Results demonstrated that the integration framework is effective in incident reduction, regulatory compliance facilitation, and safety culture enhancement. It is concluded that the proposed model greatly enhances safety performance in CASP construction but is at present limited to application in one project. Further studies may explore wider industry implementations of the model, together with the incursion of advanced safety technologies into risk management, thereby enhancing sustainability in high-risk construction environments.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TextBox 5">
            <a:extLst>
              <a:ext uri="{FF2B5EF4-FFF2-40B4-BE49-F238E27FC236}">
                <a16:creationId xmlns:a16="http://schemas.microsoft.com/office/drawing/2014/main" id="{26583CD2-D633-5B8A-7015-ABB9B628F280}"/>
              </a:ext>
            </a:extLst>
          </p:cNvPr>
          <p:cNvSpPr txBox="1"/>
          <p:nvPr/>
        </p:nvSpPr>
        <p:spPr>
          <a:xfrm>
            <a:off x="107504" y="39189"/>
            <a:ext cx="5040560"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1. ABSTRACT</a:t>
            </a:r>
            <a:endParaRPr lang="en-I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3252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4" y="39189"/>
            <a:ext cx="5040560"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2. INTRODUCTION</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Rectangle 2">
            <a:extLst>
              <a:ext uri="{FF2B5EF4-FFF2-40B4-BE49-F238E27FC236}">
                <a16:creationId xmlns:a16="http://schemas.microsoft.com/office/drawing/2014/main" id="{90C3C6E9-9902-E402-6932-6B529A279C69}"/>
              </a:ext>
            </a:extLst>
          </p:cNvPr>
          <p:cNvSpPr>
            <a:spLocks noChangeArrowheads="1"/>
          </p:cNvSpPr>
          <p:nvPr/>
        </p:nvSpPr>
        <p:spPr bwMode="auto">
          <a:xfrm>
            <a:off x="0" y="0"/>
            <a:ext cx="1265179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p>
        </p:txBody>
      </p:sp>
      <p:sp>
        <p:nvSpPr>
          <p:cNvPr id="3" name="Text Box 2">
            <a:extLst>
              <a:ext uri="{FF2B5EF4-FFF2-40B4-BE49-F238E27FC236}">
                <a16:creationId xmlns:a16="http://schemas.microsoft.com/office/drawing/2014/main" id="{45AA6759-E403-B412-2363-BA132E2D0ED4}"/>
              </a:ext>
            </a:extLst>
          </p:cNvPr>
          <p:cNvSpPr txBox="1">
            <a:spLocks noChangeArrowheads="1"/>
          </p:cNvSpPr>
          <p:nvPr/>
        </p:nvSpPr>
        <p:spPr bwMode="auto">
          <a:xfrm>
            <a:off x="-136525" y="10725150"/>
            <a:ext cx="2955380" cy="2857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US" altLang="en-US" sz="1000" b="0" i="1"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E-mail Address: sy.singhyogender@gmail.com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Rectangle 4">
            <a:extLst>
              <a:ext uri="{FF2B5EF4-FFF2-40B4-BE49-F238E27FC236}">
                <a16:creationId xmlns:a16="http://schemas.microsoft.com/office/drawing/2014/main" id="{7A086675-9D91-C6F4-6441-958CEAF0FF5B}"/>
              </a:ext>
            </a:extLst>
          </p:cNvPr>
          <p:cNvSpPr>
            <a:spLocks noChangeArrowheads="1"/>
          </p:cNvSpPr>
          <p:nvPr/>
        </p:nvSpPr>
        <p:spPr bwMode="auto">
          <a:xfrm>
            <a:off x="141042" y="857041"/>
            <a:ext cx="11697929"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69975" algn="l"/>
              </a:tabLst>
              <a:defRPr>
                <a:solidFill>
                  <a:schemeClr val="tx1"/>
                </a:solidFill>
                <a:latin typeface="Arial" panose="020B0604020202020204" pitchFamily="34" charset="0"/>
              </a:defRPr>
            </a:lvl1pPr>
            <a:lvl2pPr eaLnBrk="0" fontAlgn="base" hangingPunct="0">
              <a:spcBef>
                <a:spcPct val="0"/>
              </a:spcBef>
              <a:spcAft>
                <a:spcPct val="0"/>
              </a:spcAft>
              <a:tabLst>
                <a:tab pos="1069975" algn="l"/>
              </a:tabLst>
              <a:defRPr>
                <a:solidFill>
                  <a:schemeClr val="tx1"/>
                </a:solidFill>
                <a:latin typeface="Arial" panose="020B0604020202020204" pitchFamily="34" charset="0"/>
              </a:defRPr>
            </a:lvl2pPr>
            <a:lvl3pPr eaLnBrk="0" fontAlgn="base" hangingPunct="0">
              <a:spcBef>
                <a:spcPct val="0"/>
              </a:spcBef>
              <a:spcAft>
                <a:spcPct val="0"/>
              </a:spcAft>
              <a:tabLst>
                <a:tab pos="1069975" algn="l"/>
              </a:tabLst>
              <a:defRPr>
                <a:solidFill>
                  <a:schemeClr val="tx1"/>
                </a:solidFill>
                <a:latin typeface="Arial" panose="020B0604020202020204" pitchFamily="34" charset="0"/>
              </a:defRPr>
            </a:lvl3pPr>
            <a:lvl4pPr eaLnBrk="0" fontAlgn="base" hangingPunct="0">
              <a:spcBef>
                <a:spcPct val="0"/>
              </a:spcBef>
              <a:spcAft>
                <a:spcPct val="0"/>
              </a:spcAft>
              <a:tabLst>
                <a:tab pos="1069975" algn="l"/>
              </a:tabLst>
              <a:defRPr>
                <a:solidFill>
                  <a:schemeClr val="tx1"/>
                </a:solidFill>
                <a:latin typeface="Arial" panose="020B0604020202020204" pitchFamily="34" charset="0"/>
              </a:defRPr>
            </a:lvl4pPr>
            <a:lvl5pPr eaLnBrk="0" fontAlgn="base" hangingPunct="0">
              <a:spcBef>
                <a:spcPct val="0"/>
              </a:spcBef>
              <a:spcAft>
                <a:spcPct val="0"/>
              </a:spcAft>
              <a:tabLst>
                <a:tab pos="1069975" algn="l"/>
              </a:tabLst>
              <a:defRPr>
                <a:solidFill>
                  <a:schemeClr val="tx1"/>
                </a:solidFill>
                <a:latin typeface="Arial" panose="020B0604020202020204" pitchFamily="34" charset="0"/>
              </a:defRPr>
            </a:lvl5pPr>
            <a:lvl6pPr eaLnBrk="0" fontAlgn="base" hangingPunct="0">
              <a:spcBef>
                <a:spcPct val="0"/>
              </a:spcBef>
              <a:spcAft>
                <a:spcPct val="0"/>
              </a:spcAft>
              <a:tabLst>
                <a:tab pos="1069975" algn="l"/>
              </a:tabLst>
              <a:defRPr>
                <a:solidFill>
                  <a:schemeClr val="tx1"/>
                </a:solidFill>
                <a:latin typeface="Arial" panose="020B0604020202020204" pitchFamily="34" charset="0"/>
              </a:defRPr>
            </a:lvl6pPr>
            <a:lvl7pPr eaLnBrk="0" fontAlgn="base" hangingPunct="0">
              <a:spcBef>
                <a:spcPct val="0"/>
              </a:spcBef>
              <a:spcAft>
                <a:spcPct val="0"/>
              </a:spcAft>
              <a:tabLst>
                <a:tab pos="1069975" algn="l"/>
              </a:tabLst>
              <a:defRPr>
                <a:solidFill>
                  <a:schemeClr val="tx1"/>
                </a:solidFill>
                <a:latin typeface="Arial" panose="020B0604020202020204" pitchFamily="34" charset="0"/>
              </a:defRPr>
            </a:lvl7pPr>
            <a:lvl8pPr eaLnBrk="0" fontAlgn="base" hangingPunct="0">
              <a:spcBef>
                <a:spcPct val="0"/>
              </a:spcBef>
              <a:spcAft>
                <a:spcPct val="0"/>
              </a:spcAft>
              <a:tabLst>
                <a:tab pos="1069975" algn="l"/>
              </a:tabLst>
              <a:defRPr>
                <a:solidFill>
                  <a:schemeClr val="tx1"/>
                </a:solidFill>
                <a:latin typeface="Arial" panose="020B0604020202020204" pitchFamily="34" charset="0"/>
              </a:defRPr>
            </a:lvl8pPr>
            <a:lvl9pPr eaLnBrk="0" fontAlgn="base" hangingPunct="0">
              <a:spcBef>
                <a:spcPct val="0"/>
              </a:spcBef>
              <a:spcAft>
                <a:spcPct val="0"/>
              </a:spcAft>
              <a:tabLst>
                <a:tab pos="1069975"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1069975" algn="l"/>
              </a:tabLst>
            </a:pPr>
            <a:endPar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1069975" algn="l"/>
              </a:tabLst>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Construction safety is imperative for high-risk industries such as the construction of Cryogenic Air Separation Plant (CASP) where there is complicated work, heavy equipment usage, hazardous gases, and extreme temperatures. Both safety and risk management need to be incorporated so that incidents may be avoided as missing links within systematic safety processes may have resultant drastic consequences ranging from work conflicts, unsafe workplace procedures, danger of fire outbreak, gas leakages, to cryogenic exposure. Construction safety management effectiveness is closely related to the efficiency of overall project management [1]. Strong Occupational Health and Safety (OHS) practices not only reduce incidents but also enhance worker morale, project efficiency, and adherence to regulatory standards [2]. But traditional Hazard Identification and Risk Assessment (HIRA) techniques assess risk mainly on the basis of severity and likelihood but tend to neglect key considerations such as exposure frequency and legal standards, and hence risk mitigation measures are restricted [3]. Construction projects with ill-organized risk management systems have increased fatality rates, delays, and inefficiencies, especially in areas where conventional approaches prevail over organized safety procedures [4]. Sophisticated safety models, like the Bayesian Belief Network (BBN), offer predictive functions for risk assessment and mitigation, and hence are a vital tool for enhancing hazard control in dynamic construction settings [4]. In addition, structured risk assessment methods such as HIRA and Job Safety Analysis (JSA) have been found effective in manufacturing environments, but their potential is yet to be realized in CASP construction [5]. Hence, in this study STARR Model is integrated within safety management system and a </a:t>
            </a:r>
            <a:r>
              <a:rPr kumimoji="0" lang="en-US" altLang="en-US" b="0" i="0" u="none" strike="noStrike" cap="none" normalizeH="0" baseline="0" dirty="0">
                <a:ln>
                  <a:noFill/>
                </a:ln>
                <a:solidFill>
                  <a:srgbClr val="212121"/>
                </a:solidFill>
                <a:effectLst/>
                <a:latin typeface="Times New Roman" panose="02020603050405020304" pitchFamily="18" charset="0"/>
                <a:ea typeface="Calibri" panose="020F0502020204030204" pitchFamily="34" charset="0"/>
                <a:cs typeface="Times New Roman" panose="02020603050405020304" pitchFamily="18" charset="0"/>
              </a:rPr>
              <a:t>detailed step-by-step Hazard HIRA is applied across all key CASP construction &amp; commissioning phases of CASP. The STARR model requirements are more significant for CASP construction where a stringent planning and execution is crucial to make workplace safe and secure.  </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34540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3" y="39189"/>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3. LITERATURE REVIEW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87381" y="947668"/>
            <a:ext cx="11652069" cy="5708614"/>
          </a:xfrm>
          <a:prstGeom prst="rect">
            <a:avLst/>
          </a:prstGeom>
          <a:noFill/>
        </p:spPr>
        <p:txBody>
          <a:bodyPr wrap="square" rtlCol="0">
            <a:spAutoFit/>
          </a:bodyPr>
          <a:lstStyle/>
          <a:p>
            <a:pPr marL="228600" algn="just">
              <a:lnSpc>
                <a:spcPct val="107000"/>
              </a:lnSpc>
              <a:spcAft>
                <a:spcPts val="800"/>
              </a:spcAft>
              <a:buNone/>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These studies reveal that digital tools improve safety in general but are especially important for migrant workers, although their effectiveness is usually limited to certain areas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[6]</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Likewise, Construction Safety Management Information Systems (CSMIS) facilitate risk compliance, but these systems are not widely utilized in CASP projects</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[7]</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.Integrated Management Systems (IMS) foster sustainability and mitigation of risks through real time monitoring and intervention. But these systems are not tailored for CASP commissioning that has specific safety issues</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[7]</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.Although there are precautions like railings and safety nets, construction falls continue to be a significant contributor to construction site injuries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[8]</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Safety training, observation, and PPE usage are important, but current research fails to consider CASP-specific risks such as cryogenic injury, confined space entry, and oxygen deficient environments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[8]</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If there are aspects of an organization that could affect strategy, risk assessment and management, then those areas are the specific allocation of resources, the complexity of the site, and the management model since they have fundamental importance to safety</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[9]</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The problem of resources and meeting OHS requirements places developing countries behind their counterparts since there isn’t enough money, workforce, and regulations</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[10]</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.High risks industries, such as nuclear power plants, offer valuable lessons on the risk assessment strategies that CASP projects can benefit from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[11]</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Unlike hazard risky class systems of CASP application, Set Pair Analysis (SPA) and Trapezoidal Fuzzy Number (TPFN) are often put to more use, but their incorporation into CASP did not happen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[11]</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Deficiencies in the literature related to safety aspects within the scope of new construction include the launch phase where new possibilities emerge together with the new risks of system testing and operational handover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[12]</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Construction hazards include classifications such as financial, safety, design, and operational issues that need well-planned prevention and corrective measures </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[13]</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But, the effective management of risks is still lacking in most areas which have a poorly defined regulatory structure and skill gaps</a:t>
            </a:r>
            <a:r>
              <a:rPr lang="en-US"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[14]</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75960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FB63D-F066-198A-567A-D00A4467E22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1F60D2-CE1B-39CF-CEB8-80E4217A7363}"/>
              </a:ext>
            </a:extLst>
          </p:cNvPr>
          <p:cNvSpPr txBox="1"/>
          <p:nvPr/>
        </p:nvSpPr>
        <p:spPr>
          <a:xfrm>
            <a:off x="107503" y="0"/>
            <a:ext cx="6981555"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4. LITERATURE GAPS</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364DC5-2ABD-69CD-03BA-86DF5B70959F}"/>
              </a:ext>
            </a:extLst>
          </p:cNvPr>
          <p:cNvSpPr txBox="1"/>
          <p:nvPr/>
        </p:nvSpPr>
        <p:spPr>
          <a:xfrm>
            <a:off x="269965" y="1370455"/>
            <a:ext cx="11652069" cy="2744982"/>
          </a:xfrm>
          <a:prstGeom prst="rect">
            <a:avLst/>
          </a:prstGeom>
          <a:noFill/>
        </p:spPr>
        <p:txBody>
          <a:bodyPr wrap="square" rtlCol="0">
            <a:spAutoFit/>
          </a:bodyPr>
          <a:lstStyle/>
          <a:p>
            <a:pPr marL="228600" algn="just">
              <a:lnSpc>
                <a:spcPct val="107000"/>
              </a:lnSpc>
              <a:spcAft>
                <a:spcPts val="800"/>
              </a:spcAft>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The above literature review shows that many studies focusing on construction safety and risk management, but not a single one of them adequately discusses CASP construction projects with in a methodical framework to manage and integrate safety from initial stage to completion of a CASP construction, also commissioning activities of CASP are yet another area that is not dealt with when it comes to risk mitigation. Construction safety is driven by leadership &amp; management team and it is always a top-down approach, hence both teams must be safety-oriented and efficient in planning and setting targets for effective safety implementation and risk management from the initial stage of CASP construction projects, however this aspect is not strategically addressed in the literature review. The absence of these measures deserves acknowledgement and, therefore, calls for proper, specialized industry safety and risk management models to enhance CASP construction safety and other related outcomes.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31342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4" y="39189"/>
            <a:ext cx="5040560"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5. OBJECTIVES</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326570" y="1026045"/>
            <a:ext cx="10491851" cy="2540888"/>
          </a:xfrm>
          <a:prstGeom prst="rect">
            <a:avLst/>
          </a:prstGeom>
          <a:noFill/>
        </p:spPr>
        <p:txBody>
          <a:bodyPr wrap="square" rtlCol="0">
            <a:spAutoFit/>
          </a:bodyPr>
          <a:lstStyle/>
          <a:p>
            <a:pPr marL="228600" algn="just">
              <a:lnSpc>
                <a:spcPct val="107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aim of the study is Integrating the STARR Model into the Safety Management System (SMS) of CASP Construction to enhance control of hazards, enhance safety compliance and develop a robust safety culture in CASP construction projects. Further, the research also determines phase-wise construction activities, the possible hazards and their control measure utilizing eight steps of HIRA process to supplement the STARR model. </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This study also aims to prevent safety incidents and to promote safer operations for CASP construction projects by adopting structured safety models and proactive risk assessment techniques.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intention as framed by author is to improve safety and risk control in CASP construction and guarding of workforce.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36036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6. Methodology</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67784" y="945860"/>
            <a:ext cx="11554101" cy="2125390"/>
          </a:xfrm>
          <a:prstGeom prst="rect">
            <a:avLst/>
          </a:prstGeom>
        </p:spPr>
        <p:txBody>
          <a:bodyPr wrap="square">
            <a:spAutoFit/>
          </a:bodyPr>
          <a:lstStyle/>
          <a:p>
            <a:pPr marL="228600" algn="just">
              <a:lnSpc>
                <a:spcPct val="150000"/>
              </a:lnSpc>
              <a:spcAft>
                <a:spcPts val="800"/>
              </a:spcAft>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This study adopts a structured safety management approach by integrating the STARR Model (Select - Train - Assess - Review - Reinforce) into the Safety Management System (SMS) of CASP construction. To complement this framework and manage the associated risk, a detailed step-by-step Hazard Identification and Risk Assessment (HIRA) will be applied across all key CASP construction &amp; commissioning phases. This approach will ensure that all potential hazards are systematically identified, assessed, and controlled at each stage of the construction process.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9C915286-DA4D-C85F-952C-3CC9F491572C}"/>
              </a:ext>
            </a:extLst>
          </p:cNvPr>
          <p:cNvSpPr txBox="1"/>
          <p:nvPr/>
        </p:nvSpPr>
        <p:spPr>
          <a:xfrm>
            <a:off x="488278" y="3071250"/>
            <a:ext cx="11435938" cy="2421753"/>
          </a:xfrm>
          <a:prstGeom prst="rect">
            <a:avLst/>
          </a:prstGeom>
          <a:noFill/>
        </p:spPr>
        <p:txBody>
          <a:bodyPr wrap="square">
            <a:spAutoFit/>
          </a:bodyPr>
          <a:lstStyle/>
          <a:p>
            <a:pPr marL="342900" lvl="0" indent="-342900" algn="just">
              <a:lnSpc>
                <a:spcPct val="107000"/>
              </a:lnSpc>
              <a:buFont typeface="+mj-lt"/>
              <a:buAutoNum type="romanUcPeriod"/>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Enhancement of Safety Management Using STARR Model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70510" algn="just">
              <a:lnSpc>
                <a:spcPct val="150000"/>
              </a:lnSpc>
              <a:spcAft>
                <a:spcPts val="800"/>
              </a:spcAft>
              <a:buNone/>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The STARR Model is a structured safety management framework designed to increase risk control, competency of workforce and continuous improvement in CASP construction. This follows a systematic cycle of Selection, Training, Assessment, Review and Reinforcement, and ensures that safety measures are proactively identified, implemented, evaluated and sustained in the construction cycle. By integrating this model, the purpose of study is to strengthen hazard control, improve compliance and establish a resilient safety culture in CASP construction projects.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8848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55256-5EAA-C7C9-C830-91F9353AE8A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635BA7D-BB03-FE19-AF12-5250FBB7EAF7}"/>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6. Methodology- Continued</a:t>
            </a:r>
            <a:endParaRPr lang="en-IN" sz="2800"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83635F7B-A184-3A99-EBFB-592ABDDF9555}"/>
              </a:ext>
            </a:extLst>
          </p:cNvPr>
          <p:cNvGraphicFramePr/>
          <p:nvPr>
            <p:extLst>
              <p:ext uri="{D42A27DB-BD31-4B8C-83A1-F6EECF244321}">
                <p14:modId xmlns:p14="http://schemas.microsoft.com/office/powerpoint/2010/main" val="1168884815"/>
              </p:ext>
            </p:extLst>
          </p:nvPr>
        </p:nvGraphicFramePr>
        <p:xfrm>
          <a:off x="599716" y="1373487"/>
          <a:ext cx="11180606" cy="5205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3D458CA1-A5CC-0274-5CAA-F18EBBB2DC2D}"/>
              </a:ext>
            </a:extLst>
          </p:cNvPr>
          <p:cNvSpPr txBox="1"/>
          <p:nvPr/>
        </p:nvSpPr>
        <p:spPr>
          <a:xfrm>
            <a:off x="411678" y="999410"/>
            <a:ext cx="10438410" cy="374077"/>
          </a:xfrm>
          <a:prstGeom prst="rect">
            <a:avLst/>
          </a:prstGeom>
          <a:noFill/>
        </p:spPr>
        <p:txBody>
          <a:bodyPr wrap="square">
            <a:spAutoFit/>
          </a:bodyPr>
          <a:lstStyle/>
          <a:p>
            <a:pPr marL="228600" algn="just">
              <a:lnSpc>
                <a:spcPct val="107000"/>
              </a:lnSpc>
              <a:spcAft>
                <a:spcPts val="800"/>
              </a:spcAft>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There are five steps in STARR Model to enhance safety management in construction of CASP</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71741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83A86-B390-544C-6FBE-4C8B44325C7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A3F75C1-B9E3-8593-5955-E9597B701BA1}"/>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6. Methodology- Continued</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AB50EF-898E-58FE-122C-9C7FEC1B17A7}"/>
              </a:ext>
            </a:extLst>
          </p:cNvPr>
          <p:cNvSpPr txBox="1"/>
          <p:nvPr/>
        </p:nvSpPr>
        <p:spPr>
          <a:xfrm>
            <a:off x="186486" y="1257203"/>
            <a:ext cx="11819027" cy="3542893"/>
          </a:xfrm>
          <a:prstGeom prst="rect">
            <a:avLst/>
          </a:prstGeom>
          <a:noFill/>
        </p:spPr>
        <p:txBody>
          <a:bodyPr wrap="square">
            <a:spAutoFit/>
          </a:bodyPr>
          <a:lstStyle/>
          <a:p>
            <a:pPr lvl="0" algn="just">
              <a:lnSpc>
                <a:spcPct val="107000"/>
              </a:lnSpc>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Select-</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Refers to identifying and selecting the essential safety prerequisites, including site conditions, design optimization, material handling strategies, workforce readiness, regulatory compliance, and HSE policy framework, to establish a strong foundation for safe CASP construction</a:t>
            </a:r>
            <a:r>
              <a:rPr lang="en-IN" kern="100" dirty="0">
                <a:solidFill>
                  <a:srgbClr val="212121"/>
                </a:solidFill>
                <a:latin typeface="Times New Roman" panose="02020603050405020304" pitchFamily="18" charset="0"/>
                <a:ea typeface="Calibri" panose="020F0502020204030204" pitchFamily="34" charset="0"/>
                <a:cs typeface="Mangal" panose="02040503050203030202" pitchFamily="18" charset="0"/>
              </a:rPr>
              <a:t>.</a:t>
            </a:r>
          </a:p>
          <a:p>
            <a:pPr lvl="0" algn="just">
              <a:lnSpc>
                <a:spcPct val="107000"/>
              </a:lnSpc>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Train-</a:t>
            </a:r>
            <a:r>
              <a:rPr lang="en-IN" sz="16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Refers to developing workforce competency through safety training, risk awareness, emergency preparedness, and procedural adherence to ensure effective hazard control in CASP construction.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Aft>
                <a:spcPts val="800"/>
              </a:spcAft>
              <a:buNone/>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Assess-</a:t>
            </a:r>
            <a:r>
              <a:rPr lang="en-IN" sz="16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Refers to evaluating emergency preparedness, risk control effectiveness, safety engagement, and incident reporting to ensure continuous safety improvements in CASP construction.</a:t>
            </a:r>
            <a:endParaRPr lang="en-IN"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Aft>
                <a:spcPts val="800"/>
              </a:spcAft>
              <a:buNone/>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Review-</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Refers to analysing safety performance, auditing compliance, investigating incidents, and identifying improvements to enhance risk management in CASP construction.</a:t>
            </a:r>
            <a:endParaRPr lang="en-IN"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Aft>
                <a:spcPts val="800"/>
              </a:spcAft>
              <a:buNone/>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Reinforce-</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 Refers to strengthening the HSE system by updating policies and procedures, aligning with best practices, and ensuring continuous improvement in CASP construction safety.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42552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2673C-10FD-3103-B838-E15454F9377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D5579FF-2E81-3C54-D94C-9B3BAADE1A51}"/>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6. Methodology–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0269D3-9665-D458-0176-B59F028DAB8B}"/>
              </a:ext>
            </a:extLst>
          </p:cNvPr>
          <p:cNvSpPr txBox="1"/>
          <p:nvPr/>
        </p:nvSpPr>
        <p:spPr>
          <a:xfrm>
            <a:off x="368135" y="955333"/>
            <a:ext cx="11020302" cy="2540888"/>
          </a:xfrm>
          <a:prstGeom prst="rect">
            <a:avLst/>
          </a:prstGeom>
          <a:noFill/>
        </p:spPr>
        <p:txBody>
          <a:bodyPr wrap="square">
            <a:spAutoFit/>
          </a:bodyPr>
          <a:lstStyle/>
          <a:p>
            <a:pPr marL="400050" lvl="0" indent="-400050" algn="just">
              <a:lnSpc>
                <a:spcPct val="150000"/>
              </a:lnSpc>
              <a:buFont typeface="+mj-lt"/>
              <a:buAutoNum type="romanUcPeriod" startAt="2"/>
            </a:pPr>
            <a:r>
              <a:rPr lang="en-IN" sz="1800" b="1"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Hazard Identification and Risk Assessment (HIRA)</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70510" algn="just">
              <a:lnSpc>
                <a:spcPct val="150000"/>
              </a:lnSpc>
              <a:spcAft>
                <a:spcPts val="800"/>
              </a:spcAft>
            </a:pPr>
            <a:r>
              <a:rPr lang="en-IN" kern="100" dirty="0">
                <a:solidFill>
                  <a:srgbClr val="212121"/>
                </a:solidFill>
                <a:latin typeface="Times New Roman" panose="02020603050405020304" pitchFamily="18" charset="0"/>
                <a:cs typeface="Mangal" panose="02040503050203030202" pitchFamily="18" charset="0"/>
              </a:rPr>
              <a:t>HIRA is a systematic process that proactively detects potential workplace hazards, evaluates their risks, and establishes control measures to minimize incidents. It provides a structured framework for analysing task-specific dangers, ensuring worker safety, enhances decision-making in dynamic work environments and help to maintain regulatory compliance. This approach optimizes hazard control, improves safety culture, and reinforces continuous risk management </a:t>
            </a: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in high-risk industries like CASP construction.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39109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3D193-49B7-F7ED-F204-E4A5581AA6B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176D7B6-47E2-1360-3EB5-605018140F84}"/>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6. Methodology–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D595A77-4765-ED22-0AC1-3A9DB00C6578}"/>
              </a:ext>
            </a:extLst>
          </p:cNvPr>
          <p:cNvSpPr txBox="1"/>
          <p:nvPr/>
        </p:nvSpPr>
        <p:spPr>
          <a:xfrm>
            <a:off x="2755075" y="6122544"/>
            <a:ext cx="6151418" cy="457754"/>
          </a:xfrm>
          <a:prstGeom prst="rect">
            <a:avLst/>
          </a:prstGeom>
          <a:noFill/>
        </p:spPr>
        <p:txBody>
          <a:bodyPr wrap="square">
            <a:spAutoFit/>
          </a:bodyPr>
          <a:lstStyle/>
          <a:p>
            <a:pPr algn="ctr">
              <a:lnSpc>
                <a:spcPct val="150000"/>
              </a:lnSpc>
            </a:pPr>
            <a:r>
              <a:rPr lang="en-US" sz="1800" dirty="0">
                <a:effectLst/>
                <a:latin typeface="Times New Roman" panose="02020603050405020304" pitchFamily="18" charset="0"/>
                <a:ea typeface="Cambria" panose="02040503050406030204" pitchFamily="18" charset="0"/>
                <a:cs typeface="Cambria" panose="02040503050406030204" pitchFamily="18" charset="0"/>
              </a:rPr>
              <a:t>Figure 2: Eight Steps of HIRA Process</a:t>
            </a:r>
            <a:endParaRPr lang="en-IN" sz="1050" dirty="0">
              <a:effectLst/>
              <a:latin typeface="Cambria" panose="02040503050406030204" pitchFamily="18" charset="0"/>
              <a:ea typeface="Cambria" panose="02040503050406030204" pitchFamily="18" charset="0"/>
              <a:cs typeface="Cambria" panose="02040503050406030204" pitchFamily="18" charset="0"/>
            </a:endParaRPr>
          </a:p>
        </p:txBody>
      </p:sp>
      <p:graphicFrame>
        <p:nvGraphicFramePr>
          <p:cNvPr id="5" name="Diagram 4">
            <a:extLst>
              <a:ext uri="{FF2B5EF4-FFF2-40B4-BE49-F238E27FC236}">
                <a16:creationId xmlns:a16="http://schemas.microsoft.com/office/drawing/2014/main" id="{77B5542F-0D7B-931B-940D-A4CB006BC822}"/>
              </a:ext>
            </a:extLst>
          </p:cNvPr>
          <p:cNvGraphicFramePr/>
          <p:nvPr>
            <p:extLst>
              <p:ext uri="{D42A27DB-BD31-4B8C-83A1-F6EECF244321}">
                <p14:modId xmlns:p14="http://schemas.microsoft.com/office/powerpoint/2010/main" val="2112318785"/>
              </p:ext>
            </p:extLst>
          </p:nvPr>
        </p:nvGraphicFramePr>
        <p:xfrm>
          <a:off x="990599" y="1699891"/>
          <a:ext cx="9419113" cy="4326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 Box 2">
            <a:extLst>
              <a:ext uri="{FF2B5EF4-FFF2-40B4-BE49-F238E27FC236}">
                <a16:creationId xmlns:a16="http://schemas.microsoft.com/office/drawing/2014/main" id="{EE0A98B5-5D0A-0B6E-F593-0EE33FDC2947}"/>
              </a:ext>
            </a:extLst>
          </p:cNvPr>
          <p:cNvSpPr txBox="1">
            <a:spLocks noChangeArrowheads="1"/>
          </p:cNvSpPr>
          <p:nvPr/>
        </p:nvSpPr>
        <p:spPr bwMode="auto">
          <a:xfrm>
            <a:off x="4620655" y="3265322"/>
            <a:ext cx="2159000" cy="1195705"/>
          </a:xfrm>
          <a:prstGeom prst="rect">
            <a:avLst/>
          </a:prstGeom>
          <a:solidFill>
            <a:srgbClr val="FFFFFF"/>
          </a:solidFill>
          <a:ln w="9525">
            <a:noFill/>
            <a:miter lim="800000"/>
            <a:headEnd/>
            <a:tailEnd/>
          </a:ln>
        </p:spPr>
        <p:txBody>
          <a:bodyPr rot="0" vert="horz" wrap="square" lIns="91440" tIns="45720" rIns="91440" bIns="45720" anchor="ctr" anchorCtr="0">
            <a:noAutofit/>
          </a:bodyPr>
          <a:lstStyle/>
          <a:p>
            <a:pPr algn="ctr">
              <a:lnSpc>
                <a:spcPct val="107000"/>
              </a:lnSpc>
              <a:spcAft>
                <a:spcPts val="800"/>
              </a:spcAft>
            </a:pPr>
            <a:r>
              <a:rPr lang="en-IN" sz="3600" kern="100">
                <a:effectLst/>
                <a:latin typeface="Calibri" panose="020F0502020204030204" pitchFamily="34" charset="0"/>
                <a:ea typeface="Calibri" panose="020F0502020204030204" pitchFamily="34" charset="0"/>
                <a:cs typeface="Mangal" panose="02040503050203030202" pitchFamily="18" charset="0"/>
              </a:rPr>
              <a:t>HIRA Process</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p:txBody>
      </p:sp>
      <p:sp>
        <p:nvSpPr>
          <p:cNvPr id="9" name="TextBox 8">
            <a:extLst>
              <a:ext uri="{FF2B5EF4-FFF2-40B4-BE49-F238E27FC236}">
                <a16:creationId xmlns:a16="http://schemas.microsoft.com/office/drawing/2014/main" id="{27CCBD31-DC40-408E-6116-ECDA1F6D87D4}"/>
              </a:ext>
            </a:extLst>
          </p:cNvPr>
          <p:cNvSpPr txBox="1"/>
          <p:nvPr/>
        </p:nvSpPr>
        <p:spPr>
          <a:xfrm>
            <a:off x="990599" y="981126"/>
            <a:ext cx="10485912" cy="369332"/>
          </a:xfrm>
          <a:prstGeom prst="rect">
            <a:avLst/>
          </a:prstGeom>
          <a:noFill/>
        </p:spPr>
        <p:txBody>
          <a:bodyPr wrap="square">
            <a:spAutoFit/>
          </a:bodyPr>
          <a:lstStyle/>
          <a:p>
            <a:r>
              <a:rPr lang="en-IN" sz="1800" dirty="0">
                <a:solidFill>
                  <a:srgbClr val="212121"/>
                </a:solidFill>
                <a:effectLst/>
                <a:latin typeface="Times New Roman" panose="02020603050405020304" pitchFamily="18" charset="0"/>
                <a:ea typeface="Calibri" panose="020F0502020204030204" pitchFamily="34" charset="0"/>
              </a:rPr>
              <a:t>Eight step process is followed to implement HIRA, across all key CASP construction phases.</a:t>
            </a:r>
            <a:endParaRPr lang="en-IN" dirty="0"/>
          </a:p>
        </p:txBody>
      </p:sp>
    </p:spTree>
    <p:extLst>
      <p:ext uri="{BB962C8B-B14F-4D97-AF65-F5344CB8AC3E}">
        <p14:creationId xmlns:p14="http://schemas.microsoft.com/office/powerpoint/2010/main" val="3871547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029C7-8F9F-31E8-8CDC-5DD66540F3E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E50CDBB-D701-3DB2-FBEA-D6CE2FB92AA4}"/>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84833FD-D693-9FE2-4412-5FC8D33F5991}"/>
              </a:ext>
            </a:extLst>
          </p:cNvPr>
          <p:cNvSpPr txBox="1"/>
          <p:nvPr/>
        </p:nvSpPr>
        <p:spPr>
          <a:xfrm>
            <a:off x="411678" y="999410"/>
            <a:ext cx="10438410" cy="966803"/>
          </a:xfrm>
          <a:prstGeom prst="rect">
            <a:avLst/>
          </a:prstGeom>
          <a:noFill/>
        </p:spPr>
        <p:txBody>
          <a:bodyPr wrap="square">
            <a:spAutoFit/>
          </a:bodyPr>
          <a:lstStyle/>
          <a:p>
            <a:pPr marL="457200" algn="just">
              <a:lnSpc>
                <a:spcPct val="107000"/>
              </a:lnSpc>
              <a:spcAft>
                <a:spcPts val="800"/>
              </a:spcAft>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After careful establishment of STARR Model, the </a:t>
            </a: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key aspect of safety management system in construction are affirmed (table-1), to make a stringent and effective safety management system tailored to CASP construction.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TextBox 3">
            <a:extLst>
              <a:ext uri="{FF2B5EF4-FFF2-40B4-BE49-F238E27FC236}">
                <a16:creationId xmlns:a16="http://schemas.microsoft.com/office/drawing/2014/main" id="{22945C30-1E14-6315-094D-12BDE9D49AB8}"/>
              </a:ext>
            </a:extLst>
          </p:cNvPr>
          <p:cNvSpPr txBox="1"/>
          <p:nvPr/>
        </p:nvSpPr>
        <p:spPr>
          <a:xfrm>
            <a:off x="2422565" y="1839231"/>
            <a:ext cx="7825839" cy="374077"/>
          </a:xfrm>
          <a:prstGeom prst="rect">
            <a:avLst/>
          </a:prstGeom>
          <a:noFill/>
        </p:spPr>
        <p:txBody>
          <a:bodyPr wrap="square">
            <a:spAutoFit/>
          </a:bodyPr>
          <a:lstStyle/>
          <a:p>
            <a:pPr algn="ctr">
              <a:lnSpc>
                <a:spcPct val="107000"/>
              </a:lnSpc>
              <a:spcAft>
                <a:spcPts val="800"/>
              </a:spcAft>
            </a:pPr>
            <a:r>
              <a:rPr lang="en-IN" sz="1800" kern="100" dirty="0">
                <a:solidFill>
                  <a:srgbClr val="212121"/>
                </a:solidFill>
                <a:effectLst/>
                <a:latin typeface="Times New Roman" panose="02020603050405020304" pitchFamily="18" charset="0"/>
                <a:ea typeface="Calibri" panose="020F0502020204030204" pitchFamily="34" charset="0"/>
                <a:cs typeface="Mangal" panose="02040503050203030202" pitchFamily="18" charset="0"/>
              </a:rPr>
              <a:t>Table1: </a:t>
            </a: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Key Aspect of Safety Management System in Construction of CASP</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12" name="Picture 11">
            <a:extLst>
              <a:ext uri="{FF2B5EF4-FFF2-40B4-BE49-F238E27FC236}">
                <a16:creationId xmlns:a16="http://schemas.microsoft.com/office/drawing/2014/main" id="{393A1A99-B4EB-3AB0-0E58-33DE39D0787A}"/>
              </a:ext>
            </a:extLst>
          </p:cNvPr>
          <p:cNvPicPr>
            <a:picLocks noChangeAspect="1"/>
          </p:cNvPicPr>
          <p:nvPr/>
        </p:nvPicPr>
        <p:blipFill>
          <a:blip r:embed="rId2"/>
          <a:srcRect l="428" t="7637" r="-1"/>
          <a:stretch/>
        </p:blipFill>
        <p:spPr>
          <a:xfrm>
            <a:off x="546265" y="2161309"/>
            <a:ext cx="11147345" cy="4441372"/>
          </a:xfrm>
          <a:prstGeom prst="rect">
            <a:avLst/>
          </a:prstGeom>
        </p:spPr>
      </p:pic>
    </p:spTree>
    <p:extLst>
      <p:ext uri="{BB962C8B-B14F-4D97-AF65-F5344CB8AC3E}">
        <p14:creationId xmlns:p14="http://schemas.microsoft.com/office/powerpoint/2010/main" val="1159079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1A75B-03E4-906F-C087-44580BC17E0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3807CBE-F076-2E0C-2EA1-9F5AF0CE6D9F}"/>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a:t>
            </a:r>
            <a:endParaRPr lang="en-IN"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F6DDEA5-A8C5-4923-749E-C2319DEC345A}"/>
              </a:ext>
            </a:extLst>
          </p:cNvPr>
          <p:cNvPicPr>
            <a:picLocks noChangeAspect="1"/>
          </p:cNvPicPr>
          <p:nvPr/>
        </p:nvPicPr>
        <p:blipFill>
          <a:blip r:embed="rId2"/>
          <a:stretch>
            <a:fillRect/>
          </a:stretch>
        </p:blipFill>
        <p:spPr>
          <a:xfrm>
            <a:off x="225630" y="1033153"/>
            <a:ext cx="11815949" cy="5522026"/>
          </a:xfrm>
          <a:prstGeom prst="rect">
            <a:avLst/>
          </a:prstGeom>
        </p:spPr>
      </p:pic>
    </p:spTree>
    <p:extLst>
      <p:ext uri="{BB962C8B-B14F-4D97-AF65-F5344CB8AC3E}">
        <p14:creationId xmlns:p14="http://schemas.microsoft.com/office/powerpoint/2010/main" val="2042804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FD6DF-B520-2C44-9751-AE27C129220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0477132-45DB-1FB3-B923-642682B57E5C}"/>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a:t>
            </a:r>
            <a:endParaRPr lang="en-IN" sz="2800"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FA3F9C4-ACC8-69C0-8321-2CB743AA4D15}"/>
              </a:ext>
            </a:extLst>
          </p:cNvPr>
          <p:cNvPicPr>
            <a:picLocks noChangeAspect="1"/>
          </p:cNvPicPr>
          <p:nvPr/>
        </p:nvPicPr>
        <p:blipFill>
          <a:blip r:embed="rId2"/>
          <a:stretch>
            <a:fillRect/>
          </a:stretch>
        </p:blipFill>
        <p:spPr>
          <a:xfrm>
            <a:off x="107501" y="1043138"/>
            <a:ext cx="11637195" cy="2816344"/>
          </a:xfrm>
          <a:prstGeom prst="rect">
            <a:avLst/>
          </a:prstGeom>
        </p:spPr>
      </p:pic>
      <p:pic>
        <p:nvPicPr>
          <p:cNvPr id="5" name="Picture 4">
            <a:extLst>
              <a:ext uri="{FF2B5EF4-FFF2-40B4-BE49-F238E27FC236}">
                <a16:creationId xmlns:a16="http://schemas.microsoft.com/office/drawing/2014/main" id="{1151996C-014D-93BE-4D4E-9FF6B0C4BE2F}"/>
              </a:ext>
            </a:extLst>
          </p:cNvPr>
          <p:cNvPicPr>
            <a:picLocks noChangeAspect="1"/>
          </p:cNvPicPr>
          <p:nvPr/>
        </p:nvPicPr>
        <p:blipFill>
          <a:blip r:embed="rId3"/>
          <a:stretch>
            <a:fillRect/>
          </a:stretch>
        </p:blipFill>
        <p:spPr>
          <a:xfrm>
            <a:off x="107500" y="3835732"/>
            <a:ext cx="11637195" cy="2723502"/>
          </a:xfrm>
          <a:prstGeom prst="rect">
            <a:avLst/>
          </a:prstGeom>
        </p:spPr>
      </p:pic>
    </p:spTree>
    <p:extLst>
      <p:ext uri="{BB962C8B-B14F-4D97-AF65-F5344CB8AC3E}">
        <p14:creationId xmlns:p14="http://schemas.microsoft.com/office/powerpoint/2010/main" val="2905613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2EBC2-497E-9370-3F2A-4FDF260C332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C05AC32-A63B-368A-E23E-1EB8955C95D9}"/>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a:t>
            </a:r>
            <a:endParaRPr lang="en-IN"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925B091-3F44-6564-A487-EFE47075B0C3}"/>
              </a:ext>
            </a:extLst>
          </p:cNvPr>
          <p:cNvPicPr>
            <a:picLocks noChangeAspect="1"/>
          </p:cNvPicPr>
          <p:nvPr/>
        </p:nvPicPr>
        <p:blipFill>
          <a:blip r:embed="rId2"/>
          <a:srcRect t="774"/>
          <a:stretch/>
        </p:blipFill>
        <p:spPr>
          <a:xfrm>
            <a:off x="107501" y="1045028"/>
            <a:ext cx="11850951" cy="5545777"/>
          </a:xfrm>
          <a:prstGeom prst="rect">
            <a:avLst/>
          </a:prstGeom>
        </p:spPr>
      </p:pic>
    </p:spTree>
    <p:extLst>
      <p:ext uri="{BB962C8B-B14F-4D97-AF65-F5344CB8AC3E}">
        <p14:creationId xmlns:p14="http://schemas.microsoft.com/office/powerpoint/2010/main" val="1997961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A893F-3744-5C53-0EE0-C8B67059B2B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4F4277C-F41C-B796-99FD-801791DFB2D9}"/>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5518FED-60A7-1B91-78FC-30AA205049ED}"/>
              </a:ext>
            </a:extLst>
          </p:cNvPr>
          <p:cNvPicPr>
            <a:picLocks noChangeAspect="1"/>
          </p:cNvPicPr>
          <p:nvPr/>
        </p:nvPicPr>
        <p:blipFill>
          <a:blip r:embed="rId2"/>
          <a:srcRect t="556" b="-1"/>
          <a:stretch/>
        </p:blipFill>
        <p:spPr>
          <a:xfrm>
            <a:off x="107501" y="1080655"/>
            <a:ext cx="11898452" cy="4340958"/>
          </a:xfrm>
          <a:prstGeom prst="rect">
            <a:avLst/>
          </a:prstGeom>
        </p:spPr>
      </p:pic>
    </p:spTree>
    <p:extLst>
      <p:ext uri="{BB962C8B-B14F-4D97-AF65-F5344CB8AC3E}">
        <p14:creationId xmlns:p14="http://schemas.microsoft.com/office/powerpoint/2010/main" val="1444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F77FB-497D-7317-FD70-B6BF5E06AF0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21485E-EF9B-812F-EAD9-96F8EC682177}"/>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4E8F2D9-9FFD-5B1D-AA57-264E1826A652}"/>
              </a:ext>
            </a:extLst>
          </p:cNvPr>
          <p:cNvPicPr>
            <a:picLocks noChangeAspect="1"/>
          </p:cNvPicPr>
          <p:nvPr/>
        </p:nvPicPr>
        <p:blipFill>
          <a:blip r:embed="rId2"/>
          <a:srcRect t="3631"/>
          <a:stretch/>
        </p:blipFill>
        <p:spPr>
          <a:xfrm>
            <a:off x="404153" y="1256705"/>
            <a:ext cx="5102041" cy="2400894"/>
          </a:xfrm>
          <a:prstGeom prst="rect">
            <a:avLst/>
          </a:prstGeom>
        </p:spPr>
      </p:pic>
      <p:sp>
        <p:nvSpPr>
          <p:cNvPr id="10" name="TextBox 9">
            <a:extLst>
              <a:ext uri="{FF2B5EF4-FFF2-40B4-BE49-F238E27FC236}">
                <a16:creationId xmlns:a16="http://schemas.microsoft.com/office/drawing/2014/main" id="{20D4C337-5428-C454-394E-44D4BBBCE5B6}"/>
              </a:ext>
            </a:extLst>
          </p:cNvPr>
          <p:cNvSpPr txBox="1"/>
          <p:nvPr/>
        </p:nvSpPr>
        <p:spPr>
          <a:xfrm>
            <a:off x="190005" y="916812"/>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2: Level of Frequency - Guidance Criteria</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12" name="Picture 11">
            <a:extLst>
              <a:ext uri="{FF2B5EF4-FFF2-40B4-BE49-F238E27FC236}">
                <a16:creationId xmlns:a16="http://schemas.microsoft.com/office/drawing/2014/main" id="{84209738-6142-D689-DCF4-BD6745D5814F}"/>
              </a:ext>
            </a:extLst>
          </p:cNvPr>
          <p:cNvPicPr>
            <a:picLocks noChangeAspect="1"/>
          </p:cNvPicPr>
          <p:nvPr/>
        </p:nvPicPr>
        <p:blipFill>
          <a:blip r:embed="rId3"/>
          <a:srcRect/>
          <a:stretch/>
        </p:blipFill>
        <p:spPr>
          <a:xfrm>
            <a:off x="5532605" y="1219639"/>
            <a:ext cx="6469390" cy="2437960"/>
          </a:xfrm>
          <a:prstGeom prst="rect">
            <a:avLst/>
          </a:prstGeom>
        </p:spPr>
      </p:pic>
      <p:sp>
        <p:nvSpPr>
          <p:cNvPr id="14" name="TextBox 13">
            <a:extLst>
              <a:ext uri="{FF2B5EF4-FFF2-40B4-BE49-F238E27FC236}">
                <a16:creationId xmlns:a16="http://schemas.microsoft.com/office/drawing/2014/main" id="{04F36FD1-E390-5E12-C675-635030A13A34}"/>
              </a:ext>
            </a:extLst>
          </p:cNvPr>
          <p:cNvSpPr txBox="1"/>
          <p:nvPr/>
        </p:nvSpPr>
        <p:spPr>
          <a:xfrm>
            <a:off x="6525491" y="916812"/>
            <a:ext cx="4857008" cy="655629"/>
          </a:xfrm>
          <a:prstGeom prst="rect">
            <a:avLst/>
          </a:prstGeom>
          <a:noFill/>
        </p:spPr>
        <p:txBody>
          <a:bodyPr wrap="square">
            <a:spAutoFit/>
          </a:bodyPr>
          <a:lstStyle/>
          <a:p>
            <a:pPr algn="ctr">
              <a:lnSpc>
                <a:spcPct val="107000"/>
              </a:lnSpc>
              <a:spcAft>
                <a:spcPts val="800"/>
              </a:spcAft>
              <a:buNone/>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3: Level of Severity - Guidance Criteria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ctr">
              <a:lnSpc>
                <a:spcPct val="107000"/>
              </a:lnSpc>
              <a:spcAft>
                <a:spcPts val="800"/>
              </a:spcAft>
            </a:pPr>
            <a:r>
              <a:rPr lang="en-IN" sz="105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16" name="Picture 15">
            <a:extLst>
              <a:ext uri="{FF2B5EF4-FFF2-40B4-BE49-F238E27FC236}">
                <a16:creationId xmlns:a16="http://schemas.microsoft.com/office/drawing/2014/main" id="{2B3E2439-5D79-876B-4712-C3797B45AE44}"/>
              </a:ext>
            </a:extLst>
          </p:cNvPr>
          <p:cNvPicPr>
            <a:picLocks noChangeAspect="1"/>
          </p:cNvPicPr>
          <p:nvPr/>
        </p:nvPicPr>
        <p:blipFill>
          <a:blip r:embed="rId4"/>
          <a:srcRect t="1363"/>
          <a:stretch/>
        </p:blipFill>
        <p:spPr>
          <a:xfrm>
            <a:off x="744679" y="4001984"/>
            <a:ext cx="10955279" cy="2576980"/>
          </a:xfrm>
          <a:prstGeom prst="rect">
            <a:avLst/>
          </a:prstGeom>
        </p:spPr>
      </p:pic>
      <p:sp>
        <p:nvSpPr>
          <p:cNvPr id="18" name="TextBox 17">
            <a:extLst>
              <a:ext uri="{FF2B5EF4-FFF2-40B4-BE49-F238E27FC236}">
                <a16:creationId xmlns:a16="http://schemas.microsoft.com/office/drawing/2014/main" id="{A39BB7ED-834B-0096-7660-8A78633624BA}"/>
              </a:ext>
            </a:extLst>
          </p:cNvPr>
          <p:cNvSpPr txBox="1"/>
          <p:nvPr/>
        </p:nvSpPr>
        <p:spPr>
          <a:xfrm>
            <a:off x="2802577" y="3718921"/>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4: Risk Ranking Criteria</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26717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11EA4-B4F8-43C7-A2A3-05B020BC94E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6B45734-881C-7CB8-90EE-256EE0C8A71D}"/>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3AFA2C4-7E96-1897-B3C2-6222338637E8}"/>
              </a:ext>
            </a:extLst>
          </p:cNvPr>
          <p:cNvSpPr txBox="1"/>
          <p:nvPr/>
        </p:nvSpPr>
        <p:spPr>
          <a:xfrm>
            <a:off x="1033152" y="700486"/>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5: Hazard Identification and Risk Assessment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2879763B-0E5D-76F8-193C-B6DDB06DECCA}"/>
              </a:ext>
            </a:extLst>
          </p:cNvPr>
          <p:cNvPicPr>
            <a:picLocks noChangeAspect="1"/>
          </p:cNvPicPr>
          <p:nvPr/>
        </p:nvPicPr>
        <p:blipFill>
          <a:blip r:embed="rId2"/>
          <a:stretch>
            <a:fillRect/>
          </a:stretch>
        </p:blipFill>
        <p:spPr>
          <a:xfrm>
            <a:off x="407252" y="1202379"/>
            <a:ext cx="5983716" cy="5129595"/>
          </a:xfrm>
          <a:prstGeom prst="rect">
            <a:avLst/>
          </a:prstGeom>
        </p:spPr>
      </p:pic>
      <p:pic>
        <p:nvPicPr>
          <p:cNvPr id="7" name="Picture 6">
            <a:extLst>
              <a:ext uri="{FF2B5EF4-FFF2-40B4-BE49-F238E27FC236}">
                <a16:creationId xmlns:a16="http://schemas.microsoft.com/office/drawing/2014/main" id="{9FCC074F-4AC1-AA55-2DD8-C243BAA165AA}"/>
              </a:ext>
            </a:extLst>
          </p:cNvPr>
          <p:cNvPicPr>
            <a:picLocks noChangeAspect="1"/>
          </p:cNvPicPr>
          <p:nvPr/>
        </p:nvPicPr>
        <p:blipFill>
          <a:blip r:embed="rId3"/>
          <a:stretch>
            <a:fillRect/>
          </a:stretch>
        </p:blipFill>
        <p:spPr>
          <a:xfrm>
            <a:off x="6499214" y="1202379"/>
            <a:ext cx="5285534" cy="5129595"/>
          </a:xfrm>
          <a:prstGeom prst="rect">
            <a:avLst/>
          </a:prstGeom>
        </p:spPr>
      </p:pic>
      <p:pic>
        <p:nvPicPr>
          <p:cNvPr id="10" name="Picture 9">
            <a:extLst>
              <a:ext uri="{FF2B5EF4-FFF2-40B4-BE49-F238E27FC236}">
                <a16:creationId xmlns:a16="http://schemas.microsoft.com/office/drawing/2014/main" id="{717A7AC2-26A5-C368-96D2-FFAA15579061}"/>
              </a:ext>
            </a:extLst>
          </p:cNvPr>
          <p:cNvPicPr>
            <a:picLocks noChangeAspect="1"/>
          </p:cNvPicPr>
          <p:nvPr/>
        </p:nvPicPr>
        <p:blipFill>
          <a:blip r:embed="rId2"/>
          <a:stretch>
            <a:fillRect/>
          </a:stretch>
        </p:blipFill>
        <p:spPr>
          <a:xfrm>
            <a:off x="151618" y="1002891"/>
            <a:ext cx="6311191" cy="5506064"/>
          </a:xfrm>
          <a:prstGeom prst="rect">
            <a:avLst/>
          </a:prstGeom>
        </p:spPr>
      </p:pic>
      <p:pic>
        <p:nvPicPr>
          <p:cNvPr id="11" name="Picture 10">
            <a:extLst>
              <a:ext uri="{FF2B5EF4-FFF2-40B4-BE49-F238E27FC236}">
                <a16:creationId xmlns:a16="http://schemas.microsoft.com/office/drawing/2014/main" id="{DA2A4D48-716E-B2E5-6A09-03331CB0D4BB}"/>
              </a:ext>
            </a:extLst>
          </p:cNvPr>
          <p:cNvPicPr>
            <a:picLocks noChangeAspect="1"/>
          </p:cNvPicPr>
          <p:nvPr/>
        </p:nvPicPr>
        <p:blipFill>
          <a:blip r:embed="rId3"/>
          <a:stretch>
            <a:fillRect/>
          </a:stretch>
        </p:blipFill>
        <p:spPr>
          <a:xfrm>
            <a:off x="6489380" y="1002891"/>
            <a:ext cx="5574799" cy="5506064"/>
          </a:xfrm>
          <a:prstGeom prst="rect">
            <a:avLst/>
          </a:prstGeom>
        </p:spPr>
      </p:pic>
    </p:spTree>
    <p:extLst>
      <p:ext uri="{BB962C8B-B14F-4D97-AF65-F5344CB8AC3E}">
        <p14:creationId xmlns:p14="http://schemas.microsoft.com/office/powerpoint/2010/main" val="2737079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D1380-0930-18D1-777C-24F31756A17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8AB5965-3114-83FF-48D5-4326D355065C}"/>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51BA96F-3DAA-9244-D8D2-767BBC5E96D1}"/>
              </a:ext>
            </a:extLst>
          </p:cNvPr>
          <p:cNvSpPr txBox="1"/>
          <p:nvPr/>
        </p:nvSpPr>
        <p:spPr>
          <a:xfrm>
            <a:off x="2370340" y="710318"/>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5: Hazard Identification and Risk Assessment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9" name="Picture 8">
            <a:extLst>
              <a:ext uri="{FF2B5EF4-FFF2-40B4-BE49-F238E27FC236}">
                <a16:creationId xmlns:a16="http://schemas.microsoft.com/office/drawing/2014/main" id="{8545BA99-0B5C-4342-DC32-C3101E82798D}"/>
              </a:ext>
            </a:extLst>
          </p:cNvPr>
          <p:cNvPicPr>
            <a:picLocks noChangeAspect="1"/>
          </p:cNvPicPr>
          <p:nvPr/>
        </p:nvPicPr>
        <p:blipFill>
          <a:blip r:embed="rId2"/>
          <a:stretch>
            <a:fillRect/>
          </a:stretch>
        </p:blipFill>
        <p:spPr>
          <a:xfrm>
            <a:off x="245807" y="1012723"/>
            <a:ext cx="6151419" cy="5525729"/>
          </a:xfrm>
          <a:prstGeom prst="rect">
            <a:avLst/>
          </a:prstGeom>
        </p:spPr>
      </p:pic>
      <p:pic>
        <p:nvPicPr>
          <p:cNvPr id="5" name="Picture 4">
            <a:extLst>
              <a:ext uri="{FF2B5EF4-FFF2-40B4-BE49-F238E27FC236}">
                <a16:creationId xmlns:a16="http://schemas.microsoft.com/office/drawing/2014/main" id="{EF6A3B13-5B67-30B5-31C9-0E9C00BE8DEC}"/>
              </a:ext>
            </a:extLst>
          </p:cNvPr>
          <p:cNvPicPr>
            <a:picLocks noChangeAspect="1"/>
          </p:cNvPicPr>
          <p:nvPr/>
        </p:nvPicPr>
        <p:blipFill>
          <a:blip r:embed="rId3"/>
          <a:stretch>
            <a:fillRect/>
          </a:stretch>
        </p:blipFill>
        <p:spPr>
          <a:xfrm>
            <a:off x="6397226" y="1027737"/>
            <a:ext cx="5725948" cy="5517677"/>
          </a:xfrm>
          <a:prstGeom prst="rect">
            <a:avLst/>
          </a:prstGeom>
        </p:spPr>
      </p:pic>
    </p:spTree>
    <p:extLst>
      <p:ext uri="{BB962C8B-B14F-4D97-AF65-F5344CB8AC3E}">
        <p14:creationId xmlns:p14="http://schemas.microsoft.com/office/powerpoint/2010/main" val="9148913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85818-9176-C3D2-D655-53EBDE8C0F4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FF3389A-AEFF-7AFB-F2B7-CBD776C9E1B1}"/>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3407149-231E-C161-2AEE-75A615A02387}"/>
              </a:ext>
            </a:extLst>
          </p:cNvPr>
          <p:cNvSpPr txBox="1"/>
          <p:nvPr/>
        </p:nvSpPr>
        <p:spPr>
          <a:xfrm>
            <a:off x="3255247" y="634077"/>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5: Hazard Identification and Risk Assessment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796B7B2D-EAAC-5B75-833C-2C78264950C7}"/>
              </a:ext>
            </a:extLst>
          </p:cNvPr>
          <p:cNvPicPr>
            <a:picLocks noChangeAspect="1"/>
          </p:cNvPicPr>
          <p:nvPr/>
        </p:nvPicPr>
        <p:blipFill>
          <a:blip r:embed="rId2"/>
          <a:stretch>
            <a:fillRect/>
          </a:stretch>
        </p:blipFill>
        <p:spPr>
          <a:xfrm>
            <a:off x="200548" y="1008154"/>
            <a:ext cx="5993776" cy="5579459"/>
          </a:xfrm>
          <a:prstGeom prst="rect">
            <a:avLst/>
          </a:prstGeom>
        </p:spPr>
      </p:pic>
      <p:pic>
        <p:nvPicPr>
          <p:cNvPr id="8" name="Picture 7">
            <a:extLst>
              <a:ext uri="{FF2B5EF4-FFF2-40B4-BE49-F238E27FC236}">
                <a16:creationId xmlns:a16="http://schemas.microsoft.com/office/drawing/2014/main" id="{67E01B48-CCD8-82BE-5E8B-47F36695D29C}"/>
              </a:ext>
            </a:extLst>
          </p:cNvPr>
          <p:cNvPicPr>
            <a:picLocks noChangeAspect="1"/>
          </p:cNvPicPr>
          <p:nvPr/>
        </p:nvPicPr>
        <p:blipFill>
          <a:blip r:embed="rId3"/>
          <a:stretch>
            <a:fillRect/>
          </a:stretch>
        </p:blipFill>
        <p:spPr>
          <a:xfrm>
            <a:off x="6272980" y="1008154"/>
            <a:ext cx="5552715" cy="5579459"/>
          </a:xfrm>
          <a:prstGeom prst="rect">
            <a:avLst/>
          </a:prstGeom>
        </p:spPr>
      </p:pic>
    </p:spTree>
    <p:extLst>
      <p:ext uri="{BB962C8B-B14F-4D97-AF65-F5344CB8AC3E}">
        <p14:creationId xmlns:p14="http://schemas.microsoft.com/office/powerpoint/2010/main" val="38044813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2D55D-9584-A671-0D52-43AAF0EE5FB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0C49A6E-78F1-F00A-CCC3-8D06C78594DB}"/>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7. Result &amp; Discussion – Continued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FE7E402-7660-97BD-9928-472ED5538393}"/>
              </a:ext>
            </a:extLst>
          </p:cNvPr>
          <p:cNvSpPr txBox="1"/>
          <p:nvPr/>
        </p:nvSpPr>
        <p:spPr>
          <a:xfrm>
            <a:off x="1033152" y="634077"/>
            <a:ext cx="6151418" cy="374077"/>
          </a:xfrm>
          <a:prstGeom prst="rect">
            <a:avLst/>
          </a:prstGeom>
          <a:noFill/>
        </p:spPr>
        <p:txBody>
          <a:bodyPr wrap="square">
            <a:spAutoFit/>
          </a:bodyPr>
          <a:lstStyle/>
          <a:p>
            <a:pPr algn="ctr">
              <a:lnSpc>
                <a:spcPct val="107000"/>
              </a:lnSpc>
              <a:spcAft>
                <a:spcPts val="800"/>
              </a:spcAft>
            </a:pPr>
            <a:r>
              <a:rPr lang="en-IN" sz="1800" kern="100" spc="-10" dirty="0">
                <a:solidFill>
                  <a:srgbClr val="231F20"/>
                </a:solidFill>
                <a:effectLst/>
                <a:latin typeface="Times New Roman" panose="02020603050405020304" pitchFamily="18" charset="0"/>
                <a:ea typeface="Cambria" panose="02040503050406030204" pitchFamily="18" charset="0"/>
                <a:cs typeface="Mangal" panose="02040503050203030202" pitchFamily="18" charset="0"/>
              </a:rPr>
              <a:t>Table 5: Hazard Identification and Risk Assessment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9" name="Picture 8">
            <a:extLst>
              <a:ext uri="{FF2B5EF4-FFF2-40B4-BE49-F238E27FC236}">
                <a16:creationId xmlns:a16="http://schemas.microsoft.com/office/drawing/2014/main" id="{0E9018CC-DFCF-A953-E43F-39A54CA41952}"/>
              </a:ext>
            </a:extLst>
          </p:cNvPr>
          <p:cNvPicPr>
            <a:picLocks noChangeAspect="1"/>
          </p:cNvPicPr>
          <p:nvPr/>
        </p:nvPicPr>
        <p:blipFill>
          <a:blip r:embed="rId2"/>
          <a:stretch>
            <a:fillRect/>
          </a:stretch>
        </p:blipFill>
        <p:spPr>
          <a:xfrm>
            <a:off x="832577" y="1656118"/>
            <a:ext cx="10326541" cy="4296789"/>
          </a:xfrm>
          <a:prstGeom prst="rect">
            <a:avLst/>
          </a:prstGeom>
        </p:spPr>
      </p:pic>
    </p:spTree>
    <p:extLst>
      <p:ext uri="{BB962C8B-B14F-4D97-AF65-F5344CB8AC3E}">
        <p14:creationId xmlns:p14="http://schemas.microsoft.com/office/powerpoint/2010/main" val="3489401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B16E6-6128-C486-6DCF-58FE728C97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E4015E8-0045-0FD7-A340-E75919D18835}"/>
              </a:ext>
            </a:extLst>
          </p:cNvPr>
          <p:cNvSpPr txBox="1"/>
          <p:nvPr/>
        </p:nvSpPr>
        <p:spPr>
          <a:xfrm>
            <a:off x="225631" y="1011941"/>
            <a:ext cx="11281558" cy="5554534"/>
          </a:xfrm>
          <a:prstGeom prst="rect">
            <a:avLst/>
          </a:prstGeom>
          <a:noFill/>
        </p:spPr>
        <p:txBody>
          <a:bodyPr wrap="square">
            <a:spAutoFit/>
          </a:bodyPr>
          <a:lstStyle/>
          <a:p>
            <a:pPr marL="228600" algn="just">
              <a:lnSpc>
                <a:spcPct val="110000"/>
              </a:lnSpc>
              <a:buNone/>
            </a:pPr>
            <a:r>
              <a:rPr lang="en-IN" sz="1800" spc="-10" dirty="0">
                <a:solidFill>
                  <a:srgbClr val="231F20"/>
                </a:solidFill>
                <a:effectLst/>
                <a:latin typeface="Times New Roman" panose="02020603050405020304" pitchFamily="18" charset="0"/>
                <a:ea typeface="Cambria" panose="02040503050406030204" pitchFamily="18" charset="0"/>
                <a:cs typeface="Cambria" panose="02040503050406030204" pitchFamily="18" charset="0"/>
              </a:rPr>
              <a:t>This study outlines the need to fill the gaps in literature and industry practice by proposing an organized safety and risk management framework for the construction industry of CASP. It also suggests effective management of safety and risks associated with construction and commissioning by incorporating the STARR Model into the Safety Management System and using intricate step-by-step Hazard Identification and Risk Assessment processes. As a reaction to a shift in safety complexity, the important observations stress that the absence of a prescribed risk management approach in CASP projects has amplified safety problems, mainly during initial phase and the commissioning phase, which tends to be neglected. The HIRA design helps </a:t>
            </a:r>
            <a:r>
              <a:rPr lang="en-US" sz="1800" dirty="0">
                <a:effectLst/>
                <a:latin typeface="Times New Roman" panose="02020603050405020304" pitchFamily="18" charset="0"/>
                <a:ea typeface="Cambria" panose="02040503050406030204" pitchFamily="18" charset="0"/>
                <a:cs typeface="Cambria" panose="02040503050406030204" pitchFamily="18" charset="0"/>
              </a:rPr>
              <a:t>to ensures potential hazards are identified, assessed, and controlled at every stage</a:t>
            </a:r>
            <a:r>
              <a:rPr lang="en-IN" sz="1800" spc="-10" dirty="0">
                <a:solidFill>
                  <a:srgbClr val="231F20"/>
                </a:solidFill>
                <a:effectLst/>
                <a:latin typeface="Times New Roman" panose="02020603050405020304" pitchFamily="18" charset="0"/>
                <a:ea typeface="Cambria" panose="02040503050406030204" pitchFamily="18" charset="0"/>
                <a:cs typeface="Cambria" panose="02040503050406030204" pitchFamily="18" charset="0"/>
              </a:rPr>
              <a:t>, while the STARR Model ensures safety is integrated via recurrent training, evaluation, and enhancement. Such integration does not only improve hazardous conditions but also establishes safety culture and competency which reduces incidents occurrence. The adoption of a methodical and domain specific safety context can, as indicated by the study, significantly enhance CASP construction safety effectiveness, compliance, and construction productivity. </a:t>
            </a:r>
            <a:endParaRPr lang="en-IN" sz="1800" dirty="0">
              <a:effectLst/>
              <a:latin typeface="Cambria" panose="02040503050406030204" pitchFamily="18" charset="0"/>
              <a:ea typeface="Cambria" panose="02040503050406030204" pitchFamily="18" charset="0"/>
              <a:cs typeface="Cambria" panose="02040503050406030204" pitchFamily="18" charset="0"/>
            </a:endParaRPr>
          </a:p>
          <a:p>
            <a:pPr marL="228600" algn="just">
              <a:lnSpc>
                <a:spcPct val="110000"/>
              </a:lnSpc>
            </a:pPr>
            <a:r>
              <a:rPr lang="en-IN" sz="1800" spc="-10" dirty="0">
                <a:solidFill>
                  <a:srgbClr val="231F20"/>
                </a:solidFill>
                <a:effectLst/>
                <a:latin typeface="Times New Roman" panose="02020603050405020304" pitchFamily="18" charset="0"/>
                <a:ea typeface="Cambria" panose="02040503050406030204" pitchFamily="18" charset="0"/>
                <a:cs typeface="Cambria" panose="02040503050406030204" pitchFamily="18" charset="0"/>
              </a:rPr>
              <a:t>Despite the organized safety and risk management framework this study has some limitation. The proposed approach could not take into account the new safety and risk opportunities, and It was only applied to one practical CASP construction project. R</a:t>
            </a:r>
            <a:r>
              <a:rPr lang="en-US" sz="1800" dirty="0" err="1">
                <a:solidFill>
                  <a:srgbClr val="212121"/>
                </a:solidFill>
                <a:effectLst/>
                <a:latin typeface="Times New Roman" panose="02020603050405020304" pitchFamily="18" charset="0"/>
                <a:ea typeface="Cambria" panose="02040503050406030204" pitchFamily="18" charset="0"/>
                <a:cs typeface="Cambria" panose="02040503050406030204" pitchFamily="18" charset="0"/>
              </a:rPr>
              <a:t>isks</a:t>
            </a:r>
            <a:r>
              <a:rPr lang="en-US" sz="1800" dirty="0">
                <a:solidFill>
                  <a:srgbClr val="212121"/>
                </a:solidFill>
                <a:effectLst/>
                <a:latin typeface="Times New Roman" panose="02020603050405020304" pitchFamily="18" charset="0"/>
                <a:ea typeface="Cambria" panose="02040503050406030204" pitchFamily="18" charset="0"/>
                <a:cs typeface="Cambria" panose="02040503050406030204" pitchFamily="18" charset="0"/>
              </a:rPr>
              <a:t> in construction industry cannot be completely eliminated, the framework proposed, insists on continued monitoring and regular updating by the management to achieve effective implementation of safety measures and risk mitigation strategies.</a:t>
            </a:r>
            <a:r>
              <a:rPr lang="en-US" sz="1800" spc="-10" dirty="0">
                <a:solidFill>
                  <a:srgbClr val="231F20"/>
                </a:solidFill>
                <a:effectLst/>
                <a:latin typeface="Times New Roman" panose="02020603050405020304" pitchFamily="18" charset="0"/>
                <a:ea typeface="Cambria" panose="02040503050406030204" pitchFamily="18" charset="0"/>
                <a:cs typeface="Cambria" panose="02040503050406030204" pitchFamily="18" charset="0"/>
              </a:rPr>
              <a:t> </a:t>
            </a:r>
            <a:r>
              <a:rPr lang="en-IN" sz="1800" spc="-10" dirty="0">
                <a:solidFill>
                  <a:srgbClr val="231F20"/>
                </a:solidFill>
                <a:effectLst/>
                <a:latin typeface="Times New Roman" panose="02020603050405020304" pitchFamily="18" charset="0"/>
                <a:ea typeface="Cambria" panose="02040503050406030204" pitchFamily="18" charset="0"/>
                <a:cs typeface="Cambria" panose="02040503050406030204" pitchFamily="18" charset="0"/>
              </a:rPr>
              <a:t>Moreover, this study can be further extended by considering other construction industries in India. In the long term, improving risk assessment models using modern sophisticated safety technologies will enhance the CASP construction industry's dependability and resilience while safeguarding its sustainability</a:t>
            </a:r>
            <a:endParaRPr lang="en-IN" sz="1800" dirty="0">
              <a:effectLst/>
              <a:latin typeface="Cambria" panose="02040503050406030204" pitchFamily="18" charset="0"/>
              <a:ea typeface="Cambria" panose="02040503050406030204" pitchFamily="18" charset="0"/>
              <a:cs typeface="Cambria" panose="02040503050406030204" pitchFamily="18" charset="0"/>
            </a:endParaRPr>
          </a:p>
        </p:txBody>
      </p:sp>
      <p:sp>
        <p:nvSpPr>
          <p:cNvPr id="5" name="TextBox 4">
            <a:extLst>
              <a:ext uri="{FF2B5EF4-FFF2-40B4-BE49-F238E27FC236}">
                <a16:creationId xmlns:a16="http://schemas.microsoft.com/office/drawing/2014/main" id="{002ED29F-7489-ECA9-4F4A-88B92DECFF3E}"/>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8. Conclusion</a:t>
            </a:r>
            <a:endParaRPr lang="en-I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24588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0E09C-5FEA-8795-E087-887C96E62B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55F2945-E5A2-C44B-8805-718332CF26F3}"/>
              </a:ext>
            </a:extLst>
          </p:cNvPr>
          <p:cNvSpPr txBox="1"/>
          <p:nvPr/>
        </p:nvSpPr>
        <p:spPr>
          <a:xfrm>
            <a:off x="225631" y="1011941"/>
            <a:ext cx="11281558" cy="2812245"/>
          </a:xfrm>
          <a:prstGeom prst="rect">
            <a:avLst/>
          </a:prstGeom>
          <a:noFill/>
        </p:spPr>
        <p:txBody>
          <a:bodyPr wrap="square">
            <a:spAutoFit/>
          </a:bodyPr>
          <a:lstStyle/>
          <a:p>
            <a:pPr marL="228600" algn="just">
              <a:lnSpc>
                <a:spcPct val="110000"/>
              </a:lnSpc>
            </a:pPr>
            <a:r>
              <a:rPr lang="en-IN" sz="1800" dirty="0">
                <a:effectLst/>
                <a:latin typeface="Times New Roman" panose="02020603050405020304" pitchFamily="18" charset="0"/>
                <a:ea typeface="Calibri" panose="020F0502020204030204" pitchFamily="34" charset="0"/>
                <a:cs typeface="Cambria" panose="02040503050406030204" pitchFamily="18" charset="0"/>
              </a:rPr>
              <a:t>I wish to express my heartfelt appreciation and gratitude to my research coordinator for their ceaseless support, counsel, and invaluable suggestions for this project. Their expertise was critical for the successful completion and direction of this study. I extend my gratitude to IPS Academy for the resources and database available to support academics which were the backbone of my research. Their undeterred assistance has been paramount in carrying out this study judiciously. My thanks go to the Air Separation Plant for allowing me to safety and risk assessment of its workplace, who contributed invaluable data and perspectives about the who, what, where, when, how, and why. The contribution of the workplace has added much depth and significance to this study. Last but not least, I thank the Science and Technology Department, which has been actively involved in this research. I appreciate their support and faith in the essentiality of this work, especially during the process of executing this study collaboratively.</a:t>
            </a:r>
            <a:endParaRPr lang="en-IN" sz="1800" dirty="0">
              <a:effectLst/>
              <a:latin typeface="Cambria" panose="02040503050406030204" pitchFamily="18" charset="0"/>
              <a:ea typeface="Cambria" panose="02040503050406030204" pitchFamily="18" charset="0"/>
              <a:cs typeface="Cambria" panose="02040503050406030204" pitchFamily="18" charset="0"/>
            </a:endParaRPr>
          </a:p>
        </p:txBody>
      </p:sp>
      <p:sp>
        <p:nvSpPr>
          <p:cNvPr id="5" name="TextBox 4">
            <a:extLst>
              <a:ext uri="{FF2B5EF4-FFF2-40B4-BE49-F238E27FC236}">
                <a16:creationId xmlns:a16="http://schemas.microsoft.com/office/drawing/2014/main" id="{AD736B11-FE09-96DC-262B-91C0EB8D38E5}"/>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9. Acknowledgement </a:t>
            </a:r>
            <a:endParaRPr lang="en-I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05547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6583CD2-D633-5B8A-7015-ABB9B628F280}"/>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10. Reference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35130" y="912376"/>
            <a:ext cx="11661695" cy="849592"/>
          </a:xfrm>
          <a:prstGeom prst="rect">
            <a:avLst/>
          </a:prstGeom>
        </p:spPr>
        <p:txBody>
          <a:bodyPr wrap="square">
            <a:spAutoFit/>
          </a:bodyPr>
          <a:lstStyle/>
          <a:p>
            <a:pPr algn="just">
              <a:lnSpc>
                <a:spcPct val="150000"/>
              </a:lnSpc>
              <a:spcAft>
                <a:spcPts val="1200"/>
              </a:spcAft>
            </a:pPr>
            <a:endParaRPr lang="en-IN" sz="1000" kern="100" dirty="0">
              <a:latin typeface="Times New Roman" panose="02020603050405020304" pitchFamily="18" charset="0"/>
              <a:cs typeface="Mangal" panose="02040503050203030202" pitchFamily="18" charset="0"/>
            </a:endParaRPr>
          </a:p>
          <a:p>
            <a:pPr marL="342900" lvl="0" indent="-342900" algn="just">
              <a:lnSpc>
                <a:spcPct val="150000"/>
              </a:lnSpc>
              <a:spcAft>
                <a:spcPts val="1200"/>
              </a:spcAft>
              <a:buFont typeface="+mj-lt"/>
              <a:buAutoNum type="arabicPeriod"/>
            </a:pPr>
            <a:endParaRPr lang="en-IN" dirty="0">
              <a:latin typeface="Calibri" panose="020F0502020204030204" pitchFamily="34" charset="0"/>
              <a:ea typeface="Calibri" panose="020F0502020204030204" pitchFamily="34" charset="0"/>
              <a:cs typeface="Mangal"/>
            </a:endParaRPr>
          </a:p>
        </p:txBody>
      </p:sp>
      <p:sp>
        <p:nvSpPr>
          <p:cNvPr id="9" name="TextBox 8">
            <a:extLst>
              <a:ext uri="{FF2B5EF4-FFF2-40B4-BE49-F238E27FC236}">
                <a16:creationId xmlns:a16="http://schemas.microsoft.com/office/drawing/2014/main" id="{DF4C56E7-A909-6248-FAAA-CC1A6FC6DF7D}"/>
              </a:ext>
            </a:extLst>
          </p:cNvPr>
          <p:cNvSpPr txBox="1"/>
          <p:nvPr/>
        </p:nvSpPr>
        <p:spPr>
          <a:xfrm>
            <a:off x="235130" y="912376"/>
            <a:ext cx="11462065" cy="5632311"/>
          </a:xfrm>
          <a:prstGeom prst="rect">
            <a:avLst/>
          </a:prstGeom>
          <a:noFill/>
        </p:spPr>
        <p:txBody>
          <a:bodyPr wrap="square">
            <a:spAutoFit/>
          </a:bodyPr>
          <a:lstStyle/>
          <a:p>
            <a:r>
              <a:rPr lang="en-US" dirty="0"/>
              <a:t>[1] Edwin W. et al., “An analysis of the relationship between project management and safety management in the Norwegian construction industry,” Safety Science, vol. 180, 2024. </a:t>
            </a:r>
          </a:p>
          <a:p>
            <a:r>
              <a:rPr lang="en-US" dirty="0"/>
              <a:t>[2] Bourahla A. et al., “Managing Occupational Health and Safety Risks in Construction Projects to Achieve Social Sustainability – A Review of Literature,” Procedia Computer Science, vol. 239, 2024. </a:t>
            </a:r>
          </a:p>
          <a:p>
            <a:r>
              <a:rPr lang="en-US" dirty="0"/>
              <a:t>[3] </a:t>
            </a:r>
            <a:r>
              <a:rPr lang="en-US" dirty="0" err="1"/>
              <a:t>Arumugaprabu</a:t>
            </a:r>
            <a:r>
              <a:rPr lang="en-US" dirty="0"/>
              <a:t> V. et al., “Hazard Identification and Risk Assessment Using Integrated Exposure Frequency and Legislation Requirements (HIRA-FL) in Construction Sites,” Materials Today: Proceedings, vol. 56, 2022. </a:t>
            </a:r>
          </a:p>
          <a:p>
            <a:r>
              <a:rPr lang="en-US" dirty="0"/>
              <a:t>[4] Gladly P. et al., “Risk Management and Safety Assessment in Building Construction Projects,” Second International Conference on Next Generation Intelligent System (ICNGIS), 2022. </a:t>
            </a:r>
          </a:p>
          <a:p>
            <a:r>
              <a:rPr lang="en-US" dirty="0"/>
              <a:t>[5] </a:t>
            </a:r>
            <a:r>
              <a:rPr lang="en-US" dirty="0" err="1"/>
              <a:t>Herlina</a:t>
            </a:r>
            <a:r>
              <a:rPr lang="en-US" dirty="0"/>
              <a:t> L. et al., “Hazard Identification in Fabrication </a:t>
            </a:r>
            <a:r>
              <a:rPr lang="en-US" dirty="0" err="1"/>
              <a:t>Fndustry</a:t>
            </a:r>
            <a:r>
              <a:rPr lang="en-US" dirty="0"/>
              <a:t> Using Hazard Identification and Risk Assessment (HIRA) and Job Safety Analysis (JSA),” Journal Industrial </a:t>
            </a:r>
            <a:r>
              <a:rPr lang="en-US" dirty="0" err="1"/>
              <a:t>Servicess</a:t>
            </a:r>
            <a:r>
              <a:rPr lang="en-US" dirty="0"/>
              <a:t>, vol. 8, 2022. </a:t>
            </a:r>
          </a:p>
          <a:p>
            <a:r>
              <a:rPr lang="en-US" dirty="0"/>
              <a:t>[6] Guan Z. et al., “A Web-Based Safety Management Platform to Enhance Safety for Chinese Migrant Construction Workers,” Safety Science, vol. 181, 2025. </a:t>
            </a:r>
          </a:p>
          <a:p>
            <a:r>
              <a:rPr lang="en-US" dirty="0"/>
              <a:t>[7] Waqar A. et al., “An Integrated Management System (IMS) Approach to Sustainable Construction Development and Management,” Journal of Infrastructure Intelligence and Resilience, vol. 4, 2025. </a:t>
            </a:r>
          </a:p>
          <a:p>
            <a:r>
              <a:rPr lang="en-US" dirty="0"/>
              <a:t>[8] Son S. et al., “Assessment of Risk Priorities by Cause of Construction Safety Accidents: A Case Study of Falling Accidents in South Korea,” </a:t>
            </a:r>
            <a:r>
              <a:rPr lang="en-US" dirty="0" err="1"/>
              <a:t>Heliyon</a:t>
            </a:r>
            <a:r>
              <a:rPr lang="en-US" dirty="0"/>
              <a:t>, 2024. </a:t>
            </a:r>
          </a:p>
          <a:p>
            <a:r>
              <a:rPr lang="en-US" dirty="0"/>
              <a:t>[9] Forteza F. et al., “Organizational Factors and Specific Risks on Construction Sites,” Journal of Safety Research, vol. 81, 2022. </a:t>
            </a:r>
          </a:p>
          <a:p>
            <a:r>
              <a:rPr lang="en-US" dirty="0"/>
              <a:t>[10] Khan W. et al., “Occupational </a:t>
            </a:r>
            <a:r>
              <a:rPr lang="en-US" dirty="0" err="1"/>
              <a:t>Halth</a:t>
            </a:r>
            <a:r>
              <a:rPr lang="en-US" dirty="0"/>
              <a:t> and Safety in Construction Industry in Pakistan Using Modified-SIRA Method,” Science Direct, vol. 118, 2019. </a:t>
            </a:r>
          </a:p>
        </p:txBody>
      </p:sp>
    </p:spTree>
    <p:extLst>
      <p:ext uri="{BB962C8B-B14F-4D97-AF65-F5344CB8AC3E}">
        <p14:creationId xmlns:p14="http://schemas.microsoft.com/office/powerpoint/2010/main" val="3025830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B8DD4-FD91-1C22-479A-8BD28B545F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0FADF9C-F695-04D2-A52C-CCBC4468B502}"/>
              </a:ext>
            </a:extLst>
          </p:cNvPr>
          <p:cNvSpPr txBox="1"/>
          <p:nvPr/>
        </p:nvSpPr>
        <p:spPr>
          <a:xfrm>
            <a:off x="107501" y="58365"/>
            <a:ext cx="5888347" cy="575712"/>
          </a:xfrm>
          <a:prstGeom prst="rect">
            <a:avLst/>
          </a:prstGeom>
          <a:noFill/>
        </p:spPr>
        <p:txBody>
          <a:bodyPr wrap="square" lIns="0" tIns="0" rIns="0" bIns="0" rtlCol="0">
            <a:noAutofit/>
          </a:bodyPr>
          <a:lstStyle/>
          <a:p>
            <a:r>
              <a:rPr lang="en-US" sz="2800" b="1" dirty="0">
                <a:solidFill>
                  <a:schemeClr val="bg1"/>
                </a:solidFill>
                <a:latin typeface="Times New Roman" panose="02020603050405020304" pitchFamily="18" charset="0"/>
                <a:cs typeface="Times New Roman" panose="02020603050405020304" pitchFamily="18" charset="0"/>
              </a:rPr>
              <a:t>9. Reference </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6E0EDF2-A580-8353-DBFC-3EB7634FE95B}"/>
              </a:ext>
            </a:extLst>
          </p:cNvPr>
          <p:cNvSpPr/>
          <p:nvPr/>
        </p:nvSpPr>
        <p:spPr>
          <a:xfrm>
            <a:off x="235130" y="912376"/>
            <a:ext cx="11661695" cy="849592"/>
          </a:xfrm>
          <a:prstGeom prst="rect">
            <a:avLst/>
          </a:prstGeom>
        </p:spPr>
        <p:txBody>
          <a:bodyPr wrap="square">
            <a:spAutoFit/>
          </a:bodyPr>
          <a:lstStyle/>
          <a:p>
            <a:pPr algn="just">
              <a:lnSpc>
                <a:spcPct val="150000"/>
              </a:lnSpc>
              <a:spcAft>
                <a:spcPts val="1200"/>
              </a:spcAft>
            </a:pPr>
            <a:endParaRPr lang="en-IN" sz="1000" kern="100" dirty="0">
              <a:latin typeface="Times New Roman" panose="02020603050405020304" pitchFamily="18" charset="0"/>
              <a:cs typeface="Mangal" panose="02040503050203030202" pitchFamily="18" charset="0"/>
            </a:endParaRPr>
          </a:p>
          <a:p>
            <a:pPr marL="342900" lvl="0" indent="-342900" algn="just">
              <a:lnSpc>
                <a:spcPct val="150000"/>
              </a:lnSpc>
              <a:spcAft>
                <a:spcPts val="1200"/>
              </a:spcAft>
              <a:buFont typeface="+mj-lt"/>
              <a:buAutoNum type="arabicPeriod"/>
            </a:pPr>
            <a:endParaRPr lang="en-IN" dirty="0">
              <a:latin typeface="Calibri" panose="020F0502020204030204" pitchFamily="34" charset="0"/>
              <a:ea typeface="Calibri" panose="020F0502020204030204" pitchFamily="34" charset="0"/>
              <a:cs typeface="Mangal"/>
            </a:endParaRPr>
          </a:p>
        </p:txBody>
      </p:sp>
      <p:sp>
        <p:nvSpPr>
          <p:cNvPr id="9" name="TextBox 8">
            <a:extLst>
              <a:ext uri="{FF2B5EF4-FFF2-40B4-BE49-F238E27FC236}">
                <a16:creationId xmlns:a16="http://schemas.microsoft.com/office/drawing/2014/main" id="{A2B2202D-D2D4-6535-1EB3-E2D1F05DFEBF}"/>
              </a:ext>
            </a:extLst>
          </p:cNvPr>
          <p:cNvSpPr txBox="1"/>
          <p:nvPr/>
        </p:nvSpPr>
        <p:spPr>
          <a:xfrm>
            <a:off x="235130" y="912376"/>
            <a:ext cx="11462065" cy="2308324"/>
          </a:xfrm>
          <a:prstGeom prst="rect">
            <a:avLst/>
          </a:prstGeom>
          <a:noFill/>
        </p:spPr>
        <p:txBody>
          <a:bodyPr wrap="square">
            <a:spAutoFit/>
          </a:bodyPr>
          <a:lstStyle/>
          <a:p>
            <a:r>
              <a:rPr lang="en-US" dirty="0"/>
              <a:t>[11] Sui Y. et al., “A Novel Approach for Occupational Health and Safety and Environment Risk Assessment for Nuclear Power Plant Construction Project,” Journal of Cleaner Production, vol. 258, 2020. </a:t>
            </a:r>
          </a:p>
          <a:p>
            <a:r>
              <a:rPr lang="en-US" dirty="0"/>
              <a:t>[12] Asgard T. and Jorgensen L., “Health and Safety in Early </a:t>
            </a:r>
            <a:r>
              <a:rPr lang="en-US" dirty="0" err="1"/>
              <a:t>Ehases</a:t>
            </a:r>
            <a:r>
              <a:rPr lang="en-US" dirty="0"/>
              <a:t> of Project Management in Construction,” Procedia Computer Science, vol. 164, 2019. </a:t>
            </a:r>
          </a:p>
          <a:p>
            <a:r>
              <a:rPr lang="en-US" dirty="0"/>
              <a:t>[13] Iqbal S. et al., “Risk Management in Construction Projects,” Technological and Economic Development of Economy, vol. 21, 2015. </a:t>
            </a:r>
          </a:p>
          <a:p>
            <a:r>
              <a:rPr lang="en-US" dirty="0"/>
              <a:t>[14] Belel Z. and Mahmood H., “Risk Management Practices in the Nigerian Construction Industry – A Case Study of YOLA,” Continental J. Engineering Sciences, vol. 3, 2012. </a:t>
            </a:r>
          </a:p>
        </p:txBody>
      </p:sp>
    </p:spTree>
    <p:extLst>
      <p:ext uri="{BB962C8B-B14F-4D97-AF65-F5344CB8AC3E}">
        <p14:creationId xmlns:p14="http://schemas.microsoft.com/office/powerpoint/2010/main" val="23707569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2723" y="1921318"/>
            <a:ext cx="8943147" cy="1440089"/>
          </a:xfrm>
        </p:spPr>
        <p:txBody>
          <a:bodyPr>
            <a:noAutofit/>
            <a:scene3d>
              <a:camera prst="orthographicFront"/>
              <a:lightRig rig="threePt" dir="t"/>
            </a:scene3d>
            <a:sp3d extrusionH="57150">
              <a:bevelT w="82550" h="38100" prst="coolSlant"/>
            </a:sp3d>
          </a:bodyPr>
          <a:lstStyle/>
          <a:p>
            <a:pPr marL="0" indent="0">
              <a:buNone/>
            </a:pPr>
            <a:r>
              <a:rPr lang="en-US" sz="11500" dirty="0">
                <a:solidFill>
                  <a:schemeClr val="accent5">
                    <a:lumMod val="75000"/>
                  </a:schemeClr>
                </a:solidFill>
                <a:effectLst>
                  <a:outerShdw blurRad="50800" dist="88900" dir="21540000" sx="103000" sy="103000" algn="ctr" rotWithShape="0">
                    <a:srgbClr val="000000">
                      <a:alpha val="43137"/>
                    </a:srgbClr>
                  </a:outerShdw>
                  <a:reflection stA="45000" endPos="0" dist="50800" dir="5400000" sy="-100000" algn="bl" rotWithShape="0"/>
                </a:effectLst>
                <a:latin typeface="Times New Roman" panose="02020603050405020304" pitchFamily="18" charset="0"/>
                <a:cs typeface="Times New Roman" panose="02020603050405020304" pitchFamily="18" charset="0"/>
              </a:rPr>
              <a:t>THANK</a:t>
            </a:r>
            <a:r>
              <a:rPr lang="en-US" sz="11500" dirty="0">
                <a:effectLst>
                  <a:outerShdw blurRad="50800" dist="88900" dir="21540000" sx="103000" sy="103000" algn="ctr" rotWithShape="0">
                    <a:srgbClr val="000000">
                      <a:alpha val="43137"/>
                    </a:srgbClr>
                  </a:outerShdw>
                  <a:reflection stA="45000" endPos="0" dist="50800" dir="5400000" sy="-100000" algn="bl" rotWithShape="0"/>
                </a:effectLst>
                <a:latin typeface="Times New Roman" panose="02020603050405020304" pitchFamily="18" charset="0"/>
                <a:cs typeface="Times New Roman" panose="02020603050405020304" pitchFamily="18" charset="0"/>
              </a:rPr>
              <a:t> </a:t>
            </a:r>
            <a:r>
              <a:rPr lang="en-US" sz="11500" dirty="0">
                <a:solidFill>
                  <a:srgbClr val="00B050"/>
                </a:solidFill>
                <a:effectLst>
                  <a:outerShdw blurRad="50800" dist="88900" dir="21540000" sx="103000" sy="103000" algn="ctr" rotWithShape="0">
                    <a:srgbClr val="000000">
                      <a:alpha val="43137"/>
                    </a:srgbClr>
                  </a:outerShdw>
                  <a:reflection stA="45000" endPos="0" dist="50800" dir="5400000" sy="-100000" algn="bl" rotWithShape="0"/>
                </a:effectLst>
                <a:latin typeface="Times New Roman" panose="02020603050405020304" pitchFamily="18" charset="0"/>
                <a:cs typeface="Times New Roman" panose="02020603050405020304" pitchFamily="18" charset="0"/>
              </a:rPr>
              <a:t>YOU</a:t>
            </a:r>
            <a:r>
              <a:rPr lang="en-US" sz="11500" dirty="0">
                <a:effectLst>
                  <a:outerShdw blurRad="50800" dist="88900" dir="21540000" sx="103000" sy="103000" algn="ctr" rotWithShape="0">
                    <a:srgbClr val="000000">
                      <a:alpha val="43137"/>
                    </a:srgbClr>
                  </a:outerShdw>
                  <a:reflection stA="45000" endPos="0" dist="50800" dir="5400000" sy="-100000" algn="bl" rotWithShape="0"/>
                </a:effectLst>
                <a:latin typeface="Times New Roman" panose="02020603050405020304" pitchFamily="18" charset="0"/>
                <a:cs typeface="Times New Roman" panose="02020603050405020304" pitchFamily="18" charset="0"/>
              </a:rPr>
              <a:t> </a:t>
            </a:r>
            <a:endParaRPr lang="en-IN" sz="11500" dirty="0">
              <a:effectLst>
                <a:outerShdw blurRad="50800" dist="88900" dir="21540000" sx="103000" sy="103000" algn="ctr" rotWithShape="0">
                  <a:srgbClr val="000000">
                    <a:alpha val="43137"/>
                  </a:srgbClr>
                </a:outerShdw>
                <a:reflection stA="45000" endPos="0" dist="50800" dir="5400000" sy="-10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440196"/>
      </p:ext>
    </p:extLst>
  </p:cSld>
  <p:clrMapOvr>
    <a:masterClrMapping/>
  </p:clrMapOvr>
</p:sld>
</file>

<file path=ppt/theme/_rels/theme1.xml.rels>&#65279;<?xml version="1.0" encoding="utf-8"?><Relationships xmlns="http://schemas.openxmlformats.org/package/2006/relationships"><Relationship Type="http://schemas.openxmlformats.org/officeDocument/2006/relationships/image" Target="/ppt/media/image1.jpeg" Id="rId1" /></Relationships>
</file>

<file path=ppt/theme/theme1.xml><?xml version="1.0" encoding="utf-8"?>
<a:theme xmlns:a="http://schemas.openxmlformats.org/drawingml/2006/main" name="Parallax">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2014</TotalTime>
  <Words>3184</Words>
  <Application>Microsoft Office PowerPoint</Application>
  <PresentationFormat>Widescreen</PresentationFormat>
  <Paragraphs>112</Paragraphs>
  <Slides>27</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27</vt:i4>
      </vt:variant>
    </vt:vector>
  </HeadingPairs>
  <TitlesOfParts>
    <vt:vector size="36" baseType="lpstr">
      <vt:lpstr>Arial</vt:lpstr>
      <vt:lpstr>Arial Black</vt:lpstr>
      <vt:lpstr>Calibri</vt:lpstr>
      <vt:lpstr>Calibri Light</vt:lpstr>
      <vt:lpstr>Cambria</vt:lpstr>
      <vt:lpstr>Corbel</vt:lpstr>
      <vt:lpstr>Times New Roman</vt:lpstr>
      <vt:lpstr>Parallax</vt:lpstr>
      <vt:lpstr>Custom Design</vt:lpstr>
      <vt:lpstr>PowerPoint Presentation</vt:lpstr>
      <vt:lpstr> 1. Abstract 2. Introduction 3. Literature Review 4. Literature Gaps 5. Objective of the Study  6. Methodology 7. Result &amp; Discussion 8. Conclusion 9. Acknowledgement  10. References  </vt:lpstr>
      <vt:lpstr>Safety and risk management are important concepts in construction of Cryogenic Air Separation Plants (CASP). Conventional Hazard Identification and Risk Assessment (HIRA) methods have proven ineffective in practice since many crucial aspects like structured safety management frameworks are often not taken into account. This study develops and integrate STARR Model (Select - Train - Assess - Review - Reinforce) into CASP construction Safety Management System (SMS) along with a comprehensive construction phase-wise HIRA process. The study emphasizes mechanism enhancement for hazard control, safety compliance, and the promotion of a strong safety culture in CASP projects. A multi-phase methodology has been employed, which included survey methods, expert reviews, and analysis of safety practices at a CASP construction site in North India. STARR Model ensures proactive safety measures through systematic workforce training, risk assessment, and continuous improvement, while the HIRA process is aimed at identifying, evaluating, and mitigating risks throughout all phases of construction. Results demonstrated that the integration framework is effective in incident reduction, regulatory compliance facilitation, and safety culture enhancement. It is concluded that the proposed model greatly enhances safety performance in CASP construction but is at present limited to application in one project. Further studies may explore wider industry implementations of the model, together with the incursion of advanced safety technologies into risk management, thereby enhancing sustainability in high-risk construction environments.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Yogender Singh</dc:creator>
  <cp:lastModifiedBy>Yogender Singh</cp:lastModifiedBy>
  <cp:revision>45</cp:revision>
  <dcterms:created xsi:type="dcterms:W3CDTF">2024-11-28T13:05:32Z</dcterms:created>
  <dcterms:modified xsi:type="dcterms:W3CDTF">2025-03-18T12:02:05Z</dcterms:modified>
</cp:coreProperties>
</file>