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17"/>
  </p:notesMasterIdLst>
  <p:handoutMasterIdLst>
    <p:handoutMasterId r:id="rId18"/>
  </p:handoutMasterIdLst>
  <p:sldIdLst>
    <p:sldId id="256" r:id="rId5"/>
    <p:sldId id="295" r:id="rId6"/>
    <p:sldId id="258" r:id="rId7"/>
    <p:sldId id="286" r:id="rId8"/>
    <p:sldId id="287" r:id="rId9"/>
    <p:sldId id="288" r:id="rId10"/>
    <p:sldId id="289" r:id="rId11"/>
    <p:sldId id="290" r:id="rId12"/>
    <p:sldId id="291" r:id="rId13"/>
    <p:sldId id="292" r:id="rId14"/>
    <p:sldId id="293" r:id="rId15"/>
    <p:sldId id="294"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3350"/>
    <a:srgbClr val="0C4360"/>
    <a:srgbClr val="1B6872"/>
    <a:srgbClr val="63B7C6"/>
    <a:srgbClr val="002136"/>
    <a:srgbClr val="0C75AC"/>
    <a:srgbClr val="00243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78"/>
      </p:cViewPr>
      <p:guideLst>
        <p:guide orient="horz" pos="2160"/>
        <p:guide pos="3840"/>
      </p:guideLst>
    </p:cSldViewPr>
  </p:slideViewPr>
  <p:notesTextViewPr>
    <p:cViewPr>
      <p:scale>
        <a:sx n="1" d="1"/>
        <a:sy n="1" d="1"/>
      </p:scale>
      <p:origin x="0" y="0"/>
    </p:cViewPr>
  </p:notesTextViewPr>
  <p:notesViewPr>
    <p:cSldViewPr snapToGrid="0">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62FF6B6-4F8A-40F7-B5F4-FC3996824D7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8910A999-F365-48DF-976A-0517FE04544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CA5457B-CDAE-4DEB-AEC8-C82DE2312E37}" type="datetimeFigureOut">
              <a:rPr lang="en-US" smtClean="0"/>
              <a:t>3/9/2024</a:t>
            </a:fld>
            <a:endParaRPr lang="en-US" dirty="0"/>
          </a:p>
        </p:txBody>
      </p:sp>
      <p:sp>
        <p:nvSpPr>
          <p:cNvPr id="4" name="Footer Placeholder 3">
            <a:extLst>
              <a:ext uri="{FF2B5EF4-FFF2-40B4-BE49-F238E27FC236}">
                <a16:creationId xmlns:a16="http://schemas.microsoft.com/office/drawing/2014/main" id="{F8735C90-ADBF-4B9E-BE88-E1C8F83EB4D2}"/>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82506A01-6D0A-45EF-A584-05A3361D66F7}"/>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0831430A-4AA4-45C8-AC23-CD6B61C41A4C}" type="slidenum">
              <a:rPr lang="en-US" smtClean="0"/>
              <a:t>‹#›</a:t>
            </a:fld>
            <a:endParaRPr lang="en-US" dirty="0"/>
          </a:p>
        </p:txBody>
      </p:sp>
    </p:spTree>
    <p:extLst>
      <p:ext uri="{BB962C8B-B14F-4D97-AF65-F5344CB8AC3E}">
        <p14:creationId xmlns:p14="http://schemas.microsoft.com/office/powerpoint/2010/main" val="10599009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0B78EA-28CE-41D8-9043-90E391E5F567}" type="datetimeFigureOut">
              <a:rPr lang="en-US" noProof="0" smtClean="0"/>
              <a:t>3/9/2024</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734D747-9380-41EE-9946-EC9EC0CA5D1E}" type="slidenum">
              <a:rPr lang="en-US" noProof="0" smtClean="0"/>
              <a:t>‹#›</a:t>
            </a:fld>
            <a:endParaRPr lang="en-US" noProof="0" dirty="0"/>
          </a:p>
        </p:txBody>
      </p:sp>
    </p:spTree>
    <p:extLst>
      <p:ext uri="{BB962C8B-B14F-4D97-AF65-F5344CB8AC3E}">
        <p14:creationId xmlns:p14="http://schemas.microsoft.com/office/powerpoint/2010/main" val="38277271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E739168-A5E8-443A-B392-7AD4CF8977AD}"/>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7" name="Group 6">
            <a:extLst>
              <a:ext uri="{FF2B5EF4-FFF2-40B4-BE49-F238E27FC236}">
                <a16:creationId xmlns:a16="http://schemas.microsoft.com/office/drawing/2014/main" id="{4CA15AFD-4983-47DD-9ED0-D3B27E5A096F}"/>
              </a:ext>
            </a:extLst>
          </p:cNvPr>
          <p:cNvGrpSpPr/>
          <p:nvPr userDrawn="1"/>
        </p:nvGrpSpPr>
        <p:grpSpPr>
          <a:xfrm>
            <a:off x="-1604709" y="-3756"/>
            <a:ext cx="13796710" cy="6861756"/>
            <a:chOff x="-1604709" y="-3756"/>
            <a:chExt cx="13796710" cy="6861756"/>
          </a:xfrm>
        </p:grpSpPr>
        <p:grpSp>
          <p:nvGrpSpPr>
            <p:cNvPr id="8" name="Group 7">
              <a:extLst>
                <a:ext uri="{FF2B5EF4-FFF2-40B4-BE49-F238E27FC236}">
                  <a16:creationId xmlns:a16="http://schemas.microsoft.com/office/drawing/2014/main" id="{2222D5E2-E9B4-4180-98B8-4E514C9ADB28}"/>
                </a:ext>
              </a:extLst>
            </p:cNvPr>
            <p:cNvGrpSpPr/>
            <p:nvPr/>
          </p:nvGrpSpPr>
          <p:grpSpPr>
            <a:xfrm>
              <a:off x="-16298" y="0"/>
              <a:ext cx="12208299" cy="6858000"/>
              <a:chOff x="-16298" y="0"/>
              <a:chExt cx="12208299" cy="6858000"/>
            </a:xfrm>
          </p:grpSpPr>
          <p:sp>
            <p:nvSpPr>
              <p:cNvPr id="15" name="Freeform: Shape 14">
                <a:extLst>
                  <a:ext uri="{FF2B5EF4-FFF2-40B4-BE49-F238E27FC236}">
                    <a16:creationId xmlns:a16="http://schemas.microsoft.com/office/drawing/2014/main" id="{41E10E1E-5268-4F03-BA64-07E19DE26739}"/>
                  </a:ext>
                </a:extLst>
              </p:cNvPr>
              <p:cNvSpPr/>
              <p:nvPr/>
            </p:nvSpPr>
            <p:spPr>
              <a:xfrm flipH="1">
                <a:off x="-16297" y="0"/>
                <a:ext cx="12208298" cy="6858000"/>
              </a:xfrm>
              <a:custGeom>
                <a:avLst/>
                <a:gdLst>
                  <a:gd name="connsiteX0" fmla="*/ 8574289 w 12208298"/>
                  <a:gd name="connsiteY0" fmla="*/ 0 h 6858000"/>
                  <a:gd name="connsiteX1" fmla="*/ 0 w 12208298"/>
                  <a:gd name="connsiteY1" fmla="*/ 0 h 6858000"/>
                  <a:gd name="connsiteX2" fmla="*/ 0 w 12208298"/>
                  <a:gd name="connsiteY2" fmla="*/ 6858000 h 6858000"/>
                  <a:gd name="connsiteX3" fmla="*/ 532109 w 12208298"/>
                  <a:gd name="connsiteY3" fmla="*/ 6858000 h 6858000"/>
                  <a:gd name="connsiteX4" fmla="*/ 11495317 w 12208298"/>
                  <a:gd name="connsiteY4" fmla="*/ 6858000 h 6858000"/>
                  <a:gd name="connsiteX5" fmla="*/ 12208298 w 12208298"/>
                  <a:gd name="connsiteY5" fmla="*/ 6858000 h 6858000"/>
                  <a:gd name="connsiteX6" fmla="*/ 12208298 w 12208298"/>
                  <a:gd name="connsiteY6" fmla="*/ 3146781 h 6858000"/>
                  <a:gd name="connsiteX7" fmla="*/ 10353284 w 12208298"/>
                  <a:gd name="connsiteY7" fmla="*/ 1291767 h 6858000"/>
                  <a:gd name="connsiteX8" fmla="*/ 9866056 w 12208298"/>
                  <a:gd name="connsiteY8" fmla="*/ 12917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8298" h="6858000">
                    <a:moveTo>
                      <a:pt x="8574289" y="0"/>
                    </a:moveTo>
                    <a:lnTo>
                      <a:pt x="0" y="0"/>
                    </a:lnTo>
                    <a:lnTo>
                      <a:pt x="0" y="6858000"/>
                    </a:lnTo>
                    <a:lnTo>
                      <a:pt x="532109" y="6858000"/>
                    </a:lnTo>
                    <a:lnTo>
                      <a:pt x="11495317" y="6858000"/>
                    </a:lnTo>
                    <a:lnTo>
                      <a:pt x="12208298" y="6858000"/>
                    </a:lnTo>
                    <a:lnTo>
                      <a:pt x="12208298" y="3146781"/>
                    </a:lnTo>
                    <a:lnTo>
                      <a:pt x="10353284" y="1291767"/>
                    </a:lnTo>
                    <a:lnTo>
                      <a:pt x="9866056" y="1291767"/>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Freeform: Shape 15">
                <a:extLst>
                  <a:ext uri="{FF2B5EF4-FFF2-40B4-BE49-F238E27FC236}">
                    <a16:creationId xmlns:a16="http://schemas.microsoft.com/office/drawing/2014/main" id="{B989C45D-BDFF-418F-BE79-03FF70015770}"/>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Right Triangle 16">
                <a:extLst>
                  <a:ext uri="{FF2B5EF4-FFF2-40B4-BE49-F238E27FC236}">
                    <a16:creationId xmlns:a16="http://schemas.microsoft.com/office/drawing/2014/main" id="{8DCD5806-2A2F-4ABF-8057-245681C498E6}"/>
                  </a:ext>
                </a:extLst>
              </p:cNvPr>
              <p:cNvSpPr/>
              <p:nvPr/>
            </p:nvSpPr>
            <p:spPr>
              <a:xfrm rot="16200000" flipH="1" flipV="1">
                <a:off x="24625" y="-4746"/>
                <a:ext cx="2819399" cy="2828891"/>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Right Triangle 17">
                <a:extLst>
                  <a:ext uri="{FF2B5EF4-FFF2-40B4-BE49-F238E27FC236}">
                    <a16:creationId xmlns:a16="http://schemas.microsoft.com/office/drawing/2014/main" id="{3A93038F-E9E4-4FFD-B3DF-28DB7C2C1490}"/>
                  </a:ext>
                </a:extLst>
              </p:cNvPr>
              <p:cNvSpPr/>
              <p:nvPr/>
            </p:nvSpPr>
            <p:spPr>
              <a:xfrm rot="16200000" flipH="1" flipV="1">
                <a:off x="4418" y="-4422"/>
                <a:ext cx="2627088" cy="2635933"/>
              </a:xfrm>
              <a:prstGeom prst="rtTriangle">
                <a:avLst/>
              </a:prstGeom>
              <a:pattFill prst="dkHorz">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Right Triangle 18">
                <a:extLst>
                  <a:ext uri="{FF2B5EF4-FFF2-40B4-BE49-F238E27FC236}">
                    <a16:creationId xmlns:a16="http://schemas.microsoft.com/office/drawing/2014/main" id="{5DEA1E02-BBD0-4AE3-AF22-433B90272178}"/>
                  </a:ext>
                </a:extLst>
              </p:cNvPr>
              <p:cNvSpPr/>
              <p:nvPr/>
            </p:nvSpPr>
            <p:spPr>
              <a:xfrm rot="16200000" flipH="1" flipV="1">
                <a:off x="-12263" y="-4034"/>
                <a:ext cx="2397087" cy="2405158"/>
              </a:xfrm>
              <a:prstGeom prst="rtTriangle">
                <a:avLst/>
              </a:prstGeom>
              <a:solidFill>
                <a:schemeClr val="accent2">
                  <a:alpha val="4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Freeform: Shape 19">
                <a:extLst>
                  <a:ext uri="{FF2B5EF4-FFF2-40B4-BE49-F238E27FC236}">
                    <a16:creationId xmlns:a16="http://schemas.microsoft.com/office/drawing/2014/main" id="{0027A677-9ACB-4264-B148-4806678FB83F}"/>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9" name="Freeform: Shape 12">
              <a:extLst>
                <a:ext uri="{FF2B5EF4-FFF2-40B4-BE49-F238E27FC236}">
                  <a16:creationId xmlns:a16="http://schemas.microsoft.com/office/drawing/2014/main" id="{E3AAB79D-382D-4A95-965E-526B6A681DA7}"/>
                </a:ext>
              </a:extLst>
            </p:cNvPr>
            <p:cNvSpPr/>
            <p:nvPr/>
          </p:nvSpPr>
          <p:spPr>
            <a:xfrm rot="18900000" flipH="1">
              <a:off x="-1604709" y="1397837"/>
              <a:ext cx="3211378" cy="3211378"/>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C0A22127-2B4A-4B15-B0A9-F019A30347A1}"/>
                </a:ext>
              </a:extLst>
            </p:cNvPr>
            <p:cNvSpPr/>
            <p:nvPr/>
          </p:nvSpPr>
          <p:spPr>
            <a:xfrm rot="18900000">
              <a:off x="-861777" y="-3756"/>
              <a:ext cx="2676646" cy="1356876"/>
            </a:xfrm>
            <a:custGeom>
              <a:avLst/>
              <a:gdLst>
                <a:gd name="connsiteX0" fmla="*/ 1319770 w 2676646"/>
                <a:gd name="connsiteY0" fmla="*/ 0 h 1356876"/>
                <a:gd name="connsiteX1" fmla="*/ 2676646 w 2676646"/>
                <a:gd name="connsiteY1" fmla="*/ 1356876 h 1356876"/>
                <a:gd name="connsiteX2" fmla="*/ 0 w 2676646"/>
                <a:gd name="connsiteY2" fmla="*/ 1356876 h 1356876"/>
                <a:gd name="connsiteX3" fmla="*/ 0 w 2676646"/>
                <a:gd name="connsiteY3" fmla="*/ 1319770 h 1356876"/>
              </a:gdLst>
              <a:ahLst/>
              <a:cxnLst>
                <a:cxn ang="0">
                  <a:pos x="connsiteX0" y="connsiteY0"/>
                </a:cxn>
                <a:cxn ang="0">
                  <a:pos x="connsiteX1" y="connsiteY1"/>
                </a:cxn>
                <a:cxn ang="0">
                  <a:pos x="connsiteX2" y="connsiteY2"/>
                </a:cxn>
                <a:cxn ang="0">
                  <a:pos x="connsiteX3" y="connsiteY3"/>
                </a:cxn>
              </a:cxnLst>
              <a:rect l="l" t="t" r="r" b="b"/>
              <a:pathLst>
                <a:path w="2676646" h="1356876">
                  <a:moveTo>
                    <a:pt x="1319770" y="0"/>
                  </a:moveTo>
                  <a:lnTo>
                    <a:pt x="2676646" y="1356876"/>
                  </a:lnTo>
                  <a:lnTo>
                    <a:pt x="0" y="1356876"/>
                  </a:lnTo>
                  <a:lnTo>
                    <a:pt x="0" y="1319770"/>
                  </a:lnTo>
                  <a:close/>
                </a:path>
              </a:pathLst>
            </a:custGeom>
            <a:pattFill prst="wdUpDiag">
              <a:fgClr>
                <a:schemeClr val="accent2"/>
              </a:fgClr>
              <a:bgClr>
                <a:schemeClr val="accent1"/>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1" name="Freeform: Shape 12">
              <a:extLst>
                <a:ext uri="{FF2B5EF4-FFF2-40B4-BE49-F238E27FC236}">
                  <a16:creationId xmlns:a16="http://schemas.microsoft.com/office/drawing/2014/main" id="{F04D9FDC-1B67-4254-9535-CD32E81F0C3E}"/>
                </a:ext>
              </a:extLst>
            </p:cNvPr>
            <p:cNvSpPr/>
            <p:nvPr/>
          </p:nvSpPr>
          <p:spPr>
            <a:xfrm rot="13500000">
              <a:off x="-1226102" y="1737462"/>
              <a:ext cx="2416016" cy="2416016"/>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12" name="Group 11">
              <a:extLst>
                <a:ext uri="{FF2B5EF4-FFF2-40B4-BE49-F238E27FC236}">
                  <a16:creationId xmlns:a16="http://schemas.microsoft.com/office/drawing/2014/main" id="{0A86C4EA-4CF8-4531-845D-4FCB1E2F7422}"/>
                </a:ext>
              </a:extLst>
            </p:cNvPr>
            <p:cNvGrpSpPr/>
            <p:nvPr/>
          </p:nvGrpSpPr>
          <p:grpSpPr>
            <a:xfrm>
              <a:off x="-760406" y="4672937"/>
              <a:ext cx="1520812" cy="1520812"/>
              <a:chOff x="-1604709" y="3012880"/>
              <a:chExt cx="3211378" cy="3211378"/>
            </a:xfrm>
          </p:grpSpPr>
          <p:sp>
            <p:nvSpPr>
              <p:cNvPr id="13" name="Freeform: Shape 12">
                <a:extLst>
                  <a:ext uri="{FF2B5EF4-FFF2-40B4-BE49-F238E27FC236}">
                    <a16:creationId xmlns:a16="http://schemas.microsoft.com/office/drawing/2014/main" id="{1101B195-C112-4D20-8D19-4D22479B150D}"/>
                  </a:ext>
                </a:extLst>
              </p:cNvPr>
              <p:cNvSpPr/>
              <p:nvPr/>
            </p:nvSpPr>
            <p:spPr>
              <a:xfrm rot="18900000" flipH="1">
                <a:off x="-1604709" y="3012880"/>
                <a:ext cx="3211378" cy="3211378"/>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Freeform: Shape 12">
                <a:extLst>
                  <a:ext uri="{FF2B5EF4-FFF2-40B4-BE49-F238E27FC236}">
                    <a16:creationId xmlns:a16="http://schemas.microsoft.com/office/drawing/2014/main" id="{CA755F1F-9955-4CBB-8F34-F7801CA44CE7}"/>
                  </a:ext>
                </a:extLst>
              </p:cNvPr>
              <p:cNvSpPr/>
              <p:nvPr/>
            </p:nvSpPr>
            <p:spPr>
              <a:xfrm rot="13500000">
                <a:off x="-1226102" y="3352505"/>
                <a:ext cx="2416016" cy="2416016"/>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sp>
        <p:nvSpPr>
          <p:cNvPr id="2" name="Title 1">
            <a:extLst>
              <a:ext uri="{FF2B5EF4-FFF2-40B4-BE49-F238E27FC236}">
                <a16:creationId xmlns:a16="http://schemas.microsoft.com/office/drawing/2014/main" id="{9E597736-C478-4C26-9BAF-205FE31E977C}"/>
              </a:ext>
            </a:extLst>
          </p:cNvPr>
          <p:cNvSpPr>
            <a:spLocks noGrp="1"/>
          </p:cNvSpPr>
          <p:nvPr>
            <p:ph type="ctrTitle" hasCustomPrompt="1"/>
          </p:nvPr>
        </p:nvSpPr>
        <p:spPr>
          <a:xfrm>
            <a:off x="2761488" y="2395728"/>
            <a:ext cx="7077456" cy="1243584"/>
          </a:xfrm>
        </p:spPr>
        <p:txBody>
          <a:bodyPr vert="horz" lIns="91440" tIns="45720" rIns="91440" bIns="45720" rtlCol="0" anchor="b">
            <a:noAutofit/>
          </a:bodyPr>
          <a:lstStyle>
            <a:lvl1pPr>
              <a:defRPr lang="en-GB" sz="6600" b="1" dirty="0">
                <a:solidFill>
                  <a:schemeClr val="accent2"/>
                </a:solidFill>
                <a:latin typeface="+mj-lt"/>
                <a:ea typeface="Tahoma" panose="020B0604030504040204" pitchFamily="34" charset="0"/>
                <a:cs typeface="Tahoma" panose="020B0604030504040204" pitchFamily="34" charset="0"/>
              </a:defRPr>
            </a:lvl1pPr>
          </a:lstStyle>
          <a:p>
            <a:pPr lvl="0"/>
            <a:r>
              <a:rPr lang="en-US" noProof="0"/>
              <a:t>TITLE</a:t>
            </a:r>
          </a:p>
        </p:txBody>
      </p:sp>
      <p:sp>
        <p:nvSpPr>
          <p:cNvPr id="3" name="Subtitle 2">
            <a:extLst>
              <a:ext uri="{FF2B5EF4-FFF2-40B4-BE49-F238E27FC236}">
                <a16:creationId xmlns:a16="http://schemas.microsoft.com/office/drawing/2014/main" id="{C3D2DEF0-A0B0-4CFE-B67D-A9D75E2368DC}"/>
              </a:ext>
            </a:extLst>
          </p:cNvPr>
          <p:cNvSpPr>
            <a:spLocks noGrp="1"/>
          </p:cNvSpPr>
          <p:nvPr>
            <p:ph type="subTitle" idx="1"/>
          </p:nvPr>
        </p:nvSpPr>
        <p:spPr>
          <a:xfrm>
            <a:off x="2761488" y="3721608"/>
            <a:ext cx="7077456" cy="868680"/>
          </a:xfrm>
        </p:spPr>
        <p:txBody>
          <a:bodyPr vert="horz" lIns="91440" tIns="45720" rIns="91440" bIns="45720" rtlCol="0">
            <a:normAutofit/>
          </a:bodyPr>
          <a:lstStyle>
            <a:lvl1pPr marL="0" indent="0">
              <a:buNone/>
              <a:defRPr lang="en-GB" sz="1800" spc="300" dirty="0">
                <a:solidFill>
                  <a:schemeClr val="bg1"/>
                </a:solidFill>
                <a:latin typeface="+mn-lt"/>
                <a:cs typeface="Arial" panose="020B0604020202020204" pitchFamily="34" charset="0"/>
              </a:defRPr>
            </a:lvl1pPr>
          </a:lstStyle>
          <a:p>
            <a:pPr marL="228600" lvl="0" indent="-228600"/>
            <a:r>
              <a:rPr lang="en-US" noProof="0"/>
              <a:t>Click to edit Master subtitle style</a:t>
            </a:r>
          </a:p>
        </p:txBody>
      </p:sp>
    </p:spTree>
    <p:extLst>
      <p:ext uri="{BB962C8B-B14F-4D97-AF65-F5344CB8AC3E}">
        <p14:creationId xmlns:p14="http://schemas.microsoft.com/office/powerpoint/2010/main" val="436959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B2838D16-809E-4EB1-8C0C-0E63D8139112}"/>
              </a:ext>
            </a:extLst>
          </p:cNvPr>
          <p:cNvSpPr/>
          <p:nvPr userDrawn="1"/>
        </p:nvSpPr>
        <p:spPr>
          <a:xfrm>
            <a:off x="0" y="0"/>
            <a:ext cx="12192000" cy="6858000"/>
          </a:xfrm>
          <a:prstGeom prst="rect">
            <a:avLst/>
          </a:prstGeom>
          <a:solidFill>
            <a:srgbClr val="0C43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01FEB333-94B4-4E53-9019-D584810903BB}"/>
              </a:ext>
            </a:extLst>
          </p:cNvPr>
          <p:cNvSpPr/>
          <p:nvPr userDrawn="1"/>
        </p:nvSpPr>
        <p:spPr>
          <a:xfrm>
            <a:off x="0" y="0"/>
            <a:ext cx="12192000" cy="6862745"/>
          </a:xfrm>
          <a:custGeom>
            <a:avLst/>
            <a:gdLst>
              <a:gd name="connsiteX0" fmla="*/ 0 w 12192000"/>
              <a:gd name="connsiteY0" fmla="*/ 0 h 6849743"/>
              <a:gd name="connsiteX1" fmla="*/ 7554712 w 12192000"/>
              <a:gd name="connsiteY1" fmla="*/ 0 h 6849743"/>
              <a:gd name="connsiteX2" fmla="*/ 10266645 w 12192000"/>
              <a:gd name="connsiteY2" fmla="*/ 2711934 h 6849743"/>
              <a:gd name="connsiteX3" fmla="*/ 11289529 w 12192000"/>
              <a:gd name="connsiteY3" fmla="*/ 2711934 h 6849743"/>
              <a:gd name="connsiteX4" fmla="*/ 12191999 w 12192000"/>
              <a:gd name="connsiteY4" fmla="*/ 3614404 h 6849743"/>
              <a:gd name="connsiteX5" fmla="*/ 12192000 w 12192000"/>
              <a:gd name="connsiteY5" fmla="*/ 6849743 h 6849743"/>
              <a:gd name="connsiteX6" fmla="*/ 0 w 12192000"/>
              <a:gd name="connsiteY6" fmla="*/ 6849743 h 68497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6849743">
                <a:moveTo>
                  <a:pt x="0" y="0"/>
                </a:moveTo>
                <a:lnTo>
                  <a:pt x="7554712" y="0"/>
                </a:lnTo>
                <a:lnTo>
                  <a:pt x="10266645" y="2711934"/>
                </a:lnTo>
                <a:lnTo>
                  <a:pt x="11289529" y="2711934"/>
                </a:lnTo>
                <a:lnTo>
                  <a:pt x="12191999" y="3614404"/>
                </a:lnTo>
                <a:lnTo>
                  <a:pt x="12192000" y="6849743"/>
                </a:lnTo>
                <a:lnTo>
                  <a:pt x="0" y="6849743"/>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9" name="Freeform: Shape 8">
            <a:extLst>
              <a:ext uri="{FF2B5EF4-FFF2-40B4-BE49-F238E27FC236}">
                <a16:creationId xmlns:a16="http://schemas.microsoft.com/office/drawing/2014/main" id="{A59B9489-0CD9-4DB7-AC82-6E7867F91403}"/>
              </a:ext>
            </a:extLst>
          </p:cNvPr>
          <p:cNvSpPr/>
          <p:nvPr userDrawn="1"/>
        </p:nvSpPr>
        <p:spPr>
          <a:xfrm rot="16200000" flipV="1">
            <a:off x="2626805" y="-2626805"/>
            <a:ext cx="6862743" cy="12116353"/>
          </a:xfrm>
          <a:custGeom>
            <a:avLst/>
            <a:gdLst>
              <a:gd name="connsiteX0" fmla="*/ 6853871 w 6853871"/>
              <a:gd name="connsiteY0" fmla="*/ 12116353 h 12116353"/>
              <a:gd name="connsiteX1" fmla="*/ 6853871 w 6853871"/>
              <a:gd name="connsiteY1" fmla="*/ 8014954 h 12116353"/>
              <a:gd name="connsiteX2" fmla="*/ 4141930 w 6853871"/>
              <a:gd name="connsiteY2" fmla="*/ 8014954 h 12116353"/>
              <a:gd name="connsiteX3" fmla="*/ 4141930 w 6853871"/>
              <a:gd name="connsiteY3" fmla="*/ 8014952 h 12116353"/>
              <a:gd name="connsiteX4" fmla="*/ 6853871 w 6853871"/>
              <a:gd name="connsiteY4" fmla="*/ 8014952 h 12116353"/>
              <a:gd name="connsiteX5" fmla="*/ 4141930 w 6853871"/>
              <a:gd name="connsiteY5" fmla="*/ 5293882 h 12116353"/>
              <a:gd name="connsiteX6" fmla="*/ 4141930 w 6853871"/>
              <a:gd name="connsiteY6" fmla="*/ 4141928 h 12116353"/>
              <a:gd name="connsiteX7" fmla="*/ 0 w 6853871"/>
              <a:gd name="connsiteY7" fmla="*/ 0 h 12116353"/>
              <a:gd name="connsiteX8" fmla="*/ 0 w 6853871"/>
              <a:gd name="connsiteY8" fmla="*/ 12116353 h 1211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3871" h="12116353">
                <a:moveTo>
                  <a:pt x="6853871" y="12116353"/>
                </a:moveTo>
                <a:lnTo>
                  <a:pt x="6853871" y="8014954"/>
                </a:lnTo>
                <a:lnTo>
                  <a:pt x="4141930" y="8014954"/>
                </a:lnTo>
                <a:lnTo>
                  <a:pt x="4141930" y="8014952"/>
                </a:lnTo>
                <a:lnTo>
                  <a:pt x="6853871" y="8014952"/>
                </a:lnTo>
                <a:lnTo>
                  <a:pt x="4141930" y="5293882"/>
                </a:lnTo>
                <a:lnTo>
                  <a:pt x="4141930" y="4141928"/>
                </a:lnTo>
                <a:lnTo>
                  <a:pt x="0" y="0"/>
                </a:lnTo>
                <a:lnTo>
                  <a:pt x="0" y="12116353"/>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Right Triangle 9">
            <a:extLst>
              <a:ext uri="{FF2B5EF4-FFF2-40B4-BE49-F238E27FC236}">
                <a16:creationId xmlns:a16="http://schemas.microsoft.com/office/drawing/2014/main" id="{A55D1C76-C591-4FA5-9780-87AB6B37C0FA}"/>
              </a:ext>
            </a:extLst>
          </p:cNvPr>
          <p:cNvSpPr/>
          <p:nvPr userDrawn="1"/>
        </p:nvSpPr>
        <p:spPr>
          <a:xfrm rot="5400000" flipV="1">
            <a:off x="5851010" y="-10649"/>
            <a:ext cx="6326154" cy="6347453"/>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Freeform: Shape 10">
            <a:extLst>
              <a:ext uri="{FF2B5EF4-FFF2-40B4-BE49-F238E27FC236}">
                <a16:creationId xmlns:a16="http://schemas.microsoft.com/office/drawing/2014/main" id="{A7DC1D12-670F-4235-8791-FA8C2B330871}"/>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2" name="Freeform: Shape 11">
            <a:extLst>
              <a:ext uri="{FF2B5EF4-FFF2-40B4-BE49-F238E27FC236}">
                <a16:creationId xmlns:a16="http://schemas.microsoft.com/office/drawing/2014/main" id="{859569CF-FDAC-47C4-A0F5-296F7117C398}"/>
              </a:ext>
            </a:extLst>
          </p:cNvPr>
          <p:cNvSpPr/>
          <p:nvPr userDrawn="1"/>
        </p:nvSpPr>
        <p:spPr>
          <a:xfrm rot="2700000">
            <a:off x="9668984" y="1404392"/>
            <a:ext cx="4406148" cy="5299239"/>
          </a:xfrm>
          <a:custGeom>
            <a:avLst/>
            <a:gdLst>
              <a:gd name="connsiteX0" fmla="*/ 0 w 4406148"/>
              <a:gd name="connsiteY0" fmla="*/ 0 h 5299239"/>
              <a:gd name="connsiteX1" fmla="*/ 4406148 w 4406148"/>
              <a:gd name="connsiteY1" fmla="*/ 4406147 h 5299239"/>
              <a:gd name="connsiteX2" fmla="*/ 3513056 w 4406148"/>
              <a:gd name="connsiteY2" fmla="*/ 5299239 h 5299239"/>
              <a:gd name="connsiteX3" fmla="*/ 1 w 4406148"/>
              <a:gd name="connsiteY3" fmla="*/ 5299239 h 5299239"/>
            </a:gdLst>
            <a:ahLst/>
            <a:cxnLst>
              <a:cxn ang="0">
                <a:pos x="connsiteX0" y="connsiteY0"/>
              </a:cxn>
              <a:cxn ang="0">
                <a:pos x="connsiteX1" y="connsiteY1"/>
              </a:cxn>
              <a:cxn ang="0">
                <a:pos x="connsiteX2" y="connsiteY2"/>
              </a:cxn>
              <a:cxn ang="0">
                <a:pos x="connsiteX3" y="connsiteY3"/>
              </a:cxn>
            </a:cxnLst>
            <a:rect l="l" t="t" r="r" b="b"/>
            <a:pathLst>
              <a:path w="4406148" h="5299239">
                <a:moveTo>
                  <a:pt x="0" y="0"/>
                </a:moveTo>
                <a:lnTo>
                  <a:pt x="4406148" y="4406147"/>
                </a:lnTo>
                <a:lnTo>
                  <a:pt x="3513056" y="5299239"/>
                </a:lnTo>
                <a:lnTo>
                  <a:pt x="1" y="5299239"/>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3" name="Freeform: Shape 12">
            <a:extLst>
              <a:ext uri="{FF2B5EF4-FFF2-40B4-BE49-F238E27FC236}">
                <a16:creationId xmlns:a16="http://schemas.microsoft.com/office/drawing/2014/main" id="{D68D0C72-2B2C-4C85-A091-157853C71784}"/>
              </a:ext>
            </a:extLst>
          </p:cNvPr>
          <p:cNvSpPr/>
          <p:nvPr userDrawn="1"/>
        </p:nvSpPr>
        <p:spPr>
          <a:xfrm rot="8100000" flipH="1">
            <a:off x="9583575" y="1088097"/>
            <a:ext cx="5072180" cy="4843502"/>
          </a:xfrm>
          <a:custGeom>
            <a:avLst/>
            <a:gdLst>
              <a:gd name="connsiteX0" fmla="*/ 5072180 w 5072180"/>
              <a:gd name="connsiteY0" fmla="*/ 4843501 h 4843502"/>
              <a:gd name="connsiteX1" fmla="*/ 228679 w 5072180"/>
              <a:gd name="connsiteY1" fmla="*/ 0 h 4843502"/>
              <a:gd name="connsiteX2" fmla="*/ 1 w 5072180"/>
              <a:gd name="connsiteY2" fmla="*/ 228678 h 4843502"/>
              <a:gd name="connsiteX3" fmla="*/ 0 w 5072180"/>
              <a:gd name="connsiteY3" fmla="*/ 4843502 h 4843502"/>
            </a:gdLst>
            <a:ahLst/>
            <a:cxnLst>
              <a:cxn ang="0">
                <a:pos x="connsiteX0" y="connsiteY0"/>
              </a:cxn>
              <a:cxn ang="0">
                <a:pos x="connsiteX1" y="connsiteY1"/>
              </a:cxn>
              <a:cxn ang="0">
                <a:pos x="connsiteX2" y="connsiteY2"/>
              </a:cxn>
              <a:cxn ang="0">
                <a:pos x="connsiteX3" y="connsiteY3"/>
              </a:cxn>
            </a:cxnLst>
            <a:rect l="l" t="t" r="r" b="b"/>
            <a:pathLst>
              <a:path w="5072180" h="4843502">
                <a:moveTo>
                  <a:pt x="5072180" y="4843501"/>
                </a:moveTo>
                <a:lnTo>
                  <a:pt x="228679" y="0"/>
                </a:lnTo>
                <a:lnTo>
                  <a:pt x="1" y="228678"/>
                </a:lnTo>
                <a:lnTo>
                  <a:pt x="0" y="4843502"/>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4" name="Freeform: Shape 13">
            <a:extLst>
              <a:ext uri="{FF2B5EF4-FFF2-40B4-BE49-F238E27FC236}">
                <a16:creationId xmlns:a16="http://schemas.microsoft.com/office/drawing/2014/main" id="{8E25334A-5FE3-4DDA-8D32-4796CCFCAA74}"/>
              </a:ext>
            </a:extLst>
          </p:cNvPr>
          <p:cNvSpPr/>
          <p:nvPr userDrawn="1"/>
        </p:nvSpPr>
        <p:spPr>
          <a:xfrm rot="2700000">
            <a:off x="11438585" y="5665752"/>
            <a:ext cx="877778" cy="1755556"/>
          </a:xfrm>
          <a:custGeom>
            <a:avLst/>
            <a:gdLst>
              <a:gd name="connsiteX0" fmla="*/ 0 w 877778"/>
              <a:gd name="connsiteY0" fmla="*/ 0 h 1755556"/>
              <a:gd name="connsiteX1" fmla="*/ 877778 w 877778"/>
              <a:gd name="connsiteY1" fmla="*/ 877778 h 1755556"/>
              <a:gd name="connsiteX2" fmla="*/ 0 w 877778"/>
              <a:gd name="connsiteY2" fmla="*/ 1755556 h 1755556"/>
            </a:gdLst>
            <a:ahLst/>
            <a:cxnLst>
              <a:cxn ang="0">
                <a:pos x="connsiteX0" y="connsiteY0"/>
              </a:cxn>
              <a:cxn ang="0">
                <a:pos x="connsiteX1" y="connsiteY1"/>
              </a:cxn>
              <a:cxn ang="0">
                <a:pos x="connsiteX2" y="connsiteY2"/>
              </a:cxn>
            </a:cxnLst>
            <a:rect l="l" t="t" r="r" b="b"/>
            <a:pathLst>
              <a:path w="877778" h="1755556">
                <a:moveTo>
                  <a:pt x="0" y="0"/>
                </a:moveTo>
                <a:lnTo>
                  <a:pt x="877778" y="877778"/>
                </a:lnTo>
                <a:lnTo>
                  <a:pt x="0" y="1755556"/>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5" name="Freeform: Shape 14">
            <a:extLst>
              <a:ext uri="{FF2B5EF4-FFF2-40B4-BE49-F238E27FC236}">
                <a16:creationId xmlns:a16="http://schemas.microsoft.com/office/drawing/2014/main" id="{18818DF1-D7FD-4C0F-875D-7A07E8F75C06}"/>
              </a:ext>
            </a:extLst>
          </p:cNvPr>
          <p:cNvSpPr/>
          <p:nvPr userDrawn="1"/>
        </p:nvSpPr>
        <p:spPr>
          <a:xfrm rot="8100000" flipH="1">
            <a:off x="10582265" y="5841410"/>
            <a:ext cx="2372348" cy="1186174"/>
          </a:xfrm>
          <a:custGeom>
            <a:avLst/>
            <a:gdLst>
              <a:gd name="connsiteX0" fmla="*/ 2372348 w 2372348"/>
              <a:gd name="connsiteY0" fmla="*/ 1186174 h 1186174"/>
              <a:gd name="connsiteX1" fmla="*/ 1186174 w 2372348"/>
              <a:gd name="connsiteY1" fmla="*/ 0 h 1186174"/>
              <a:gd name="connsiteX2" fmla="*/ 0 w 2372348"/>
              <a:gd name="connsiteY2" fmla="*/ 1186174 h 1186174"/>
            </a:gdLst>
            <a:ahLst/>
            <a:cxnLst>
              <a:cxn ang="0">
                <a:pos x="connsiteX0" y="connsiteY0"/>
              </a:cxn>
              <a:cxn ang="0">
                <a:pos x="connsiteX1" y="connsiteY1"/>
              </a:cxn>
              <a:cxn ang="0">
                <a:pos x="connsiteX2" y="connsiteY2"/>
              </a:cxn>
            </a:cxnLst>
            <a:rect l="l" t="t" r="r" b="b"/>
            <a:pathLst>
              <a:path w="2372348" h="1186174">
                <a:moveTo>
                  <a:pt x="2372348" y="1186174"/>
                </a:moveTo>
                <a:lnTo>
                  <a:pt x="1186174" y="0"/>
                </a:lnTo>
                <a:lnTo>
                  <a:pt x="0" y="1186174"/>
                </a:lnTo>
                <a:close/>
              </a:path>
            </a:pathLst>
          </a:custGeom>
          <a:pattFill prst="wdUp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grpSp>
        <p:nvGrpSpPr>
          <p:cNvPr id="16" name="Group 15">
            <a:extLst>
              <a:ext uri="{FF2B5EF4-FFF2-40B4-BE49-F238E27FC236}">
                <a16:creationId xmlns:a16="http://schemas.microsoft.com/office/drawing/2014/main" id="{8F9BB384-9E14-4CEA-82C1-21837229D3EF}"/>
              </a:ext>
            </a:extLst>
          </p:cNvPr>
          <p:cNvGrpSpPr/>
          <p:nvPr userDrawn="1"/>
        </p:nvGrpSpPr>
        <p:grpSpPr>
          <a:xfrm rot="16200000">
            <a:off x="431651" y="-917359"/>
            <a:ext cx="1532001" cy="1826463"/>
            <a:chOff x="10800164" y="7142066"/>
            <a:chExt cx="2775293" cy="3308724"/>
          </a:xfrm>
        </p:grpSpPr>
        <p:sp>
          <p:nvSpPr>
            <p:cNvPr id="17" name="Freeform: Shape 16">
              <a:extLst>
                <a:ext uri="{FF2B5EF4-FFF2-40B4-BE49-F238E27FC236}">
                  <a16:creationId xmlns:a16="http://schemas.microsoft.com/office/drawing/2014/main" id="{0862A81A-959D-4EAB-90ED-DB20759BB397}"/>
                </a:ext>
              </a:extLst>
            </p:cNvPr>
            <p:cNvSpPr/>
            <p:nvPr/>
          </p:nvSpPr>
          <p:spPr>
            <a:xfrm rot="2700000">
              <a:off x="10800164" y="7675497"/>
              <a:ext cx="2775293" cy="277529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Freeform: Shape 17">
              <a:extLst>
                <a:ext uri="{FF2B5EF4-FFF2-40B4-BE49-F238E27FC236}">
                  <a16:creationId xmlns:a16="http://schemas.microsoft.com/office/drawing/2014/main" id="{AAB9E28C-9422-42BD-AECE-29B44B5D63E2}"/>
                </a:ext>
              </a:extLst>
            </p:cNvPr>
            <p:cNvSpPr/>
            <p:nvPr/>
          </p:nvSpPr>
          <p:spPr>
            <a:xfrm rot="8100000" flipH="1">
              <a:off x="10811837" y="7142066"/>
              <a:ext cx="2751954" cy="2751955"/>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19" name="Group 18">
            <a:extLst>
              <a:ext uri="{FF2B5EF4-FFF2-40B4-BE49-F238E27FC236}">
                <a16:creationId xmlns:a16="http://schemas.microsoft.com/office/drawing/2014/main" id="{2772239B-C46D-4458-BB4B-DDB12FAB0172}"/>
              </a:ext>
            </a:extLst>
          </p:cNvPr>
          <p:cNvGrpSpPr/>
          <p:nvPr userDrawn="1"/>
        </p:nvGrpSpPr>
        <p:grpSpPr>
          <a:xfrm rot="16200000">
            <a:off x="1992859" y="-497210"/>
            <a:ext cx="818398" cy="986162"/>
            <a:chOff x="10945855" y="7317026"/>
            <a:chExt cx="2483924" cy="2993104"/>
          </a:xfrm>
        </p:grpSpPr>
        <p:sp>
          <p:nvSpPr>
            <p:cNvPr id="20" name="Freeform: Shape 19">
              <a:extLst>
                <a:ext uri="{FF2B5EF4-FFF2-40B4-BE49-F238E27FC236}">
                  <a16:creationId xmlns:a16="http://schemas.microsoft.com/office/drawing/2014/main" id="{3C8A2A1A-1FB9-4CA1-B74E-B293187E51AA}"/>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1" name="Freeform: Shape 20">
              <a:extLst>
                <a:ext uri="{FF2B5EF4-FFF2-40B4-BE49-F238E27FC236}">
                  <a16:creationId xmlns:a16="http://schemas.microsoft.com/office/drawing/2014/main" id="{DF2B18BA-6B43-40FA-A23B-D894D6AB468B}"/>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3" name="Text Placeholder 2">
            <a:extLst>
              <a:ext uri="{FF2B5EF4-FFF2-40B4-BE49-F238E27FC236}">
                <a16:creationId xmlns:a16="http://schemas.microsoft.com/office/drawing/2014/main" id="{5E194264-A3F5-42E2-9A63-DCCED0457E1B}"/>
              </a:ext>
            </a:extLst>
          </p:cNvPr>
          <p:cNvSpPr>
            <a:spLocks noGrp="1"/>
          </p:cNvSpPr>
          <p:nvPr>
            <p:ph type="body" idx="1"/>
          </p:nvPr>
        </p:nvSpPr>
        <p:spPr>
          <a:xfrm>
            <a:off x="831850" y="4754880"/>
            <a:ext cx="6803136" cy="365760"/>
          </a:xfrm>
        </p:spPr>
        <p:txBody>
          <a:bodyPr vert="horz" lIns="91440" tIns="45720" rIns="91440" bIns="45720" rtlCol="0">
            <a:normAutofit/>
          </a:bodyPr>
          <a:lstStyle>
            <a:lvl1pPr marL="0" indent="0">
              <a:buNone/>
              <a:defRPr lang="en-US" sz="1600" spc="300">
                <a:solidFill>
                  <a:schemeClr val="accent1">
                    <a:lumMod val="20000"/>
                    <a:lumOff val="80000"/>
                  </a:schemeClr>
                </a:solidFill>
                <a:latin typeface="+mn-lt"/>
                <a:cs typeface="Arial" panose="020B0604020202020204" pitchFamily="34" charset="0"/>
              </a:defRPr>
            </a:lvl1pPr>
          </a:lstStyle>
          <a:p>
            <a:pPr marL="228600" lvl="0" indent="-228600"/>
            <a:r>
              <a:rPr lang="en-US" noProof="0"/>
              <a:t>Click to edit Master text styles</a:t>
            </a:r>
          </a:p>
        </p:txBody>
      </p:sp>
      <p:sp>
        <p:nvSpPr>
          <p:cNvPr id="22" name="Slide Number Placeholder 4">
            <a:extLst>
              <a:ext uri="{FF2B5EF4-FFF2-40B4-BE49-F238E27FC236}">
                <a16:creationId xmlns:a16="http://schemas.microsoft.com/office/drawing/2014/main" id="{0F332671-6296-47C8-BF26-B2D962F5D03D}"/>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3" name="Title 1">
            <a:extLst>
              <a:ext uri="{FF2B5EF4-FFF2-40B4-BE49-F238E27FC236}">
                <a16:creationId xmlns:a16="http://schemas.microsoft.com/office/drawing/2014/main" id="{7772A652-7229-2B42-B87B-298C31D6F0CB}"/>
              </a:ext>
            </a:extLst>
          </p:cNvPr>
          <p:cNvSpPr>
            <a:spLocks noGrp="1"/>
          </p:cNvSpPr>
          <p:nvPr>
            <p:ph type="title" hasCustomPrompt="1"/>
          </p:nvPr>
        </p:nvSpPr>
        <p:spPr>
          <a:xfrm>
            <a:off x="832104" y="3886200"/>
            <a:ext cx="7781544" cy="859055"/>
          </a:xfrm>
        </p:spPr>
        <p:txBody>
          <a:bodyPr vert="horz" lIns="91440" tIns="45720" rIns="91440" bIns="45720" rtlCol="0" anchor="b">
            <a:normAutofit/>
          </a:bodyPr>
          <a:lstStyle>
            <a:lvl1pPr>
              <a:defRPr lang="en-GB" sz="5400" b="1" dirty="0">
                <a:solidFill>
                  <a:schemeClr val="bg1"/>
                </a:solidFill>
                <a:latin typeface="+mj-lt"/>
              </a:defRPr>
            </a:lvl1pPr>
          </a:lstStyle>
          <a:p>
            <a:pPr lvl="0"/>
            <a:r>
              <a:rPr lang="en-US" noProof="0"/>
              <a:t>Section Title 01</a:t>
            </a:r>
          </a:p>
        </p:txBody>
      </p:sp>
    </p:spTree>
    <p:extLst>
      <p:ext uri="{BB962C8B-B14F-4D97-AF65-F5344CB8AC3E}">
        <p14:creationId xmlns:p14="http://schemas.microsoft.com/office/powerpoint/2010/main" val="1675197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lt Section Header">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CDBB6E5-B91E-4946-9390-E8693855103A}"/>
              </a:ext>
            </a:extLst>
          </p:cNvPr>
          <p:cNvSpPr/>
          <p:nvPr userDrawn="1"/>
        </p:nvSpPr>
        <p:spPr>
          <a:xfrm>
            <a:off x="0" y="0"/>
            <a:ext cx="12192000"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4" name="Freeform: Shape 33">
            <a:extLst>
              <a:ext uri="{FF2B5EF4-FFF2-40B4-BE49-F238E27FC236}">
                <a16:creationId xmlns:a16="http://schemas.microsoft.com/office/drawing/2014/main" id="{0C3CC1C9-1FA0-4FE4-8984-4A8B3728D674}"/>
              </a:ext>
            </a:extLst>
          </p:cNvPr>
          <p:cNvSpPr/>
          <p:nvPr userDrawn="1"/>
        </p:nvSpPr>
        <p:spPr>
          <a:xfrm rot="16200000" flipV="1">
            <a:off x="2855762" y="-2473495"/>
            <a:ext cx="6862743" cy="11809733"/>
          </a:xfrm>
          <a:custGeom>
            <a:avLst/>
            <a:gdLst>
              <a:gd name="connsiteX0" fmla="*/ 6862743 w 6862743"/>
              <a:gd name="connsiteY0" fmla="*/ 11809733 h 11809733"/>
              <a:gd name="connsiteX1" fmla="*/ 6862743 w 6862743"/>
              <a:gd name="connsiteY1" fmla="*/ 7708334 h 11809733"/>
              <a:gd name="connsiteX2" fmla="*/ 4147292 w 6862743"/>
              <a:gd name="connsiteY2" fmla="*/ 7708334 h 11809733"/>
              <a:gd name="connsiteX3" fmla="*/ 4147292 w 6862743"/>
              <a:gd name="connsiteY3" fmla="*/ 7708332 h 11809733"/>
              <a:gd name="connsiteX4" fmla="*/ 6862743 w 6862743"/>
              <a:gd name="connsiteY4" fmla="*/ 7708332 h 11809733"/>
              <a:gd name="connsiteX5" fmla="*/ 4147291 w 6862743"/>
              <a:gd name="connsiteY5" fmla="*/ 4987262 h 11809733"/>
              <a:gd name="connsiteX6" fmla="*/ 4147291 w 6862743"/>
              <a:gd name="connsiteY6" fmla="*/ 3835308 h 11809733"/>
              <a:gd name="connsiteX7" fmla="*/ 307017 w 6862743"/>
              <a:gd name="connsiteY7" fmla="*/ 0 h 11809733"/>
              <a:gd name="connsiteX8" fmla="*/ 0 w 6862743"/>
              <a:gd name="connsiteY8" fmla="*/ 0 h 11809733"/>
              <a:gd name="connsiteX9" fmla="*/ 0 w 6862743"/>
              <a:gd name="connsiteY9" fmla="*/ 11809733 h 11809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3" h="11809733">
                <a:moveTo>
                  <a:pt x="6862743" y="11809733"/>
                </a:moveTo>
                <a:lnTo>
                  <a:pt x="6862743" y="7708334"/>
                </a:lnTo>
                <a:lnTo>
                  <a:pt x="4147292" y="7708334"/>
                </a:lnTo>
                <a:lnTo>
                  <a:pt x="4147292" y="7708332"/>
                </a:lnTo>
                <a:lnTo>
                  <a:pt x="6862743" y="7708332"/>
                </a:lnTo>
                <a:lnTo>
                  <a:pt x="4147291" y="4987262"/>
                </a:lnTo>
                <a:lnTo>
                  <a:pt x="4147291" y="3835308"/>
                </a:lnTo>
                <a:lnTo>
                  <a:pt x="307017" y="0"/>
                </a:lnTo>
                <a:lnTo>
                  <a:pt x="0" y="0"/>
                </a:lnTo>
                <a:lnTo>
                  <a:pt x="0" y="1180973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24" name="Freeform: Shape 23">
            <a:extLst>
              <a:ext uri="{FF2B5EF4-FFF2-40B4-BE49-F238E27FC236}">
                <a16:creationId xmlns:a16="http://schemas.microsoft.com/office/drawing/2014/main" id="{8E049265-431E-48DE-B7F7-4959930171DC}"/>
              </a:ext>
            </a:extLst>
          </p:cNvPr>
          <p:cNvSpPr/>
          <p:nvPr userDrawn="1"/>
        </p:nvSpPr>
        <p:spPr>
          <a:xfrm rot="16200000" flipV="1">
            <a:off x="2626806" y="-2626805"/>
            <a:ext cx="6862743" cy="12116353"/>
          </a:xfrm>
          <a:custGeom>
            <a:avLst/>
            <a:gdLst>
              <a:gd name="connsiteX0" fmla="*/ 6853871 w 6853871"/>
              <a:gd name="connsiteY0" fmla="*/ 12116353 h 12116353"/>
              <a:gd name="connsiteX1" fmla="*/ 6853871 w 6853871"/>
              <a:gd name="connsiteY1" fmla="*/ 8014954 h 12116353"/>
              <a:gd name="connsiteX2" fmla="*/ 4141930 w 6853871"/>
              <a:gd name="connsiteY2" fmla="*/ 8014954 h 12116353"/>
              <a:gd name="connsiteX3" fmla="*/ 4141930 w 6853871"/>
              <a:gd name="connsiteY3" fmla="*/ 8014952 h 12116353"/>
              <a:gd name="connsiteX4" fmla="*/ 6853871 w 6853871"/>
              <a:gd name="connsiteY4" fmla="*/ 8014952 h 12116353"/>
              <a:gd name="connsiteX5" fmla="*/ 4141930 w 6853871"/>
              <a:gd name="connsiteY5" fmla="*/ 5293882 h 12116353"/>
              <a:gd name="connsiteX6" fmla="*/ 4141930 w 6853871"/>
              <a:gd name="connsiteY6" fmla="*/ 4141928 h 12116353"/>
              <a:gd name="connsiteX7" fmla="*/ 0 w 6853871"/>
              <a:gd name="connsiteY7" fmla="*/ 0 h 12116353"/>
              <a:gd name="connsiteX8" fmla="*/ 0 w 6853871"/>
              <a:gd name="connsiteY8" fmla="*/ 12116353 h 1211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3871" h="12116353">
                <a:moveTo>
                  <a:pt x="6853871" y="12116353"/>
                </a:moveTo>
                <a:lnTo>
                  <a:pt x="6853871" y="8014954"/>
                </a:lnTo>
                <a:lnTo>
                  <a:pt x="4141930" y="8014954"/>
                </a:lnTo>
                <a:lnTo>
                  <a:pt x="4141930" y="8014952"/>
                </a:lnTo>
                <a:lnTo>
                  <a:pt x="6853871" y="8014952"/>
                </a:lnTo>
                <a:lnTo>
                  <a:pt x="4141930" y="5293882"/>
                </a:lnTo>
                <a:lnTo>
                  <a:pt x="4141930" y="4141928"/>
                </a:lnTo>
                <a:lnTo>
                  <a:pt x="0" y="0"/>
                </a:lnTo>
                <a:lnTo>
                  <a:pt x="0" y="12116353"/>
                </a:lnTo>
                <a:close/>
              </a:path>
            </a:pathLst>
          </a:custGeom>
          <a:pattFill prst="wdUpDiag">
            <a:fgClr>
              <a:schemeClr val="accent2"/>
            </a:fgClr>
            <a:bgClr>
              <a:schemeClr val="accent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Freeform: Shape 24">
            <a:extLst>
              <a:ext uri="{FF2B5EF4-FFF2-40B4-BE49-F238E27FC236}">
                <a16:creationId xmlns:a16="http://schemas.microsoft.com/office/drawing/2014/main" id="{173E5F2D-1F8E-4DCC-857F-932C6C6539BB}"/>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26" name="Group 25">
            <a:extLst>
              <a:ext uri="{FF2B5EF4-FFF2-40B4-BE49-F238E27FC236}">
                <a16:creationId xmlns:a16="http://schemas.microsoft.com/office/drawing/2014/main" id="{E9318B2B-E019-4078-9EF0-C9D6281AE31B}"/>
              </a:ext>
            </a:extLst>
          </p:cNvPr>
          <p:cNvGrpSpPr/>
          <p:nvPr userDrawn="1"/>
        </p:nvGrpSpPr>
        <p:grpSpPr>
          <a:xfrm>
            <a:off x="9776075" y="2057401"/>
            <a:ext cx="4413559" cy="3934444"/>
            <a:chOff x="9222437" y="1088097"/>
            <a:chExt cx="5433318" cy="4843502"/>
          </a:xfrm>
        </p:grpSpPr>
        <p:sp>
          <p:nvSpPr>
            <p:cNvPr id="27" name="Freeform: Shape 26">
              <a:extLst>
                <a:ext uri="{FF2B5EF4-FFF2-40B4-BE49-F238E27FC236}">
                  <a16:creationId xmlns:a16="http://schemas.microsoft.com/office/drawing/2014/main" id="{D3E625C0-9656-421F-861F-67C8F93362ED}"/>
                </a:ext>
              </a:extLst>
            </p:cNvPr>
            <p:cNvSpPr/>
            <p:nvPr/>
          </p:nvSpPr>
          <p:spPr>
            <a:xfrm rot="2700000">
              <a:off x="9668983" y="1078460"/>
              <a:ext cx="4406148" cy="5299239"/>
            </a:xfrm>
            <a:custGeom>
              <a:avLst/>
              <a:gdLst>
                <a:gd name="connsiteX0" fmla="*/ 0 w 4406148"/>
                <a:gd name="connsiteY0" fmla="*/ 0 h 5299239"/>
                <a:gd name="connsiteX1" fmla="*/ 4406148 w 4406148"/>
                <a:gd name="connsiteY1" fmla="*/ 4406147 h 5299239"/>
                <a:gd name="connsiteX2" fmla="*/ 3513056 w 4406148"/>
                <a:gd name="connsiteY2" fmla="*/ 5299239 h 5299239"/>
                <a:gd name="connsiteX3" fmla="*/ 1 w 4406148"/>
                <a:gd name="connsiteY3" fmla="*/ 5299239 h 5299239"/>
              </a:gdLst>
              <a:ahLst/>
              <a:cxnLst>
                <a:cxn ang="0">
                  <a:pos x="connsiteX0" y="connsiteY0"/>
                </a:cxn>
                <a:cxn ang="0">
                  <a:pos x="connsiteX1" y="connsiteY1"/>
                </a:cxn>
                <a:cxn ang="0">
                  <a:pos x="connsiteX2" y="connsiteY2"/>
                </a:cxn>
                <a:cxn ang="0">
                  <a:pos x="connsiteX3" y="connsiteY3"/>
                </a:cxn>
              </a:cxnLst>
              <a:rect l="l" t="t" r="r" b="b"/>
              <a:pathLst>
                <a:path w="4406148" h="5299239">
                  <a:moveTo>
                    <a:pt x="0" y="0"/>
                  </a:moveTo>
                  <a:lnTo>
                    <a:pt x="4406148" y="4406147"/>
                  </a:lnTo>
                  <a:lnTo>
                    <a:pt x="3513056" y="5299239"/>
                  </a:lnTo>
                  <a:lnTo>
                    <a:pt x="1" y="5299239"/>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28" name="Freeform: Shape 27">
              <a:extLst>
                <a:ext uri="{FF2B5EF4-FFF2-40B4-BE49-F238E27FC236}">
                  <a16:creationId xmlns:a16="http://schemas.microsoft.com/office/drawing/2014/main" id="{49F8E490-C6E3-4D00-866F-CD85DD88996E}"/>
                </a:ext>
              </a:extLst>
            </p:cNvPr>
            <p:cNvSpPr/>
            <p:nvPr/>
          </p:nvSpPr>
          <p:spPr>
            <a:xfrm rot="8100000" flipH="1">
              <a:off x="9583575" y="1088097"/>
              <a:ext cx="5072180" cy="4843502"/>
            </a:xfrm>
            <a:custGeom>
              <a:avLst/>
              <a:gdLst>
                <a:gd name="connsiteX0" fmla="*/ 5072180 w 5072180"/>
                <a:gd name="connsiteY0" fmla="*/ 4843501 h 4843502"/>
                <a:gd name="connsiteX1" fmla="*/ 228679 w 5072180"/>
                <a:gd name="connsiteY1" fmla="*/ 0 h 4843502"/>
                <a:gd name="connsiteX2" fmla="*/ 1 w 5072180"/>
                <a:gd name="connsiteY2" fmla="*/ 228678 h 4843502"/>
                <a:gd name="connsiteX3" fmla="*/ 0 w 5072180"/>
                <a:gd name="connsiteY3" fmla="*/ 4843502 h 4843502"/>
              </a:gdLst>
              <a:ahLst/>
              <a:cxnLst>
                <a:cxn ang="0">
                  <a:pos x="connsiteX0" y="connsiteY0"/>
                </a:cxn>
                <a:cxn ang="0">
                  <a:pos x="connsiteX1" y="connsiteY1"/>
                </a:cxn>
                <a:cxn ang="0">
                  <a:pos x="connsiteX2" y="connsiteY2"/>
                </a:cxn>
                <a:cxn ang="0">
                  <a:pos x="connsiteX3" y="connsiteY3"/>
                </a:cxn>
              </a:cxnLst>
              <a:rect l="l" t="t" r="r" b="b"/>
              <a:pathLst>
                <a:path w="5072180" h="4843502">
                  <a:moveTo>
                    <a:pt x="5072180" y="4843501"/>
                  </a:moveTo>
                  <a:lnTo>
                    <a:pt x="228679" y="0"/>
                  </a:lnTo>
                  <a:lnTo>
                    <a:pt x="1" y="228678"/>
                  </a:lnTo>
                  <a:lnTo>
                    <a:pt x="0" y="4843502"/>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grpSp>
      <p:sp>
        <p:nvSpPr>
          <p:cNvPr id="29" name="Freeform: Shape 28">
            <a:extLst>
              <a:ext uri="{FF2B5EF4-FFF2-40B4-BE49-F238E27FC236}">
                <a16:creationId xmlns:a16="http://schemas.microsoft.com/office/drawing/2014/main" id="{EE8F5B31-1523-46AE-9455-C33DFC1BDDE0}"/>
              </a:ext>
            </a:extLst>
          </p:cNvPr>
          <p:cNvSpPr/>
          <p:nvPr userDrawn="1"/>
        </p:nvSpPr>
        <p:spPr>
          <a:xfrm rot="2700000">
            <a:off x="11438585" y="5665752"/>
            <a:ext cx="877778" cy="1755556"/>
          </a:xfrm>
          <a:custGeom>
            <a:avLst/>
            <a:gdLst>
              <a:gd name="connsiteX0" fmla="*/ 0 w 877778"/>
              <a:gd name="connsiteY0" fmla="*/ 0 h 1755556"/>
              <a:gd name="connsiteX1" fmla="*/ 877778 w 877778"/>
              <a:gd name="connsiteY1" fmla="*/ 877778 h 1755556"/>
              <a:gd name="connsiteX2" fmla="*/ 0 w 877778"/>
              <a:gd name="connsiteY2" fmla="*/ 1755556 h 1755556"/>
            </a:gdLst>
            <a:ahLst/>
            <a:cxnLst>
              <a:cxn ang="0">
                <a:pos x="connsiteX0" y="connsiteY0"/>
              </a:cxn>
              <a:cxn ang="0">
                <a:pos x="connsiteX1" y="connsiteY1"/>
              </a:cxn>
              <a:cxn ang="0">
                <a:pos x="connsiteX2" y="connsiteY2"/>
              </a:cxn>
            </a:cxnLst>
            <a:rect l="l" t="t" r="r" b="b"/>
            <a:pathLst>
              <a:path w="877778" h="1755556">
                <a:moveTo>
                  <a:pt x="0" y="0"/>
                </a:moveTo>
                <a:lnTo>
                  <a:pt x="877778" y="877778"/>
                </a:lnTo>
                <a:lnTo>
                  <a:pt x="0" y="1755556"/>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30" name="Freeform: Shape 29">
            <a:extLst>
              <a:ext uri="{FF2B5EF4-FFF2-40B4-BE49-F238E27FC236}">
                <a16:creationId xmlns:a16="http://schemas.microsoft.com/office/drawing/2014/main" id="{5D17048F-C2E1-4775-BC32-50BD6219F89D}"/>
              </a:ext>
            </a:extLst>
          </p:cNvPr>
          <p:cNvSpPr/>
          <p:nvPr userDrawn="1"/>
        </p:nvSpPr>
        <p:spPr>
          <a:xfrm rot="8100000" flipH="1">
            <a:off x="10582265" y="5841410"/>
            <a:ext cx="2372348" cy="1186174"/>
          </a:xfrm>
          <a:custGeom>
            <a:avLst/>
            <a:gdLst>
              <a:gd name="connsiteX0" fmla="*/ 2372348 w 2372348"/>
              <a:gd name="connsiteY0" fmla="*/ 1186174 h 1186174"/>
              <a:gd name="connsiteX1" fmla="*/ 1186174 w 2372348"/>
              <a:gd name="connsiteY1" fmla="*/ 0 h 1186174"/>
              <a:gd name="connsiteX2" fmla="*/ 0 w 2372348"/>
              <a:gd name="connsiteY2" fmla="*/ 1186174 h 1186174"/>
            </a:gdLst>
            <a:ahLst/>
            <a:cxnLst>
              <a:cxn ang="0">
                <a:pos x="connsiteX0" y="connsiteY0"/>
              </a:cxn>
              <a:cxn ang="0">
                <a:pos x="connsiteX1" y="connsiteY1"/>
              </a:cxn>
              <a:cxn ang="0">
                <a:pos x="connsiteX2" y="connsiteY2"/>
              </a:cxn>
            </a:cxnLst>
            <a:rect l="l" t="t" r="r" b="b"/>
            <a:pathLst>
              <a:path w="2372348" h="1186174">
                <a:moveTo>
                  <a:pt x="2372348" y="1186174"/>
                </a:moveTo>
                <a:lnTo>
                  <a:pt x="1186174" y="0"/>
                </a:lnTo>
                <a:lnTo>
                  <a:pt x="0" y="1186174"/>
                </a:lnTo>
                <a:close/>
              </a:path>
            </a:pathLst>
          </a:custGeom>
          <a:pattFill prst="wdUp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grpSp>
        <p:nvGrpSpPr>
          <p:cNvPr id="31" name="Group 30">
            <a:extLst>
              <a:ext uri="{FF2B5EF4-FFF2-40B4-BE49-F238E27FC236}">
                <a16:creationId xmlns:a16="http://schemas.microsoft.com/office/drawing/2014/main" id="{EAB002AA-4848-49C8-A834-036F860C79A3}"/>
              </a:ext>
            </a:extLst>
          </p:cNvPr>
          <p:cNvGrpSpPr/>
          <p:nvPr userDrawn="1"/>
        </p:nvGrpSpPr>
        <p:grpSpPr>
          <a:xfrm rot="16200000" flipH="1">
            <a:off x="9913705" y="6257994"/>
            <a:ext cx="1052473" cy="1209445"/>
            <a:chOff x="10800165" y="7142066"/>
            <a:chExt cx="2775293" cy="3189215"/>
          </a:xfrm>
        </p:grpSpPr>
        <p:sp>
          <p:nvSpPr>
            <p:cNvPr id="32" name="Freeform: Shape 31">
              <a:extLst>
                <a:ext uri="{FF2B5EF4-FFF2-40B4-BE49-F238E27FC236}">
                  <a16:creationId xmlns:a16="http://schemas.microsoft.com/office/drawing/2014/main" id="{14B187A8-7F8D-469D-A03B-4F835A5746DE}"/>
                </a:ext>
              </a:extLst>
            </p:cNvPr>
            <p:cNvSpPr/>
            <p:nvPr/>
          </p:nvSpPr>
          <p:spPr>
            <a:xfrm rot="2700000">
              <a:off x="10800166" y="7555988"/>
              <a:ext cx="2775292" cy="277529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3" name="Freeform: Shape 32">
              <a:extLst>
                <a:ext uri="{FF2B5EF4-FFF2-40B4-BE49-F238E27FC236}">
                  <a16:creationId xmlns:a16="http://schemas.microsoft.com/office/drawing/2014/main" id="{03D871D1-A11A-48FB-82A8-8D61AB5CB85C}"/>
                </a:ext>
              </a:extLst>
            </p:cNvPr>
            <p:cNvSpPr/>
            <p:nvPr/>
          </p:nvSpPr>
          <p:spPr>
            <a:xfrm rot="8100000" flipH="1">
              <a:off x="10811837" y="7142066"/>
              <a:ext cx="2751954" cy="2751955"/>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 name="Title 1">
            <a:extLst>
              <a:ext uri="{FF2B5EF4-FFF2-40B4-BE49-F238E27FC236}">
                <a16:creationId xmlns:a16="http://schemas.microsoft.com/office/drawing/2014/main" id="{42374B20-3E42-44AF-BEF1-8AB33067395C}"/>
              </a:ext>
            </a:extLst>
          </p:cNvPr>
          <p:cNvSpPr>
            <a:spLocks noGrp="1"/>
          </p:cNvSpPr>
          <p:nvPr>
            <p:ph type="title" hasCustomPrompt="1"/>
          </p:nvPr>
        </p:nvSpPr>
        <p:spPr>
          <a:xfrm>
            <a:off x="832104" y="3886200"/>
            <a:ext cx="7781544" cy="859055"/>
          </a:xfrm>
        </p:spPr>
        <p:txBody>
          <a:bodyPr vert="horz" lIns="91440" tIns="45720" rIns="91440" bIns="45720" rtlCol="0" anchor="b">
            <a:normAutofit/>
          </a:bodyPr>
          <a:lstStyle>
            <a:lvl1pPr>
              <a:defRPr lang="en-GB" sz="5400" b="1" dirty="0">
                <a:solidFill>
                  <a:schemeClr val="bg1"/>
                </a:solidFill>
                <a:latin typeface="+mj-lt"/>
              </a:defRPr>
            </a:lvl1pPr>
          </a:lstStyle>
          <a:p>
            <a:pPr lvl="0"/>
            <a:r>
              <a:rPr lang="en-US" noProof="0"/>
              <a:t>Section Title 01</a:t>
            </a:r>
          </a:p>
        </p:txBody>
      </p:sp>
      <p:sp>
        <p:nvSpPr>
          <p:cNvPr id="3" name="Text Placeholder 2">
            <a:extLst>
              <a:ext uri="{FF2B5EF4-FFF2-40B4-BE49-F238E27FC236}">
                <a16:creationId xmlns:a16="http://schemas.microsoft.com/office/drawing/2014/main" id="{5E194264-A3F5-42E2-9A63-DCCED0457E1B}"/>
              </a:ext>
            </a:extLst>
          </p:cNvPr>
          <p:cNvSpPr>
            <a:spLocks noGrp="1"/>
          </p:cNvSpPr>
          <p:nvPr>
            <p:ph type="body" idx="1"/>
          </p:nvPr>
        </p:nvSpPr>
        <p:spPr>
          <a:xfrm>
            <a:off x="831850" y="4754880"/>
            <a:ext cx="6803136" cy="365760"/>
          </a:xfrm>
        </p:spPr>
        <p:txBody>
          <a:bodyPr vert="horz" lIns="91440" tIns="45720" rIns="91440" bIns="45720" rtlCol="0">
            <a:normAutofit/>
          </a:bodyPr>
          <a:lstStyle>
            <a:lvl1pPr marL="0" indent="0">
              <a:buNone/>
              <a:defRPr lang="en-US" sz="1600" spc="300">
                <a:solidFill>
                  <a:schemeClr val="accent1">
                    <a:lumMod val="20000"/>
                    <a:lumOff val="80000"/>
                  </a:schemeClr>
                </a:solidFill>
                <a:latin typeface="+mn-lt"/>
                <a:cs typeface="Arial" panose="020B0604020202020204" pitchFamily="34" charset="0"/>
              </a:defRPr>
            </a:lvl1pPr>
          </a:lstStyle>
          <a:p>
            <a:pPr marL="228600" lvl="0" indent="-228600"/>
            <a:r>
              <a:rPr lang="en-US" noProof="0"/>
              <a:t>Click to edit Master text styles</a:t>
            </a:r>
          </a:p>
        </p:txBody>
      </p:sp>
      <p:sp>
        <p:nvSpPr>
          <p:cNvPr id="35" name="Slide Number Placeholder 4">
            <a:extLst>
              <a:ext uri="{FF2B5EF4-FFF2-40B4-BE49-F238E27FC236}">
                <a16:creationId xmlns:a16="http://schemas.microsoft.com/office/drawing/2014/main" id="{6F73F836-940E-4B65-A29C-D0869263C935}"/>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35114788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Quote Slide">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2CDBB6E5-B91E-4946-9390-E8693855103A}"/>
              </a:ext>
            </a:extLst>
          </p:cNvPr>
          <p:cNvSpPr/>
          <p:nvPr userDrawn="1"/>
        </p:nvSpPr>
        <p:spPr>
          <a:xfrm>
            <a:off x="0" y="0"/>
            <a:ext cx="12192000" cy="6858000"/>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4" name="Freeform: Shape 33">
            <a:extLst>
              <a:ext uri="{FF2B5EF4-FFF2-40B4-BE49-F238E27FC236}">
                <a16:creationId xmlns:a16="http://schemas.microsoft.com/office/drawing/2014/main" id="{0C3CC1C9-1FA0-4FE4-8984-4A8B3728D674}"/>
              </a:ext>
            </a:extLst>
          </p:cNvPr>
          <p:cNvSpPr/>
          <p:nvPr userDrawn="1"/>
        </p:nvSpPr>
        <p:spPr>
          <a:xfrm rot="16200000" flipV="1">
            <a:off x="2855762" y="-2473495"/>
            <a:ext cx="6862743" cy="11809733"/>
          </a:xfrm>
          <a:custGeom>
            <a:avLst/>
            <a:gdLst>
              <a:gd name="connsiteX0" fmla="*/ 6862743 w 6862743"/>
              <a:gd name="connsiteY0" fmla="*/ 11809733 h 11809733"/>
              <a:gd name="connsiteX1" fmla="*/ 6862743 w 6862743"/>
              <a:gd name="connsiteY1" fmla="*/ 7708334 h 11809733"/>
              <a:gd name="connsiteX2" fmla="*/ 4147292 w 6862743"/>
              <a:gd name="connsiteY2" fmla="*/ 7708334 h 11809733"/>
              <a:gd name="connsiteX3" fmla="*/ 4147292 w 6862743"/>
              <a:gd name="connsiteY3" fmla="*/ 7708332 h 11809733"/>
              <a:gd name="connsiteX4" fmla="*/ 6862743 w 6862743"/>
              <a:gd name="connsiteY4" fmla="*/ 7708332 h 11809733"/>
              <a:gd name="connsiteX5" fmla="*/ 4147291 w 6862743"/>
              <a:gd name="connsiteY5" fmla="*/ 4987262 h 11809733"/>
              <a:gd name="connsiteX6" fmla="*/ 4147291 w 6862743"/>
              <a:gd name="connsiteY6" fmla="*/ 3835308 h 11809733"/>
              <a:gd name="connsiteX7" fmla="*/ 307017 w 6862743"/>
              <a:gd name="connsiteY7" fmla="*/ 0 h 11809733"/>
              <a:gd name="connsiteX8" fmla="*/ 0 w 6862743"/>
              <a:gd name="connsiteY8" fmla="*/ 0 h 11809733"/>
              <a:gd name="connsiteX9" fmla="*/ 0 w 6862743"/>
              <a:gd name="connsiteY9" fmla="*/ 11809733 h 118097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3" h="11809733">
                <a:moveTo>
                  <a:pt x="6862743" y="11809733"/>
                </a:moveTo>
                <a:lnTo>
                  <a:pt x="6862743" y="7708334"/>
                </a:lnTo>
                <a:lnTo>
                  <a:pt x="4147292" y="7708334"/>
                </a:lnTo>
                <a:lnTo>
                  <a:pt x="4147292" y="7708332"/>
                </a:lnTo>
                <a:lnTo>
                  <a:pt x="6862743" y="7708332"/>
                </a:lnTo>
                <a:lnTo>
                  <a:pt x="4147291" y="4987262"/>
                </a:lnTo>
                <a:lnTo>
                  <a:pt x="4147291" y="3835308"/>
                </a:lnTo>
                <a:lnTo>
                  <a:pt x="307017" y="0"/>
                </a:lnTo>
                <a:lnTo>
                  <a:pt x="0" y="0"/>
                </a:lnTo>
                <a:lnTo>
                  <a:pt x="0" y="1180973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24" name="Freeform: Shape 23">
            <a:extLst>
              <a:ext uri="{FF2B5EF4-FFF2-40B4-BE49-F238E27FC236}">
                <a16:creationId xmlns:a16="http://schemas.microsoft.com/office/drawing/2014/main" id="{8E049265-431E-48DE-B7F7-4959930171DC}"/>
              </a:ext>
            </a:extLst>
          </p:cNvPr>
          <p:cNvSpPr/>
          <p:nvPr userDrawn="1"/>
        </p:nvSpPr>
        <p:spPr>
          <a:xfrm rot="16200000" flipV="1">
            <a:off x="2626806" y="-2626805"/>
            <a:ext cx="6862743" cy="12116353"/>
          </a:xfrm>
          <a:custGeom>
            <a:avLst/>
            <a:gdLst>
              <a:gd name="connsiteX0" fmla="*/ 6853871 w 6853871"/>
              <a:gd name="connsiteY0" fmla="*/ 12116353 h 12116353"/>
              <a:gd name="connsiteX1" fmla="*/ 6853871 w 6853871"/>
              <a:gd name="connsiteY1" fmla="*/ 8014954 h 12116353"/>
              <a:gd name="connsiteX2" fmla="*/ 4141930 w 6853871"/>
              <a:gd name="connsiteY2" fmla="*/ 8014954 h 12116353"/>
              <a:gd name="connsiteX3" fmla="*/ 4141930 w 6853871"/>
              <a:gd name="connsiteY3" fmla="*/ 8014952 h 12116353"/>
              <a:gd name="connsiteX4" fmla="*/ 6853871 w 6853871"/>
              <a:gd name="connsiteY4" fmla="*/ 8014952 h 12116353"/>
              <a:gd name="connsiteX5" fmla="*/ 4141930 w 6853871"/>
              <a:gd name="connsiteY5" fmla="*/ 5293882 h 12116353"/>
              <a:gd name="connsiteX6" fmla="*/ 4141930 w 6853871"/>
              <a:gd name="connsiteY6" fmla="*/ 4141928 h 12116353"/>
              <a:gd name="connsiteX7" fmla="*/ 0 w 6853871"/>
              <a:gd name="connsiteY7" fmla="*/ 0 h 12116353"/>
              <a:gd name="connsiteX8" fmla="*/ 0 w 6853871"/>
              <a:gd name="connsiteY8" fmla="*/ 12116353 h 1211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853871" h="12116353">
                <a:moveTo>
                  <a:pt x="6853871" y="12116353"/>
                </a:moveTo>
                <a:lnTo>
                  <a:pt x="6853871" y="8014954"/>
                </a:lnTo>
                <a:lnTo>
                  <a:pt x="4141930" y="8014954"/>
                </a:lnTo>
                <a:lnTo>
                  <a:pt x="4141930" y="8014952"/>
                </a:lnTo>
                <a:lnTo>
                  <a:pt x="6853871" y="8014952"/>
                </a:lnTo>
                <a:lnTo>
                  <a:pt x="4141930" y="5293882"/>
                </a:lnTo>
                <a:lnTo>
                  <a:pt x="4141930" y="4141928"/>
                </a:lnTo>
                <a:lnTo>
                  <a:pt x="0" y="0"/>
                </a:lnTo>
                <a:lnTo>
                  <a:pt x="0" y="12116353"/>
                </a:lnTo>
                <a:close/>
              </a:path>
            </a:pathLst>
          </a:custGeom>
          <a:pattFill prst="wdUpDiag">
            <a:fgClr>
              <a:schemeClr val="accent2"/>
            </a:fgClr>
            <a:bgClr>
              <a:schemeClr val="accent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5" name="Freeform: Shape 24">
            <a:extLst>
              <a:ext uri="{FF2B5EF4-FFF2-40B4-BE49-F238E27FC236}">
                <a16:creationId xmlns:a16="http://schemas.microsoft.com/office/drawing/2014/main" id="{173E5F2D-1F8E-4DCC-857F-932C6C6539BB}"/>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4" name="Oval 3">
            <a:extLst>
              <a:ext uri="{FF2B5EF4-FFF2-40B4-BE49-F238E27FC236}">
                <a16:creationId xmlns:a16="http://schemas.microsoft.com/office/drawing/2014/main" id="{ECB4C115-EFF9-405C-98BE-F4077B9730D0}"/>
              </a:ext>
            </a:extLst>
          </p:cNvPr>
          <p:cNvSpPr/>
          <p:nvPr userDrawn="1"/>
        </p:nvSpPr>
        <p:spPr>
          <a:xfrm>
            <a:off x="533399" y="914400"/>
            <a:ext cx="1944914" cy="1944914"/>
          </a:xfrm>
          <a:prstGeom prst="ellipse">
            <a:avLst/>
          </a:prstGeom>
          <a:solidFill>
            <a:schemeClr val="accent1">
              <a:lumMod val="50000"/>
            </a:schemeClr>
          </a:solidFill>
          <a:ln w="76200">
            <a:solidFill>
              <a:schemeClr val="accent1">
                <a:alpha val="5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Title 1">
            <a:extLst>
              <a:ext uri="{FF2B5EF4-FFF2-40B4-BE49-F238E27FC236}">
                <a16:creationId xmlns:a16="http://schemas.microsoft.com/office/drawing/2014/main" id="{C9A300DD-BB54-44ED-A7E4-01CD41EC930F}"/>
              </a:ext>
            </a:extLst>
          </p:cNvPr>
          <p:cNvSpPr txBox="1">
            <a:spLocks/>
          </p:cNvSpPr>
          <p:nvPr userDrawn="1"/>
        </p:nvSpPr>
        <p:spPr>
          <a:xfrm>
            <a:off x="956993" y="923305"/>
            <a:ext cx="1005115" cy="2859313"/>
          </a:xfrm>
          <a:prstGeom prst="rect">
            <a:avLst/>
          </a:prstGeom>
        </p:spPr>
        <p:txBody>
          <a:bodyPr vert="horz" lIns="91440" tIns="45720" rIns="91440" bIns="45720" rtlCol="0" anchor="t">
            <a:noAutofit/>
          </a:bodyPr>
          <a:lstStyle>
            <a:lvl1pPr algn="l" defTabSz="914400" rtl="0" eaLnBrk="1" latinLnBrk="0" hangingPunct="1">
              <a:lnSpc>
                <a:spcPct val="100000"/>
              </a:lnSpc>
              <a:spcBef>
                <a:spcPct val="0"/>
              </a:spcBef>
              <a:buNone/>
              <a:defRPr lang="en-GB" sz="3600" b="0" i="0" kern="1200" dirty="0">
                <a:solidFill>
                  <a:schemeClr val="bg1"/>
                </a:solidFill>
                <a:latin typeface="Trebuchet MS" panose="020B0603020202020204" pitchFamily="34" charset="0"/>
                <a:ea typeface="+mj-ea"/>
                <a:cs typeface="+mj-cs"/>
              </a:defRPr>
            </a:lvl1pPr>
          </a:lstStyle>
          <a:p>
            <a:pPr algn="ctr"/>
            <a:r>
              <a:rPr lang="en-US" sz="18400" noProof="0" dirty="0">
                <a:solidFill>
                  <a:schemeClr val="accent1">
                    <a:lumMod val="60000"/>
                    <a:lumOff val="40000"/>
                  </a:schemeClr>
                </a:solidFill>
                <a:latin typeface="+mj-lt"/>
              </a:rPr>
              <a:t>“</a:t>
            </a:r>
          </a:p>
        </p:txBody>
      </p:sp>
      <p:sp>
        <p:nvSpPr>
          <p:cNvPr id="2" name="Title 1">
            <a:extLst>
              <a:ext uri="{FF2B5EF4-FFF2-40B4-BE49-F238E27FC236}">
                <a16:creationId xmlns:a16="http://schemas.microsoft.com/office/drawing/2014/main" id="{42374B20-3E42-44AF-BEF1-8AB33067395C}"/>
              </a:ext>
            </a:extLst>
          </p:cNvPr>
          <p:cNvSpPr>
            <a:spLocks noGrp="1"/>
          </p:cNvSpPr>
          <p:nvPr>
            <p:ph type="title" hasCustomPrompt="1"/>
          </p:nvPr>
        </p:nvSpPr>
        <p:spPr>
          <a:xfrm>
            <a:off x="533399" y="3200400"/>
            <a:ext cx="7551057" cy="2859313"/>
          </a:xfrm>
        </p:spPr>
        <p:txBody>
          <a:bodyPr vert="horz" lIns="91440" tIns="45720" rIns="91440" bIns="45720" rtlCol="0" anchor="t">
            <a:normAutofit/>
          </a:bodyPr>
          <a:lstStyle>
            <a:lvl1pPr>
              <a:lnSpc>
                <a:spcPct val="100000"/>
              </a:lnSpc>
              <a:defRPr lang="en-GB" sz="3200" b="0" i="0" dirty="0">
                <a:solidFill>
                  <a:schemeClr val="bg1"/>
                </a:solidFill>
                <a:latin typeface="+mj-lt"/>
              </a:defRPr>
            </a:lvl1pPr>
          </a:lstStyle>
          <a:p>
            <a:pPr lvl="0"/>
            <a:r>
              <a:rPr lang="en-US" noProof="0"/>
              <a:t>Quote</a:t>
            </a:r>
          </a:p>
        </p:txBody>
      </p:sp>
      <p:sp>
        <p:nvSpPr>
          <p:cNvPr id="19" name="Slide Number Placeholder 4">
            <a:extLst>
              <a:ext uri="{FF2B5EF4-FFF2-40B4-BE49-F238E27FC236}">
                <a16:creationId xmlns:a16="http://schemas.microsoft.com/office/drawing/2014/main" id="{A4E6C1FF-5925-42B3-B7F9-0A0031BDAD30}"/>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17531698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 Tex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3" name="Text Placeholder 22">
            <a:extLst>
              <a:ext uri="{FF2B5EF4-FFF2-40B4-BE49-F238E27FC236}">
                <a16:creationId xmlns:a16="http://schemas.microsoft.com/office/drawing/2014/main" id="{03618670-D1E4-466C-BDB5-FC890AC31457}"/>
              </a:ext>
            </a:extLst>
          </p:cNvPr>
          <p:cNvSpPr>
            <a:spLocks noGrp="1"/>
          </p:cNvSpPr>
          <p:nvPr>
            <p:ph type="body" sz="quarter" idx="13"/>
          </p:nvPr>
        </p:nvSpPr>
        <p:spPr>
          <a:xfrm>
            <a:off x="444500" y="1625385"/>
            <a:ext cx="6718300" cy="4093243"/>
          </a:xfrm>
        </p:spPr>
        <p:txBody>
          <a:bodyPr>
            <a:noAutofit/>
          </a:bodyPr>
          <a:lstStyle>
            <a:lvl1pPr>
              <a:lnSpc>
                <a:spcPct val="100000"/>
              </a:lnSpc>
              <a:spcBef>
                <a:spcPts val="600"/>
              </a:spcBef>
              <a:spcAft>
                <a:spcPts val="400"/>
              </a:spcAft>
              <a:defRPr sz="1600">
                <a:solidFill>
                  <a:schemeClr val="bg1"/>
                </a:solidFill>
                <a:latin typeface="+mn-lt"/>
                <a:cs typeface="Arial" panose="020B0604020202020204" pitchFamily="34" charset="0"/>
              </a:defRPr>
            </a:lvl1pPr>
            <a:lvl2pPr>
              <a:lnSpc>
                <a:spcPct val="100000"/>
              </a:lnSpc>
              <a:spcBef>
                <a:spcPts val="600"/>
              </a:spcBef>
              <a:spcAft>
                <a:spcPts val="400"/>
              </a:spcAft>
              <a:defRPr sz="1400">
                <a:solidFill>
                  <a:schemeClr val="bg1"/>
                </a:solidFill>
                <a:latin typeface="+mn-lt"/>
                <a:cs typeface="Arial" panose="020B0604020202020204" pitchFamily="34" charset="0"/>
              </a:defRPr>
            </a:lvl2pPr>
            <a:lvl3pPr>
              <a:lnSpc>
                <a:spcPct val="100000"/>
              </a:lnSpc>
              <a:spcBef>
                <a:spcPts val="600"/>
              </a:spcBef>
              <a:spcAft>
                <a:spcPts val="400"/>
              </a:spcAft>
              <a:defRPr sz="1200">
                <a:solidFill>
                  <a:schemeClr val="bg1"/>
                </a:solidFill>
                <a:latin typeface="+mn-lt"/>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a:p>
            <a:pPr lvl="1"/>
            <a:r>
              <a:rPr lang="en-US" noProof="0"/>
              <a:t>Second level</a:t>
            </a:r>
          </a:p>
          <a:p>
            <a:pPr lvl="2"/>
            <a:r>
              <a:rPr lang="en-US" noProof="0"/>
              <a:t>Third level</a:t>
            </a:r>
          </a:p>
        </p:txBody>
      </p:sp>
    </p:spTree>
    <p:extLst>
      <p:ext uri="{BB962C8B-B14F-4D97-AF65-F5344CB8AC3E}">
        <p14:creationId xmlns:p14="http://schemas.microsoft.com/office/powerpoint/2010/main" val="2745748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4073704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_Title Only">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7" name="Text Placeholder 6">
            <a:extLst>
              <a:ext uri="{FF2B5EF4-FFF2-40B4-BE49-F238E27FC236}">
                <a16:creationId xmlns:a16="http://schemas.microsoft.com/office/drawing/2014/main" id="{7E0C167E-2626-40DB-AACF-D02543E29BB3}"/>
              </a:ext>
            </a:extLst>
          </p:cNvPr>
          <p:cNvSpPr>
            <a:spLocks noGrp="1"/>
          </p:cNvSpPr>
          <p:nvPr>
            <p:ph type="body" sz="quarter" idx="13"/>
          </p:nvPr>
        </p:nvSpPr>
        <p:spPr>
          <a:xfrm>
            <a:off x="1409700" y="1749570"/>
            <a:ext cx="9372600" cy="3358860"/>
          </a:xfrm>
        </p:spPr>
        <p:txBody>
          <a:bodyPr anchor="ctr">
            <a:normAutofit/>
          </a:bodyPr>
          <a:lstStyle>
            <a:lvl1pPr marL="0" indent="0" algn="ctr">
              <a:buNone/>
              <a:defRPr sz="6000">
                <a:solidFill>
                  <a:schemeClr val="bg1"/>
                </a:solidFill>
              </a:defRPr>
            </a:lvl1pPr>
          </a:lstStyle>
          <a:p>
            <a:pPr lvl="0"/>
            <a:r>
              <a:rPr lang="en-US" noProof="0"/>
              <a:t>Click to edit Master text styles</a:t>
            </a:r>
          </a:p>
        </p:txBody>
      </p:sp>
    </p:spTree>
    <p:extLst>
      <p:ext uri="{BB962C8B-B14F-4D97-AF65-F5344CB8AC3E}">
        <p14:creationId xmlns:p14="http://schemas.microsoft.com/office/powerpoint/2010/main" val="2904744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0" name="Content Placeholder 2">
            <a:extLst>
              <a:ext uri="{FF2B5EF4-FFF2-40B4-BE49-F238E27FC236}">
                <a16:creationId xmlns:a16="http://schemas.microsoft.com/office/drawing/2014/main" id="{0103A49C-32FF-49E6-86F3-FC2E19517BD5}"/>
              </a:ext>
            </a:extLst>
          </p:cNvPr>
          <p:cNvSpPr>
            <a:spLocks noGrp="1"/>
          </p:cNvSpPr>
          <p:nvPr>
            <p:ph idx="1"/>
          </p:nvPr>
        </p:nvSpPr>
        <p:spPr>
          <a:xfrm>
            <a:off x="443365" y="1825625"/>
            <a:ext cx="11215235"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26367082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mparis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5" name="Text Placeholder 2">
            <a:extLst>
              <a:ext uri="{FF2B5EF4-FFF2-40B4-BE49-F238E27FC236}">
                <a16:creationId xmlns:a16="http://schemas.microsoft.com/office/drawing/2014/main" id="{7FA80A70-18DE-4DB9-9982-BA75BE54CF93}"/>
              </a:ext>
            </a:extLst>
          </p:cNvPr>
          <p:cNvSpPr>
            <a:spLocks noGrp="1"/>
          </p:cNvSpPr>
          <p:nvPr>
            <p:ph type="body" idx="1"/>
          </p:nvPr>
        </p:nvSpPr>
        <p:spPr>
          <a:xfrm>
            <a:off x="444500" y="1681163"/>
            <a:ext cx="5157787" cy="823912"/>
          </a:xfrm>
        </p:spPr>
        <p:txBody>
          <a:bodyPr anchor="t">
            <a:normAutofit/>
          </a:bodyPr>
          <a:lstStyle>
            <a:lvl1pPr marL="0" indent="0" algn="ctr">
              <a:buFont typeface="Arial" panose="020B0604020202020204" pitchFamily="34" charset="0"/>
              <a:buNone/>
              <a:defRPr sz="2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26" name="Text Placeholder 4">
            <a:extLst>
              <a:ext uri="{FF2B5EF4-FFF2-40B4-BE49-F238E27FC236}">
                <a16:creationId xmlns:a16="http://schemas.microsoft.com/office/drawing/2014/main" id="{2801C0EF-C078-44B0-AD01-4850E9A65EE0}"/>
              </a:ext>
            </a:extLst>
          </p:cNvPr>
          <p:cNvSpPr>
            <a:spLocks noGrp="1"/>
          </p:cNvSpPr>
          <p:nvPr>
            <p:ph type="body" sz="quarter" idx="3"/>
          </p:nvPr>
        </p:nvSpPr>
        <p:spPr>
          <a:xfrm>
            <a:off x="6500812" y="1681163"/>
            <a:ext cx="5157788" cy="823912"/>
          </a:xfrm>
        </p:spPr>
        <p:txBody>
          <a:bodyPr anchor="t">
            <a:normAutofit/>
          </a:bodyPr>
          <a:lstStyle>
            <a:lvl1pPr marL="0" indent="0" algn="ctr">
              <a:buFont typeface="Arial" panose="020B0604020202020204" pitchFamily="34" charset="0"/>
              <a:buNone/>
              <a:defRPr sz="20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Click to edit Master text styles</a:t>
            </a:r>
          </a:p>
        </p:txBody>
      </p:sp>
      <p:sp>
        <p:nvSpPr>
          <p:cNvPr id="27" name="Content Placeholder 3">
            <a:extLst>
              <a:ext uri="{FF2B5EF4-FFF2-40B4-BE49-F238E27FC236}">
                <a16:creationId xmlns:a16="http://schemas.microsoft.com/office/drawing/2014/main" id="{7C9DED91-45F6-4308-A085-1EFACA6468CF}"/>
              </a:ext>
            </a:extLst>
          </p:cNvPr>
          <p:cNvSpPr>
            <a:spLocks noGrp="1"/>
          </p:cNvSpPr>
          <p:nvPr>
            <p:ph sz="half" idx="2"/>
          </p:nvPr>
        </p:nvSpPr>
        <p:spPr>
          <a:xfrm>
            <a:off x="444500" y="2505075"/>
            <a:ext cx="5157787" cy="3684588"/>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8" name="Content Placeholder 5">
            <a:extLst>
              <a:ext uri="{FF2B5EF4-FFF2-40B4-BE49-F238E27FC236}">
                <a16:creationId xmlns:a16="http://schemas.microsoft.com/office/drawing/2014/main" id="{0574B5E7-B666-439B-9278-67BE1EA6EBC5}"/>
              </a:ext>
            </a:extLst>
          </p:cNvPr>
          <p:cNvSpPr>
            <a:spLocks noGrp="1"/>
          </p:cNvSpPr>
          <p:nvPr>
            <p:ph sz="quarter" idx="4"/>
          </p:nvPr>
        </p:nvSpPr>
        <p:spPr>
          <a:xfrm>
            <a:off x="6475412" y="2505075"/>
            <a:ext cx="5183188" cy="3684588"/>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219167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4" name="Freeform: Shape 23">
            <a:extLst>
              <a:ext uri="{FF2B5EF4-FFF2-40B4-BE49-F238E27FC236}">
                <a16:creationId xmlns:a16="http://schemas.microsoft.com/office/drawing/2014/main" id="{18103E00-7E4A-44CD-81AC-06433CAE1110}"/>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0" name="Content Placeholder 2">
            <a:extLst>
              <a:ext uri="{FF2B5EF4-FFF2-40B4-BE49-F238E27FC236}">
                <a16:creationId xmlns:a16="http://schemas.microsoft.com/office/drawing/2014/main" id="{FE796BFF-6E5F-4DE7-B193-F501FC094D63}"/>
              </a:ext>
            </a:extLst>
          </p:cNvPr>
          <p:cNvSpPr>
            <a:spLocks noGrp="1"/>
          </p:cNvSpPr>
          <p:nvPr>
            <p:ph sz="half" idx="1"/>
          </p:nvPr>
        </p:nvSpPr>
        <p:spPr>
          <a:xfrm>
            <a:off x="443365" y="1517715"/>
            <a:ext cx="5184437" cy="4659248"/>
          </a:xfrm>
        </p:spPr>
        <p:txBody>
          <a:bodyPr>
            <a:normAutofit/>
          </a:bodyPr>
          <a:lstStyle>
            <a:lvl1pPr marL="457200" indent="-457200">
              <a:buFont typeface="Arial" panose="020B0604020202020204" pitchFamily="34" charset="0"/>
              <a:buChar char="•"/>
              <a:defRPr sz="2000">
                <a:solidFill>
                  <a:schemeClr val="bg1"/>
                </a:solidFill>
              </a:defRPr>
            </a:lvl1pPr>
            <a:lvl2pPr marL="800100" indent="-342900">
              <a:buFont typeface="Arial" panose="020B0604020202020204" pitchFamily="34" charset="0"/>
              <a:buChar char="•"/>
              <a:defRPr sz="1800">
                <a:solidFill>
                  <a:schemeClr val="bg1"/>
                </a:solidFill>
              </a:defRPr>
            </a:lvl2pPr>
            <a:lvl3pPr marL="1257300" indent="-342900">
              <a:buFont typeface="Arial" panose="020B0604020202020204" pitchFamily="34" charset="0"/>
              <a:buChar char="•"/>
              <a:defRPr sz="1600">
                <a:solidFill>
                  <a:schemeClr val="bg1"/>
                </a:solidFill>
              </a:defRPr>
            </a:lvl3pPr>
            <a:lvl4pPr marL="1657350" indent="-285750">
              <a:buFont typeface="Arial" panose="020B0604020202020204" pitchFamily="34" charset="0"/>
              <a:buChar char="•"/>
              <a:defRPr sz="1400">
                <a:solidFill>
                  <a:schemeClr val="bg1"/>
                </a:solidFill>
              </a:defRPr>
            </a:lvl4pPr>
            <a:lvl5pPr marL="2114550" indent="-285750">
              <a:buFont typeface="Arial" panose="020B0604020202020204" pitchFamily="34" charset="0"/>
              <a:buChar char="•"/>
              <a:defRPr sz="1400">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1" name="Content Placeholder 3">
            <a:extLst>
              <a:ext uri="{FF2B5EF4-FFF2-40B4-BE49-F238E27FC236}">
                <a16:creationId xmlns:a16="http://schemas.microsoft.com/office/drawing/2014/main" id="{78622754-CA4D-4C27-A37F-B26E7B4C9CA2}"/>
              </a:ext>
            </a:extLst>
          </p:cNvPr>
          <p:cNvSpPr>
            <a:spLocks noGrp="1"/>
          </p:cNvSpPr>
          <p:nvPr>
            <p:ph sz="half" idx="2"/>
          </p:nvPr>
        </p:nvSpPr>
        <p:spPr>
          <a:xfrm>
            <a:off x="6474163" y="1517715"/>
            <a:ext cx="5184437" cy="4659248"/>
          </a:xfrm>
        </p:spPr>
        <p:txBody>
          <a:bodyPr>
            <a:normAutofit/>
          </a:bodyPr>
          <a:lstStyle>
            <a:lvl1pPr>
              <a:defRPr sz="2000">
                <a:solidFill>
                  <a:schemeClr val="bg1"/>
                </a:solidFill>
              </a:defRPr>
            </a:lvl1pPr>
            <a:lvl2pPr>
              <a:defRPr sz="1800">
                <a:solidFill>
                  <a:schemeClr val="bg1"/>
                </a:solidFill>
              </a:defRPr>
            </a:lvl2pPr>
            <a:lvl3pPr>
              <a:defRPr sz="1600">
                <a:solidFill>
                  <a:schemeClr val="bg1"/>
                </a:solidFill>
              </a:defRPr>
            </a:lvl3pPr>
            <a:lvl4pPr>
              <a:defRPr sz="1400">
                <a:solidFill>
                  <a:schemeClr val="bg1"/>
                </a:solidFill>
              </a:defRPr>
            </a:lvl4pPr>
            <a:lvl5pPr>
              <a:defRPr sz="1400">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9597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5 Category">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0" name="Picture Placeholder 8">
            <a:extLst>
              <a:ext uri="{FF2B5EF4-FFF2-40B4-BE49-F238E27FC236}">
                <a16:creationId xmlns:a16="http://schemas.microsoft.com/office/drawing/2014/main" id="{6D00E6B4-1CBE-404E-B943-5F1832320C1C}"/>
              </a:ext>
            </a:extLst>
          </p:cNvPr>
          <p:cNvSpPr>
            <a:spLocks noGrp="1"/>
          </p:cNvSpPr>
          <p:nvPr>
            <p:ph type="pic" sz="quarter" idx="13"/>
          </p:nvPr>
        </p:nvSpPr>
        <p:spPr>
          <a:xfrm>
            <a:off x="978212"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a:lstStyle>
            <a:lvl1pPr marL="0" indent="0">
              <a:buNone/>
              <a:defRPr>
                <a:solidFill>
                  <a:schemeClr val="tx1">
                    <a:alpha val="0"/>
                  </a:schemeClr>
                </a:solidFill>
              </a:defRPr>
            </a:lvl1pPr>
          </a:lstStyle>
          <a:p>
            <a:r>
              <a:rPr lang="en-US" noProof="0"/>
              <a:t>Click icon to add picture</a:t>
            </a:r>
            <a:endParaRPr lang="en-US" noProof="0" dirty="0"/>
          </a:p>
        </p:txBody>
      </p:sp>
      <p:sp>
        <p:nvSpPr>
          <p:cNvPr id="21" name="Picture Placeholder 8">
            <a:extLst>
              <a:ext uri="{FF2B5EF4-FFF2-40B4-BE49-F238E27FC236}">
                <a16:creationId xmlns:a16="http://schemas.microsoft.com/office/drawing/2014/main" id="{7CD59BFD-62BE-4E33-92A5-B84A2A9A8D3B}"/>
              </a:ext>
            </a:extLst>
          </p:cNvPr>
          <p:cNvSpPr>
            <a:spLocks noGrp="1"/>
          </p:cNvSpPr>
          <p:nvPr>
            <p:ph type="pic" sz="quarter" idx="14"/>
          </p:nvPr>
        </p:nvSpPr>
        <p:spPr>
          <a:xfrm>
            <a:off x="3222230"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a:lstStyle>
            <a:lvl1pPr marL="0" indent="0">
              <a:buNone/>
              <a:defRPr>
                <a:solidFill>
                  <a:schemeClr val="tx1">
                    <a:alpha val="0"/>
                  </a:schemeClr>
                </a:solidFill>
              </a:defRPr>
            </a:lvl1pPr>
          </a:lstStyle>
          <a:p>
            <a:r>
              <a:rPr lang="en-US" noProof="0"/>
              <a:t>Click icon to add picture</a:t>
            </a:r>
            <a:endParaRPr lang="en-US" noProof="0" dirty="0"/>
          </a:p>
        </p:txBody>
      </p:sp>
      <p:sp>
        <p:nvSpPr>
          <p:cNvPr id="22" name="Picture Placeholder 8">
            <a:extLst>
              <a:ext uri="{FF2B5EF4-FFF2-40B4-BE49-F238E27FC236}">
                <a16:creationId xmlns:a16="http://schemas.microsoft.com/office/drawing/2014/main" id="{60DC5978-55B8-421D-91B4-29F8210A7B2C}"/>
              </a:ext>
            </a:extLst>
          </p:cNvPr>
          <p:cNvSpPr>
            <a:spLocks noGrp="1"/>
          </p:cNvSpPr>
          <p:nvPr>
            <p:ph type="pic" sz="quarter" idx="15"/>
          </p:nvPr>
        </p:nvSpPr>
        <p:spPr>
          <a:xfrm>
            <a:off x="5466248"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a:lstStyle>
            <a:lvl1pPr marL="0" indent="0">
              <a:buNone/>
              <a:defRPr>
                <a:solidFill>
                  <a:schemeClr val="tx1">
                    <a:alpha val="0"/>
                  </a:schemeClr>
                </a:solidFill>
              </a:defRPr>
            </a:lvl1pPr>
          </a:lstStyle>
          <a:p>
            <a:r>
              <a:rPr lang="en-US" noProof="0"/>
              <a:t>Click icon to add picture</a:t>
            </a:r>
            <a:endParaRPr lang="en-US" noProof="0" dirty="0"/>
          </a:p>
        </p:txBody>
      </p:sp>
      <p:sp>
        <p:nvSpPr>
          <p:cNvPr id="23" name="Picture Placeholder 8">
            <a:extLst>
              <a:ext uri="{FF2B5EF4-FFF2-40B4-BE49-F238E27FC236}">
                <a16:creationId xmlns:a16="http://schemas.microsoft.com/office/drawing/2014/main" id="{BE3FB8C3-2C7E-4C59-8BD5-53FA2772DB56}"/>
              </a:ext>
            </a:extLst>
          </p:cNvPr>
          <p:cNvSpPr>
            <a:spLocks noGrp="1"/>
          </p:cNvSpPr>
          <p:nvPr>
            <p:ph type="pic" sz="quarter" idx="16"/>
          </p:nvPr>
        </p:nvSpPr>
        <p:spPr>
          <a:xfrm>
            <a:off x="7710266"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a:lstStyle>
            <a:lvl1pPr marL="0" indent="0">
              <a:buNone/>
              <a:defRPr>
                <a:solidFill>
                  <a:schemeClr val="tx1">
                    <a:alpha val="0"/>
                  </a:schemeClr>
                </a:solidFill>
              </a:defRPr>
            </a:lvl1pPr>
          </a:lstStyle>
          <a:p>
            <a:r>
              <a:rPr lang="en-US" noProof="0"/>
              <a:t>Click icon to add picture</a:t>
            </a:r>
            <a:endParaRPr lang="en-US" noProof="0" dirty="0"/>
          </a:p>
        </p:txBody>
      </p:sp>
      <p:sp>
        <p:nvSpPr>
          <p:cNvPr id="24" name="Picture Placeholder 8">
            <a:extLst>
              <a:ext uri="{FF2B5EF4-FFF2-40B4-BE49-F238E27FC236}">
                <a16:creationId xmlns:a16="http://schemas.microsoft.com/office/drawing/2014/main" id="{FD8FA9DA-C36B-4889-B88F-28B5829E53E2}"/>
              </a:ext>
            </a:extLst>
          </p:cNvPr>
          <p:cNvSpPr>
            <a:spLocks noGrp="1"/>
          </p:cNvSpPr>
          <p:nvPr>
            <p:ph type="pic" sz="quarter" idx="17"/>
          </p:nvPr>
        </p:nvSpPr>
        <p:spPr>
          <a:xfrm>
            <a:off x="9954283" y="2096716"/>
            <a:ext cx="1259505" cy="1259505"/>
          </a:xfrm>
          <a:prstGeom prst="ellipse">
            <a:avLst/>
          </a:prstGeom>
          <a:pattFill prst="wdUpDiag">
            <a:fgClr>
              <a:srgbClr val="0C4360"/>
            </a:fgClr>
            <a:bgClr>
              <a:schemeClr val="accent1">
                <a:lumMod val="50000"/>
              </a:schemeClr>
            </a:bgClr>
          </a:pattFill>
          <a:ln w="38100">
            <a:solidFill>
              <a:schemeClr val="accent2"/>
            </a:solidFill>
          </a:ln>
        </p:spPr>
        <p:txBody>
          <a:bodyPr/>
          <a:lstStyle>
            <a:lvl1pPr marL="0" indent="0">
              <a:buNone/>
              <a:defRPr>
                <a:solidFill>
                  <a:schemeClr val="tx1">
                    <a:alpha val="0"/>
                  </a:schemeClr>
                </a:solidFill>
              </a:defRPr>
            </a:lvl1pPr>
          </a:lstStyle>
          <a:p>
            <a:r>
              <a:rPr lang="en-US" noProof="0"/>
              <a:t>Click icon to add picture</a:t>
            </a:r>
            <a:endParaRPr lang="en-US" noProof="0" dirty="0"/>
          </a:p>
        </p:txBody>
      </p:sp>
      <p:sp>
        <p:nvSpPr>
          <p:cNvPr id="26" name="Text Placeholder 22">
            <a:extLst>
              <a:ext uri="{FF2B5EF4-FFF2-40B4-BE49-F238E27FC236}">
                <a16:creationId xmlns:a16="http://schemas.microsoft.com/office/drawing/2014/main" id="{2A19101D-7C37-42BF-8167-5391EA65EC3A}"/>
              </a:ext>
            </a:extLst>
          </p:cNvPr>
          <p:cNvSpPr>
            <a:spLocks noGrp="1"/>
          </p:cNvSpPr>
          <p:nvPr>
            <p:ph type="body" sz="quarter" idx="18"/>
          </p:nvPr>
        </p:nvSpPr>
        <p:spPr>
          <a:xfrm>
            <a:off x="719894" y="4240093"/>
            <a:ext cx="1776140" cy="1463040"/>
          </a:xfrm>
        </p:spPr>
        <p:txBody>
          <a:bodyPr lIns="0" tIns="0" rIns="0" bIns="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
        <p:nvSpPr>
          <p:cNvPr id="27" name="Text Placeholder 22">
            <a:extLst>
              <a:ext uri="{FF2B5EF4-FFF2-40B4-BE49-F238E27FC236}">
                <a16:creationId xmlns:a16="http://schemas.microsoft.com/office/drawing/2014/main" id="{05F72315-51A9-431C-B80A-45E4FB1D6BD6}"/>
              </a:ext>
            </a:extLst>
          </p:cNvPr>
          <p:cNvSpPr>
            <a:spLocks noGrp="1"/>
          </p:cNvSpPr>
          <p:nvPr>
            <p:ph type="body" sz="quarter" idx="19"/>
          </p:nvPr>
        </p:nvSpPr>
        <p:spPr>
          <a:xfrm>
            <a:off x="2963912" y="4240093"/>
            <a:ext cx="1776140" cy="1463040"/>
          </a:xfrm>
        </p:spPr>
        <p:txBody>
          <a:bodyPr lIns="0" tIns="0" rIns="0" bIns="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
        <p:nvSpPr>
          <p:cNvPr id="28" name="Text Placeholder 22">
            <a:extLst>
              <a:ext uri="{FF2B5EF4-FFF2-40B4-BE49-F238E27FC236}">
                <a16:creationId xmlns:a16="http://schemas.microsoft.com/office/drawing/2014/main" id="{883D1F0C-34F1-46E1-B178-E4AB82B14631}"/>
              </a:ext>
            </a:extLst>
          </p:cNvPr>
          <p:cNvSpPr>
            <a:spLocks noGrp="1"/>
          </p:cNvSpPr>
          <p:nvPr>
            <p:ph type="body" sz="quarter" idx="20"/>
          </p:nvPr>
        </p:nvSpPr>
        <p:spPr>
          <a:xfrm>
            <a:off x="5207930" y="4240093"/>
            <a:ext cx="1776140" cy="1463040"/>
          </a:xfrm>
        </p:spPr>
        <p:txBody>
          <a:bodyPr lIns="0" tIns="0" rIns="0" bIns="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
        <p:nvSpPr>
          <p:cNvPr id="29" name="Text Placeholder 22">
            <a:extLst>
              <a:ext uri="{FF2B5EF4-FFF2-40B4-BE49-F238E27FC236}">
                <a16:creationId xmlns:a16="http://schemas.microsoft.com/office/drawing/2014/main" id="{7202A849-DF14-40E7-B38D-1185F72603EC}"/>
              </a:ext>
            </a:extLst>
          </p:cNvPr>
          <p:cNvSpPr>
            <a:spLocks noGrp="1"/>
          </p:cNvSpPr>
          <p:nvPr>
            <p:ph type="body" sz="quarter" idx="21"/>
          </p:nvPr>
        </p:nvSpPr>
        <p:spPr>
          <a:xfrm>
            <a:off x="7451948" y="4240093"/>
            <a:ext cx="1776140" cy="1463040"/>
          </a:xfrm>
        </p:spPr>
        <p:txBody>
          <a:bodyPr lIns="0" tIns="0" rIns="0" bIns="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
        <p:nvSpPr>
          <p:cNvPr id="30" name="Text Placeholder 22">
            <a:extLst>
              <a:ext uri="{FF2B5EF4-FFF2-40B4-BE49-F238E27FC236}">
                <a16:creationId xmlns:a16="http://schemas.microsoft.com/office/drawing/2014/main" id="{CCFC1ADF-AC11-4CCD-AC2D-478B6FFEA5EA}"/>
              </a:ext>
            </a:extLst>
          </p:cNvPr>
          <p:cNvSpPr>
            <a:spLocks noGrp="1"/>
          </p:cNvSpPr>
          <p:nvPr>
            <p:ph type="body" sz="quarter" idx="22"/>
          </p:nvPr>
        </p:nvSpPr>
        <p:spPr>
          <a:xfrm>
            <a:off x="9695965" y="4240093"/>
            <a:ext cx="1776140" cy="1463040"/>
          </a:xfrm>
        </p:spPr>
        <p:txBody>
          <a:bodyPr lIns="0" tIns="0" rIns="0" bIns="0">
            <a:noAutofit/>
          </a:bodyPr>
          <a:lstStyle>
            <a:lvl1pPr marL="0" indent="0" algn="ctr">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cxnSp>
        <p:nvCxnSpPr>
          <p:cNvPr id="7" name="Straight Connector 6">
            <a:extLst>
              <a:ext uri="{FF2B5EF4-FFF2-40B4-BE49-F238E27FC236}">
                <a16:creationId xmlns:a16="http://schemas.microsoft.com/office/drawing/2014/main" id="{2B4CB326-DA0E-488E-B236-7017E8438FBB}"/>
              </a:ext>
            </a:extLst>
          </p:cNvPr>
          <p:cNvCxnSpPr/>
          <p:nvPr userDrawn="1"/>
        </p:nvCxnSpPr>
        <p:spPr>
          <a:xfrm>
            <a:off x="1242354"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9366B533-7212-4A36-9CE2-D6302E721F8F}"/>
              </a:ext>
            </a:extLst>
          </p:cNvPr>
          <p:cNvCxnSpPr/>
          <p:nvPr userDrawn="1"/>
        </p:nvCxnSpPr>
        <p:spPr>
          <a:xfrm>
            <a:off x="3486372"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AD7474CD-E230-4E14-8274-5E20F673F401}"/>
              </a:ext>
            </a:extLst>
          </p:cNvPr>
          <p:cNvCxnSpPr/>
          <p:nvPr userDrawn="1"/>
        </p:nvCxnSpPr>
        <p:spPr>
          <a:xfrm>
            <a:off x="5730390"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6BF71FCE-6F39-4D2F-82BE-7D9F1D2ED59F}"/>
              </a:ext>
            </a:extLst>
          </p:cNvPr>
          <p:cNvCxnSpPr/>
          <p:nvPr userDrawn="1"/>
        </p:nvCxnSpPr>
        <p:spPr>
          <a:xfrm>
            <a:off x="7974408"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AE97AC7A-17D9-4F42-9DD0-94FE4FC6BF19}"/>
              </a:ext>
            </a:extLst>
          </p:cNvPr>
          <p:cNvCxnSpPr/>
          <p:nvPr userDrawn="1"/>
        </p:nvCxnSpPr>
        <p:spPr>
          <a:xfrm>
            <a:off x="10218425" y="3825022"/>
            <a:ext cx="731221" cy="0"/>
          </a:xfrm>
          <a:prstGeom prst="line">
            <a:avLst/>
          </a:prstGeom>
          <a:ln w="38100" cap="rnd">
            <a:solidFill>
              <a:schemeClr val="accent2"/>
            </a:solidFill>
          </a:ln>
        </p:spPr>
        <p:style>
          <a:lnRef idx="1">
            <a:schemeClr val="accent1"/>
          </a:lnRef>
          <a:fillRef idx="0">
            <a:schemeClr val="accent1"/>
          </a:fillRef>
          <a:effectRef idx="0">
            <a:schemeClr val="accent1"/>
          </a:effectRef>
          <a:fontRef idx="minor">
            <a:schemeClr val="tx1"/>
          </a:fontRef>
        </p:style>
      </p:cxn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4762663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Photo + 3 Secti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6" name="Text Placeholder 22">
            <a:extLst>
              <a:ext uri="{FF2B5EF4-FFF2-40B4-BE49-F238E27FC236}">
                <a16:creationId xmlns:a16="http://schemas.microsoft.com/office/drawing/2014/main" id="{2A19101D-7C37-42BF-8167-5391EA65EC3A}"/>
              </a:ext>
            </a:extLst>
          </p:cNvPr>
          <p:cNvSpPr>
            <a:spLocks noGrp="1"/>
          </p:cNvSpPr>
          <p:nvPr>
            <p:ph type="body" sz="quarter" idx="18"/>
          </p:nvPr>
        </p:nvSpPr>
        <p:spPr>
          <a:xfrm>
            <a:off x="542094" y="4240093"/>
            <a:ext cx="3293306" cy="1463040"/>
          </a:xfrm>
        </p:spPr>
        <p:txBody>
          <a:bodyPr lIns="0" tIns="0" rIns="0" bIns="0">
            <a:noAutofit/>
          </a:bodyPr>
          <a:lstStyle>
            <a:lvl1pPr marL="0" indent="0" algn="l">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13" name="Picture Placeholder 12">
            <a:extLst>
              <a:ext uri="{FF2B5EF4-FFF2-40B4-BE49-F238E27FC236}">
                <a16:creationId xmlns:a16="http://schemas.microsoft.com/office/drawing/2014/main" id="{231B97CF-FD24-4932-8459-893B1AC73D33}"/>
              </a:ext>
            </a:extLst>
          </p:cNvPr>
          <p:cNvSpPr>
            <a:spLocks noGrp="1"/>
          </p:cNvSpPr>
          <p:nvPr>
            <p:ph type="pic" sz="quarter" idx="19" hasCustomPrompt="1"/>
          </p:nvPr>
        </p:nvSpPr>
        <p:spPr>
          <a:xfrm>
            <a:off x="-2" y="1352575"/>
            <a:ext cx="12192002" cy="2289897"/>
          </a:xfrm>
        </p:spPr>
        <p:txBody>
          <a:bodyPr anchor="ctr">
            <a:normAutofit/>
          </a:bodyPr>
          <a:lstStyle>
            <a:lvl1pPr marL="0" indent="0" algn="ctr">
              <a:buNone/>
              <a:defRPr sz="1400">
                <a:solidFill>
                  <a:schemeClr val="accent2"/>
                </a:solidFill>
                <a:latin typeface="Trade Gothic LT Pro" panose="020B0503040303020004" pitchFamily="34" charset="0"/>
              </a:defRPr>
            </a:lvl1pPr>
          </a:lstStyle>
          <a:p>
            <a:r>
              <a:rPr lang="en-US" noProof="0" dirty="0"/>
              <a:t>Insert image</a:t>
            </a:r>
          </a:p>
        </p:txBody>
      </p:sp>
      <p:sp>
        <p:nvSpPr>
          <p:cNvPr id="36" name="Text Placeholder 22">
            <a:extLst>
              <a:ext uri="{FF2B5EF4-FFF2-40B4-BE49-F238E27FC236}">
                <a16:creationId xmlns:a16="http://schemas.microsoft.com/office/drawing/2014/main" id="{642D3CE0-C3B4-4F3F-A650-AB452B3AD4BA}"/>
              </a:ext>
            </a:extLst>
          </p:cNvPr>
          <p:cNvSpPr>
            <a:spLocks noGrp="1"/>
          </p:cNvSpPr>
          <p:nvPr>
            <p:ph type="body" sz="quarter" idx="20"/>
          </p:nvPr>
        </p:nvSpPr>
        <p:spPr>
          <a:xfrm>
            <a:off x="4444169" y="4240093"/>
            <a:ext cx="3293306" cy="1463040"/>
          </a:xfrm>
        </p:spPr>
        <p:txBody>
          <a:bodyPr lIns="0" tIns="0" rIns="0" bIns="0">
            <a:noAutofit/>
          </a:bodyPr>
          <a:lstStyle>
            <a:lvl1pPr marL="0" indent="0" algn="l">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
        <p:nvSpPr>
          <p:cNvPr id="37" name="Text Placeholder 22">
            <a:extLst>
              <a:ext uri="{FF2B5EF4-FFF2-40B4-BE49-F238E27FC236}">
                <a16:creationId xmlns:a16="http://schemas.microsoft.com/office/drawing/2014/main" id="{DBED2BB0-CDAD-40EE-8B35-C66DF45EE29D}"/>
              </a:ext>
            </a:extLst>
          </p:cNvPr>
          <p:cNvSpPr>
            <a:spLocks noGrp="1"/>
          </p:cNvSpPr>
          <p:nvPr>
            <p:ph type="body" sz="quarter" idx="21"/>
          </p:nvPr>
        </p:nvSpPr>
        <p:spPr>
          <a:xfrm>
            <a:off x="8346244" y="4240093"/>
            <a:ext cx="3293306" cy="1463040"/>
          </a:xfrm>
        </p:spPr>
        <p:txBody>
          <a:bodyPr lIns="0" tIns="0" rIns="0" bIns="0">
            <a:noAutofit/>
          </a:bodyPr>
          <a:lstStyle>
            <a:lvl1pPr marL="0" indent="0" algn="l">
              <a:lnSpc>
                <a:spcPct val="100000"/>
              </a:lnSpc>
              <a:spcBef>
                <a:spcPts val="600"/>
              </a:spcBef>
              <a:spcAft>
                <a:spcPts val="4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Tree>
    <p:extLst>
      <p:ext uri="{BB962C8B-B14F-4D97-AF65-F5344CB8AC3E}">
        <p14:creationId xmlns:p14="http://schemas.microsoft.com/office/powerpoint/2010/main" val="15447457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hoto + Text">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6" name="Text Placeholder 22">
            <a:extLst>
              <a:ext uri="{FF2B5EF4-FFF2-40B4-BE49-F238E27FC236}">
                <a16:creationId xmlns:a16="http://schemas.microsoft.com/office/drawing/2014/main" id="{2A19101D-7C37-42BF-8167-5391EA65EC3A}"/>
              </a:ext>
            </a:extLst>
          </p:cNvPr>
          <p:cNvSpPr>
            <a:spLocks noGrp="1"/>
          </p:cNvSpPr>
          <p:nvPr>
            <p:ph type="body" sz="quarter" idx="18"/>
          </p:nvPr>
        </p:nvSpPr>
        <p:spPr>
          <a:xfrm>
            <a:off x="542094" y="4240093"/>
            <a:ext cx="9402006" cy="1463040"/>
          </a:xfrm>
        </p:spPr>
        <p:txBody>
          <a:bodyPr lIns="0" tIns="0" rIns="0" bIns="0">
            <a:noAutofit/>
          </a:bodyPr>
          <a:lstStyle>
            <a:lvl1pPr marL="0" indent="0" algn="l">
              <a:lnSpc>
                <a:spcPct val="100000"/>
              </a:lnSpc>
              <a:spcBef>
                <a:spcPts val="300"/>
              </a:spcBef>
              <a:spcAft>
                <a:spcPts val="300"/>
              </a:spcAft>
              <a:buNone/>
              <a:defRPr sz="1400">
                <a:solidFill>
                  <a:schemeClr val="bg1"/>
                </a:solidFill>
                <a:latin typeface="+mn-lt"/>
                <a:cs typeface="Arial" panose="020B0604020202020204" pitchFamily="34" charset="0"/>
              </a:defRPr>
            </a:lvl1pPr>
            <a:lvl2pPr>
              <a:lnSpc>
                <a:spcPct val="100000"/>
              </a:lnSpc>
              <a:spcBef>
                <a:spcPts val="600"/>
              </a:spcBef>
              <a:spcAft>
                <a:spcPts val="400"/>
              </a:spcAft>
              <a:defRPr sz="1600">
                <a:solidFill>
                  <a:schemeClr val="bg1"/>
                </a:solidFill>
                <a:latin typeface="Arial" panose="020B0604020202020204" pitchFamily="34" charset="0"/>
                <a:cs typeface="Arial" panose="020B0604020202020204" pitchFamily="34" charset="0"/>
              </a:defRPr>
            </a:lvl2pPr>
            <a:lvl3pPr>
              <a:lnSpc>
                <a:spcPct val="100000"/>
              </a:lnSpc>
              <a:spcBef>
                <a:spcPts val="600"/>
              </a:spcBef>
              <a:spcAft>
                <a:spcPts val="400"/>
              </a:spcAft>
              <a:defRPr sz="1400">
                <a:solidFill>
                  <a:schemeClr val="bg1"/>
                </a:solidFill>
                <a:latin typeface="Arial" panose="020B0604020202020204" pitchFamily="34" charset="0"/>
                <a:cs typeface="Arial" panose="020B0604020202020204" pitchFamily="34" charset="0"/>
              </a:defRPr>
            </a:lvl3pPr>
            <a:lvl4pPr>
              <a:defRPr sz="1400">
                <a:solidFill>
                  <a:schemeClr val="bg1"/>
                </a:solidFill>
                <a:latin typeface="Arial" panose="020B0604020202020204" pitchFamily="34" charset="0"/>
                <a:cs typeface="Arial" panose="020B0604020202020204" pitchFamily="34" charset="0"/>
              </a:defRPr>
            </a:lvl4pPr>
            <a:lvl5pPr>
              <a:defRPr sz="1400">
                <a:solidFill>
                  <a:schemeClr val="bg1"/>
                </a:solidFill>
                <a:latin typeface="Arial" panose="020B0604020202020204" pitchFamily="34" charset="0"/>
                <a:cs typeface="Arial" panose="020B0604020202020204" pitchFamily="34" charset="0"/>
              </a:defRPr>
            </a:lvl5pPr>
          </a:lstStyle>
          <a:p>
            <a:pPr lvl="0"/>
            <a:r>
              <a:rPr lang="en-US" noProof="0"/>
              <a:t>Click to edit Master text styles</a:t>
            </a:r>
          </a:p>
        </p:txBody>
      </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13" name="Picture Placeholder 12">
            <a:extLst>
              <a:ext uri="{FF2B5EF4-FFF2-40B4-BE49-F238E27FC236}">
                <a16:creationId xmlns:a16="http://schemas.microsoft.com/office/drawing/2014/main" id="{231B97CF-FD24-4932-8459-893B1AC73D33}"/>
              </a:ext>
            </a:extLst>
          </p:cNvPr>
          <p:cNvSpPr>
            <a:spLocks noGrp="1"/>
          </p:cNvSpPr>
          <p:nvPr>
            <p:ph type="pic" sz="quarter" idx="19" hasCustomPrompt="1"/>
          </p:nvPr>
        </p:nvSpPr>
        <p:spPr>
          <a:xfrm>
            <a:off x="-2" y="1352575"/>
            <a:ext cx="12192002" cy="2289897"/>
          </a:xfrm>
        </p:spPr>
        <p:txBody>
          <a:bodyPr anchor="ctr">
            <a:normAutofit/>
          </a:bodyPr>
          <a:lstStyle>
            <a:lvl1pPr marL="0" indent="0" algn="ctr">
              <a:buNone/>
              <a:defRPr sz="1400">
                <a:solidFill>
                  <a:schemeClr val="accent2"/>
                </a:solidFill>
                <a:latin typeface="Trade Gothic LT Pro" panose="020B0503040303020004" pitchFamily="34" charset="0"/>
              </a:defRPr>
            </a:lvl1pPr>
          </a:lstStyle>
          <a:p>
            <a:r>
              <a:rPr lang="en-US" noProof="0" dirty="0"/>
              <a:t>Insert image</a:t>
            </a:r>
          </a:p>
        </p:txBody>
      </p:sp>
    </p:spTree>
    <p:extLst>
      <p:ext uri="{BB962C8B-B14F-4D97-AF65-F5344CB8AC3E}">
        <p14:creationId xmlns:p14="http://schemas.microsoft.com/office/powerpoint/2010/main" val="24868267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icture with Capti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0" name="Picture Placeholder 2">
            <a:extLst>
              <a:ext uri="{FF2B5EF4-FFF2-40B4-BE49-F238E27FC236}">
                <a16:creationId xmlns:a16="http://schemas.microsoft.com/office/drawing/2014/main" id="{30B3A574-7940-4E35-857E-5CA35A5910E5}"/>
              </a:ext>
            </a:extLst>
          </p:cNvPr>
          <p:cNvSpPr>
            <a:spLocks noGrp="1"/>
          </p:cNvSpPr>
          <p:nvPr>
            <p:ph type="pic" idx="1"/>
          </p:nvPr>
        </p:nvSpPr>
        <p:spPr>
          <a:xfrm>
            <a:off x="4110087" y="1444649"/>
            <a:ext cx="7548513" cy="4579079"/>
          </a:xfrm>
        </p:spPr>
        <p:txBody>
          <a:bodyPr>
            <a:normAutofit/>
          </a:bodyPr>
          <a:lstStyle>
            <a:lvl1pPr marL="0" indent="0">
              <a:buNone/>
              <a:defRPr sz="24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1" name="Text Placeholder 3">
            <a:extLst>
              <a:ext uri="{FF2B5EF4-FFF2-40B4-BE49-F238E27FC236}">
                <a16:creationId xmlns:a16="http://schemas.microsoft.com/office/drawing/2014/main" id="{912B51EA-3E6F-4BF6-BE48-62128AF32B85}"/>
              </a:ext>
            </a:extLst>
          </p:cNvPr>
          <p:cNvSpPr>
            <a:spLocks noGrp="1"/>
          </p:cNvSpPr>
          <p:nvPr>
            <p:ph type="body" sz="half" idx="2"/>
          </p:nvPr>
        </p:nvSpPr>
        <p:spPr>
          <a:xfrm>
            <a:off x="443366" y="1444649"/>
            <a:ext cx="3365063" cy="4579079"/>
          </a:xfrm>
        </p:spPr>
        <p:txBody>
          <a:bodyPr/>
          <a:lstStyle>
            <a:lvl1pPr marL="0" indent="0">
              <a:buFont typeface="Arial" panose="020B0604020202020204" pitchFamily="34" charse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Tree>
    <p:extLst>
      <p:ext uri="{BB962C8B-B14F-4D97-AF65-F5344CB8AC3E}">
        <p14:creationId xmlns:p14="http://schemas.microsoft.com/office/powerpoint/2010/main" val="15406501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with Caption">
    <p:bg>
      <p:bgPr>
        <a:solidFill>
          <a:schemeClr val="accent2"/>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B3E033F-4449-40FA-BC85-BD2712D313DD}"/>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9">
            <a:extLst>
              <a:ext uri="{FF2B5EF4-FFF2-40B4-BE49-F238E27FC236}">
                <a16:creationId xmlns:a16="http://schemas.microsoft.com/office/drawing/2014/main" id="{63D26743-0505-444C-80B3-E88EE87DF72B}"/>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8" name="Freeform: Shape 17">
            <a:extLst>
              <a:ext uri="{FF2B5EF4-FFF2-40B4-BE49-F238E27FC236}">
                <a16:creationId xmlns:a16="http://schemas.microsoft.com/office/drawing/2014/main" id="{E37145E9-AC61-47D5-9288-8789940F81B6}"/>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12" name="Freeform: Shape 11">
            <a:extLst>
              <a:ext uri="{FF2B5EF4-FFF2-40B4-BE49-F238E27FC236}">
                <a16:creationId xmlns:a16="http://schemas.microsoft.com/office/drawing/2014/main" id="{A5E2B3ED-9A49-40A7-B8A3-62595FE513F9}"/>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8" name="Freeform: Shape 7">
            <a:extLst>
              <a:ext uri="{FF2B5EF4-FFF2-40B4-BE49-F238E27FC236}">
                <a16:creationId xmlns:a16="http://schemas.microsoft.com/office/drawing/2014/main" id="{1599AF7E-3E34-4597-AA72-9373A7FDB020}"/>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4A2DF563-7FAC-46B3-B24C-7E45CD89DA2B}"/>
              </a:ext>
            </a:extLst>
          </p:cNvPr>
          <p:cNvSpPr>
            <a:spLocks noGrp="1"/>
          </p:cNvSpPr>
          <p:nvPr>
            <p:ph type="title"/>
          </p:nvPr>
        </p:nvSpPr>
        <p:spPr>
          <a:xfrm>
            <a:off x="444500" y="542925"/>
            <a:ext cx="11214100" cy="535531"/>
          </a:xfrm>
        </p:spPr>
        <p:txBody>
          <a:bodyPr vert="horz" wrap="square" lIns="91440" tIns="45720" rIns="91440" bIns="45720" rtlCol="0" anchor="t">
            <a:spAutoFit/>
          </a:bodyPr>
          <a:lstStyle>
            <a:lvl1pPr>
              <a:defRPr lang="en-GB" sz="3200" b="1" spc="-70" baseline="0" dirty="0">
                <a:solidFill>
                  <a:schemeClr val="bg1"/>
                </a:solidFill>
                <a:latin typeface="+mj-lt"/>
              </a:defRPr>
            </a:lvl1pPr>
          </a:lstStyle>
          <a:p>
            <a:pPr lvl="0"/>
            <a:r>
              <a:rPr lang="en-US" noProof="0"/>
              <a:t>Click to edit Master title style</a:t>
            </a:r>
          </a:p>
        </p:txBody>
      </p:sp>
      <p:grpSp>
        <p:nvGrpSpPr>
          <p:cNvPr id="15" name="Group 14">
            <a:extLst>
              <a:ext uri="{FF2B5EF4-FFF2-40B4-BE49-F238E27FC236}">
                <a16:creationId xmlns:a16="http://schemas.microsoft.com/office/drawing/2014/main" id="{7732E1E7-45E3-4264-8F26-66758696DD1E}"/>
              </a:ext>
            </a:extLst>
          </p:cNvPr>
          <p:cNvGrpSpPr/>
          <p:nvPr userDrawn="1"/>
        </p:nvGrpSpPr>
        <p:grpSpPr>
          <a:xfrm rot="16200000">
            <a:off x="499388" y="-322655"/>
            <a:ext cx="535531" cy="645309"/>
            <a:chOff x="10945855" y="7317026"/>
            <a:chExt cx="2483924" cy="2993104"/>
          </a:xfrm>
        </p:grpSpPr>
        <p:sp>
          <p:nvSpPr>
            <p:cNvPr id="16" name="Freeform: Shape 15">
              <a:extLst>
                <a:ext uri="{FF2B5EF4-FFF2-40B4-BE49-F238E27FC236}">
                  <a16:creationId xmlns:a16="http://schemas.microsoft.com/office/drawing/2014/main" id="{2E3DF883-8093-49FA-81E1-E5D77F086A25}"/>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7" name="Freeform: Shape 16">
              <a:extLst>
                <a:ext uri="{FF2B5EF4-FFF2-40B4-BE49-F238E27FC236}">
                  <a16:creationId xmlns:a16="http://schemas.microsoft.com/office/drawing/2014/main" id="{18944C90-37E5-4BBE-89FF-060627168050}"/>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6" name="Group 5">
            <a:extLst>
              <a:ext uri="{FF2B5EF4-FFF2-40B4-BE49-F238E27FC236}">
                <a16:creationId xmlns:a16="http://schemas.microsoft.com/office/drawing/2014/main" id="{D9EBF8BB-A805-4DDB-B459-082F99815B95}"/>
              </a:ext>
            </a:extLst>
          </p:cNvPr>
          <p:cNvGrpSpPr/>
          <p:nvPr userDrawn="1"/>
        </p:nvGrpSpPr>
        <p:grpSpPr>
          <a:xfrm>
            <a:off x="-1" y="1357409"/>
            <a:ext cx="12192001" cy="4846320"/>
            <a:chOff x="-1" y="1357409"/>
            <a:chExt cx="12192001" cy="4917518"/>
          </a:xfrm>
        </p:grpSpPr>
        <p:sp>
          <p:nvSpPr>
            <p:cNvPr id="19" name="Rectangle: Single Corner Snipped 18">
              <a:extLst>
                <a:ext uri="{FF2B5EF4-FFF2-40B4-BE49-F238E27FC236}">
                  <a16:creationId xmlns:a16="http://schemas.microsoft.com/office/drawing/2014/main" id="{5D638788-DD47-45E7-939A-FA108A818173}"/>
                </a:ext>
              </a:extLst>
            </p:cNvPr>
            <p:cNvSpPr/>
            <p:nvPr userDrawn="1"/>
          </p:nvSpPr>
          <p:spPr>
            <a:xfrm flipV="1">
              <a:off x="-1" y="1357409"/>
              <a:ext cx="12192000" cy="4917518"/>
            </a:xfrm>
            <a:prstGeom prst="snip1Rect">
              <a:avLst>
                <a:gd name="adj" fmla="val 0"/>
              </a:avLst>
            </a:prstGeom>
            <a:pattFill prst="dkVert">
              <a:fgClr>
                <a:srgbClr val="0C4360"/>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 name="Rectangle: Single Corner Snipped 2">
              <a:extLst>
                <a:ext uri="{FF2B5EF4-FFF2-40B4-BE49-F238E27FC236}">
                  <a16:creationId xmlns:a16="http://schemas.microsoft.com/office/drawing/2014/main" id="{74BDECEF-EEFE-4332-B3B2-BDE4F82C10FC}"/>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35" name="Freeform: Shape 34">
            <a:extLst>
              <a:ext uri="{FF2B5EF4-FFF2-40B4-BE49-F238E27FC236}">
                <a16:creationId xmlns:a16="http://schemas.microsoft.com/office/drawing/2014/main" id="{62EEBF51-DCAD-4335-85E9-52801031A1BF}"/>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5" name="Slide Number Placeholder 4">
            <a:extLst>
              <a:ext uri="{FF2B5EF4-FFF2-40B4-BE49-F238E27FC236}">
                <a16:creationId xmlns:a16="http://schemas.microsoft.com/office/drawing/2014/main" id="{87B51822-97FF-47A7-8E4E-A0F79B4EB237}"/>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
        <p:nvSpPr>
          <p:cNvPr id="21" name="Text Placeholder 3">
            <a:extLst>
              <a:ext uri="{FF2B5EF4-FFF2-40B4-BE49-F238E27FC236}">
                <a16:creationId xmlns:a16="http://schemas.microsoft.com/office/drawing/2014/main" id="{912B51EA-3E6F-4BF6-BE48-62128AF32B85}"/>
              </a:ext>
            </a:extLst>
          </p:cNvPr>
          <p:cNvSpPr>
            <a:spLocks noGrp="1"/>
          </p:cNvSpPr>
          <p:nvPr>
            <p:ph type="body" sz="half" idx="2"/>
          </p:nvPr>
        </p:nvSpPr>
        <p:spPr>
          <a:xfrm>
            <a:off x="443366" y="1444649"/>
            <a:ext cx="3365063" cy="4579079"/>
          </a:xfrm>
        </p:spPr>
        <p:txBody>
          <a:bodyPr/>
          <a:lstStyle>
            <a:lvl1pPr marL="0" indent="0">
              <a:buFont typeface="Arial" panose="020B0604020202020204" pitchFamily="34" charset="0"/>
              <a:buNone/>
              <a:defRPr sz="16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Click to edit Master text styles</a:t>
            </a:r>
          </a:p>
        </p:txBody>
      </p:sp>
      <p:sp>
        <p:nvSpPr>
          <p:cNvPr id="22" name="Content Placeholder 2">
            <a:extLst>
              <a:ext uri="{FF2B5EF4-FFF2-40B4-BE49-F238E27FC236}">
                <a16:creationId xmlns:a16="http://schemas.microsoft.com/office/drawing/2014/main" id="{A015C605-1D30-48BC-A0D6-3B11AF56CC53}"/>
              </a:ext>
            </a:extLst>
          </p:cNvPr>
          <p:cNvSpPr>
            <a:spLocks noGrp="1"/>
          </p:cNvSpPr>
          <p:nvPr>
            <p:ph idx="1"/>
          </p:nvPr>
        </p:nvSpPr>
        <p:spPr>
          <a:xfrm>
            <a:off x="3964290" y="1444649"/>
            <a:ext cx="7694310" cy="4579079"/>
          </a:xfrm>
        </p:spPr>
        <p:txBody>
          <a:bodyPr>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2000"/>
            </a:lvl6pPr>
            <a:lvl7pPr>
              <a:defRPr sz="2000"/>
            </a:lvl7pPr>
            <a:lvl8pPr>
              <a:defRPr sz="2000"/>
            </a:lvl8pPr>
            <a:lvl9pPr>
              <a:defRPr sz="2000"/>
            </a:lvl9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2129895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4494CD2-CCDD-0248-96F8-741002C44255}"/>
              </a:ext>
            </a:extLst>
          </p:cNvPr>
          <p:cNvSpPr/>
          <p:nvPr userDrawn="1"/>
        </p:nvSpPr>
        <p:spPr>
          <a:xfrm>
            <a:off x="0" y="0"/>
            <a:ext cx="12192000" cy="6884191"/>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Freeform: Shape 9">
            <a:extLst>
              <a:ext uri="{FF2B5EF4-FFF2-40B4-BE49-F238E27FC236}">
                <a16:creationId xmlns:a16="http://schemas.microsoft.com/office/drawing/2014/main" id="{07077B00-C1EE-7241-B441-7814F92A7EDF}"/>
              </a:ext>
            </a:extLst>
          </p:cNvPr>
          <p:cNvSpPr/>
          <p:nvPr userDrawn="1"/>
        </p:nvSpPr>
        <p:spPr>
          <a:xfrm>
            <a:off x="0" y="0"/>
            <a:ext cx="12192001" cy="6884191"/>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20" name="Freeform: Shape 17">
            <a:extLst>
              <a:ext uri="{FF2B5EF4-FFF2-40B4-BE49-F238E27FC236}">
                <a16:creationId xmlns:a16="http://schemas.microsoft.com/office/drawing/2014/main" id="{3A1AEBC4-637E-F64C-9192-69AC4BB26D0C}"/>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21" name="Freeform: Shape 11">
            <a:extLst>
              <a:ext uri="{FF2B5EF4-FFF2-40B4-BE49-F238E27FC236}">
                <a16:creationId xmlns:a16="http://schemas.microsoft.com/office/drawing/2014/main" id="{669A7039-C54C-8E46-9A8B-DDB2547D989C}"/>
              </a:ext>
            </a:extLst>
          </p:cNvPr>
          <p:cNvSpPr/>
          <p:nvPr userDrawn="1"/>
        </p:nvSpPr>
        <p:spPr>
          <a:xfrm rot="16200000" flipV="1">
            <a:off x="2664629"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2" name="Freeform: Shape 7">
            <a:extLst>
              <a:ext uri="{FF2B5EF4-FFF2-40B4-BE49-F238E27FC236}">
                <a16:creationId xmlns:a16="http://schemas.microsoft.com/office/drawing/2014/main" id="{4F173B32-87BB-9A40-8C91-4C1EED2B7ABF}"/>
              </a:ext>
            </a:extLst>
          </p:cNvPr>
          <p:cNvSpPr/>
          <p:nvPr userDrawn="1"/>
        </p:nvSpPr>
        <p:spPr>
          <a:xfrm rot="16200000" flipV="1">
            <a:off x="2664628" y="-2664627"/>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24" name="Group 23">
            <a:extLst>
              <a:ext uri="{FF2B5EF4-FFF2-40B4-BE49-F238E27FC236}">
                <a16:creationId xmlns:a16="http://schemas.microsoft.com/office/drawing/2014/main" id="{4AC87F4E-12B5-1B42-AFD2-4DB39B7645C9}"/>
              </a:ext>
            </a:extLst>
          </p:cNvPr>
          <p:cNvGrpSpPr/>
          <p:nvPr userDrawn="1"/>
        </p:nvGrpSpPr>
        <p:grpSpPr>
          <a:xfrm rot="16200000">
            <a:off x="499388" y="-322655"/>
            <a:ext cx="535531" cy="645309"/>
            <a:chOff x="10945855" y="7317026"/>
            <a:chExt cx="2483924" cy="2993104"/>
          </a:xfrm>
        </p:grpSpPr>
        <p:sp>
          <p:nvSpPr>
            <p:cNvPr id="25" name="Freeform: Shape 15">
              <a:extLst>
                <a:ext uri="{FF2B5EF4-FFF2-40B4-BE49-F238E27FC236}">
                  <a16:creationId xmlns:a16="http://schemas.microsoft.com/office/drawing/2014/main" id="{03DD8765-59DF-A045-ADB5-E39FAEE153A0}"/>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6" name="Freeform: Shape 16">
              <a:extLst>
                <a:ext uri="{FF2B5EF4-FFF2-40B4-BE49-F238E27FC236}">
                  <a16:creationId xmlns:a16="http://schemas.microsoft.com/office/drawing/2014/main" id="{B34B796C-A407-7B4D-B4F0-E58A44FE8DB4}"/>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30" name="Freeform: Shape 23">
            <a:extLst>
              <a:ext uri="{FF2B5EF4-FFF2-40B4-BE49-F238E27FC236}">
                <a16:creationId xmlns:a16="http://schemas.microsoft.com/office/drawing/2014/main" id="{CBE3FDC9-67CB-FA42-B127-A36BFF4678BB}"/>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31" name="Slide Number Placeholder 4">
            <a:extLst>
              <a:ext uri="{FF2B5EF4-FFF2-40B4-BE49-F238E27FC236}">
                <a16:creationId xmlns:a16="http://schemas.microsoft.com/office/drawing/2014/main" id="{1E902BFF-CA8F-D745-A819-A7BB38B30ED9}"/>
              </a:ext>
            </a:extLst>
          </p:cNvPr>
          <p:cNvSpPr>
            <a:spLocks noGrp="1"/>
          </p:cNvSpPr>
          <p:nvPr>
            <p:ph type="sldNum" sz="quarter" idx="12"/>
          </p:nvPr>
        </p:nvSpPr>
        <p:spPr>
          <a:xfrm>
            <a:off x="11252200" y="6315075"/>
            <a:ext cx="406400" cy="365125"/>
          </a:xfrm>
        </p:spPr>
        <p:txBody>
          <a:bodyPr/>
          <a:lstStyle>
            <a:lvl1pPr>
              <a:defRPr sz="1000">
                <a:solidFill>
                  <a:schemeClr val="bg1"/>
                </a:solidFill>
                <a:latin typeface="Trade Gothic LT Pro" panose="020B0503040303020004" pitchFamily="34" charset="0"/>
              </a:defRPr>
            </a:lvl1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267230474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hank You 1">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E739168-A5E8-443A-B392-7AD4CF8977AD}"/>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Freeform: Shape 14">
            <a:extLst>
              <a:ext uri="{FF2B5EF4-FFF2-40B4-BE49-F238E27FC236}">
                <a16:creationId xmlns:a16="http://schemas.microsoft.com/office/drawing/2014/main" id="{41E10E1E-5268-4F03-BA64-07E19DE26739}"/>
              </a:ext>
            </a:extLst>
          </p:cNvPr>
          <p:cNvSpPr/>
          <p:nvPr/>
        </p:nvSpPr>
        <p:spPr>
          <a:xfrm flipH="1">
            <a:off x="-16297" y="0"/>
            <a:ext cx="12208298" cy="6858000"/>
          </a:xfrm>
          <a:custGeom>
            <a:avLst/>
            <a:gdLst>
              <a:gd name="connsiteX0" fmla="*/ 8574289 w 12208298"/>
              <a:gd name="connsiteY0" fmla="*/ 0 h 6858000"/>
              <a:gd name="connsiteX1" fmla="*/ 0 w 12208298"/>
              <a:gd name="connsiteY1" fmla="*/ 0 h 6858000"/>
              <a:gd name="connsiteX2" fmla="*/ 0 w 12208298"/>
              <a:gd name="connsiteY2" fmla="*/ 6858000 h 6858000"/>
              <a:gd name="connsiteX3" fmla="*/ 532109 w 12208298"/>
              <a:gd name="connsiteY3" fmla="*/ 6858000 h 6858000"/>
              <a:gd name="connsiteX4" fmla="*/ 11495317 w 12208298"/>
              <a:gd name="connsiteY4" fmla="*/ 6858000 h 6858000"/>
              <a:gd name="connsiteX5" fmla="*/ 12208298 w 12208298"/>
              <a:gd name="connsiteY5" fmla="*/ 6858000 h 6858000"/>
              <a:gd name="connsiteX6" fmla="*/ 12208298 w 12208298"/>
              <a:gd name="connsiteY6" fmla="*/ 3146781 h 6858000"/>
              <a:gd name="connsiteX7" fmla="*/ 10353284 w 12208298"/>
              <a:gd name="connsiteY7" fmla="*/ 1291767 h 6858000"/>
              <a:gd name="connsiteX8" fmla="*/ 9866056 w 12208298"/>
              <a:gd name="connsiteY8" fmla="*/ 12917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8298" h="6858000">
                <a:moveTo>
                  <a:pt x="8574289" y="0"/>
                </a:moveTo>
                <a:lnTo>
                  <a:pt x="0" y="0"/>
                </a:lnTo>
                <a:lnTo>
                  <a:pt x="0" y="6858000"/>
                </a:lnTo>
                <a:lnTo>
                  <a:pt x="532109" y="6858000"/>
                </a:lnTo>
                <a:lnTo>
                  <a:pt x="11495317" y="6858000"/>
                </a:lnTo>
                <a:lnTo>
                  <a:pt x="12208298" y="6858000"/>
                </a:lnTo>
                <a:lnTo>
                  <a:pt x="12208298" y="3146781"/>
                </a:lnTo>
                <a:lnTo>
                  <a:pt x="10353284" y="1291767"/>
                </a:lnTo>
                <a:lnTo>
                  <a:pt x="9866056" y="1291767"/>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Freeform: Shape 15">
            <a:extLst>
              <a:ext uri="{FF2B5EF4-FFF2-40B4-BE49-F238E27FC236}">
                <a16:creationId xmlns:a16="http://schemas.microsoft.com/office/drawing/2014/main" id="{B989C45D-BDFF-418F-BE79-03FF70015770}"/>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Freeform: Shape 19">
            <a:extLst>
              <a:ext uri="{FF2B5EF4-FFF2-40B4-BE49-F238E27FC236}">
                <a16:creationId xmlns:a16="http://schemas.microsoft.com/office/drawing/2014/main" id="{0027A677-9ACB-4264-B148-4806678FB83F}"/>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nvGrpSpPr>
          <p:cNvPr id="6" name="Group 5">
            <a:extLst>
              <a:ext uri="{FF2B5EF4-FFF2-40B4-BE49-F238E27FC236}">
                <a16:creationId xmlns:a16="http://schemas.microsoft.com/office/drawing/2014/main" id="{EA7FF9D7-8545-4547-AC77-A0421EEB9B99}"/>
              </a:ext>
            </a:extLst>
          </p:cNvPr>
          <p:cNvGrpSpPr/>
          <p:nvPr userDrawn="1"/>
        </p:nvGrpSpPr>
        <p:grpSpPr>
          <a:xfrm>
            <a:off x="0" y="0"/>
            <a:ext cx="6881966" cy="6858876"/>
            <a:chOff x="-5321" y="1096"/>
            <a:chExt cx="5924073" cy="5904197"/>
          </a:xfrm>
        </p:grpSpPr>
        <p:sp>
          <p:nvSpPr>
            <p:cNvPr id="17" name="Right Triangle 16">
              <a:extLst>
                <a:ext uri="{FF2B5EF4-FFF2-40B4-BE49-F238E27FC236}">
                  <a16:creationId xmlns:a16="http://schemas.microsoft.com/office/drawing/2014/main" id="{8DCD5806-2A2F-4ABF-8057-245681C498E6}"/>
                </a:ext>
              </a:extLst>
            </p:cNvPr>
            <p:cNvSpPr/>
            <p:nvPr userDrawn="1"/>
          </p:nvSpPr>
          <p:spPr>
            <a:xfrm rot="16200000" flipH="1" flipV="1">
              <a:off x="4618" y="-8842"/>
              <a:ext cx="5904196" cy="5924073"/>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8" name="Right Triangle 17">
              <a:extLst>
                <a:ext uri="{FF2B5EF4-FFF2-40B4-BE49-F238E27FC236}">
                  <a16:creationId xmlns:a16="http://schemas.microsoft.com/office/drawing/2014/main" id="{3A93038F-E9E4-4FFD-B3DF-28DB7C2C1490}"/>
                </a:ext>
              </a:extLst>
            </p:cNvPr>
            <p:cNvSpPr/>
            <p:nvPr userDrawn="1"/>
          </p:nvSpPr>
          <p:spPr>
            <a:xfrm rot="16200000" flipH="1" flipV="1">
              <a:off x="3941" y="-8164"/>
              <a:ext cx="5501471" cy="5519993"/>
            </a:xfrm>
            <a:prstGeom prst="rtTriangle">
              <a:avLst/>
            </a:prstGeom>
            <a:pattFill prst="dkHorz">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Right Triangle 18">
              <a:extLst>
                <a:ext uri="{FF2B5EF4-FFF2-40B4-BE49-F238E27FC236}">
                  <a16:creationId xmlns:a16="http://schemas.microsoft.com/office/drawing/2014/main" id="{5DEA1E02-BBD0-4AE3-AF22-433B90272178}"/>
                </a:ext>
              </a:extLst>
            </p:cNvPr>
            <p:cNvSpPr/>
            <p:nvPr userDrawn="1"/>
          </p:nvSpPr>
          <p:spPr>
            <a:xfrm rot="16200000" flipH="1" flipV="1">
              <a:off x="3131" y="-7355"/>
              <a:ext cx="5019818" cy="5036720"/>
            </a:xfrm>
            <a:prstGeom prst="rtTriangl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2" name="Title 1">
            <a:extLst>
              <a:ext uri="{FF2B5EF4-FFF2-40B4-BE49-F238E27FC236}">
                <a16:creationId xmlns:a16="http://schemas.microsoft.com/office/drawing/2014/main" id="{9E597736-C478-4C26-9BAF-205FE31E977C}"/>
              </a:ext>
            </a:extLst>
          </p:cNvPr>
          <p:cNvSpPr>
            <a:spLocks noGrp="1"/>
          </p:cNvSpPr>
          <p:nvPr userDrawn="1">
            <p:ph type="ctrTitle" hasCustomPrompt="1"/>
          </p:nvPr>
        </p:nvSpPr>
        <p:spPr>
          <a:xfrm>
            <a:off x="5217242" y="2807208"/>
            <a:ext cx="4945598" cy="1243584"/>
          </a:xfrm>
        </p:spPr>
        <p:txBody>
          <a:bodyPr vert="horz" lIns="91440" tIns="45720" rIns="91440" bIns="45720" rtlCol="0" anchor="ctr">
            <a:noAutofit/>
          </a:bodyPr>
          <a:lstStyle>
            <a:lvl1pPr>
              <a:defRPr lang="en-GB" sz="5400" b="1" dirty="0">
                <a:solidFill>
                  <a:schemeClr val="bg1"/>
                </a:solidFill>
                <a:latin typeface="+mj-lt"/>
                <a:ea typeface="Tahoma" panose="020B0604030504040204" pitchFamily="34" charset="0"/>
                <a:cs typeface="Tahoma" panose="020B0604030504040204" pitchFamily="34" charset="0"/>
              </a:defRPr>
            </a:lvl1pPr>
          </a:lstStyle>
          <a:p>
            <a:pPr lvl="0"/>
            <a:r>
              <a:rPr lang="en-US" noProof="0"/>
              <a:t>Thank You</a:t>
            </a:r>
          </a:p>
        </p:txBody>
      </p:sp>
    </p:spTree>
    <p:extLst>
      <p:ext uri="{BB962C8B-B14F-4D97-AF65-F5344CB8AC3E}">
        <p14:creationId xmlns:p14="http://schemas.microsoft.com/office/powerpoint/2010/main" val="223638614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hank You 2">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E739168-A5E8-443A-B392-7AD4CF8977AD}"/>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5" name="Freeform: Shape 14">
            <a:extLst>
              <a:ext uri="{FF2B5EF4-FFF2-40B4-BE49-F238E27FC236}">
                <a16:creationId xmlns:a16="http://schemas.microsoft.com/office/drawing/2014/main" id="{41E10E1E-5268-4F03-BA64-07E19DE26739}"/>
              </a:ext>
            </a:extLst>
          </p:cNvPr>
          <p:cNvSpPr/>
          <p:nvPr/>
        </p:nvSpPr>
        <p:spPr>
          <a:xfrm flipH="1">
            <a:off x="-16297" y="0"/>
            <a:ext cx="12208298" cy="6858000"/>
          </a:xfrm>
          <a:custGeom>
            <a:avLst/>
            <a:gdLst>
              <a:gd name="connsiteX0" fmla="*/ 8574289 w 12208298"/>
              <a:gd name="connsiteY0" fmla="*/ 0 h 6858000"/>
              <a:gd name="connsiteX1" fmla="*/ 0 w 12208298"/>
              <a:gd name="connsiteY1" fmla="*/ 0 h 6858000"/>
              <a:gd name="connsiteX2" fmla="*/ 0 w 12208298"/>
              <a:gd name="connsiteY2" fmla="*/ 6858000 h 6858000"/>
              <a:gd name="connsiteX3" fmla="*/ 532109 w 12208298"/>
              <a:gd name="connsiteY3" fmla="*/ 6858000 h 6858000"/>
              <a:gd name="connsiteX4" fmla="*/ 11495317 w 12208298"/>
              <a:gd name="connsiteY4" fmla="*/ 6858000 h 6858000"/>
              <a:gd name="connsiteX5" fmla="*/ 12208298 w 12208298"/>
              <a:gd name="connsiteY5" fmla="*/ 6858000 h 6858000"/>
              <a:gd name="connsiteX6" fmla="*/ 12208298 w 12208298"/>
              <a:gd name="connsiteY6" fmla="*/ 3146781 h 6858000"/>
              <a:gd name="connsiteX7" fmla="*/ 10353284 w 12208298"/>
              <a:gd name="connsiteY7" fmla="*/ 1291767 h 6858000"/>
              <a:gd name="connsiteX8" fmla="*/ 9866056 w 12208298"/>
              <a:gd name="connsiteY8" fmla="*/ 129176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208298" h="6858000">
                <a:moveTo>
                  <a:pt x="8574289" y="0"/>
                </a:moveTo>
                <a:lnTo>
                  <a:pt x="0" y="0"/>
                </a:lnTo>
                <a:lnTo>
                  <a:pt x="0" y="6858000"/>
                </a:lnTo>
                <a:lnTo>
                  <a:pt x="532109" y="6858000"/>
                </a:lnTo>
                <a:lnTo>
                  <a:pt x="11495317" y="6858000"/>
                </a:lnTo>
                <a:lnTo>
                  <a:pt x="12208298" y="6858000"/>
                </a:lnTo>
                <a:lnTo>
                  <a:pt x="12208298" y="3146781"/>
                </a:lnTo>
                <a:lnTo>
                  <a:pt x="10353284" y="1291767"/>
                </a:lnTo>
                <a:lnTo>
                  <a:pt x="9866056" y="1291767"/>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6" name="Freeform: Shape 15">
            <a:extLst>
              <a:ext uri="{FF2B5EF4-FFF2-40B4-BE49-F238E27FC236}">
                <a16:creationId xmlns:a16="http://schemas.microsoft.com/office/drawing/2014/main" id="{B989C45D-BDFF-418F-BE79-03FF70015770}"/>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pattFill prst="wdDnDiag">
            <a:fgClr>
              <a:schemeClr val="accent1"/>
            </a:fgClr>
            <a:bgClr>
              <a:schemeClr val="accent2"/>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0" name="Freeform: Shape 19">
            <a:extLst>
              <a:ext uri="{FF2B5EF4-FFF2-40B4-BE49-F238E27FC236}">
                <a16:creationId xmlns:a16="http://schemas.microsoft.com/office/drawing/2014/main" id="{0027A677-9ACB-4264-B148-4806678FB83F}"/>
              </a:ext>
            </a:extLst>
          </p:cNvPr>
          <p:cNvSpPr/>
          <p:nvPr/>
        </p:nvSpPr>
        <p:spPr>
          <a:xfrm rot="5400000" flipH="1" flipV="1">
            <a:off x="2667000" y="-2667001"/>
            <a:ext cx="6858000" cy="12192002"/>
          </a:xfrm>
          <a:custGeom>
            <a:avLst/>
            <a:gdLst>
              <a:gd name="connsiteX0" fmla="*/ 6858000 w 6858000"/>
              <a:gd name="connsiteY0" fmla="*/ 3871658 h 12192002"/>
              <a:gd name="connsiteX1" fmla="*/ 6858000 w 6858000"/>
              <a:gd name="connsiteY1" fmla="*/ 12192002 h 12192002"/>
              <a:gd name="connsiteX2" fmla="*/ 5363029 w 6858000"/>
              <a:gd name="connsiteY2" fmla="*/ 12192002 h 12192002"/>
              <a:gd name="connsiteX3" fmla="*/ 5363029 w 6858000"/>
              <a:gd name="connsiteY3" fmla="*/ 12192000 h 12192002"/>
              <a:gd name="connsiteX4" fmla="*/ 0 w 6858000"/>
              <a:gd name="connsiteY4" fmla="*/ 12192000 h 12192002"/>
              <a:gd name="connsiteX5" fmla="*/ 0 w 6858000"/>
              <a:gd name="connsiteY5" fmla="*/ 0 h 12192002"/>
              <a:gd name="connsiteX6" fmla="*/ 3539398 w 6858000"/>
              <a:gd name="connsiteY6" fmla="*/ 0 h 12192002"/>
              <a:gd name="connsiteX7" fmla="*/ 5566229 w 6858000"/>
              <a:gd name="connsiteY7" fmla="*/ 2026831 h 12192002"/>
              <a:gd name="connsiteX8" fmla="*/ 5566229 w 6858000"/>
              <a:gd name="connsiteY8" fmla="*/ 2575538 h 12192002"/>
              <a:gd name="connsiteX9" fmla="*/ 6858000 w 6858000"/>
              <a:gd name="connsiteY9" fmla="*/ 3871657 h 12192002"/>
              <a:gd name="connsiteX10" fmla="*/ 5566229 w 6858000"/>
              <a:gd name="connsiteY10" fmla="*/ 3871657 h 12192002"/>
              <a:gd name="connsiteX11" fmla="*/ 5566229 w 6858000"/>
              <a:gd name="connsiteY11" fmla="*/ 3871658 h 12192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858000" h="12192002">
                <a:moveTo>
                  <a:pt x="6858000" y="3871658"/>
                </a:moveTo>
                <a:lnTo>
                  <a:pt x="6858000" y="12192002"/>
                </a:lnTo>
                <a:lnTo>
                  <a:pt x="5363029" y="12192002"/>
                </a:lnTo>
                <a:lnTo>
                  <a:pt x="5363029" y="12192000"/>
                </a:lnTo>
                <a:lnTo>
                  <a:pt x="0" y="12192000"/>
                </a:lnTo>
                <a:lnTo>
                  <a:pt x="0" y="0"/>
                </a:lnTo>
                <a:lnTo>
                  <a:pt x="3539398" y="0"/>
                </a:lnTo>
                <a:lnTo>
                  <a:pt x="5566229" y="2026831"/>
                </a:lnTo>
                <a:lnTo>
                  <a:pt x="5566229" y="2575538"/>
                </a:lnTo>
                <a:lnTo>
                  <a:pt x="6858000" y="3871657"/>
                </a:lnTo>
                <a:lnTo>
                  <a:pt x="5566229" y="3871657"/>
                </a:lnTo>
                <a:lnTo>
                  <a:pt x="5566229" y="3871658"/>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a:extLst>
              <a:ext uri="{FF2B5EF4-FFF2-40B4-BE49-F238E27FC236}">
                <a16:creationId xmlns:a16="http://schemas.microsoft.com/office/drawing/2014/main" id="{9E597736-C478-4C26-9BAF-205FE31E977C}"/>
              </a:ext>
            </a:extLst>
          </p:cNvPr>
          <p:cNvSpPr>
            <a:spLocks noGrp="1"/>
          </p:cNvSpPr>
          <p:nvPr userDrawn="1">
            <p:ph type="ctrTitle" hasCustomPrompt="1"/>
          </p:nvPr>
        </p:nvSpPr>
        <p:spPr>
          <a:xfrm>
            <a:off x="6360242" y="3429000"/>
            <a:ext cx="4945598" cy="1243584"/>
          </a:xfrm>
        </p:spPr>
        <p:txBody>
          <a:bodyPr vert="horz" lIns="91440" tIns="45720" rIns="91440" bIns="45720" rtlCol="0" anchor="ctr">
            <a:noAutofit/>
          </a:bodyPr>
          <a:lstStyle>
            <a:lvl1pPr>
              <a:defRPr lang="en-GB" sz="5400" b="1" dirty="0">
                <a:solidFill>
                  <a:schemeClr val="bg1"/>
                </a:solidFill>
                <a:latin typeface="+mj-lt"/>
                <a:ea typeface="Tahoma" panose="020B0604030504040204" pitchFamily="34" charset="0"/>
                <a:cs typeface="Tahoma" panose="020B0604030504040204" pitchFamily="34" charset="0"/>
              </a:defRPr>
            </a:lvl1pPr>
          </a:lstStyle>
          <a:p>
            <a:pPr lvl="0"/>
            <a:r>
              <a:rPr lang="en-US" noProof="0"/>
              <a:t>Thank You</a:t>
            </a:r>
          </a:p>
        </p:txBody>
      </p:sp>
      <p:sp>
        <p:nvSpPr>
          <p:cNvPr id="35" name="Freeform: Shape 34">
            <a:extLst>
              <a:ext uri="{FF2B5EF4-FFF2-40B4-BE49-F238E27FC236}">
                <a16:creationId xmlns:a16="http://schemas.microsoft.com/office/drawing/2014/main" id="{C024DCDB-C6BF-455E-AAB8-EAF9DAB302A1}"/>
              </a:ext>
            </a:extLst>
          </p:cNvPr>
          <p:cNvSpPr/>
          <p:nvPr userDrawn="1"/>
        </p:nvSpPr>
        <p:spPr>
          <a:xfrm rot="13500000">
            <a:off x="-729899" y="-1215856"/>
            <a:ext cx="6043521" cy="8427077"/>
          </a:xfrm>
          <a:custGeom>
            <a:avLst/>
            <a:gdLst>
              <a:gd name="connsiteX0" fmla="*/ 6043521 w 6043521"/>
              <a:gd name="connsiteY0" fmla="*/ 4267535 h 8427077"/>
              <a:gd name="connsiteX1" fmla="*/ 1883979 w 6043521"/>
              <a:gd name="connsiteY1" fmla="*/ 8427077 h 8427077"/>
              <a:gd name="connsiteX2" fmla="*/ 0 w 6043521"/>
              <a:gd name="connsiteY2" fmla="*/ 8427077 h 8427077"/>
              <a:gd name="connsiteX3" fmla="*/ 0 w 6043521"/>
              <a:gd name="connsiteY3" fmla="*/ 1775986 h 8427077"/>
              <a:gd name="connsiteX4" fmla="*/ 1775985 w 6043521"/>
              <a:gd name="connsiteY4" fmla="*/ 0 h 84270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3521" h="8427077">
                <a:moveTo>
                  <a:pt x="6043521" y="4267535"/>
                </a:moveTo>
                <a:lnTo>
                  <a:pt x="1883979" y="8427077"/>
                </a:lnTo>
                <a:lnTo>
                  <a:pt x="0" y="8427077"/>
                </a:lnTo>
                <a:lnTo>
                  <a:pt x="0" y="1775986"/>
                </a:lnTo>
                <a:lnTo>
                  <a:pt x="1775985"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32" name="Freeform: Shape 31">
            <a:extLst>
              <a:ext uri="{FF2B5EF4-FFF2-40B4-BE49-F238E27FC236}">
                <a16:creationId xmlns:a16="http://schemas.microsoft.com/office/drawing/2014/main" id="{26AFB47A-5D51-4F9C-B01B-977CE5E3C093}"/>
              </a:ext>
            </a:extLst>
          </p:cNvPr>
          <p:cNvSpPr/>
          <p:nvPr userDrawn="1"/>
        </p:nvSpPr>
        <p:spPr>
          <a:xfrm rot="13500000">
            <a:off x="-1145231" y="-2123853"/>
            <a:ext cx="6043521" cy="9008880"/>
          </a:xfrm>
          <a:custGeom>
            <a:avLst/>
            <a:gdLst>
              <a:gd name="connsiteX0" fmla="*/ 6043521 w 6043521"/>
              <a:gd name="connsiteY0" fmla="*/ 4849338 h 9008880"/>
              <a:gd name="connsiteX1" fmla="*/ 1883979 w 6043521"/>
              <a:gd name="connsiteY1" fmla="*/ 9008880 h 9008880"/>
              <a:gd name="connsiteX2" fmla="*/ 0 w 6043521"/>
              <a:gd name="connsiteY2" fmla="*/ 9008880 h 9008880"/>
              <a:gd name="connsiteX3" fmla="*/ 0 w 6043521"/>
              <a:gd name="connsiteY3" fmla="*/ 1194182 h 9008880"/>
              <a:gd name="connsiteX4" fmla="*/ 1194182 w 6043521"/>
              <a:gd name="connsiteY4" fmla="*/ 0 h 900888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43521" h="9008880">
                <a:moveTo>
                  <a:pt x="6043521" y="4849338"/>
                </a:moveTo>
                <a:lnTo>
                  <a:pt x="1883979" y="9008880"/>
                </a:lnTo>
                <a:lnTo>
                  <a:pt x="0" y="9008880"/>
                </a:lnTo>
                <a:lnTo>
                  <a:pt x="0" y="1194182"/>
                </a:lnTo>
                <a:lnTo>
                  <a:pt x="1194182" y="0"/>
                </a:lnTo>
                <a:close/>
              </a:path>
            </a:pathLst>
          </a:custGeom>
          <a:pattFill prst="wdDnDiag">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30" name="Freeform: Shape 29">
            <a:extLst>
              <a:ext uri="{FF2B5EF4-FFF2-40B4-BE49-F238E27FC236}">
                <a16:creationId xmlns:a16="http://schemas.microsoft.com/office/drawing/2014/main" id="{6997A4FF-7390-4173-8ACD-6CF7145AACEC}"/>
              </a:ext>
            </a:extLst>
          </p:cNvPr>
          <p:cNvSpPr/>
          <p:nvPr userDrawn="1"/>
        </p:nvSpPr>
        <p:spPr>
          <a:xfrm rot="18900000" flipH="1">
            <a:off x="-2681153" y="-465959"/>
            <a:ext cx="8639119" cy="5739762"/>
          </a:xfrm>
          <a:custGeom>
            <a:avLst/>
            <a:gdLst>
              <a:gd name="connsiteX0" fmla="*/ 3789781 w 8639119"/>
              <a:gd name="connsiteY0" fmla="*/ 0 h 5739762"/>
              <a:gd name="connsiteX1" fmla="*/ 0 w 8639119"/>
              <a:gd name="connsiteY1" fmla="*/ 3789782 h 5739762"/>
              <a:gd name="connsiteX2" fmla="*/ 0 w 8639119"/>
              <a:gd name="connsiteY2" fmla="*/ 5739761 h 5739762"/>
              <a:gd name="connsiteX3" fmla="*/ 7748695 w 8639119"/>
              <a:gd name="connsiteY3" fmla="*/ 5739762 h 5739762"/>
              <a:gd name="connsiteX4" fmla="*/ 8639119 w 8639119"/>
              <a:gd name="connsiteY4" fmla="*/ 4849338 h 57397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639119" h="5739762">
                <a:moveTo>
                  <a:pt x="3789781" y="0"/>
                </a:moveTo>
                <a:lnTo>
                  <a:pt x="0" y="3789782"/>
                </a:lnTo>
                <a:lnTo>
                  <a:pt x="0" y="5739761"/>
                </a:lnTo>
                <a:lnTo>
                  <a:pt x="7748695" y="5739762"/>
                </a:lnTo>
                <a:lnTo>
                  <a:pt x="8639119" y="4849338"/>
                </a:lnTo>
                <a:close/>
              </a:path>
            </a:pathLst>
          </a:custGeom>
          <a:solidFill>
            <a:schemeClr val="accent1">
              <a:lumMod val="50000"/>
              <a:alpha val="51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Tree>
    <p:extLst>
      <p:ext uri="{BB962C8B-B14F-4D97-AF65-F5344CB8AC3E}">
        <p14:creationId xmlns:p14="http://schemas.microsoft.com/office/powerpoint/2010/main" val="12185180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61B0E15-6FC5-434E-8780-B186D9DB0CD0}"/>
              </a:ext>
            </a:extLst>
          </p:cNvPr>
          <p:cNvSpPr>
            <a:spLocks noGrp="1"/>
          </p:cNvSpPr>
          <p:nvPr>
            <p:ph type="title"/>
          </p:nvPr>
        </p:nvSpPr>
        <p:spPr>
          <a:xfrm>
            <a:off x="838200" y="365125"/>
            <a:ext cx="108204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A9C7B128-34F3-405C-B601-8BAFDB43499C}"/>
              </a:ext>
            </a:extLst>
          </p:cNvPr>
          <p:cNvSpPr>
            <a:spLocks noGrp="1"/>
          </p:cNvSpPr>
          <p:nvPr>
            <p:ph type="body" idx="1"/>
          </p:nvPr>
        </p:nvSpPr>
        <p:spPr>
          <a:xfrm>
            <a:off x="838200" y="1825625"/>
            <a:ext cx="10820400" cy="4351338"/>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Slide Number Placeholder 5">
            <a:extLst>
              <a:ext uri="{FF2B5EF4-FFF2-40B4-BE49-F238E27FC236}">
                <a16:creationId xmlns:a16="http://schemas.microsoft.com/office/drawing/2014/main" id="{9F5A7754-E8C7-438B-922D-9027C6CF58E2}"/>
              </a:ext>
            </a:extLst>
          </p:cNvPr>
          <p:cNvSpPr>
            <a:spLocks noGrp="1"/>
          </p:cNvSpPr>
          <p:nvPr>
            <p:ph type="sldNum" sz="quarter" idx="4"/>
          </p:nvPr>
        </p:nvSpPr>
        <p:spPr>
          <a:xfrm>
            <a:off x="11112500" y="6356350"/>
            <a:ext cx="660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263D6C4-4840-40CC-AC84-17E24B3B7BDE}" type="slidenum">
              <a:rPr lang="en-US" noProof="0" smtClean="0"/>
              <a:t>‹#›</a:t>
            </a:fld>
            <a:endParaRPr lang="en-US" noProof="0" dirty="0"/>
          </a:p>
        </p:txBody>
      </p:sp>
      <p:sp>
        <p:nvSpPr>
          <p:cNvPr id="5" name="Rectangle 4">
            <a:extLst>
              <a:ext uri="{FF2B5EF4-FFF2-40B4-BE49-F238E27FC236}">
                <a16:creationId xmlns:a16="http://schemas.microsoft.com/office/drawing/2014/main" id="{7CDDDB7D-9189-9548-A2B9-81DC62C3C1A3}"/>
              </a:ext>
            </a:extLst>
          </p:cNvPr>
          <p:cNvSpPr/>
          <p:nvPr userDrawn="1"/>
        </p:nvSpPr>
        <p:spPr>
          <a:xfrm>
            <a:off x="0" y="1"/>
            <a:ext cx="12192000" cy="6857999"/>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7" name="Freeform: Shape 9">
            <a:extLst>
              <a:ext uri="{FF2B5EF4-FFF2-40B4-BE49-F238E27FC236}">
                <a16:creationId xmlns:a16="http://schemas.microsoft.com/office/drawing/2014/main" id="{096D8877-6B4A-4540-8927-767DD7401718}"/>
              </a:ext>
            </a:extLst>
          </p:cNvPr>
          <p:cNvSpPr/>
          <p:nvPr userDrawn="1"/>
        </p:nvSpPr>
        <p:spPr>
          <a:xfrm>
            <a:off x="0" y="1"/>
            <a:ext cx="12192001" cy="6857999"/>
          </a:xfrm>
          <a:custGeom>
            <a:avLst/>
            <a:gdLst>
              <a:gd name="connsiteX0" fmla="*/ 0 w 12192001"/>
              <a:gd name="connsiteY0" fmla="*/ 0 h 6884191"/>
              <a:gd name="connsiteX1" fmla="*/ 7540222 w 12192001"/>
              <a:gd name="connsiteY1" fmla="*/ 0 h 6884191"/>
              <a:gd name="connsiteX2" fmla="*/ 10260629 w 12192001"/>
              <a:gd name="connsiteY2" fmla="*/ 2725573 h 6884191"/>
              <a:gd name="connsiteX3" fmla="*/ 11286710 w 12192001"/>
              <a:gd name="connsiteY3" fmla="*/ 2725573 h 6884191"/>
              <a:gd name="connsiteX4" fmla="*/ 12192000 w 12192001"/>
              <a:gd name="connsiteY4" fmla="*/ 3632581 h 6884191"/>
              <a:gd name="connsiteX5" fmla="*/ 12192001 w 12192001"/>
              <a:gd name="connsiteY5" fmla="*/ 6884191 h 6884191"/>
              <a:gd name="connsiteX6" fmla="*/ 0 w 12192001"/>
              <a:gd name="connsiteY6" fmla="*/ 6884191 h 68841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1" h="6884191">
                <a:moveTo>
                  <a:pt x="0" y="0"/>
                </a:moveTo>
                <a:lnTo>
                  <a:pt x="7540222" y="0"/>
                </a:lnTo>
                <a:lnTo>
                  <a:pt x="10260629" y="2725573"/>
                </a:lnTo>
                <a:lnTo>
                  <a:pt x="11286710" y="2725573"/>
                </a:lnTo>
                <a:lnTo>
                  <a:pt x="12192000" y="3632581"/>
                </a:lnTo>
                <a:lnTo>
                  <a:pt x="12192001" y="6884191"/>
                </a:lnTo>
                <a:lnTo>
                  <a:pt x="0" y="6884191"/>
                </a:lnTo>
                <a:close/>
              </a:path>
            </a:pathLst>
          </a:custGeom>
          <a:solidFill>
            <a:schemeClr val="accent2">
              <a:alpha val="7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8" name="Freeform: Shape 17">
            <a:extLst>
              <a:ext uri="{FF2B5EF4-FFF2-40B4-BE49-F238E27FC236}">
                <a16:creationId xmlns:a16="http://schemas.microsoft.com/office/drawing/2014/main" id="{5AF2E123-FE0F-8541-8E36-5030C450AA7E}"/>
              </a:ext>
            </a:extLst>
          </p:cNvPr>
          <p:cNvSpPr/>
          <p:nvPr userDrawn="1"/>
        </p:nvSpPr>
        <p:spPr>
          <a:xfrm rot="16200000" flipV="1">
            <a:off x="2964809" y="-2364446"/>
            <a:ext cx="6862744" cy="11591639"/>
          </a:xfrm>
          <a:custGeom>
            <a:avLst/>
            <a:gdLst>
              <a:gd name="connsiteX0" fmla="*/ 6862744 w 6862744"/>
              <a:gd name="connsiteY0" fmla="*/ 11591639 h 11591639"/>
              <a:gd name="connsiteX1" fmla="*/ 6862744 w 6862744"/>
              <a:gd name="connsiteY1" fmla="*/ 5240223 h 11591639"/>
              <a:gd name="connsiteX2" fmla="*/ 4145656 w 6862744"/>
              <a:gd name="connsiteY2" fmla="*/ 5240223 h 11591639"/>
              <a:gd name="connsiteX3" fmla="*/ 4145656 w 6862744"/>
              <a:gd name="connsiteY3" fmla="*/ 5240222 h 11591639"/>
              <a:gd name="connsiteX4" fmla="*/ 6862744 w 6862744"/>
              <a:gd name="connsiteY4" fmla="*/ 5240222 h 11591639"/>
              <a:gd name="connsiteX5" fmla="*/ 4145656 w 6862744"/>
              <a:gd name="connsiteY5" fmla="*/ 2519152 h 11591639"/>
              <a:gd name="connsiteX6" fmla="*/ 4145656 w 6862744"/>
              <a:gd name="connsiteY6" fmla="*/ 1367198 h 11591639"/>
              <a:gd name="connsiteX7" fmla="*/ 2775863 w 6862744"/>
              <a:gd name="connsiteY7" fmla="*/ 0 h 11591639"/>
              <a:gd name="connsiteX8" fmla="*/ 0 w 6862744"/>
              <a:gd name="connsiteY8" fmla="*/ 0 h 11591639"/>
              <a:gd name="connsiteX9" fmla="*/ 0 w 6862744"/>
              <a:gd name="connsiteY9" fmla="*/ 11591639 h 115916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2744" h="11591639">
                <a:moveTo>
                  <a:pt x="6862744" y="11591639"/>
                </a:moveTo>
                <a:lnTo>
                  <a:pt x="6862744" y="5240223"/>
                </a:lnTo>
                <a:lnTo>
                  <a:pt x="4145656" y="5240223"/>
                </a:lnTo>
                <a:lnTo>
                  <a:pt x="4145656" y="5240222"/>
                </a:lnTo>
                <a:lnTo>
                  <a:pt x="6862744" y="5240222"/>
                </a:lnTo>
                <a:lnTo>
                  <a:pt x="4145656" y="2519152"/>
                </a:lnTo>
                <a:lnTo>
                  <a:pt x="4145656" y="1367198"/>
                </a:lnTo>
                <a:lnTo>
                  <a:pt x="2775863" y="0"/>
                </a:lnTo>
                <a:lnTo>
                  <a:pt x="0" y="0"/>
                </a:lnTo>
                <a:lnTo>
                  <a:pt x="0" y="11591639"/>
                </a:lnTo>
                <a:close/>
              </a:path>
            </a:pathLst>
          </a:custGeom>
          <a:pattFill prst="wdDnDiag">
            <a:fgClr>
              <a:schemeClr val="accent2"/>
            </a:fgClr>
            <a:bgClr>
              <a:schemeClr val="accent2">
                <a:lumMod val="75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noProof="0" dirty="0"/>
          </a:p>
        </p:txBody>
      </p:sp>
      <p:sp>
        <p:nvSpPr>
          <p:cNvPr id="9" name="Freeform: Shape 11">
            <a:extLst>
              <a:ext uri="{FF2B5EF4-FFF2-40B4-BE49-F238E27FC236}">
                <a16:creationId xmlns:a16="http://schemas.microsoft.com/office/drawing/2014/main" id="{E5519D99-3B68-924A-9CD0-14B911711CA8}"/>
              </a:ext>
            </a:extLst>
          </p:cNvPr>
          <p:cNvSpPr/>
          <p:nvPr userDrawn="1"/>
        </p:nvSpPr>
        <p:spPr>
          <a:xfrm rot="16200000" flipV="1">
            <a:off x="2664629" y="-2669372"/>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pattFill prst="wdUpDiag">
            <a:fgClr>
              <a:schemeClr val="accent2"/>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0" name="Freeform: Shape 7">
            <a:extLst>
              <a:ext uri="{FF2B5EF4-FFF2-40B4-BE49-F238E27FC236}">
                <a16:creationId xmlns:a16="http://schemas.microsoft.com/office/drawing/2014/main" id="{A09E21A9-FBEF-144C-A152-FE484F3C55C1}"/>
              </a:ext>
            </a:extLst>
          </p:cNvPr>
          <p:cNvSpPr/>
          <p:nvPr userDrawn="1"/>
        </p:nvSpPr>
        <p:spPr>
          <a:xfrm rot="16200000" flipV="1">
            <a:off x="2664629" y="-2669372"/>
            <a:ext cx="6862744" cy="12192000"/>
          </a:xfrm>
          <a:custGeom>
            <a:avLst/>
            <a:gdLst>
              <a:gd name="connsiteX0" fmla="*/ 6849744 w 6849744"/>
              <a:gd name="connsiteY0" fmla="*/ 12192000 h 12192000"/>
              <a:gd name="connsiteX1" fmla="*/ 6849744 w 6849744"/>
              <a:gd name="connsiteY1" fmla="*/ 5840584 h 12192000"/>
              <a:gd name="connsiteX2" fmla="*/ 4137803 w 6849744"/>
              <a:gd name="connsiteY2" fmla="*/ 5840584 h 12192000"/>
              <a:gd name="connsiteX3" fmla="*/ 4137803 w 6849744"/>
              <a:gd name="connsiteY3" fmla="*/ 5840583 h 12192000"/>
              <a:gd name="connsiteX4" fmla="*/ 6849744 w 6849744"/>
              <a:gd name="connsiteY4" fmla="*/ 5840583 h 12192000"/>
              <a:gd name="connsiteX5" fmla="*/ 4137803 w 6849744"/>
              <a:gd name="connsiteY5" fmla="*/ 3119513 h 12192000"/>
              <a:gd name="connsiteX6" fmla="*/ 4137803 w 6849744"/>
              <a:gd name="connsiteY6" fmla="*/ 1967559 h 12192000"/>
              <a:gd name="connsiteX7" fmla="*/ 2170243 w 6849744"/>
              <a:gd name="connsiteY7" fmla="*/ 0 h 12192000"/>
              <a:gd name="connsiteX8" fmla="*/ 0 w 6849744"/>
              <a:gd name="connsiteY8" fmla="*/ 0 h 12192000"/>
              <a:gd name="connsiteX9" fmla="*/ 0 w 6849744"/>
              <a:gd name="connsiteY9" fmla="*/ 12192000 h 1219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49744" h="12192000">
                <a:moveTo>
                  <a:pt x="6849744" y="12192000"/>
                </a:moveTo>
                <a:lnTo>
                  <a:pt x="6849744" y="5840584"/>
                </a:lnTo>
                <a:lnTo>
                  <a:pt x="4137803" y="5840584"/>
                </a:lnTo>
                <a:lnTo>
                  <a:pt x="4137803" y="5840583"/>
                </a:lnTo>
                <a:lnTo>
                  <a:pt x="6849744" y="5840583"/>
                </a:lnTo>
                <a:lnTo>
                  <a:pt x="4137803" y="3119513"/>
                </a:lnTo>
                <a:lnTo>
                  <a:pt x="4137803" y="1967559"/>
                </a:lnTo>
                <a:lnTo>
                  <a:pt x="2170243" y="0"/>
                </a:lnTo>
                <a:lnTo>
                  <a:pt x="0" y="0"/>
                </a:lnTo>
                <a:lnTo>
                  <a:pt x="0" y="12192000"/>
                </a:lnTo>
                <a:close/>
              </a:path>
            </a:pathLst>
          </a:custGeom>
          <a:solidFill>
            <a:schemeClr val="accent1">
              <a:lumMod val="50000"/>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1" name="Title 1">
            <a:extLst>
              <a:ext uri="{FF2B5EF4-FFF2-40B4-BE49-F238E27FC236}">
                <a16:creationId xmlns:a16="http://schemas.microsoft.com/office/drawing/2014/main" id="{70C7F2CB-A8CE-1545-A08D-93592C4BAEEA}"/>
              </a:ext>
            </a:extLst>
          </p:cNvPr>
          <p:cNvSpPr txBox="1">
            <a:spLocks/>
          </p:cNvSpPr>
          <p:nvPr userDrawn="1"/>
        </p:nvSpPr>
        <p:spPr>
          <a:xfrm>
            <a:off x="444500" y="542925"/>
            <a:ext cx="11214100" cy="535531"/>
          </a:xfrm>
          <a:prstGeom prst="rect">
            <a:avLst/>
          </a:prstGeom>
        </p:spPr>
        <p:txBody>
          <a:bodyPr vert="horz" wrap="square" lIns="91440" tIns="45720" rIns="91440" bIns="45720" rtlCol="0" anchor="t">
            <a:spAutoFit/>
          </a:bodyPr>
          <a:lstStyle>
            <a:lvl1pPr algn="l" defTabSz="914400" rtl="0" eaLnBrk="1" latinLnBrk="0" hangingPunct="1">
              <a:lnSpc>
                <a:spcPct val="90000"/>
              </a:lnSpc>
              <a:spcBef>
                <a:spcPct val="0"/>
              </a:spcBef>
              <a:buNone/>
              <a:defRPr lang="en-GB" sz="3200" b="1" kern="1200" spc="-70" baseline="0" dirty="0">
                <a:solidFill>
                  <a:schemeClr val="bg1"/>
                </a:solidFill>
                <a:latin typeface="Trebuchet MS" panose="020B0603020202020204" pitchFamily="34" charset="0"/>
                <a:ea typeface="+mj-ea"/>
                <a:cs typeface="+mj-cs"/>
              </a:defRPr>
            </a:lvl1pPr>
          </a:lstStyle>
          <a:p>
            <a:r>
              <a:rPr lang="en-US" noProof="0" dirty="0">
                <a:latin typeface="+mj-lt"/>
              </a:rPr>
              <a:t>Click to edit Master title style</a:t>
            </a:r>
          </a:p>
        </p:txBody>
      </p:sp>
      <p:grpSp>
        <p:nvGrpSpPr>
          <p:cNvPr id="12" name="Group 11">
            <a:extLst>
              <a:ext uri="{FF2B5EF4-FFF2-40B4-BE49-F238E27FC236}">
                <a16:creationId xmlns:a16="http://schemas.microsoft.com/office/drawing/2014/main" id="{7068FCE4-1B47-3C4B-B091-013120A97D09}"/>
              </a:ext>
            </a:extLst>
          </p:cNvPr>
          <p:cNvGrpSpPr/>
          <p:nvPr userDrawn="1"/>
        </p:nvGrpSpPr>
        <p:grpSpPr>
          <a:xfrm rot="16200000">
            <a:off x="499388" y="-322655"/>
            <a:ext cx="535531" cy="645309"/>
            <a:chOff x="10945855" y="7317026"/>
            <a:chExt cx="2483924" cy="2993104"/>
          </a:xfrm>
        </p:grpSpPr>
        <p:sp>
          <p:nvSpPr>
            <p:cNvPr id="13" name="Freeform: Shape 15">
              <a:extLst>
                <a:ext uri="{FF2B5EF4-FFF2-40B4-BE49-F238E27FC236}">
                  <a16:creationId xmlns:a16="http://schemas.microsoft.com/office/drawing/2014/main" id="{FEC3FDE7-F27E-5E4E-8752-287CAB7792D4}"/>
                </a:ext>
              </a:extLst>
            </p:cNvPr>
            <p:cNvSpPr/>
            <p:nvPr/>
          </p:nvSpPr>
          <p:spPr>
            <a:xfrm rot="2700000">
              <a:off x="10945855" y="7826207"/>
              <a:ext cx="2483923" cy="2483924"/>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solidFill>
              <a:schemeClr val="accent1">
                <a:lumMod val="5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4" name="Freeform: Shape 16">
              <a:extLst>
                <a:ext uri="{FF2B5EF4-FFF2-40B4-BE49-F238E27FC236}">
                  <a16:creationId xmlns:a16="http://schemas.microsoft.com/office/drawing/2014/main" id="{81C902DB-0D21-5044-82B6-9E7A70A1BF62}"/>
                </a:ext>
              </a:extLst>
            </p:cNvPr>
            <p:cNvSpPr/>
            <p:nvPr/>
          </p:nvSpPr>
          <p:spPr>
            <a:xfrm rot="8100000" flipH="1">
              <a:off x="10986797" y="7317026"/>
              <a:ext cx="2402031" cy="2402032"/>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1">
                  <a:lumMod val="60000"/>
                  <a:lumOff val="40000"/>
                </a:schemeClr>
              </a:fgClr>
              <a:bgClr>
                <a:schemeClr val="accent2">
                  <a:lumMod val="50000"/>
                </a:schemeClr>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grpSp>
        <p:nvGrpSpPr>
          <p:cNvPr id="15" name="Group 14">
            <a:extLst>
              <a:ext uri="{FF2B5EF4-FFF2-40B4-BE49-F238E27FC236}">
                <a16:creationId xmlns:a16="http://schemas.microsoft.com/office/drawing/2014/main" id="{BE1E08A0-195D-694F-947B-986A76FBB93E}"/>
              </a:ext>
            </a:extLst>
          </p:cNvPr>
          <p:cNvGrpSpPr/>
          <p:nvPr userDrawn="1"/>
        </p:nvGrpSpPr>
        <p:grpSpPr>
          <a:xfrm>
            <a:off x="-1" y="1357409"/>
            <a:ext cx="12192001" cy="4846320"/>
            <a:chOff x="-1" y="1357409"/>
            <a:chExt cx="12192001" cy="4917518"/>
          </a:xfrm>
        </p:grpSpPr>
        <p:sp>
          <p:nvSpPr>
            <p:cNvPr id="16" name="Rectangle: Single Corner Snipped 18">
              <a:extLst>
                <a:ext uri="{FF2B5EF4-FFF2-40B4-BE49-F238E27FC236}">
                  <a16:creationId xmlns:a16="http://schemas.microsoft.com/office/drawing/2014/main" id="{ED5DFFCD-1EE3-E64E-B51F-BD7D72413E0B}"/>
                </a:ext>
              </a:extLst>
            </p:cNvPr>
            <p:cNvSpPr/>
            <p:nvPr userDrawn="1"/>
          </p:nvSpPr>
          <p:spPr>
            <a:xfrm flipV="1">
              <a:off x="-1" y="1357409"/>
              <a:ext cx="12192000" cy="4917518"/>
            </a:xfrm>
            <a:prstGeom prst="snip1Rect">
              <a:avLst>
                <a:gd name="adj" fmla="val 0"/>
              </a:avLst>
            </a:prstGeom>
            <a:pattFill prst="dkVert">
              <a:fgClr>
                <a:schemeClr val="accent5"/>
              </a:fgClr>
              <a:bgClr>
                <a:schemeClr val="accent2">
                  <a:lumMod val="50000"/>
                </a:schemeClr>
              </a:bgClr>
            </a:patt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ctr"/>
              <a:endParaRPr lang="en-US" noProof="0" dirty="0"/>
            </a:p>
          </p:txBody>
        </p:sp>
        <p:sp>
          <p:nvSpPr>
            <p:cNvPr id="17" name="Rectangle: Single Corner Snipped 2">
              <a:extLst>
                <a:ext uri="{FF2B5EF4-FFF2-40B4-BE49-F238E27FC236}">
                  <a16:creationId xmlns:a16="http://schemas.microsoft.com/office/drawing/2014/main" id="{C12DB3CA-8E64-AA43-BFBE-A2CA9A816DBE}"/>
                </a:ext>
              </a:extLst>
            </p:cNvPr>
            <p:cNvSpPr/>
            <p:nvPr userDrawn="1"/>
          </p:nvSpPr>
          <p:spPr>
            <a:xfrm flipV="1">
              <a:off x="-1" y="1357409"/>
              <a:ext cx="12192001" cy="4917518"/>
            </a:xfrm>
            <a:prstGeom prst="snip1Rect">
              <a:avLst>
                <a:gd name="adj" fmla="val 19670"/>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grpSp>
      <p:sp>
        <p:nvSpPr>
          <p:cNvPr id="18" name="Freeform: Shape 23">
            <a:extLst>
              <a:ext uri="{FF2B5EF4-FFF2-40B4-BE49-F238E27FC236}">
                <a16:creationId xmlns:a16="http://schemas.microsoft.com/office/drawing/2014/main" id="{A587DEFD-D470-4142-8E0D-A71DDB147C92}"/>
              </a:ext>
            </a:extLst>
          </p:cNvPr>
          <p:cNvSpPr/>
          <p:nvPr userDrawn="1"/>
        </p:nvSpPr>
        <p:spPr>
          <a:xfrm flipH="1">
            <a:off x="10782300" y="5448297"/>
            <a:ext cx="1409700" cy="1409703"/>
          </a:xfrm>
          <a:custGeom>
            <a:avLst/>
            <a:gdLst>
              <a:gd name="connsiteX0" fmla="*/ 754341 w 754341"/>
              <a:gd name="connsiteY0" fmla="*/ 754341 h 754341"/>
              <a:gd name="connsiteX1" fmla="*/ 0 w 754341"/>
              <a:gd name="connsiteY1" fmla="*/ 754341 h 754341"/>
              <a:gd name="connsiteX2" fmla="*/ 0 w 754341"/>
              <a:gd name="connsiteY2" fmla="*/ 0 h 754341"/>
            </a:gdLst>
            <a:ahLst/>
            <a:cxnLst>
              <a:cxn ang="0">
                <a:pos x="connsiteX0" y="connsiteY0"/>
              </a:cxn>
              <a:cxn ang="0">
                <a:pos x="connsiteX1" y="connsiteY1"/>
              </a:cxn>
              <a:cxn ang="0">
                <a:pos x="connsiteX2" y="connsiteY2"/>
              </a:cxn>
            </a:cxnLst>
            <a:rect l="l" t="t" r="r" b="b"/>
            <a:pathLst>
              <a:path w="754341" h="754341">
                <a:moveTo>
                  <a:pt x="754341" y="754341"/>
                </a:moveTo>
                <a:lnTo>
                  <a:pt x="0" y="754341"/>
                </a:lnTo>
                <a:lnTo>
                  <a:pt x="0" y="0"/>
                </a:lnTo>
                <a:close/>
              </a:path>
            </a:pathLst>
          </a:custGeom>
          <a:pattFill prst="dkHorz">
            <a:fgClr>
              <a:schemeClr val="accent2">
                <a:lumMod val="50000"/>
              </a:schemeClr>
            </a:fgClr>
            <a:bgClr>
              <a:schemeClr val="accent2"/>
            </a:bgClr>
          </a:patt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19" name="Slide Number Placeholder 4">
            <a:extLst>
              <a:ext uri="{FF2B5EF4-FFF2-40B4-BE49-F238E27FC236}">
                <a16:creationId xmlns:a16="http://schemas.microsoft.com/office/drawing/2014/main" id="{7D9BF857-7910-734D-A217-5E3344220AA2}"/>
              </a:ext>
            </a:extLst>
          </p:cNvPr>
          <p:cNvSpPr txBox="1">
            <a:spLocks/>
          </p:cNvSpPr>
          <p:nvPr userDrawn="1"/>
        </p:nvSpPr>
        <p:spPr>
          <a:xfrm>
            <a:off x="11252200" y="6315075"/>
            <a:ext cx="406400" cy="365125"/>
          </a:xfrm>
          <a:prstGeom prst="rect">
            <a:avLst/>
          </a:prstGeom>
        </p:spPr>
        <p:txBody>
          <a:bodyPr/>
          <a:lstStyle>
            <a:defPPr>
              <a:defRPr lang="en-US"/>
            </a:defPPr>
            <a:lvl1pPr marL="0" algn="l" defTabSz="914400" rtl="0" eaLnBrk="1" latinLnBrk="0" hangingPunct="1">
              <a:defRPr sz="1000" kern="1200">
                <a:solidFill>
                  <a:schemeClr val="bg1"/>
                </a:solidFill>
                <a:latin typeface="Trade Gothic LT Pro" panose="020B0503040303020004" pitchFamily="34" charset="0"/>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C263D6C4-4840-40CC-AC84-17E24B3B7BDE}" type="slidenum">
              <a:rPr lang="en-US" noProof="0" smtClean="0"/>
              <a:pPr/>
              <a:t>‹#›</a:t>
            </a:fld>
            <a:endParaRPr lang="en-US" noProof="0" dirty="0"/>
          </a:p>
        </p:txBody>
      </p:sp>
    </p:spTree>
    <p:extLst>
      <p:ext uri="{BB962C8B-B14F-4D97-AF65-F5344CB8AC3E}">
        <p14:creationId xmlns:p14="http://schemas.microsoft.com/office/powerpoint/2010/main" val="666093331"/>
      </p:ext>
    </p:extLst>
  </p:cSld>
  <p:clrMap bg1="lt1" tx1="dk1" bg2="lt2" tx2="dk2" accent1="accent1" accent2="accent2" accent3="accent3" accent4="accent4" accent5="accent5" accent6="accent6" hlink="hlink" folHlink="folHlink"/>
  <p:sldLayoutIdLst>
    <p:sldLayoutId id="2147483649" r:id="rId1"/>
    <p:sldLayoutId id="2147483651" r:id="rId2"/>
    <p:sldLayoutId id="2147483660" r:id="rId3"/>
    <p:sldLayoutId id="2147483666" r:id="rId4"/>
    <p:sldLayoutId id="2147483654" r:id="rId5"/>
    <p:sldLayoutId id="2147483661" r:id="rId6"/>
    <p:sldLayoutId id="2147483677" r:id="rId7"/>
    <p:sldLayoutId id="2147483674" r:id="rId8"/>
    <p:sldLayoutId id="2147483665" r:id="rId9"/>
    <p:sldLayoutId id="2147483673" r:id="rId10"/>
    <p:sldLayoutId id="2147483662" r:id="rId11"/>
    <p:sldLayoutId id="2147483663" r:id="rId12"/>
    <p:sldLayoutId id="2147483664" r:id="rId13"/>
    <p:sldLayoutId id="2147483675" r:id="rId14"/>
    <p:sldLayoutId id="2147483676" r:id="rId15"/>
    <p:sldLayoutId id="2147483672" r:id="rId16"/>
    <p:sldLayoutId id="2147483667" r:id="rId17"/>
    <p:sldLayoutId id="2147483668" r:id="rId18"/>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Clr>
          <a:schemeClr val="accent2"/>
        </a:buClr>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chemeClr val="accent2"/>
        </a:buClr>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accent2"/>
        </a:buClr>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accent2"/>
        </a:buClr>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accent2"/>
        </a:buClr>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guide id="3" pos="336" userDrawn="1">
          <p15:clr>
            <a:srgbClr val="F26B43"/>
          </p15:clr>
        </p15:guide>
        <p15:guide id="4" orient="horz" pos="336" userDrawn="1">
          <p15:clr>
            <a:srgbClr val="F26B43"/>
          </p15:clr>
        </p15:guide>
        <p15:guide id="5" pos="7344" userDrawn="1">
          <p15:clr>
            <a:srgbClr val="F26B43"/>
          </p15:clr>
        </p15:guide>
        <p15:guide id="6" orient="horz" pos="3984"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2BE5BF-9922-45FB-8F3F-4446D40A051B}"/>
              </a:ext>
            </a:extLst>
          </p:cNvPr>
          <p:cNvSpPr>
            <a:spLocks noGrp="1"/>
          </p:cNvSpPr>
          <p:nvPr>
            <p:ph type="ctrTitle"/>
          </p:nvPr>
        </p:nvSpPr>
        <p:spPr>
          <a:xfrm>
            <a:off x="1497496" y="1370940"/>
            <a:ext cx="9024730" cy="2325667"/>
          </a:xfrm>
        </p:spPr>
        <p:txBody>
          <a:bodyPr/>
          <a:lstStyle/>
          <a:p>
            <a:pPr algn="ctr"/>
            <a:r>
              <a:rPr lang="en-US" sz="3200" dirty="0">
                <a:latin typeface="Cambria" panose="02040503050406030204" pitchFamily="18" charset="0"/>
                <a:ea typeface="Cambria" panose="02040503050406030204" pitchFamily="18" charset="0"/>
              </a:rPr>
              <a:t>INVESTIGATING THE INFLUENCE OF DRAWBEAD GEOMETRIES ON SPRINGBACK IN MILD STEEL SHEET METAL FORMING USING ABAQUS SOFTWARE</a:t>
            </a:r>
          </a:p>
        </p:txBody>
      </p:sp>
      <p:sp>
        <p:nvSpPr>
          <p:cNvPr id="3" name="Subtitle 2">
            <a:extLst>
              <a:ext uri="{FF2B5EF4-FFF2-40B4-BE49-F238E27FC236}">
                <a16:creationId xmlns:a16="http://schemas.microsoft.com/office/drawing/2014/main" id="{0D537F64-4C96-4AA8-BB21-E8053A3186DD}"/>
              </a:ext>
            </a:extLst>
          </p:cNvPr>
          <p:cNvSpPr>
            <a:spLocks noGrp="1"/>
          </p:cNvSpPr>
          <p:nvPr>
            <p:ph type="subTitle" idx="1"/>
          </p:nvPr>
        </p:nvSpPr>
        <p:spPr>
          <a:xfrm>
            <a:off x="2233454" y="4590287"/>
            <a:ext cx="7077456" cy="1399695"/>
          </a:xfrm>
        </p:spPr>
        <p:txBody>
          <a:bodyPr>
            <a:normAutofit fontScale="77500" lnSpcReduction="20000"/>
          </a:bodyPr>
          <a:lstStyle/>
          <a:p>
            <a:pPr algn="ctr"/>
            <a:r>
              <a:rPr lang="en-US" b="1" dirty="0">
                <a:latin typeface="Cambria" panose="02040503050406030204" pitchFamily="18" charset="0"/>
                <a:ea typeface="Cambria" panose="02040503050406030204" pitchFamily="18" charset="0"/>
              </a:rPr>
              <a:t>TARUN NHARWAL</a:t>
            </a:r>
          </a:p>
          <a:p>
            <a:pPr algn="ctr" rtl="0" fontAlgn="base"/>
            <a:r>
              <a:rPr lang="en-GB" sz="1800" b="1" i="0" dirty="0">
                <a:effectLst/>
                <a:latin typeface="Cambria" panose="02040503050406030204" pitchFamily="18" charset="0"/>
                <a:ea typeface="Cambria" panose="02040503050406030204" pitchFamily="18" charset="0"/>
              </a:rPr>
              <a:t>Mechanical Engineering</a:t>
            </a:r>
            <a:endParaRPr lang="en-GB" b="1" i="0" dirty="0">
              <a:effectLst/>
              <a:latin typeface="Cambria" panose="02040503050406030204" pitchFamily="18" charset="0"/>
              <a:ea typeface="Cambria" panose="02040503050406030204" pitchFamily="18" charset="0"/>
            </a:endParaRPr>
          </a:p>
          <a:p>
            <a:pPr algn="ctr" rtl="0" fontAlgn="base"/>
            <a:r>
              <a:rPr lang="en-GB" sz="1800" b="1" i="0" dirty="0">
                <a:effectLst/>
                <a:latin typeface="Cambria" panose="02040503050406030204" pitchFamily="18" charset="0"/>
                <a:ea typeface="Cambria" panose="02040503050406030204" pitchFamily="18" charset="0"/>
              </a:rPr>
              <a:t>MU</a:t>
            </a:r>
            <a:endParaRPr lang="en-GB" b="1" i="0" dirty="0">
              <a:effectLst/>
              <a:latin typeface="Cambria" panose="02040503050406030204" pitchFamily="18" charset="0"/>
              <a:ea typeface="Cambria" panose="02040503050406030204" pitchFamily="18" charset="0"/>
            </a:endParaRPr>
          </a:p>
          <a:p>
            <a:pPr algn="ctr" rtl="0" fontAlgn="base"/>
            <a:r>
              <a:rPr lang="en-GB" sz="1800" b="1" i="0" dirty="0">
                <a:effectLst/>
                <a:latin typeface="Cambria" panose="02040503050406030204" pitchFamily="18" charset="0"/>
                <a:ea typeface="Cambria" panose="02040503050406030204" pitchFamily="18" charset="0"/>
              </a:rPr>
              <a:t>Jan -21</a:t>
            </a:r>
            <a:endParaRPr lang="en-GB" b="1" i="0" dirty="0">
              <a:effectLst/>
              <a:latin typeface="Cambria" panose="02040503050406030204" pitchFamily="18" charset="0"/>
              <a:ea typeface="Cambria" panose="02040503050406030204" pitchFamily="18" charset="0"/>
            </a:endParaRPr>
          </a:p>
          <a:p>
            <a:pPr algn="ctr" rtl="0" fontAlgn="base"/>
            <a:r>
              <a:rPr lang="en-GB" sz="1800" b="1" i="0" dirty="0">
                <a:effectLst/>
                <a:latin typeface="Cambria" panose="02040503050406030204" pitchFamily="18" charset="0"/>
                <a:ea typeface="Cambria" panose="02040503050406030204" pitchFamily="18" charset="0"/>
              </a:rPr>
              <a:t>20200944</a:t>
            </a:r>
            <a:endParaRPr lang="en-GB" b="1" i="0" dirty="0">
              <a:effectLst/>
              <a:latin typeface="Cambria" panose="02040503050406030204" pitchFamily="18" charset="0"/>
              <a:ea typeface="Cambria" panose="02040503050406030204" pitchFamily="18" charset="0"/>
            </a:endParaRPr>
          </a:p>
        </p:txBody>
      </p:sp>
    </p:spTree>
    <p:extLst>
      <p:ext uri="{BB962C8B-B14F-4D97-AF65-F5344CB8AC3E}">
        <p14:creationId xmlns:p14="http://schemas.microsoft.com/office/powerpoint/2010/main" val="3946934594"/>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875C19A-1AAE-476A-A316-A2CF92D763D3}"/>
              </a:ext>
            </a:extLst>
          </p:cNvPr>
          <p:cNvSpPr>
            <a:spLocks noGrp="1"/>
          </p:cNvSpPr>
          <p:nvPr>
            <p:ph type="title"/>
          </p:nvPr>
        </p:nvSpPr>
        <p:spPr>
          <a:xfrm>
            <a:off x="444499" y="542925"/>
            <a:ext cx="6484335" cy="535531"/>
          </a:xfrm>
        </p:spPr>
        <p:txBody>
          <a:bodyPr/>
          <a:lstStyle/>
          <a:p>
            <a:r>
              <a:rPr lang="en-US" dirty="0"/>
              <a:t>ABSTRACT</a:t>
            </a:r>
          </a:p>
        </p:txBody>
      </p:sp>
      <p:sp>
        <p:nvSpPr>
          <p:cNvPr id="10" name="Text Placeholder 9">
            <a:extLst>
              <a:ext uri="{FF2B5EF4-FFF2-40B4-BE49-F238E27FC236}">
                <a16:creationId xmlns:a16="http://schemas.microsoft.com/office/drawing/2014/main" id="{EF2BC084-E6DB-4DE7-B309-042A85EBA700}"/>
              </a:ext>
            </a:extLst>
          </p:cNvPr>
          <p:cNvSpPr>
            <a:spLocks noGrp="1"/>
          </p:cNvSpPr>
          <p:nvPr>
            <p:ph type="body" sz="quarter" idx="13"/>
          </p:nvPr>
        </p:nvSpPr>
        <p:spPr>
          <a:xfrm>
            <a:off x="444499" y="1625385"/>
            <a:ext cx="7732091" cy="4093243"/>
          </a:xfrm>
        </p:spPr>
        <p:txBody>
          <a:bodyPr/>
          <a:lstStyle/>
          <a:p>
            <a:pPr marL="0" indent="0" algn="just">
              <a:buNone/>
            </a:pPr>
            <a:r>
              <a:rPr lang="en-US" dirty="0"/>
              <a:t>This research study aims to investigate the influence of drawbeads on minimizing springback in the forming of mild steel sheet metal using the </a:t>
            </a:r>
            <a:r>
              <a:rPr lang="en-US" dirty="0" err="1"/>
              <a:t>Abaqus</a:t>
            </a:r>
            <a:r>
              <a:rPr lang="en-US" dirty="0"/>
              <a:t> software. Springback, which refers to the elastic recovery and inaccurate geometry of deformed parts after the forming process, can be reduced by introducing drawbeads. Four different drawbead geometries, namely without drawbeads, circular drawbeads, rectangular drawbeads, and triangular drawbeads, are examined through computational analysis using the finite element method. The results indicate that the triangular drawbeads are the most effective in reducing springback compared to the other geometries.. </a:t>
            </a:r>
          </a:p>
          <a:p>
            <a:pPr marL="0" indent="0" algn="just">
              <a:buNone/>
            </a:pPr>
            <a:endParaRPr lang="en-US" dirty="0"/>
          </a:p>
          <a:p>
            <a:pPr marL="0" indent="0" algn="just">
              <a:buNone/>
            </a:pPr>
            <a:r>
              <a:rPr lang="en-US" dirty="0"/>
              <a:t>Keywords: springback, drawbead, metal forming, </a:t>
            </a:r>
            <a:r>
              <a:rPr lang="en-US" dirty="0" err="1"/>
              <a:t>Abaqus</a:t>
            </a:r>
            <a:r>
              <a:rPr lang="en-US" dirty="0"/>
              <a:t> software. </a:t>
            </a:r>
          </a:p>
        </p:txBody>
      </p:sp>
    </p:spTree>
    <p:extLst>
      <p:ext uri="{BB962C8B-B14F-4D97-AF65-F5344CB8AC3E}">
        <p14:creationId xmlns:p14="http://schemas.microsoft.com/office/powerpoint/2010/main" val="40588517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875C19A-1AAE-476A-A316-A2CF92D763D3}"/>
              </a:ext>
            </a:extLst>
          </p:cNvPr>
          <p:cNvSpPr>
            <a:spLocks noGrp="1"/>
          </p:cNvSpPr>
          <p:nvPr>
            <p:ph type="title"/>
          </p:nvPr>
        </p:nvSpPr>
        <p:spPr>
          <a:xfrm>
            <a:off x="444499" y="542925"/>
            <a:ext cx="6484335" cy="535531"/>
          </a:xfrm>
        </p:spPr>
        <p:txBody>
          <a:bodyPr/>
          <a:lstStyle/>
          <a:p>
            <a:r>
              <a:rPr lang="en-US" dirty="0"/>
              <a:t>INTRODUCTION</a:t>
            </a:r>
          </a:p>
        </p:txBody>
      </p:sp>
      <p:sp>
        <p:nvSpPr>
          <p:cNvPr id="10" name="Text Placeholder 9">
            <a:extLst>
              <a:ext uri="{FF2B5EF4-FFF2-40B4-BE49-F238E27FC236}">
                <a16:creationId xmlns:a16="http://schemas.microsoft.com/office/drawing/2014/main" id="{EF2BC084-E6DB-4DE7-B309-042A85EBA700}"/>
              </a:ext>
            </a:extLst>
          </p:cNvPr>
          <p:cNvSpPr>
            <a:spLocks noGrp="1"/>
          </p:cNvSpPr>
          <p:nvPr>
            <p:ph type="body" sz="quarter" idx="13"/>
          </p:nvPr>
        </p:nvSpPr>
        <p:spPr/>
        <p:txBody>
          <a:bodyPr/>
          <a:lstStyle/>
          <a:p>
            <a:endParaRPr lang="en-US" dirty="0"/>
          </a:p>
          <a:p>
            <a:pPr algn="just"/>
            <a:r>
              <a:rPr lang="en-US" dirty="0"/>
              <a:t>Springback, an elastic deformation occurring in sheet metal forming, presents challenges in subsequent assembly due to geometric distortions (</a:t>
            </a:r>
            <a:r>
              <a:rPr lang="en-US" dirty="0" err="1"/>
              <a:t>Neto</a:t>
            </a:r>
            <a:r>
              <a:rPr lang="en-US" dirty="0"/>
              <a:t> et al., 2017). </a:t>
            </a:r>
          </a:p>
          <a:p>
            <a:pPr marL="0" indent="0" algn="just">
              <a:buNone/>
            </a:pPr>
            <a:endParaRPr lang="en-US" dirty="0"/>
          </a:p>
          <a:p>
            <a:pPr algn="just"/>
            <a:r>
              <a:rPr lang="en-US" dirty="0"/>
              <a:t>Drawbeads are employed to control material flow during forming processes and improve product quality by applying restraining forces.</a:t>
            </a:r>
          </a:p>
          <a:p>
            <a:pPr algn="just"/>
            <a:endParaRPr lang="en-US" dirty="0"/>
          </a:p>
          <a:p>
            <a:pPr algn="just"/>
            <a:r>
              <a:rPr lang="en-US" dirty="0"/>
              <a:t>The influence of drawbead geometries on minimizing springback behavior is a significant area of research within sheet metal forming. </a:t>
            </a:r>
          </a:p>
        </p:txBody>
      </p:sp>
    </p:spTree>
    <p:extLst>
      <p:ext uri="{BB962C8B-B14F-4D97-AF65-F5344CB8AC3E}">
        <p14:creationId xmlns:p14="http://schemas.microsoft.com/office/powerpoint/2010/main" val="37334860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875C19A-1AAE-476A-A316-A2CF92D763D3}"/>
              </a:ext>
            </a:extLst>
          </p:cNvPr>
          <p:cNvSpPr>
            <a:spLocks noGrp="1"/>
          </p:cNvSpPr>
          <p:nvPr>
            <p:ph type="title"/>
          </p:nvPr>
        </p:nvSpPr>
        <p:spPr>
          <a:xfrm>
            <a:off x="444499" y="542925"/>
            <a:ext cx="6484335" cy="535531"/>
          </a:xfrm>
        </p:spPr>
        <p:txBody>
          <a:bodyPr/>
          <a:lstStyle/>
          <a:p>
            <a:r>
              <a:rPr lang="en-US" dirty="0"/>
              <a:t>INTRODUCTION</a:t>
            </a:r>
          </a:p>
        </p:txBody>
      </p:sp>
      <p:sp>
        <p:nvSpPr>
          <p:cNvPr id="10" name="Text Placeholder 9">
            <a:extLst>
              <a:ext uri="{FF2B5EF4-FFF2-40B4-BE49-F238E27FC236}">
                <a16:creationId xmlns:a16="http://schemas.microsoft.com/office/drawing/2014/main" id="{EF2BC084-E6DB-4DE7-B309-042A85EBA700}"/>
              </a:ext>
            </a:extLst>
          </p:cNvPr>
          <p:cNvSpPr>
            <a:spLocks noGrp="1"/>
          </p:cNvSpPr>
          <p:nvPr>
            <p:ph type="body" sz="quarter" idx="13"/>
          </p:nvPr>
        </p:nvSpPr>
        <p:spPr>
          <a:xfrm>
            <a:off x="444500" y="1625385"/>
            <a:ext cx="6718300" cy="4337533"/>
          </a:xfrm>
        </p:spPr>
        <p:txBody>
          <a:bodyPr/>
          <a:lstStyle/>
          <a:p>
            <a:endParaRPr lang="en-US" dirty="0"/>
          </a:p>
          <a:p>
            <a:pPr algn="just"/>
            <a:r>
              <a:rPr lang="en-US" dirty="0"/>
              <a:t>Numerical simulations, particularly Finite Element (FE) analysis, play a crucial role in understanding and predicting springback behavior. However, achieving accurate and reliable results poses challenges </a:t>
            </a:r>
            <a:r>
              <a:rPr lang="en-US" dirty="0" err="1"/>
              <a:t>Maia,et</a:t>
            </a:r>
            <a:r>
              <a:rPr lang="en-US" dirty="0"/>
              <a:t> al (2017).</a:t>
            </a:r>
          </a:p>
          <a:p>
            <a:pPr algn="just"/>
            <a:endParaRPr lang="en-US" dirty="0"/>
          </a:p>
          <a:p>
            <a:pPr algn="just"/>
            <a:r>
              <a:rPr lang="en-US" dirty="0"/>
              <a:t>Advanced techniques such as through-thickness integration schemes for shell elements and equivalent drawbead models help improve the accuracy and efficiency of FE simulations, contributing to better product design and manufacturing processes.</a:t>
            </a:r>
          </a:p>
          <a:p>
            <a:pPr algn="just"/>
            <a:endParaRPr lang="en-US" dirty="0"/>
          </a:p>
          <a:p>
            <a:pPr algn="just"/>
            <a:r>
              <a:rPr lang="en-US" dirty="0"/>
              <a:t>This research study aims to investigate the influence of drawbeads on minimizing springback in the forming of mild steel sheet metal using the </a:t>
            </a:r>
            <a:r>
              <a:rPr lang="en-US" dirty="0" err="1"/>
              <a:t>Abaqus</a:t>
            </a:r>
            <a:r>
              <a:rPr lang="en-US" dirty="0"/>
              <a:t> software</a:t>
            </a:r>
          </a:p>
        </p:txBody>
      </p:sp>
    </p:spTree>
    <p:extLst>
      <p:ext uri="{BB962C8B-B14F-4D97-AF65-F5344CB8AC3E}">
        <p14:creationId xmlns:p14="http://schemas.microsoft.com/office/powerpoint/2010/main" val="938441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875C19A-1AAE-476A-A316-A2CF92D763D3}"/>
              </a:ext>
            </a:extLst>
          </p:cNvPr>
          <p:cNvSpPr>
            <a:spLocks noGrp="1"/>
          </p:cNvSpPr>
          <p:nvPr>
            <p:ph type="title"/>
          </p:nvPr>
        </p:nvSpPr>
        <p:spPr>
          <a:xfrm>
            <a:off x="444499" y="542925"/>
            <a:ext cx="6484335" cy="535531"/>
          </a:xfrm>
        </p:spPr>
        <p:txBody>
          <a:bodyPr/>
          <a:lstStyle/>
          <a:p>
            <a:r>
              <a:rPr lang="en-US" dirty="0"/>
              <a:t>PROBLEM STATEMENT </a:t>
            </a:r>
          </a:p>
        </p:txBody>
      </p:sp>
      <p:sp>
        <p:nvSpPr>
          <p:cNvPr id="10" name="Text Placeholder 9">
            <a:extLst>
              <a:ext uri="{FF2B5EF4-FFF2-40B4-BE49-F238E27FC236}">
                <a16:creationId xmlns:a16="http://schemas.microsoft.com/office/drawing/2014/main" id="{EF2BC084-E6DB-4DE7-B309-042A85EBA700}"/>
              </a:ext>
            </a:extLst>
          </p:cNvPr>
          <p:cNvSpPr>
            <a:spLocks noGrp="1"/>
          </p:cNvSpPr>
          <p:nvPr>
            <p:ph type="body" sz="quarter" idx="13"/>
          </p:nvPr>
        </p:nvSpPr>
        <p:spPr>
          <a:xfrm>
            <a:off x="444500" y="1625385"/>
            <a:ext cx="6718300" cy="4337533"/>
          </a:xfrm>
        </p:spPr>
        <p:txBody>
          <a:bodyPr/>
          <a:lstStyle/>
          <a:p>
            <a:endParaRPr lang="en-US" dirty="0"/>
          </a:p>
          <a:p>
            <a:pPr marL="0" indent="0" algn="just">
              <a:buNone/>
            </a:pPr>
            <a:endParaRPr lang="en-US" dirty="0"/>
          </a:p>
          <a:p>
            <a:pPr marL="0" indent="0" algn="just">
              <a:buNone/>
            </a:pPr>
            <a:endParaRPr lang="en-US" dirty="0"/>
          </a:p>
          <a:p>
            <a:pPr marL="0" indent="0" algn="just">
              <a:buNone/>
            </a:pPr>
            <a:r>
              <a:rPr lang="en-US" dirty="0"/>
              <a:t>Springback in sheet metal forming causes inaccuracies in part geometry and complicates assembly processes. While drawbeads are employed to mitigate springback effects, there's a lack of understanding regarding the mechanism and impact of drawbead geometries. Further exploration is needed to elucidate how drawbead configurations influence springback behavior, facilitating more effective strategies for minimizing springback and improving manufacturing outcomes</a:t>
            </a:r>
          </a:p>
        </p:txBody>
      </p:sp>
    </p:spTree>
    <p:extLst>
      <p:ext uri="{BB962C8B-B14F-4D97-AF65-F5344CB8AC3E}">
        <p14:creationId xmlns:p14="http://schemas.microsoft.com/office/powerpoint/2010/main" val="23816505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875C19A-1AAE-476A-A316-A2CF92D763D3}"/>
              </a:ext>
            </a:extLst>
          </p:cNvPr>
          <p:cNvSpPr>
            <a:spLocks noGrp="1"/>
          </p:cNvSpPr>
          <p:nvPr>
            <p:ph type="title"/>
          </p:nvPr>
        </p:nvSpPr>
        <p:spPr>
          <a:xfrm>
            <a:off x="444499" y="542925"/>
            <a:ext cx="6484335" cy="535531"/>
          </a:xfrm>
        </p:spPr>
        <p:txBody>
          <a:bodyPr/>
          <a:lstStyle/>
          <a:p>
            <a:r>
              <a:rPr lang="en-US" dirty="0"/>
              <a:t>OBJECTIVES OF THE STUDY</a:t>
            </a:r>
          </a:p>
        </p:txBody>
      </p:sp>
      <p:sp>
        <p:nvSpPr>
          <p:cNvPr id="10" name="Text Placeholder 9">
            <a:extLst>
              <a:ext uri="{FF2B5EF4-FFF2-40B4-BE49-F238E27FC236}">
                <a16:creationId xmlns:a16="http://schemas.microsoft.com/office/drawing/2014/main" id="{EF2BC084-E6DB-4DE7-B309-042A85EBA700}"/>
              </a:ext>
            </a:extLst>
          </p:cNvPr>
          <p:cNvSpPr>
            <a:spLocks noGrp="1"/>
          </p:cNvSpPr>
          <p:nvPr>
            <p:ph type="body" sz="quarter" idx="13"/>
          </p:nvPr>
        </p:nvSpPr>
        <p:spPr>
          <a:xfrm>
            <a:off x="444500" y="1625385"/>
            <a:ext cx="6718300" cy="4131471"/>
          </a:xfrm>
        </p:spPr>
        <p:txBody>
          <a:bodyPr/>
          <a:lstStyle/>
          <a:p>
            <a:endParaRPr lang="en-US" dirty="0"/>
          </a:p>
          <a:p>
            <a:pPr marL="0" indent="0" algn="just">
              <a:buNone/>
            </a:pPr>
            <a:endParaRPr lang="en-US" dirty="0"/>
          </a:p>
          <a:p>
            <a:pPr algn="just"/>
            <a:r>
              <a:rPr lang="en-US" dirty="0"/>
              <a:t>Study the influence of various drawbead geometries on springback.</a:t>
            </a:r>
          </a:p>
          <a:p>
            <a:pPr algn="just"/>
            <a:endParaRPr lang="en-US" dirty="0"/>
          </a:p>
          <a:p>
            <a:pPr algn="just"/>
            <a:r>
              <a:rPr lang="en-US" dirty="0"/>
              <a:t>Determine the most effective drawbead geometry for reducing springback.</a:t>
            </a:r>
          </a:p>
          <a:p>
            <a:pPr algn="just"/>
            <a:endParaRPr lang="en-US" dirty="0"/>
          </a:p>
          <a:p>
            <a:pPr algn="just"/>
            <a:r>
              <a:rPr lang="en-US" dirty="0"/>
              <a:t>Gain insights into the springback mechanism through visual simulation using </a:t>
            </a:r>
            <a:r>
              <a:rPr lang="en-US" dirty="0" err="1"/>
              <a:t>Abaqus</a:t>
            </a:r>
            <a:r>
              <a:rPr lang="en-US" dirty="0"/>
              <a:t> software</a:t>
            </a:r>
          </a:p>
        </p:txBody>
      </p:sp>
    </p:spTree>
    <p:extLst>
      <p:ext uri="{BB962C8B-B14F-4D97-AF65-F5344CB8AC3E}">
        <p14:creationId xmlns:p14="http://schemas.microsoft.com/office/powerpoint/2010/main" val="6160736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875C19A-1AAE-476A-A316-A2CF92D763D3}"/>
              </a:ext>
            </a:extLst>
          </p:cNvPr>
          <p:cNvSpPr>
            <a:spLocks noGrp="1"/>
          </p:cNvSpPr>
          <p:nvPr>
            <p:ph type="title"/>
          </p:nvPr>
        </p:nvSpPr>
        <p:spPr>
          <a:xfrm>
            <a:off x="444500" y="1101144"/>
            <a:ext cx="6484335" cy="535531"/>
          </a:xfrm>
        </p:spPr>
        <p:txBody>
          <a:bodyPr/>
          <a:lstStyle/>
          <a:p>
            <a:r>
              <a:rPr lang="en-US" dirty="0"/>
              <a:t>SCOPE OF STUDY</a:t>
            </a:r>
          </a:p>
        </p:txBody>
      </p:sp>
      <p:sp>
        <p:nvSpPr>
          <p:cNvPr id="10" name="Text Placeholder 9">
            <a:extLst>
              <a:ext uri="{FF2B5EF4-FFF2-40B4-BE49-F238E27FC236}">
                <a16:creationId xmlns:a16="http://schemas.microsoft.com/office/drawing/2014/main" id="{EF2BC084-E6DB-4DE7-B309-042A85EBA700}"/>
              </a:ext>
            </a:extLst>
          </p:cNvPr>
          <p:cNvSpPr>
            <a:spLocks noGrp="1"/>
          </p:cNvSpPr>
          <p:nvPr>
            <p:ph type="body" sz="quarter" idx="13"/>
          </p:nvPr>
        </p:nvSpPr>
        <p:spPr>
          <a:xfrm>
            <a:off x="444500" y="1625385"/>
            <a:ext cx="6718300" cy="4131471"/>
          </a:xfrm>
        </p:spPr>
        <p:txBody>
          <a:bodyPr/>
          <a:lstStyle/>
          <a:p>
            <a:endParaRPr lang="en-US" dirty="0"/>
          </a:p>
          <a:p>
            <a:pPr marL="0" indent="0" algn="just">
              <a:buNone/>
            </a:pPr>
            <a:endParaRPr lang="en-US" dirty="0"/>
          </a:p>
          <a:p>
            <a:pPr marL="0" indent="0" algn="just">
              <a:buNone/>
            </a:pPr>
            <a:endParaRPr lang="en-US" dirty="0"/>
          </a:p>
          <a:p>
            <a:pPr marL="0" indent="0" algn="just">
              <a:buNone/>
            </a:pPr>
            <a:endParaRPr lang="en-US" dirty="0"/>
          </a:p>
          <a:p>
            <a:pPr marL="0" indent="0" algn="just">
              <a:buNone/>
            </a:pPr>
            <a:r>
              <a:rPr lang="en-US" dirty="0"/>
              <a:t>This project focuses on simulating springback under different drawbead geometries for 1mm mild steel sheet metal. The simulation results will provide a benchmark for two-dimensional analysis and help select the most effective drawbead geometry for reducing springback. </a:t>
            </a:r>
          </a:p>
        </p:txBody>
      </p:sp>
    </p:spTree>
    <p:extLst>
      <p:ext uri="{BB962C8B-B14F-4D97-AF65-F5344CB8AC3E}">
        <p14:creationId xmlns:p14="http://schemas.microsoft.com/office/powerpoint/2010/main" val="40268317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875C19A-1AAE-476A-A316-A2CF92D763D3}"/>
              </a:ext>
            </a:extLst>
          </p:cNvPr>
          <p:cNvSpPr>
            <a:spLocks noGrp="1"/>
          </p:cNvSpPr>
          <p:nvPr>
            <p:ph type="title"/>
          </p:nvPr>
        </p:nvSpPr>
        <p:spPr>
          <a:xfrm>
            <a:off x="444499" y="542925"/>
            <a:ext cx="6484335" cy="535531"/>
          </a:xfrm>
        </p:spPr>
        <p:txBody>
          <a:bodyPr/>
          <a:lstStyle/>
          <a:p>
            <a:r>
              <a:rPr lang="en-US" dirty="0"/>
              <a:t>METHODOLOGY</a:t>
            </a:r>
          </a:p>
        </p:txBody>
      </p:sp>
      <p:sp>
        <p:nvSpPr>
          <p:cNvPr id="10" name="Text Placeholder 9">
            <a:extLst>
              <a:ext uri="{FF2B5EF4-FFF2-40B4-BE49-F238E27FC236}">
                <a16:creationId xmlns:a16="http://schemas.microsoft.com/office/drawing/2014/main" id="{EF2BC084-E6DB-4DE7-B309-042A85EBA700}"/>
              </a:ext>
            </a:extLst>
          </p:cNvPr>
          <p:cNvSpPr>
            <a:spLocks noGrp="1"/>
          </p:cNvSpPr>
          <p:nvPr>
            <p:ph type="body" sz="quarter" idx="13"/>
          </p:nvPr>
        </p:nvSpPr>
        <p:spPr>
          <a:xfrm>
            <a:off x="444500" y="1625385"/>
            <a:ext cx="6718300" cy="4131471"/>
          </a:xfrm>
        </p:spPr>
        <p:txBody>
          <a:bodyPr/>
          <a:lstStyle/>
          <a:p>
            <a:endParaRPr lang="en-US" dirty="0"/>
          </a:p>
          <a:p>
            <a:pPr marL="0" indent="0" algn="just">
              <a:buNone/>
            </a:pPr>
            <a:r>
              <a:rPr lang="en-US" dirty="0"/>
              <a:t>The methodology follows three phase</a:t>
            </a:r>
          </a:p>
          <a:p>
            <a:pPr marL="0" indent="0" algn="just">
              <a:buNone/>
            </a:pPr>
            <a:r>
              <a:rPr lang="en-US" dirty="0"/>
              <a:t>Preprocessing with MSC.Patran involves constructing the die set model and defining boundary conditions.</a:t>
            </a:r>
          </a:p>
          <a:p>
            <a:pPr marL="0" indent="0" algn="just">
              <a:buNone/>
            </a:pPr>
            <a:r>
              <a:rPr lang="en-US" dirty="0"/>
              <a:t>Forming Simulation using </a:t>
            </a:r>
            <a:r>
              <a:rPr lang="en-US" dirty="0" err="1"/>
              <a:t>Abaqus</a:t>
            </a:r>
            <a:r>
              <a:rPr lang="en-US" dirty="0"/>
              <a:t>/Explicit entails conducting a two-step analysis to apply symmetry conditions, increase blank holder force, and drive the punch downward to simulate forming. This process obtains deformed geometry and residual stress.</a:t>
            </a:r>
          </a:p>
          <a:p>
            <a:pPr marL="0" indent="0" algn="just">
              <a:buNone/>
            </a:pPr>
            <a:r>
              <a:rPr lang="en-US" dirty="0"/>
              <a:t>Springback Simulation and Measurement are carried out using </a:t>
            </a:r>
            <a:r>
              <a:rPr lang="en-US" dirty="0" err="1"/>
              <a:t>Abaqus</a:t>
            </a:r>
            <a:r>
              <a:rPr lang="en-US" dirty="0"/>
              <a:t>/Explicit to analyze springback by measuring angle changes in the blank before and after forming. This step assesses elastic deformation and geometric distortions to guide design modifications..</a:t>
            </a:r>
          </a:p>
        </p:txBody>
      </p:sp>
    </p:spTree>
    <p:extLst>
      <p:ext uri="{BB962C8B-B14F-4D97-AF65-F5344CB8AC3E}">
        <p14:creationId xmlns:p14="http://schemas.microsoft.com/office/powerpoint/2010/main" val="4203942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875C19A-1AAE-476A-A316-A2CF92D763D3}"/>
              </a:ext>
            </a:extLst>
          </p:cNvPr>
          <p:cNvSpPr>
            <a:spLocks noGrp="1"/>
          </p:cNvSpPr>
          <p:nvPr>
            <p:ph type="title"/>
          </p:nvPr>
        </p:nvSpPr>
        <p:spPr/>
        <p:txBody>
          <a:bodyPr/>
          <a:lstStyle/>
          <a:p>
            <a:r>
              <a:rPr lang="en-US" dirty="0"/>
              <a:t>RESULTS</a:t>
            </a:r>
          </a:p>
        </p:txBody>
      </p:sp>
      <p:sp>
        <p:nvSpPr>
          <p:cNvPr id="3" name="Text Placeholder 2"/>
          <p:cNvSpPr>
            <a:spLocks noGrp="1"/>
          </p:cNvSpPr>
          <p:nvPr>
            <p:ph type="body" sz="half" idx="2"/>
          </p:nvPr>
        </p:nvSpPr>
        <p:spPr/>
        <p:txBody>
          <a:bodyPr>
            <a:normAutofit fontScale="92500"/>
          </a:bodyPr>
          <a:lstStyle/>
          <a:p>
            <a:r>
              <a:rPr lang="en-US" dirty="0"/>
              <a:t>The simulation results for mild steel show that the triangular drawbead geometry provides the closest approximation to the blank sheet before springback. It produces a more sufficient restraining force, resulting in effective springback reduction compared to other drawbead geometries shown in figure</a:t>
            </a:r>
          </a:p>
          <a:p>
            <a:r>
              <a:rPr lang="en-US" dirty="0"/>
              <a:t>The sharp shape of the triangular drawbead restricts material flow, leading to reduced springback. This shape effectively holds the blank sheet in the die cavity, allowing the restraining force to act predominantly in one direction in smaller areas. Conversely, drawbeads with circular and rectangular shapes allow for freer material flow due to their larger areas, resulting in more uniform force distribution around the area</a:t>
            </a:r>
            <a:endParaRPr lang="en-IN" dirty="0"/>
          </a:p>
        </p:txBody>
      </p:sp>
      <p:pic>
        <p:nvPicPr>
          <p:cNvPr id="6" name="Content Placeholder 5"/>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125792" y="1944711"/>
            <a:ext cx="5318974" cy="3455756"/>
          </a:xfrm>
          <a:prstGeom prst="rect">
            <a:avLst/>
          </a:prstGeom>
          <a:noFill/>
          <a:ln>
            <a:noFill/>
          </a:ln>
        </p:spPr>
      </p:pic>
      <p:sp>
        <p:nvSpPr>
          <p:cNvPr id="4" name="Rectangle 3"/>
          <p:cNvSpPr/>
          <p:nvPr/>
        </p:nvSpPr>
        <p:spPr>
          <a:xfrm>
            <a:off x="4889679" y="5417565"/>
            <a:ext cx="6096000" cy="923330"/>
          </a:xfrm>
          <a:prstGeom prst="rect">
            <a:avLst/>
          </a:prstGeom>
        </p:spPr>
        <p:txBody>
          <a:bodyPr>
            <a:spAutoFit/>
          </a:bodyPr>
          <a:lstStyle/>
          <a:p>
            <a:pPr algn="just"/>
            <a:r>
              <a:rPr lang="en-US" dirty="0">
                <a:solidFill>
                  <a:schemeClr val="bg1"/>
                </a:solidFill>
                <a:latin typeface="Georgia" panose="02040502050405020303" pitchFamily="18" charset="0"/>
                <a:ea typeface="Calibri" panose="020F0502020204030204" pitchFamily="34" charset="0"/>
                <a:cs typeface="Mangal"/>
              </a:rPr>
              <a:t>Figure: Four different drawbead configurations were evaluated to assess their impact on springback in mild steel</a:t>
            </a:r>
            <a:endParaRPr lang="en-IN" dirty="0">
              <a:solidFill>
                <a:schemeClr val="bg1"/>
              </a:solidFill>
            </a:endParaRPr>
          </a:p>
        </p:txBody>
      </p:sp>
    </p:spTree>
    <p:extLst>
      <p:ext uri="{BB962C8B-B14F-4D97-AF65-F5344CB8AC3E}">
        <p14:creationId xmlns:p14="http://schemas.microsoft.com/office/powerpoint/2010/main" val="2874661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875C19A-1AAE-476A-A316-A2CF92D763D3}"/>
              </a:ext>
            </a:extLst>
          </p:cNvPr>
          <p:cNvSpPr>
            <a:spLocks noGrp="1"/>
          </p:cNvSpPr>
          <p:nvPr>
            <p:ph type="title"/>
          </p:nvPr>
        </p:nvSpPr>
        <p:spPr>
          <a:xfrm>
            <a:off x="444499" y="542925"/>
            <a:ext cx="6484335" cy="535531"/>
          </a:xfrm>
        </p:spPr>
        <p:txBody>
          <a:bodyPr/>
          <a:lstStyle/>
          <a:p>
            <a:r>
              <a:rPr lang="en-US" dirty="0"/>
              <a:t>KEY FINDINGS OF THE STUDY </a:t>
            </a:r>
          </a:p>
        </p:txBody>
      </p:sp>
      <p:sp>
        <p:nvSpPr>
          <p:cNvPr id="10" name="Text Placeholder 9">
            <a:extLst>
              <a:ext uri="{FF2B5EF4-FFF2-40B4-BE49-F238E27FC236}">
                <a16:creationId xmlns:a16="http://schemas.microsoft.com/office/drawing/2014/main" id="{EF2BC084-E6DB-4DE7-B309-042A85EBA700}"/>
              </a:ext>
            </a:extLst>
          </p:cNvPr>
          <p:cNvSpPr>
            <a:spLocks noGrp="1"/>
          </p:cNvSpPr>
          <p:nvPr>
            <p:ph type="body" sz="quarter" idx="13"/>
          </p:nvPr>
        </p:nvSpPr>
        <p:spPr>
          <a:xfrm>
            <a:off x="444500" y="1625385"/>
            <a:ext cx="6718300" cy="4131471"/>
          </a:xfrm>
        </p:spPr>
        <p:txBody>
          <a:bodyPr/>
          <a:lstStyle/>
          <a:p>
            <a:endParaRPr lang="en-US" dirty="0"/>
          </a:p>
          <a:p>
            <a:pPr marL="0" indent="0" algn="just">
              <a:buNone/>
            </a:pPr>
            <a:r>
              <a:rPr lang="en-US" dirty="0"/>
              <a:t>The sharp shape of the triangular drawbead geometry is more effective in reducing springback compared to other geometries.</a:t>
            </a:r>
          </a:p>
          <a:p>
            <a:pPr marL="0" indent="0" algn="just">
              <a:buNone/>
            </a:pPr>
            <a:r>
              <a:rPr lang="en-US" dirty="0"/>
              <a:t>The material properties of the blank sheet, particularly its softness, influence the occurrence of springback. Material selection is a significant concern for forming simulations.</a:t>
            </a:r>
          </a:p>
          <a:p>
            <a:pPr marL="0" indent="0" algn="just">
              <a:buNone/>
            </a:pPr>
            <a:r>
              <a:rPr lang="en-US" dirty="0"/>
              <a:t>Thicker blank thickness can contribute to more effective springback reduction compared to thinner blanks.</a:t>
            </a:r>
          </a:p>
          <a:p>
            <a:pPr marL="0" indent="0" algn="just">
              <a:buNone/>
            </a:pPr>
            <a:r>
              <a:rPr lang="en-US" dirty="0"/>
              <a:t>The simulation results show a relatively small percentage error compared to experimental data, validating the use of simulations for springback prediction</a:t>
            </a:r>
          </a:p>
        </p:txBody>
      </p:sp>
    </p:spTree>
    <p:extLst>
      <p:ext uri="{BB962C8B-B14F-4D97-AF65-F5344CB8AC3E}">
        <p14:creationId xmlns:p14="http://schemas.microsoft.com/office/powerpoint/2010/main" val="3638704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875C19A-1AAE-476A-A316-A2CF92D763D3}"/>
              </a:ext>
            </a:extLst>
          </p:cNvPr>
          <p:cNvSpPr>
            <a:spLocks noGrp="1"/>
          </p:cNvSpPr>
          <p:nvPr>
            <p:ph type="title"/>
          </p:nvPr>
        </p:nvSpPr>
        <p:spPr>
          <a:xfrm>
            <a:off x="444499" y="542925"/>
            <a:ext cx="6484335" cy="535531"/>
          </a:xfrm>
        </p:spPr>
        <p:txBody>
          <a:bodyPr/>
          <a:lstStyle/>
          <a:p>
            <a:r>
              <a:rPr lang="en-US" dirty="0"/>
              <a:t>CONCLUSION</a:t>
            </a:r>
          </a:p>
        </p:txBody>
      </p:sp>
      <p:sp>
        <p:nvSpPr>
          <p:cNvPr id="10" name="Text Placeholder 9">
            <a:extLst>
              <a:ext uri="{FF2B5EF4-FFF2-40B4-BE49-F238E27FC236}">
                <a16:creationId xmlns:a16="http://schemas.microsoft.com/office/drawing/2014/main" id="{EF2BC084-E6DB-4DE7-B309-042A85EBA700}"/>
              </a:ext>
            </a:extLst>
          </p:cNvPr>
          <p:cNvSpPr>
            <a:spLocks noGrp="1"/>
          </p:cNvSpPr>
          <p:nvPr>
            <p:ph type="body" sz="quarter" idx="13"/>
          </p:nvPr>
        </p:nvSpPr>
        <p:spPr>
          <a:xfrm>
            <a:off x="444500" y="1625385"/>
            <a:ext cx="6718300" cy="4131471"/>
          </a:xfrm>
        </p:spPr>
        <p:txBody>
          <a:bodyPr/>
          <a:lstStyle/>
          <a:p>
            <a:endParaRPr lang="en-US" dirty="0"/>
          </a:p>
          <a:p>
            <a:pPr marL="0" indent="0" algn="just">
              <a:buNone/>
            </a:pPr>
            <a:r>
              <a:rPr lang="en-US" dirty="0"/>
              <a:t>The study underscores drawbeads as effective solutions for mitigating springback in sheet metal forming, with triangular geometries showcasing superior performance due to enhanced material flow control and restraining force application.</a:t>
            </a:r>
          </a:p>
          <a:p>
            <a:pPr marL="0" indent="0" algn="just">
              <a:buNone/>
            </a:pPr>
            <a:endParaRPr lang="en-US" dirty="0"/>
          </a:p>
          <a:p>
            <a:pPr marL="0" indent="0" algn="just">
              <a:buNone/>
            </a:pPr>
            <a:r>
              <a:rPr lang="en-US" dirty="0"/>
              <a:t>Future research avenues include conducting three-dimensional simulations to mirror real-world industry scenarios accurately and broadening the exploration of drawbead geometries to identify more optimal configurations for minimizing springback.</a:t>
            </a:r>
          </a:p>
          <a:p>
            <a:pPr marL="0" indent="0" algn="just">
              <a:buNone/>
            </a:pPr>
            <a:endParaRPr lang="en-US" dirty="0"/>
          </a:p>
          <a:p>
            <a:pPr marL="0" indent="0" algn="just">
              <a:buNone/>
            </a:pPr>
            <a:endParaRPr lang="en-US" dirty="0"/>
          </a:p>
          <a:p>
            <a:pPr marL="0" indent="0" algn="just">
              <a:buNone/>
            </a:pPr>
            <a:endParaRPr lang="en-US" dirty="0"/>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4203146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875C19A-1AAE-476A-A316-A2CF92D763D3}"/>
              </a:ext>
            </a:extLst>
          </p:cNvPr>
          <p:cNvSpPr>
            <a:spLocks noGrp="1"/>
          </p:cNvSpPr>
          <p:nvPr>
            <p:ph type="title"/>
          </p:nvPr>
        </p:nvSpPr>
        <p:spPr>
          <a:xfrm>
            <a:off x="444499" y="542925"/>
            <a:ext cx="6484335" cy="535531"/>
          </a:xfrm>
        </p:spPr>
        <p:txBody>
          <a:bodyPr/>
          <a:lstStyle/>
          <a:p>
            <a:r>
              <a:rPr lang="en-US" dirty="0"/>
              <a:t>REFERENCES</a:t>
            </a:r>
          </a:p>
        </p:txBody>
      </p:sp>
      <p:sp>
        <p:nvSpPr>
          <p:cNvPr id="10" name="Text Placeholder 9">
            <a:extLst>
              <a:ext uri="{FF2B5EF4-FFF2-40B4-BE49-F238E27FC236}">
                <a16:creationId xmlns:a16="http://schemas.microsoft.com/office/drawing/2014/main" id="{EF2BC084-E6DB-4DE7-B309-042A85EBA700}"/>
              </a:ext>
            </a:extLst>
          </p:cNvPr>
          <p:cNvSpPr>
            <a:spLocks noGrp="1"/>
          </p:cNvSpPr>
          <p:nvPr>
            <p:ph type="body" sz="quarter" idx="13"/>
          </p:nvPr>
        </p:nvSpPr>
        <p:spPr>
          <a:xfrm>
            <a:off x="444500" y="1625385"/>
            <a:ext cx="6718300" cy="4131471"/>
          </a:xfrm>
        </p:spPr>
        <p:txBody>
          <a:bodyPr/>
          <a:lstStyle/>
          <a:p>
            <a:pPr marL="0" indent="0">
              <a:buNone/>
            </a:pPr>
            <a:endParaRPr lang="en-US" dirty="0"/>
          </a:p>
          <a:p>
            <a:pPr marL="0" indent="0">
              <a:buNone/>
            </a:pPr>
            <a:r>
              <a:rPr lang="en-US" dirty="0"/>
              <a:t>Maia, A., Ferreira, E., Oliveira, M.C., </a:t>
            </a:r>
            <a:r>
              <a:rPr lang="en-US" dirty="0" err="1"/>
              <a:t>Menezes</a:t>
            </a:r>
            <a:r>
              <a:rPr lang="en-US" dirty="0"/>
              <a:t>, L.F. and Andrade-Campos, A., 2017. Numerical optimization strategies for springback compensation in sheet metal forming. In Computational methods and production engineering (pp. 51-82). </a:t>
            </a:r>
            <a:r>
              <a:rPr lang="en-US" dirty="0" err="1"/>
              <a:t>Woodhead</a:t>
            </a:r>
            <a:r>
              <a:rPr lang="en-US" dirty="0"/>
              <a:t> Publishing. </a:t>
            </a:r>
          </a:p>
          <a:p>
            <a:endParaRPr lang="en-US" dirty="0"/>
          </a:p>
          <a:p>
            <a:endParaRPr lang="en-US" dirty="0"/>
          </a:p>
          <a:p>
            <a:pPr marL="0" indent="0">
              <a:buNone/>
            </a:pPr>
            <a:r>
              <a:rPr lang="en-US" dirty="0" err="1"/>
              <a:t>Neto</a:t>
            </a:r>
            <a:r>
              <a:rPr lang="en-US" dirty="0"/>
              <a:t>, D.M., Oliveira, M.C., Santos, A.D., </a:t>
            </a:r>
            <a:r>
              <a:rPr lang="en-US" dirty="0" err="1"/>
              <a:t>Alves</a:t>
            </a:r>
            <a:r>
              <a:rPr lang="en-US" dirty="0"/>
              <a:t>, J.L. and </a:t>
            </a:r>
            <a:r>
              <a:rPr lang="en-US" dirty="0" err="1"/>
              <a:t>Menezes</a:t>
            </a:r>
            <a:r>
              <a:rPr lang="en-US" dirty="0"/>
              <a:t>, L.F., 2017. Influence of boundary conditions on the prediction of springback and wrinkling in sheet metal forming. International Journal of Mechanical Sciences, 122, pp.244-254. </a:t>
            </a:r>
          </a:p>
          <a:p>
            <a:pPr marL="0" indent="0" algn="just">
              <a:buNone/>
            </a:pPr>
            <a:endParaRPr lang="en-US" dirty="0"/>
          </a:p>
          <a:p>
            <a:pPr marL="0" indent="0" algn="just">
              <a:buNone/>
            </a:pPr>
            <a:endParaRPr lang="en-US" dirty="0"/>
          </a:p>
          <a:p>
            <a:pPr marL="0" indent="0" algn="just">
              <a:buNone/>
            </a:pPr>
            <a:endParaRPr lang="en-US" dirty="0"/>
          </a:p>
          <a:p>
            <a:pPr marL="0" indent="0" algn="just">
              <a:buNone/>
            </a:pPr>
            <a:endParaRPr lang="en-US" dirty="0"/>
          </a:p>
          <a:p>
            <a:pPr marL="0" indent="0" algn="just">
              <a:buNone/>
            </a:pPr>
            <a:endParaRPr lang="en-US" dirty="0"/>
          </a:p>
        </p:txBody>
      </p:sp>
    </p:spTree>
    <p:extLst>
      <p:ext uri="{BB962C8B-B14F-4D97-AF65-F5344CB8AC3E}">
        <p14:creationId xmlns:p14="http://schemas.microsoft.com/office/powerpoint/2010/main" val="847101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Custom 12">
      <a:dk1>
        <a:srgbClr val="000000"/>
      </a:dk1>
      <a:lt1>
        <a:srgbClr val="FFFFFF"/>
      </a:lt1>
      <a:dk2>
        <a:srgbClr val="6D6E71"/>
      </a:dk2>
      <a:lt2>
        <a:srgbClr val="58595B"/>
      </a:lt2>
      <a:accent1>
        <a:srgbClr val="0065A4"/>
      </a:accent1>
      <a:accent2>
        <a:srgbClr val="47C3D3"/>
      </a:accent2>
      <a:accent3>
        <a:srgbClr val="8F2D63"/>
      </a:accent3>
      <a:accent4>
        <a:srgbClr val="1A6871"/>
      </a:accent4>
      <a:accent5>
        <a:srgbClr val="0C4360"/>
      </a:accent5>
      <a:accent6>
        <a:srgbClr val="F47735"/>
      </a:accent6>
      <a:hlink>
        <a:srgbClr val="00559A"/>
      </a:hlink>
      <a:folHlink>
        <a:srgbClr val="595851"/>
      </a:folHlink>
    </a:clrScheme>
    <a:fontScheme name="Custom 3">
      <a:majorFont>
        <a:latin typeface="Trebuchet MS"/>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66687569_Modern blue presentation_AAS_v5" id="{C7B59113-CD15-4341-96CA-86E715D5BE98}" vid="{5A8FDAEB-3DF3-4B3C-A708-49813F8D6F8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C103400-4A22-4E35-B588-4C4D4263895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5757914-1161-4661-9696-421FD6935CDD}">
  <ds:schemaRefs>
    <ds:schemaRef ds:uri="http://purl.org/dc/terms/"/>
    <ds:schemaRef ds:uri="http://schemas.microsoft.com/office/2006/documentManagement/types"/>
    <ds:schemaRef ds:uri="71af3243-3dd4-4a8d-8c0d-dd76da1f02a5"/>
    <ds:schemaRef ds:uri="16c05727-aa75-4e4a-9b5f-8a80a1165891"/>
    <ds:schemaRef ds:uri="http://purl.org/dc/elements/1.1/"/>
    <ds:schemaRef ds:uri="http://schemas.openxmlformats.org/package/2006/metadata/core-properties"/>
    <ds:schemaRef ds:uri="http://schemas.microsoft.com/office/infopath/2007/PartnerControls"/>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5B26E0C9-B2AA-42E6-97B6-E1B7D9EAF12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Modern blue presentation</Template>
  <TotalTime>0</TotalTime>
  <Words>944</Words>
  <Application>Microsoft Office PowerPoint</Application>
  <PresentationFormat>Widescreen</PresentationFormat>
  <Paragraphs>76</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Arial</vt:lpstr>
      <vt:lpstr>Calibri</vt:lpstr>
      <vt:lpstr>Cambria</vt:lpstr>
      <vt:lpstr>Georgia</vt:lpstr>
      <vt:lpstr>Trade Gothic LT Pro</vt:lpstr>
      <vt:lpstr>Trebuchet MS</vt:lpstr>
      <vt:lpstr>Office Theme</vt:lpstr>
      <vt:lpstr>INVESTIGATING THE INFLUENCE OF DRAWBEAD GEOMETRIES ON SPRINGBACK IN MILD STEEL SHEET METAL FORMING USING ABAQUS SOFTWARE</vt:lpstr>
      <vt:lpstr>ABSTRACT</vt:lpstr>
      <vt:lpstr>INTRODUCTION</vt:lpstr>
      <vt:lpstr>INTRODUCTION</vt:lpstr>
      <vt:lpstr>PROBLEM STATEMENT </vt:lpstr>
      <vt:lpstr>OBJECTIVES OF THE STUDY</vt:lpstr>
      <vt:lpstr>SCOPE OF STUDY</vt:lpstr>
      <vt:lpstr>METHODOLOGY</vt:lpstr>
      <vt:lpstr>RESULTS</vt:lpstr>
      <vt:lpstr>KEY FINDINGS OF THE STUDY </vt:lpstr>
      <vt:lpstr>CONCLUSION</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2024-03-08T11:50:41Z</dcterms:created>
  <dcterms:modified xsi:type="dcterms:W3CDTF">2024-03-09T07:06:48Z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