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38" r:id="rId2"/>
  </p:sldMasterIdLst>
  <p:sldIdLst>
    <p:sldId id="256" r:id="rId3"/>
    <p:sldId id="257" r:id="rId4"/>
    <p:sldId id="258"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3.xml"/><Relationship Id="rId4" Type="http://schemas.openxmlformats.org/officeDocument/2006/relationships/slide" Target="slides/slide2.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ertificate">
    <p:bg>
      <p:bgPr>
        <a:gradFill flip="none" rotWithShape="1">
          <a:gsLst>
            <a:gs pos="100000">
              <a:schemeClr val="accent2"/>
            </a:gs>
            <a:gs pos="0">
              <a:schemeClr val="accent1"/>
            </a:gs>
          </a:gsLst>
          <a:lin ang="18900000" scaled="1"/>
          <a:tileRect/>
        </a:gradFill>
        <a:effectLst/>
      </p:bgPr>
    </p:bg>
    <p:spTree>
      <p:nvGrpSpPr>
        <p:cNvPr id="1" name=""/>
        <p:cNvGrpSpPr/>
        <p:nvPr/>
      </p:nvGrpSpPr>
      <p:grpSpPr>
        <a:xfrm>
          <a:off x="0" y="0"/>
          <a:ext cx="0" cy="0"/>
          <a:chOff x="0" y="0"/>
          <a:chExt cx="0" cy="0"/>
        </a:xfrm>
      </p:grpSpPr>
      <p:pic>
        <p:nvPicPr>
          <p:cNvPr id="5" name="Picture 4" descr="A white circle with black background&#10;&#10;Description automatically generated">
            <a:extLst>
              <a:ext uri="{FF2B5EF4-FFF2-40B4-BE49-F238E27FC236}">
                <a16:creationId xmlns:a16="http://schemas.microsoft.com/office/drawing/2014/main" id="{9F3BC9D1-51E2-1573-7CBA-4F926E0740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369455" y="0"/>
            <a:ext cx="11453091" cy="6858001"/>
          </a:xfrm>
          <a:custGeom>
            <a:avLst/>
            <a:gdLst>
              <a:gd name="connsiteX0" fmla="*/ 0 w 9448800"/>
              <a:gd name="connsiteY0" fmla="*/ 0 h 7772401"/>
              <a:gd name="connsiteX1" fmla="*/ 9448800 w 9448800"/>
              <a:gd name="connsiteY1" fmla="*/ 0 h 7772401"/>
              <a:gd name="connsiteX2" fmla="*/ 9448800 w 9448800"/>
              <a:gd name="connsiteY2" fmla="*/ 7772401 h 7772401"/>
              <a:gd name="connsiteX3" fmla="*/ 0 w 9448800"/>
              <a:gd name="connsiteY3" fmla="*/ 7772401 h 7772401"/>
            </a:gdLst>
            <a:ahLst/>
            <a:cxnLst>
              <a:cxn ang="0">
                <a:pos x="connsiteX0" y="connsiteY0"/>
              </a:cxn>
              <a:cxn ang="0">
                <a:pos x="connsiteX1" y="connsiteY1"/>
              </a:cxn>
              <a:cxn ang="0">
                <a:pos x="connsiteX2" y="connsiteY2"/>
              </a:cxn>
              <a:cxn ang="0">
                <a:pos x="connsiteX3" y="connsiteY3"/>
              </a:cxn>
            </a:cxnLst>
            <a:rect l="l" t="t" r="r" b="b"/>
            <a:pathLst>
              <a:path w="9448800" h="7772401">
                <a:moveTo>
                  <a:pt x="0" y="0"/>
                </a:moveTo>
                <a:lnTo>
                  <a:pt x="9448800" y="0"/>
                </a:lnTo>
                <a:lnTo>
                  <a:pt x="9448800" y="7772401"/>
                </a:lnTo>
                <a:lnTo>
                  <a:pt x="0" y="7772401"/>
                </a:lnTo>
                <a:close/>
              </a:path>
            </a:pathLst>
          </a:custGeom>
        </p:spPr>
      </p:pic>
      <p:cxnSp>
        <p:nvCxnSpPr>
          <p:cNvPr id="35" name="Straight Connector 34">
            <a:extLst>
              <a:ext uri="{FF2B5EF4-FFF2-40B4-BE49-F238E27FC236}">
                <a16:creationId xmlns:a16="http://schemas.microsoft.com/office/drawing/2014/main" id="{C8C85D55-B9BF-8AC5-BF9D-81A20C2F38DF}"/>
              </a:ext>
            </a:extLst>
          </p:cNvPr>
          <p:cNvCxnSpPr>
            <a:cxnSpLocks/>
          </p:cNvCxnSpPr>
          <p:nvPr/>
        </p:nvCxnSpPr>
        <p:spPr>
          <a:xfrm>
            <a:off x="3336636" y="5640412"/>
            <a:ext cx="26489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7EF2B01-DDF2-D522-F00D-AF3B3EBC1292}"/>
              </a:ext>
            </a:extLst>
          </p:cNvPr>
          <p:cNvCxnSpPr>
            <a:cxnSpLocks/>
          </p:cNvCxnSpPr>
          <p:nvPr/>
        </p:nvCxnSpPr>
        <p:spPr>
          <a:xfrm>
            <a:off x="6206375" y="5640412"/>
            <a:ext cx="26489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E48DFB07-96BF-4596-6B8A-2490A6794CEF}"/>
              </a:ext>
            </a:extLst>
          </p:cNvPr>
          <p:cNvSpPr>
            <a:spLocks noGrp="1"/>
          </p:cNvSpPr>
          <p:nvPr>
            <p:ph type="title"/>
          </p:nvPr>
        </p:nvSpPr>
        <p:spPr>
          <a:xfrm>
            <a:off x="773119" y="2777449"/>
            <a:ext cx="10634679" cy="1307054"/>
          </a:xfrm>
        </p:spPr>
        <p:txBody>
          <a:bodyPr/>
          <a:lstStyle>
            <a:lvl1pPr>
              <a:lnSpc>
                <a:spcPct val="85000"/>
              </a:lnSpc>
              <a:defRPr sz="5294" cap="all" baseline="0">
                <a:solidFill>
                  <a:schemeClr val="accent1"/>
                </a:solidFill>
              </a:defRPr>
            </a:lvl1pPr>
          </a:lstStyle>
          <a:p>
            <a:r>
              <a:rPr lang="en-US"/>
              <a:t>Click to edit Master title style</a:t>
            </a:r>
            <a:endParaRPr lang="en-US" dirty="0"/>
          </a:p>
        </p:txBody>
      </p:sp>
      <p:sp>
        <p:nvSpPr>
          <p:cNvPr id="17" name="Text Placeholder 16">
            <a:extLst>
              <a:ext uri="{FF2B5EF4-FFF2-40B4-BE49-F238E27FC236}">
                <a16:creationId xmlns:a16="http://schemas.microsoft.com/office/drawing/2014/main" id="{C35C1E30-0CC6-6E56-27F8-4A1FBD8AEF73}"/>
              </a:ext>
            </a:extLst>
          </p:cNvPr>
          <p:cNvSpPr>
            <a:spLocks noGrp="1"/>
          </p:cNvSpPr>
          <p:nvPr>
            <p:ph type="body" sz="quarter" idx="10" hasCustomPrompt="1"/>
          </p:nvPr>
        </p:nvSpPr>
        <p:spPr>
          <a:xfrm>
            <a:off x="1895302" y="822959"/>
            <a:ext cx="8390313" cy="725744"/>
          </a:xfrm>
          <a:prstGeom prst="rect">
            <a:avLst/>
          </a:prstGeom>
        </p:spPr>
        <p:txBody>
          <a:bodyPr anchor="b" anchorCtr="0">
            <a:noAutofit/>
          </a:bodyPr>
          <a:lstStyle>
            <a:lvl1pPr>
              <a:lnSpc>
                <a:spcPct val="110000"/>
              </a:lnSpc>
              <a:spcBef>
                <a:spcPts val="0"/>
              </a:spcBef>
              <a:defRPr sz="2118" b="1" cap="all" baseline="0">
                <a:solidFill>
                  <a:schemeClr val="accent2">
                    <a:lumMod val="75000"/>
                  </a:schemeClr>
                </a:solidFill>
                <a:latin typeface="+mj-lt"/>
              </a:defRPr>
            </a:lvl1pPr>
            <a:lvl2pPr>
              <a:defRPr>
                <a:solidFill>
                  <a:srgbClr val="FF0000"/>
                </a:solidFill>
                <a:latin typeface="+mj-lt"/>
              </a:defRPr>
            </a:lvl2pPr>
            <a:lvl3pPr>
              <a:defRPr>
                <a:solidFill>
                  <a:srgbClr val="FF0000"/>
                </a:solidFill>
                <a:latin typeface="+mj-lt"/>
              </a:defRPr>
            </a:lvl3pPr>
            <a:lvl4pPr>
              <a:defRPr>
                <a:solidFill>
                  <a:srgbClr val="FF0000"/>
                </a:solidFill>
                <a:latin typeface="+mj-lt"/>
              </a:defRPr>
            </a:lvl4pPr>
            <a:lvl5pPr>
              <a:defRPr>
                <a:solidFill>
                  <a:srgbClr val="FF0000"/>
                </a:solidFill>
                <a:latin typeface="+mj-lt"/>
              </a:defRPr>
            </a:lvl5pPr>
          </a:lstStyle>
          <a:p>
            <a:pPr lvl="0"/>
            <a:r>
              <a:rPr lang="en-US" dirty="0"/>
              <a:t>Click to add text</a:t>
            </a:r>
          </a:p>
        </p:txBody>
      </p:sp>
      <p:sp>
        <p:nvSpPr>
          <p:cNvPr id="19" name="Text Placeholder 18">
            <a:extLst>
              <a:ext uri="{FF2B5EF4-FFF2-40B4-BE49-F238E27FC236}">
                <a16:creationId xmlns:a16="http://schemas.microsoft.com/office/drawing/2014/main" id="{5A625923-D4EB-C31B-A300-4A5E68D3B4C0}"/>
              </a:ext>
            </a:extLst>
          </p:cNvPr>
          <p:cNvSpPr>
            <a:spLocks noGrp="1"/>
          </p:cNvSpPr>
          <p:nvPr>
            <p:ph type="body" sz="quarter" idx="11" hasCustomPrompt="1"/>
          </p:nvPr>
        </p:nvSpPr>
        <p:spPr>
          <a:xfrm>
            <a:off x="1895302" y="2080692"/>
            <a:ext cx="8390313" cy="411480"/>
          </a:xfrm>
          <a:prstGeom prst="rect">
            <a:avLst/>
          </a:prstGeom>
        </p:spPr>
        <p:txBody>
          <a:bodyPr anchor="b" anchorCtr="0">
            <a:noAutofit/>
          </a:bodyPr>
          <a:lstStyle>
            <a:lvl1pPr>
              <a:lnSpc>
                <a:spcPct val="103000"/>
              </a:lnSpc>
              <a:spcBef>
                <a:spcPts val="0"/>
              </a:spcBef>
              <a:defRPr sz="1235" cap="none" baseline="0">
                <a:solidFill>
                  <a:schemeClr val="tx1"/>
                </a:solidFill>
              </a:defRPr>
            </a:lvl1pPr>
            <a:lvl2pPr>
              <a:lnSpc>
                <a:spcPct val="103000"/>
              </a:lnSpc>
              <a:defRPr sz="1235">
                <a:solidFill>
                  <a:srgbClr val="FF0000"/>
                </a:solidFill>
              </a:defRPr>
            </a:lvl2pPr>
            <a:lvl3pPr>
              <a:lnSpc>
                <a:spcPct val="103000"/>
              </a:lnSpc>
              <a:defRPr sz="1235">
                <a:solidFill>
                  <a:srgbClr val="FF0000"/>
                </a:solidFill>
              </a:defRPr>
            </a:lvl3pPr>
            <a:lvl4pPr>
              <a:lnSpc>
                <a:spcPct val="103000"/>
              </a:lnSpc>
              <a:defRPr sz="1235">
                <a:solidFill>
                  <a:srgbClr val="FF0000"/>
                </a:solidFill>
              </a:defRPr>
            </a:lvl4pPr>
            <a:lvl5pPr>
              <a:lnSpc>
                <a:spcPct val="103000"/>
              </a:lnSpc>
              <a:defRPr sz="1235">
                <a:solidFill>
                  <a:srgbClr val="FF0000"/>
                </a:solidFill>
              </a:defRPr>
            </a:lvl5pPr>
          </a:lstStyle>
          <a:p>
            <a:pPr lvl="0"/>
            <a:r>
              <a:rPr lang="en-US" dirty="0"/>
              <a:t>Click add text</a:t>
            </a:r>
          </a:p>
        </p:txBody>
      </p:sp>
      <p:sp>
        <p:nvSpPr>
          <p:cNvPr id="23" name="Text Placeholder 22">
            <a:extLst>
              <a:ext uri="{FF2B5EF4-FFF2-40B4-BE49-F238E27FC236}">
                <a16:creationId xmlns:a16="http://schemas.microsoft.com/office/drawing/2014/main" id="{2A0BC91D-2A9D-0861-D81E-4AFE73952296}"/>
              </a:ext>
            </a:extLst>
          </p:cNvPr>
          <p:cNvSpPr>
            <a:spLocks noGrp="1"/>
          </p:cNvSpPr>
          <p:nvPr>
            <p:ph type="body" sz="quarter" idx="13" hasCustomPrompt="1"/>
          </p:nvPr>
        </p:nvSpPr>
        <p:spPr>
          <a:xfrm>
            <a:off x="1895302" y="4345881"/>
            <a:ext cx="8390313" cy="407394"/>
          </a:xfrm>
          <a:prstGeom prst="rect">
            <a:avLst/>
          </a:prstGeom>
        </p:spPr>
        <p:txBody>
          <a:bodyPr>
            <a:noAutofit/>
          </a:bodyPr>
          <a:lstStyle>
            <a:lvl1pPr>
              <a:lnSpc>
                <a:spcPct val="103000"/>
              </a:lnSpc>
              <a:spcBef>
                <a:spcPts val="0"/>
              </a:spcBef>
              <a:defRPr sz="1235">
                <a:solidFill>
                  <a:schemeClr val="tx1"/>
                </a:solidFill>
              </a:defRPr>
            </a:lvl1pPr>
          </a:lstStyle>
          <a:p>
            <a:pPr lvl="0"/>
            <a:r>
              <a:rPr lang="en-US" dirty="0"/>
              <a:t>Click to add text</a:t>
            </a:r>
          </a:p>
        </p:txBody>
      </p:sp>
      <p:sp>
        <p:nvSpPr>
          <p:cNvPr id="25" name="Text Placeholder 24">
            <a:extLst>
              <a:ext uri="{FF2B5EF4-FFF2-40B4-BE49-F238E27FC236}">
                <a16:creationId xmlns:a16="http://schemas.microsoft.com/office/drawing/2014/main" id="{770FB9E8-1FA2-1BB9-8CD5-7ED5791C8A71}"/>
              </a:ext>
            </a:extLst>
          </p:cNvPr>
          <p:cNvSpPr>
            <a:spLocks noGrp="1"/>
          </p:cNvSpPr>
          <p:nvPr>
            <p:ph type="body" sz="quarter" idx="14" hasCustomPrompt="1"/>
          </p:nvPr>
        </p:nvSpPr>
        <p:spPr>
          <a:xfrm>
            <a:off x="3336175" y="5245784"/>
            <a:ext cx="2648989" cy="338866"/>
          </a:xfrm>
          <a:prstGeom prst="rect">
            <a:avLst/>
          </a:prstGeom>
        </p:spPr>
        <p:txBody>
          <a:bodyPr anchor="ctr" anchorCtr="0">
            <a:noAutofit/>
          </a:bodyPr>
          <a:lstStyle>
            <a:lvl1pPr algn="ctr">
              <a:lnSpc>
                <a:spcPct val="103000"/>
              </a:lnSpc>
              <a:spcBef>
                <a:spcPts val="0"/>
              </a:spcBef>
              <a:defRPr sz="2382">
                <a:solidFill>
                  <a:schemeClr val="tx1"/>
                </a:solidFill>
                <a:latin typeface="Rastanty Cortez" panose="02000506000000020003" pitchFamily="2" charset="0"/>
              </a:defRPr>
            </a:lvl1pPr>
          </a:lstStyle>
          <a:p>
            <a:pPr lvl="0"/>
            <a:r>
              <a:rPr lang="en-US" dirty="0"/>
              <a:t>Click to add text</a:t>
            </a:r>
          </a:p>
        </p:txBody>
      </p:sp>
      <p:sp>
        <p:nvSpPr>
          <p:cNvPr id="27" name="Text Placeholder 26">
            <a:extLst>
              <a:ext uri="{FF2B5EF4-FFF2-40B4-BE49-F238E27FC236}">
                <a16:creationId xmlns:a16="http://schemas.microsoft.com/office/drawing/2014/main" id="{D76EC103-F8A4-4C1F-B558-22E170954D34}"/>
              </a:ext>
            </a:extLst>
          </p:cNvPr>
          <p:cNvSpPr>
            <a:spLocks noGrp="1"/>
          </p:cNvSpPr>
          <p:nvPr>
            <p:ph type="body" sz="quarter" idx="15" hasCustomPrompt="1"/>
          </p:nvPr>
        </p:nvSpPr>
        <p:spPr>
          <a:xfrm>
            <a:off x="3336175" y="5696175"/>
            <a:ext cx="2648989" cy="338866"/>
          </a:xfrm>
          <a:prstGeom prst="rect">
            <a:avLst/>
          </a:prstGeom>
        </p:spPr>
        <p:txBody>
          <a:bodyPr anchor="ctr" anchorCtr="0">
            <a:noAutofit/>
          </a:bodyPr>
          <a:lstStyle>
            <a:lvl1pPr algn="ctr">
              <a:lnSpc>
                <a:spcPct val="103000"/>
              </a:lnSpc>
              <a:spcBef>
                <a:spcPts val="0"/>
              </a:spcBef>
              <a:defRPr sz="927" cap="all" baseline="0">
                <a:solidFill>
                  <a:schemeClr val="tx1"/>
                </a:solidFill>
              </a:defRPr>
            </a:lvl1pPr>
          </a:lstStyle>
          <a:p>
            <a:pPr lvl="0"/>
            <a:r>
              <a:rPr lang="en-US" dirty="0"/>
              <a:t>Click to add text</a:t>
            </a:r>
          </a:p>
        </p:txBody>
      </p:sp>
      <p:sp>
        <p:nvSpPr>
          <p:cNvPr id="29" name="Text Placeholder 28">
            <a:extLst>
              <a:ext uri="{FF2B5EF4-FFF2-40B4-BE49-F238E27FC236}">
                <a16:creationId xmlns:a16="http://schemas.microsoft.com/office/drawing/2014/main" id="{019BAB0D-EE3A-10C2-7CF6-A11A9AA10EA6}"/>
              </a:ext>
            </a:extLst>
          </p:cNvPr>
          <p:cNvSpPr>
            <a:spLocks noGrp="1"/>
          </p:cNvSpPr>
          <p:nvPr>
            <p:ph type="body" sz="quarter" idx="16" hasCustomPrompt="1"/>
          </p:nvPr>
        </p:nvSpPr>
        <p:spPr>
          <a:xfrm>
            <a:off x="6206836" y="5245784"/>
            <a:ext cx="2648989" cy="338866"/>
          </a:xfrm>
          <a:prstGeom prst="rect">
            <a:avLst/>
          </a:prstGeom>
        </p:spPr>
        <p:txBody>
          <a:bodyPr anchor="ctr" anchorCtr="0">
            <a:noAutofit/>
          </a:bodyPr>
          <a:lstStyle>
            <a:lvl1pPr algn="ctr">
              <a:lnSpc>
                <a:spcPct val="103000"/>
              </a:lnSpc>
              <a:spcBef>
                <a:spcPts val="0"/>
              </a:spcBef>
              <a:defRPr sz="1235">
                <a:solidFill>
                  <a:schemeClr val="tx1"/>
                </a:solidFill>
              </a:defRPr>
            </a:lvl1pPr>
          </a:lstStyle>
          <a:p>
            <a:pPr lvl="0"/>
            <a:r>
              <a:rPr lang="en-US" dirty="0"/>
              <a:t>Click to add text</a:t>
            </a:r>
          </a:p>
        </p:txBody>
      </p:sp>
      <p:sp>
        <p:nvSpPr>
          <p:cNvPr id="31" name="Text Placeholder 30">
            <a:extLst>
              <a:ext uri="{FF2B5EF4-FFF2-40B4-BE49-F238E27FC236}">
                <a16:creationId xmlns:a16="http://schemas.microsoft.com/office/drawing/2014/main" id="{E4A8156F-F412-4A2A-7EC4-423DFA33741E}"/>
              </a:ext>
            </a:extLst>
          </p:cNvPr>
          <p:cNvSpPr>
            <a:spLocks noGrp="1"/>
          </p:cNvSpPr>
          <p:nvPr>
            <p:ph type="body" sz="quarter" idx="17" hasCustomPrompt="1"/>
          </p:nvPr>
        </p:nvSpPr>
        <p:spPr>
          <a:xfrm>
            <a:off x="6206836" y="5696175"/>
            <a:ext cx="2648989" cy="338866"/>
          </a:xfrm>
          <a:prstGeom prst="rect">
            <a:avLst/>
          </a:prstGeom>
        </p:spPr>
        <p:txBody>
          <a:bodyPr anchor="ctr" anchorCtr="0">
            <a:noAutofit/>
          </a:bodyPr>
          <a:lstStyle>
            <a:lvl1pPr algn="ctr">
              <a:lnSpc>
                <a:spcPct val="103000"/>
              </a:lnSpc>
              <a:spcBef>
                <a:spcPts val="0"/>
              </a:spcBef>
              <a:defRPr sz="927" cap="all" baseline="0">
                <a:solidFill>
                  <a:schemeClr val="tx1"/>
                </a:solidFill>
              </a:defRPr>
            </a:lvl1pPr>
          </a:lstStyle>
          <a:p>
            <a:pPr lvl="0"/>
            <a:r>
              <a:rPr lang="en-US" dirty="0"/>
              <a:t>Click to add text</a:t>
            </a:r>
          </a:p>
        </p:txBody>
      </p:sp>
    </p:spTree>
    <p:extLst>
      <p:ext uri="{BB962C8B-B14F-4D97-AF65-F5344CB8AC3E}">
        <p14:creationId xmlns:p14="http://schemas.microsoft.com/office/powerpoint/2010/main" val="27958029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6285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802044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1931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570717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79755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518189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808290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909470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20140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607542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10786821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57249" y="483256"/>
            <a:ext cx="10754592" cy="1754422"/>
          </a:xfrm>
          <a:prstGeom prst="rect">
            <a:avLst/>
          </a:prstGeom>
        </p:spPr>
        <p:txBody>
          <a:bodyPr vert="horz" lIns="0" tIns="0" rIns="0" bIns="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C7EBD94-8342-6F80-BFA5-F969A29865B4}"/>
              </a:ext>
            </a:extLst>
          </p:cNvPr>
          <p:cNvSpPr>
            <a:spLocks noGrp="1"/>
          </p:cNvSpPr>
          <p:nvPr>
            <p:ph type="body" idx="1"/>
          </p:nvPr>
        </p:nvSpPr>
        <p:spPr>
          <a:xfrm>
            <a:off x="838969" y="2400548"/>
            <a:ext cx="10772872" cy="377669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4885024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907725" rtl="0" eaLnBrk="1" latinLnBrk="0" hangingPunct="1">
        <a:lnSpc>
          <a:spcPct val="103000"/>
        </a:lnSpc>
        <a:spcBef>
          <a:spcPct val="0"/>
        </a:spcBef>
        <a:buNone/>
        <a:defRPr sz="3971" b="1" kern="1200">
          <a:solidFill>
            <a:schemeClr val="tx1"/>
          </a:solidFill>
          <a:latin typeface="+mj-lt"/>
          <a:ea typeface="+mj-ea"/>
          <a:cs typeface="+mj-cs"/>
        </a:defRPr>
      </a:lvl1pPr>
    </p:titleStyle>
    <p:bodyStyle>
      <a:lvl1pPr marL="0" indent="0" algn="ctr" defTabSz="907725" rtl="0" eaLnBrk="1" latinLnBrk="0" hangingPunct="1">
        <a:lnSpc>
          <a:spcPct val="103000"/>
        </a:lnSpc>
        <a:spcBef>
          <a:spcPts val="993"/>
        </a:spcBef>
        <a:buFontTx/>
        <a:buNone/>
        <a:defRPr sz="1235" kern="1200">
          <a:solidFill>
            <a:schemeClr val="tx1"/>
          </a:solidFill>
          <a:latin typeface="+mn-lt"/>
          <a:ea typeface="+mn-ea"/>
          <a:cs typeface="+mn-cs"/>
        </a:defRPr>
      </a:lvl1pPr>
      <a:lvl2pPr marL="0" indent="0" algn="ctr" defTabSz="907725" rtl="0" eaLnBrk="1" latinLnBrk="0" hangingPunct="1">
        <a:lnSpc>
          <a:spcPct val="103000"/>
        </a:lnSpc>
        <a:spcBef>
          <a:spcPts val="497"/>
        </a:spcBef>
        <a:buFontTx/>
        <a:buNone/>
        <a:defRPr sz="1235" kern="1200">
          <a:solidFill>
            <a:schemeClr val="tx1"/>
          </a:solidFill>
          <a:latin typeface="+mn-lt"/>
          <a:ea typeface="+mn-ea"/>
          <a:cs typeface="+mn-cs"/>
        </a:defRPr>
      </a:lvl2pPr>
      <a:lvl3pPr marL="0" indent="0" algn="ctr" defTabSz="907725" rtl="0" eaLnBrk="1" latinLnBrk="0" hangingPunct="1">
        <a:lnSpc>
          <a:spcPct val="103000"/>
        </a:lnSpc>
        <a:spcBef>
          <a:spcPts val="0"/>
        </a:spcBef>
        <a:buFontTx/>
        <a:buNone/>
        <a:defRPr sz="1235" kern="1200">
          <a:solidFill>
            <a:schemeClr val="tx1"/>
          </a:solidFill>
          <a:latin typeface="+mn-lt"/>
          <a:ea typeface="+mn-ea"/>
          <a:cs typeface="+mn-cs"/>
        </a:defRPr>
      </a:lvl3pPr>
      <a:lvl4pPr marL="0" indent="0" algn="ctr" defTabSz="907725" rtl="0" eaLnBrk="1" latinLnBrk="0" hangingPunct="1">
        <a:lnSpc>
          <a:spcPct val="103000"/>
        </a:lnSpc>
        <a:spcBef>
          <a:spcPts val="0"/>
        </a:spcBef>
        <a:buFontTx/>
        <a:buNone/>
        <a:defRPr sz="1235" kern="1200">
          <a:solidFill>
            <a:schemeClr val="tx1"/>
          </a:solidFill>
          <a:latin typeface="+mn-lt"/>
          <a:ea typeface="+mn-ea"/>
          <a:cs typeface="+mn-cs"/>
        </a:defRPr>
      </a:lvl4pPr>
      <a:lvl5pPr marL="0" indent="0" algn="ctr" defTabSz="907725" rtl="0" eaLnBrk="1" latinLnBrk="0" hangingPunct="1">
        <a:lnSpc>
          <a:spcPct val="103000"/>
        </a:lnSpc>
        <a:spcBef>
          <a:spcPts val="497"/>
        </a:spcBef>
        <a:buFontTx/>
        <a:buNone/>
        <a:defRPr sz="1235" kern="1200">
          <a:solidFill>
            <a:schemeClr val="tx1"/>
          </a:solidFill>
          <a:latin typeface="+mn-lt"/>
          <a:ea typeface="+mn-ea"/>
          <a:cs typeface="+mn-cs"/>
        </a:defRPr>
      </a:lvl5pPr>
      <a:lvl6pPr marL="2496243" indent="-226931" algn="l" defTabSz="907725" rtl="0" eaLnBrk="1" latinLnBrk="0" hangingPunct="1">
        <a:lnSpc>
          <a:spcPct val="90000"/>
        </a:lnSpc>
        <a:spcBef>
          <a:spcPts val="497"/>
        </a:spcBef>
        <a:buFont typeface="Arial" panose="020B0604020202020204" pitchFamily="34" charset="0"/>
        <a:buChar char="•"/>
        <a:defRPr sz="1787" kern="1200">
          <a:solidFill>
            <a:schemeClr val="tx1"/>
          </a:solidFill>
          <a:latin typeface="+mn-lt"/>
          <a:ea typeface="+mn-ea"/>
          <a:cs typeface="+mn-cs"/>
        </a:defRPr>
      </a:lvl6pPr>
      <a:lvl7pPr marL="2950106" indent="-226931" algn="l" defTabSz="907725" rtl="0" eaLnBrk="1" latinLnBrk="0" hangingPunct="1">
        <a:lnSpc>
          <a:spcPct val="90000"/>
        </a:lnSpc>
        <a:spcBef>
          <a:spcPts val="497"/>
        </a:spcBef>
        <a:buFont typeface="Arial" panose="020B0604020202020204" pitchFamily="34" charset="0"/>
        <a:buChar char="•"/>
        <a:defRPr sz="1787" kern="1200">
          <a:solidFill>
            <a:schemeClr val="tx1"/>
          </a:solidFill>
          <a:latin typeface="+mn-lt"/>
          <a:ea typeface="+mn-ea"/>
          <a:cs typeface="+mn-cs"/>
        </a:defRPr>
      </a:lvl7pPr>
      <a:lvl8pPr marL="3403968" indent="-226931" algn="l" defTabSz="907725" rtl="0" eaLnBrk="1" latinLnBrk="0" hangingPunct="1">
        <a:lnSpc>
          <a:spcPct val="90000"/>
        </a:lnSpc>
        <a:spcBef>
          <a:spcPts val="497"/>
        </a:spcBef>
        <a:buFont typeface="Arial" panose="020B0604020202020204" pitchFamily="34" charset="0"/>
        <a:buChar char="•"/>
        <a:defRPr sz="1787" kern="1200">
          <a:solidFill>
            <a:schemeClr val="tx1"/>
          </a:solidFill>
          <a:latin typeface="+mn-lt"/>
          <a:ea typeface="+mn-ea"/>
          <a:cs typeface="+mn-cs"/>
        </a:defRPr>
      </a:lvl8pPr>
      <a:lvl9pPr marL="3857831" indent="-226931" algn="l" defTabSz="907725" rtl="0" eaLnBrk="1" latinLnBrk="0" hangingPunct="1">
        <a:lnSpc>
          <a:spcPct val="90000"/>
        </a:lnSpc>
        <a:spcBef>
          <a:spcPts val="497"/>
        </a:spcBef>
        <a:buFont typeface="Arial" panose="020B0604020202020204" pitchFamily="34" charset="0"/>
        <a:buChar char="•"/>
        <a:defRPr sz="1787" kern="1200">
          <a:solidFill>
            <a:schemeClr val="tx1"/>
          </a:solidFill>
          <a:latin typeface="+mn-lt"/>
          <a:ea typeface="+mn-ea"/>
          <a:cs typeface="+mn-cs"/>
        </a:defRPr>
      </a:lvl9pPr>
    </p:bodyStyle>
    <p:otherStyle>
      <a:defPPr>
        <a:defRPr lang="en-US"/>
      </a:defPPr>
      <a:lvl1pPr marL="0" algn="l" defTabSz="907725" rtl="0" eaLnBrk="1" latinLnBrk="0" hangingPunct="1">
        <a:defRPr sz="1787" kern="1200">
          <a:solidFill>
            <a:schemeClr val="tx1"/>
          </a:solidFill>
          <a:latin typeface="+mn-lt"/>
          <a:ea typeface="+mn-ea"/>
          <a:cs typeface="+mn-cs"/>
        </a:defRPr>
      </a:lvl1pPr>
      <a:lvl2pPr marL="453862" algn="l" defTabSz="907725" rtl="0" eaLnBrk="1" latinLnBrk="0" hangingPunct="1">
        <a:defRPr sz="1787" kern="1200">
          <a:solidFill>
            <a:schemeClr val="tx1"/>
          </a:solidFill>
          <a:latin typeface="+mn-lt"/>
          <a:ea typeface="+mn-ea"/>
          <a:cs typeface="+mn-cs"/>
        </a:defRPr>
      </a:lvl2pPr>
      <a:lvl3pPr marL="907725" algn="l" defTabSz="907725" rtl="0" eaLnBrk="1" latinLnBrk="0" hangingPunct="1">
        <a:defRPr sz="1787" kern="1200">
          <a:solidFill>
            <a:schemeClr val="tx1"/>
          </a:solidFill>
          <a:latin typeface="+mn-lt"/>
          <a:ea typeface="+mn-ea"/>
          <a:cs typeface="+mn-cs"/>
        </a:defRPr>
      </a:lvl3pPr>
      <a:lvl4pPr marL="1361587" algn="l" defTabSz="907725" rtl="0" eaLnBrk="1" latinLnBrk="0" hangingPunct="1">
        <a:defRPr sz="1787" kern="1200">
          <a:solidFill>
            <a:schemeClr val="tx1"/>
          </a:solidFill>
          <a:latin typeface="+mn-lt"/>
          <a:ea typeface="+mn-ea"/>
          <a:cs typeface="+mn-cs"/>
        </a:defRPr>
      </a:lvl4pPr>
      <a:lvl5pPr marL="1815450" algn="l" defTabSz="907725" rtl="0" eaLnBrk="1" latinLnBrk="0" hangingPunct="1">
        <a:defRPr sz="1787" kern="1200">
          <a:solidFill>
            <a:schemeClr val="tx1"/>
          </a:solidFill>
          <a:latin typeface="+mn-lt"/>
          <a:ea typeface="+mn-ea"/>
          <a:cs typeface="+mn-cs"/>
        </a:defRPr>
      </a:lvl5pPr>
      <a:lvl6pPr marL="2269312" algn="l" defTabSz="907725" rtl="0" eaLnBrk="1" latinLnBrk="0" hangingPunct="1">
        <a:defRPr sz="1787" kern="1200">
          <a:solidFill>
            <a:schemeClr val="tx1"/>
          </a:solidFill>
          <a:latin typeface="+mn-lt"/>
          <a:ea typeface="+mn-ea"/>
          <a:cs typeface="+mn-cs"/>
        </a:defRPr>
      </a:lvl6pPr>
      <a:lvl7pPr marL="2723175" algn="l" defTabSz="907725" rtl="0" eaLnBrk="1" latinLnBrk="0" hangingPunct="1">
        <a:defRPr sz="1787" kern="1200">
          <a:solidFill>
            <a:schemeClr val="tx1"/>
          </a:solidFill>
          <a:latin typeface="+mn-lt"/>
          <a:ea typeface="+mn-ea"/>
          <a:cs typeface="+mn-cs"/>
        </a:defRPr>
      </a:lvl7pPr>
      <a:lvl8pPr marL="3177037" algn="l" defTabSz="907725" rtl="0" eaLnBrk="1" latinLnBrk="0" hangingPunct="1">
        <a:defRPr sz="1787" kern="1200">
          <a:solidFill>
            <a:schemeClr val="tx1"/>
          </a:solidFill>
          <a:latin typeface="+mn-lt"/>
          <a:ea typeface="+mn-ea"/>
          <a:cs typeface="+mn-cs"/>
        </a:defRPr>
      </a:lvl8pPr>
      <a:lvl9pPr marL="3630900" algn="l" defTabSz="907725" rtl="0" eaLnBrk="1" latinLnBrk="0" hangingPunct="1">
        <a:defRPr sz="1787" kern="1200">
          <a:solidFill>
            <a:schemeClr val="tx1"/>
          </a:solidFill>
          <a:latin typeface="+mn-lt"/>
          <a:ea typeface="+mn-ea"/>
          <a:cs typeface="+mn-cs"/>
        </a:defRPr>
      </a:lvl9pPr>
    </p:otherStyle>
  </p:txStyles>
  <p:extLst>
    <p:ext uri="{27BBF7A9-308A-43DC-89C8-2F10F3537804}">
      <p15:sldGuideLst xmlns:p15="http://schemas.microsoft.com/office/powerpoint/2012/main">
        <p15:guide id="50" pos="3168">
          <p15:clr>
            <a:srgbClr val="A4A3A4"/>
          </p15:clr>
        </p15:guide>
        <p15:guide id="51" orient="horz" pos="2448">
          <p15:clr>
            <a:srgbClr val="A4A3A4"/>
          </p15:clr>
        </p15:guide>
        <p15:guide id="52" pos="240">
          <p15:clr>
            <a:srgbClr val="F26B43"/>
          </p15:clr>
        </p15:guide>
        <p15:guide id="53" pos="493">
          <p15:clr>
            <a:srgbClr val="F26B43"/>
          </p15:clr>
        </p15:guide>
        <p15:guide id="54" pos="613">
          <p15:clr>
            <a:srgbClr val="F26B43"/>
          </p15:clr>
        </p15:guide>
        <p15:guide id="55" pos="867">
          <p15:clr>
            <a:srgbClr val="F26B43"/>
          </p15:clr>
        </p15:guide>
        <p15:guide id="56" pos="987">
          <p15:clr>
            <a:srgbClr val="F26B43"/>
          </p15:clr>
        </p15:guide>
        <p15:guide id="57" pos="1224">
          <p15:clr>
            <a:srgbClr val="F26B43"/>
          </p15:clr>
        </p15:guide>
        <p15:guide id="58" pos="1361">
          <p15:clr>
            <a:srgbClr val="F26B43"/>
          </p15:clr>
        </p15:guide>
        <p15:guide id="59" pos="1614">
          <p15:clr>
            <a:srgbClr val="F26B43"/>
          </p15:clr>
        </p15:guide>
        <p15:guide id="60" pos="1728">
          <p15:clr>
            <a:srgbClr val="F26B43"/>
          </p15:clr>
        </p15:guide>
        <p15:guide id="61" pos="1987">
          <p15:clr>
            <a:srgbClr val="F26B43"/>
          </p15:clr>
        </p15:guide>
        <p15:guide id="62" pos="2107">
          <p15:clr>
            <a:srgbClr val="F26B43"/>
          </p15:clr>
        </p15:guide>
        <p15:guide id="63" pos="2361">
          <p15:clr>
            <a:srgbClr val="F26B43"/>
          </p15:clr>
        </p15:guide>
        <p15:guide id="64" pos="2481">
          <p15:clr>
            <a:srgbClr val="F26B43"/>
          </p15:clr>
        </p15:guide>
        <p15:guide id="65" pos="2735">
          <p15:clr>
            <a:srgbClr val="F26B43"/>
          </p15:clr>
        </p15:guide>
        <p15:guide id="66" pos="2855">
          <p15:clr>
            <a:srgbClr val="F26B43"/>
          </p15:clr>
        </p15:guide>
        <p15:guide id="67" pos="3108">
          <p15:clr>
            <a:srgbClr val="F26B43"/>
          </p15:clr>
        </p15:guide>
        <p15:guide id="68" pos="3228">
          <p15:clr>
            <a:srgbClr val="F26B43"/>
          </p15:clr>
        </p15:guide>
        <p15:guide id="69" pos="3481">
          <p15:clr>
            <a:srgbClr val="F26B43"/>
          </p15:clr>
        </p15:guide>
        <p15:guide id="70" pos="3601">
          <p15:clr>
            <a:srgbClr val="F26B43"/>
          </p15:clr>
        </p15:guide>
        <p15:guide id="71" pos="3864">
          <p15:clr>
            <a:srgbClr val="F26B43"/>
          </p15:clr>
        </p15:guide>
        <p15:guide id="72" pos="3975">
          <p15:clr>
            <a:srgbClr val="F26B43"/>
          </p15:clr>
        </p15:guide>
        <p15:guide id="73" pos="4229">
          <p15:clr>
            <a:srgbClr val="F26B43"/>
          </p15:clr>
        </p15:guide>
        <p15:guide id="74" pos="4349">
          <p15:clr>
            <a:srgbClr val="F26B43"/>
          </p15:clr>
        </p15:guide>
        <p15:guide id="75" pos="4602">
          <p15:clr>
            <a:srgbClr val="F26B43"/>
          </p15:clr>
        </p15:guide>
        <p15:guide id="76" pos="4722">
          <p15:clr>
            <a:srgbClr val="F26B43"/>
          </p15:clr>
        </p15:guide>
        <p15:guide id="77" pos="4975">
          <p15:clr>
            <a:srgbClr val="F26B43"/>
          </p15:clr>
        </p15:guide>
        <p15:guide id="78" pos="5095">
          <p15:clr>
            <a:srgbClr val="F26B43"/>
          </p15:clr>
        </p15:guide>
        <p15:guide id="79" pos="5349">
          <p15:clr>
            <a:srgbClr val="F26B43"/>
          </p15:clr>
        </p15:guide>
        <p15:guide id="80" pos="5469">
          <p15:clr>
            <a:srgbClr val="F26B43"/>
          </p15:clr>
        </p15:guide>
        <p15:guide id="81" pos="5723">
          <p15:clr>
            <a:srgbClr val="F26B43"/>
          </p15:clr>
        </p15:guide>
        <p15:guide id="82" pos="5843">
          <p15:clr>
            <a:srgbClr val="F26B43"/>
          </p15:clr>
        </p15:guide>
        <p15:guide id="83" pos="6096">
          <p15:clr>
            <a:srgbClr val="F26B43"/>
          </p15:clr>
        </p15:guide>
        <p15:guide id="84" orient="horz" pos="240">
          <p15:clr>
            <a:srgbClr val="F26B43"/>
          </p15:clr>
        </p15:guide>
        <p15:guide id="85" orient="horz" pos="687">
          <p15:clr>
            <a:srgbClr val="F26B43"/>
          </p15:clr>
        </p15:guide>
        <p15:guide id="86" orient="horz" pos="807">
          <p15:clr>
            <a:srgbClr val="F26B43"/>
          </p15:clr>
        </p15:guide>
        <p15:guide id="87" orient="horz" pos="1254">
          <p15:clr>
            <a:srgbClr val="F26B43"/>
          </p15:clr>
        </p15:guide>
        <p15:guide id="88" orient="horz" pos="1374">
          <p15:clr>
            <a:srgbClr val="F26B43"/>
          </p15:clr>
        </p15:guide>
        <p15:guide id="89" orient="horz" pos="1821">
          <p15:clr>
            <a:srgbClr val="F26B43"/>
          </p15:clr>
        </p15:guide>
        <p15:guide id="90" orient="horz" pos="1941">
          <p15:clr>
            <a:srgbClr val="F26B43"/>
          </p15:clr>
        </p15:guide>
        <p15:guide id="91" orient="horz" pos="2388">
          <p15:clr>
            <a:srgbClr val="F26B43"/>
          </p15:clr>
        </p15:guide>
        <p15:guide id="92" orient="horz" pos="2508">
          <p15:clr>
            <a:srgbClr val="F26B43"/>
          </p15:clr>
        </p15:guide>
        <p15:guide id="93" orient="horz" pos="2955">
          <p15:clr>
            <a:srgbClr val="F26B43"/>
          </p15:clr>
        </p15:guide>
        <p15:guide id="94" orient="horz" pos="3075">
          <p15:clr>
            <a:srgbClr val="F26B43"/>
          </p15:clr>
        </p15:guide>
        <p15:guide id="95" orient="horz" pos="3522">
          <p15:clr>
            <a:srgbClr val="F26B43"/>
          </p15:clr>
        </p15:guide>
        <p15:guide id="96" orient="horz" pos="3642">
          <p15:clr>
            <a:srgbClr val="F26B43"/>
          </p15:clr>
        </p15:guide>
        <p15:guide id="97" orient="horz" pos="4089">
          <p15:clr>
            <a:srgbClr val="F26B43"/>
          </p15:clr>
        </p15:guide>
        <p15:guide id="98" orient="horz" pos="4209">
          <p15:clr>
            <a:srgbClr val="F26B43"/>
          </p15:clr>
        </p15:guide>
        <p15:guide id="99" orient="horz" pos="465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dirty="0"/>
              <a:t>28-Nov-24</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050703"/>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hyperlink" Target="mailto:nehagoel.agrawal@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9D50405-14EC-4445-ACA8-1CB3C8DCF458}"/>
              </a:ext>
            </a:extLst>
          </p:cNvPr>
          <p:cNvSpPr/>
          <p:nvPr/>
        </p:nvSpPr>
        <p:spPr>
          <a:xfrm>
            <a:off x="772511" y="2068780"/>
            <a:ext cx="10957034" cy="2229393"/>
          </a:xfrm>
          <a:prstGeom prst="rect">
            <a:avLst/>
          </a:prstGeom>
        </p:spPr>
        <p:txBody>
          <a:bodyPr wrap="square">
            <a:spAutoFit/>
          </a:bodyPr>
          <a:lstStyle/>
          <a:p>
            <a:pPr algn="ctr">
              <a:lnSpc>
                <a:spcPct val="150000"/>
              </a:lnSpc>
              <a:spcAft>
                <a:spcPts val="1000"/>
              </a:spcAft>
            </a:pPr>
            <a:r>
              <a:rPr lang="en-US" sz="3200" b="1" dirty="0">
                <a:latin typeface="Times New Roman" panose="02020603050405020304" pitchFamily="18" charset="0"/>
                <a:ea typeface="Times New Roman" panose="02020603050405020304" pitchFamily="18" charset="0"/>
                <a:cs typeface="Mangal" panose="02040503050203030202" pitchFamily="18" charset="0"/>
              </a:rPr>
              <a:t>INVESTIGATION OF IN VITRO ANTI-DIABETIC ACTION OF SOLVENT FRACTIONS OF </a:t>
            </a:r>
            <a:r>
              <a:rPr lang="en-US" sz="3200" b="1" i="1" dirty="0">
                <a:latin typeface="Times New Roman" panose="02020603050405020304" pitchFamily="18" charset="0"/>
                <a:ea typeface="Times New Roman" panose="02020603050405020304" pitchFamily="18" charset="0"/>
                <a:cs typeface="Mangal" panose="02040503050203030202" pitchFamily="18" charset="0"/>
              </a:rPr>
              <a:t>SYZYGIUM CUMINI </a:t>
            </a:r>
            <a:r>
              <a:rPr lang="en-US" sz="3200" b="1" dirty="0">
                <a:latin typeface="Times New Roman" panose="02020603050405020304" pitchFamily="18" charset="0"/>
                <a:ea typeface="Times New Roman" panose="02020603050405020304" pitchFamily="18" charset="0"/>
                <a:cs typeface="Mangal" panose="02040503050203030202" pitchFamily="18" charset="0"/>
              </a:rPr>
              <a:t>SEED EXTRACT</a:t>
            </a:r>
            <a:endParaRPr lang="en-US" sz="2400"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5" name="Rectangle 4">
            <a:extLst>
              <a:ext uri="{FF2B5EF4-FFF2-40B4-BE49-F238E27FC236}">
                <a16:creationId xmlns:a16="http://schemas.microsoft.com/office/drawing/2014/main" id="{4544537D-8CFD-4F18-AF5F-649F1EADAD6C}"/>
              </a:ext>
            </a:extLst>
          </p:cNvPr>
          <p:cNvSpPr/>
          <p:nvPr/>
        </p:nvSpPr>
        <p:spPr>
          <a:xfrm>
            <a:off x="5901559" y="4439266"/>
            <a:ext cx="6096000" cy="1841530"/>
          </a:xfrm>
          <a:prstGeom prst="rect">
            <a:avLst/>
          </a:prstGeom>
        </p:spPr>
        <p:txBody>
          <a:bodyPr>
            <a:spAutoFit/>
          </a:bodyPr>
          <a:lstStyle/>
          <a:p>
            <a:pPr algn="r">
              <a:spcAft>
                <a:spcPts val="1000"/>
              </a:spcAft>
            </a:pPr>
            <a:r>
              <a:rPr lang="en-US" sz="1200" b="1" i="1" dirty="0">
                <a:latin typeface="Times New Roman" panose="02020603050405020304" pitchFamily="18" charset="0"/>
                <a:ea typeface="Times New Roman" panose="02020603050405020304" pitchFamily="18" charset="0"/>
                <a:cs typeface="Mangal" panose="02040503050203030202" pitchFamily="18" charset="0"/>
              </a:rPr>
              <a:t>Neha Goel1*</a:t>
            </a:r>
            <a:endParaRPr lang="en-US" sz="1200" i="1" dirty="0">
              <a:latin typeface="Calibri" panose="020F0502020204030204" pitchFamily="34" charset="0"/>
              <a:ea typeface="Times New Roman" panose="02020603050405020304" pitchFamily="18" charset="0"/>
              <a:cs typeface="Mangal" panose="02040503050203030202" pitchFamily="18" charset="0"/>
            </a:endParaRPr>
          </a:p>
          <a:p>
            <a:pPr algn="r">
              <a:spcAft>
                <a:spcPts val="1000"/>
              </a:spcAft>
            </a:pPr>
            <a:r>
              <a:rPr lang="en-US" sz="1200" i="1" dirty="0">
                <a:latin typeface="Times New Roman" panose="02020603050405020304" pitchFamily="18" charset="0"/>
                <a:ea typeface="Times New Roman" panose="02020603050405020304" pitchFamily="18" charset="0"/>
                <a:cs typeface="Mangal" panose="02040503050203030202" pitchFamily="18" charset="0"/>
              </a:rPr>
              <a:t>1*Research Scholar, Rajiv Gandhi Institute of Pharmacy</a:t>
            </a:r>
            <a:endParaRPr lang="en-US" sz="1200" i="1" dirty="0">
              <a:latin typeface="Calibri" panose="020F0502020204030204" pitchFamily="34" charset="0"/>
              <a:ea typeface="Times New Roman" panose="02020603050405020304" pitchFamily="18" charset="0"/>
              <a:cs typeface="Mangal" panose="02040503050203030202" pitchFamily="18" charset="0"/>
            </a:endParaRPr>
          </a:p>
          <a:p>
            <a:pPr algn="r">
              <a:spcAft>
                <a:spcPts val="1000"/>
              </a:spcAft>
            </a:pPr>
            <a:r>
              <a:rPr lang="en-US" sz="1200" i="1" dirty="0">
                <a:latin typeface="Times New Roman" panose="02020603050405020304" pitchFamily="18" charset="0"/>
                <a:ea typeface="Times New Roman" panose="02020603050405020304" pitchFamily="18" charset="0"/>
                <a:cs typeface="Mangal" panose="02040503050203030202" pitchFamily="18" charset="0"/>
              </a:rPr>
              <a:t>Faculty of Pharmaceutical Science &amp; Technology</a:t>
            </a:r>
            <a:endParaRPr lang="en-US" sz="1200" i="1" dirty="0">
              <a:latin typeface="Calibri" panose="020F0502020204030204" pitchFamily="34" charset="0"/>
              <a:ea typeface="Times New Roman" panose="02020603050405020304" pitchFamily="18" charset="0"/>
              <a:cs typeface="Mangal" panose="02040503050203030202" pitchFamily="18" charset="0"/>
            </a:endParaRPr>
          </a:p>
          <a:p>
            <a:pPr algn="r">
              <a:spcAft>
                <a:spcPts val="1000"/>
              </a:spcAft>
            </a:pPr>
            <a:r>
              <a:rPr lang="en-US" sz="1200" i="1" dirty="0">
                <a:latin typeface="Times New Roman" panose="02020603050405020304" pitchFamily="18" charset="0"/>
                <a:ea typeface="Times New Roman" panose="02020603050405020304" pitchFamily="18" charset="0"/>
                <a:cs typeface="Mangal" panose="02040503050203030202" pitchFamily="18" charset="0"/>
              </a:rPr>
              <a:t>AKS University, Satna, Madhya Pradesh, India</a:t>
            </a:r>
            <a:endParaRPr lang="en-US" sz="1200" i="1" dirty="0">
              <a:latin typeface="Calibri" panose="020F0502020204030204" pitchFamily="34" charset="0"/>
              <a:ea typeface="Times New Roman" panose="02020603050405020304" pitchFamily="18" charset="0"/>
              <a:cs typeface="Mangal" panose="02040503050203030202" pitchFamily="18" charset="0"/>
            </a:endParaRPr>
          </a:p>
          <a:p>
            <a:pPr algn="r">
              <a:spcAft>
                <a:spcPts val="1000"/>
              </a:spcAft>
            </a:pPr>
            <a:r>
              <a:rPr lang="en-US" sz="1200" b="1" i="1" dirty="0">
                <a:latin typeface="Times New Roman" panose="02020603050405020304" pitchFamily="18" charset="0"/>
                <a:ea typeface="Times New Roman" panose="02020603050405020304" pitchFamily="18" charset="0"/>
                <a:cs typeface="Mangal" panose="02040503050203030202" pitchFamily="18" charset="0"/>
              </a:rPr>
              <a:t>Email: </a:t>
            </a:r>
            <a:r>
              <a:rPr lang="en-US" sz="1200" b="1" i="1" u="sng" dirty="0">
                <a:solidFill>
                  <a:srgbClr val="0000FF"/>
                </a:solidFill>
                <a:latin typeface="Times New Roman" panose="02020603050405020304" pitchFamily="18" charset="0"/>
                <a:ea typeface="Times New Roman" panose="02020603050405020304" pitchFamily="18" charset="0"/>
                <a:cs typeface="Mangal" panose="02040503050203030202" pitchFamily="18" charset="0"/>
                <a:hlinkClick r:id="rId2"/>
              </a:rPr>
              <a:t>nehagoel.agrawal@gmail.com</a:t>
            </a:r>
            <a:endParaRPr lang="en-US" sz="1200" i="1" dirty="0">
              <a:latin typeface="Calibri" panose="020F0502020204030204" pitchFamily="34" charset="0"/>
              <a:ea typeface="Times New Roman" panose="02020603050405020304" pitchFamily="18" charset="0"/>
              <a:cs typeface="Mangal" panose="02040503050203030202" pitchFamily="18" charset="0"/>
            </a:endParaRPr>
          </a:p>
          <a:p>
            <a:pPr algn="r">
              <a:spcAft>
                <a:spcPts val="1000"/>
              </a:spcAft>
            </a:pPr>
            <a:r>
              <a:rPr lang="en-US" sz="1200" b="1" i="1" dirty="0">
                <a:latin typeface="Times New Roman" panose="02020603050405020304" pitchFamily="18" charset="0"/>
                <a:ea typeface="Times New Roman" panose="02020603050405020304" pitchFamily="18" charset="0"/>
                <a:cs typeface="Mangal" panose="02040503050203030202" pitchFamily="18" charset="0"/>
              </a:rPr>
              <a:t>Phone: </a:t>
            </a:r>
            <a:r>
              <a:rPr lang="en-US" sz="1200" i="1" dirty="0">
                <a:latin typeface="Times New Roman" panose="02020603050405020304" pitchFamily="18" charset="0"/>
                <a:ea typeface="Times New Roman" panose="02020603050405020304" pitchFamily="18" charset="0"/>
                <a:cs typeface="Mangal" panose="02040503050203030202" pitchFamily="18" charset="0"/>
              </a:rPr>
              <a:t>91-9424351721</a:t>
            </a:r>
            <a:endParaRPr lang="en-US" sz="1200" i="1"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092965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88D55A-92D4-46E4-99CA-B24FA86E8485}"/>
              </a:ext>
            </a:extLst>
          </p:cNvPr>
          <p:cNvSpPr/>
          <p:nvPr/>
        </p:nvSpPr>
        <p:spPr>
          <a:xfrm>
            <a:off x="570185" y="631294"/>
            <a:ext cx="11051626" cy="916982"/>
          </a:xfrm>
          <a:prstGeom prst="rect">
            <a:avLst/>
          </a:prstGeom>
        </p:spPr>
        <p:txBody>
          <a:bodyPr wrap="square">
            <a:spAutoFit/>
          </a:bodyPr>
          <a:lstStyle/>
          <a:p>
            <a:pPr algn="ctr">
              <a:lnSpc>
                <a:spcPct val="150000"/>
              </a:lnSpc>
              <a:spcAft>
                <a:spcPts val="1000"/>
              </a:spcAft>
            </a:pPr>
            <a:r>
              <a:rPr lang="en-US" sz="4000" b="1" dirty="0">
                <a:latin typeface="Times New Roman" panose="02020603050405020304" pitchFamily="18" charset="0"/>
                <a:ea typeface="Times New Roman" panose="02020603050405020304" pitchFamily="18" charset="0"/>
                <a:cs typeface="Mangal" panose="02040503050203030202" pitchFamily="18" charset="0"/>
              </a:rPr>
              <a:t>ABSTRACT</a:t>
            </a:r>
            <a:endParaRPr lang="en-US" sz="4000" b="1" dirty="0">
              <a:effectLst/>
              <a:latin typeface="Calibri" panose="020F0502020204030204" pitchFamily="34" charset="0"/>
              <a:ea typeface="Times New Roman" panose="02020603050405020304" pitchFamily="18" charset="0"/>
              <a:cs typeface="Mangal" panose="02040503050203030202" pitchFamily="18" charset="0"/>
            </a:endParaRPr>
          </a:p>
        </p:txBody>
      </p:sp>
      <p:sp>
        <p:nvSpPr>
          <p:cNvPr id="3" name="Rectangle 2">
            <a:extLst>
              <a:ext uri="{FF2B5EF4-FFF2-40B4-BE49-F238E27FC236}">
                <a16:creationId xmlns:a16="http://schemas.microsoft.com/office/drawing/2014/main" id="{A4ED0448-ED98-4349-9911-CAF9907EDE45}"/>
              </a:ext>
            </a:extLst>
          </p:cNvPr>
          <p:cNvSpPr/>
          <p:nvPr/>
        </p:nvSpPr>
        <p:spPr>
          <a:xfrm>
            <a:off x="634561" y="1548276"/>
            <a:ext cx="10922875" cy="4202882"/>
          </a:xfrm>
          <a:prstGeom prst="rect">
            <a:avLst/>
          </a:prstGeom>
        </p:spPr>
        <p:txBody>
          <a:bodyPr wrap="square">
            <a:spAutoFit/>
          </a:bodyPr>
          <a:lstStyle/>
          <a:p>
            <a:pPr algn="just">
              <a:lnSpc>
                <a:spcPct val="150000"/>
              </a:lnSpc>
              <a:spcAft>
                <a:spcPts val="1000"/>
              </a:spcAft>
            </a:pPr>
            <a:r>
              <a:rPr lang="en-US" i="1" dirty="0">
                <a:latin typeface="Times New Roman" panose="02020603050405020304" pitchFamily="18" charset="0"/>
                <a:ea typeface="Times New Roman" panose="02020603050405020304" pitchFamily="18" charset="0"/>
                <a:cs typeface="Mangal" panose="02040503050203030202" pitchFamily="18" charset="0"/>
              </a:rPr>
              <a:t>Syzygium cumini</a:t>
            </a:r>
            <a:r>
              <a:rPr lang="en-US" dirty="0">
                <a:latin typeface="Times New Roman" panose="02020603050405020304" pitchFamily="18" charset="0"/>
                <a:ea typeface="Times New Roman" panose="02020603050405020304" pitchFamily="18" charset="0"/>
                <a:cs typeface="Mangal" panose="02040503050203030202" pitchFamily="18" charset="0"/>
              </a:rPr>
              <a:t>, also known as black jamun or Java plum, is an indigenous plant with therapeutic uses in tropical and subtropical regions. Its native habitats include seeds, leaves, and wood, and it contains numerous beneficial phytoconstituents, including glucosides, anthocyanins, steroids, phenols, flavonoids, and terpenoids. In this study, the ethanolic extract of seed of </a:t>
            </a:r>
            <a:r>
              <a:rPr lang="en-US" i="1" dirty="0">
                <a:latin typeface="Times New Roman" panose="02020603050405020304" pitchFamily="18" charset="0"/>
                <a:ea typeface="Times New Roman" panose="02020603050405020304" pitchFamily="18" charset="0"/>
                <a:cs typeface="Mangal" panose="02040503050203030202" pitchFamily="18" charset="0"/>
              </a:rPr>
              <a:t>S. cumini</a:t>
            </a:r>
            <a:r>
              <a:rPr lang="en-US" dirty="0">
                <a:latin typeface="Times New Roman" panose="02020603050405020304" pitchFamily="18" charset="0"/>
                <a:ea typeface="Times New Roman" panose="02020603050405020304" pitchFamily="18" charset="0"/>
                <a:cs typeface="Mangal" panose="02040503050203030202" pitchFamily="18" charset="0"/>
              </a:rPr>
              <a:t> was subjected to phytochemical screening and total phenolic content (TPC) and total flavonoid content (TFC) determination. Thereafter, solvent fractions F1 to F9</a:t>
            </a:r>
            <a:r>
              <a:rPr lang="en-US" b="1" dirty="0">
                <a:latin typeface="Times New Roman" panose="02020603050405020304" pitchFamily="18" charset="0"/>
                <a:ea typeface="Times New Roman" panose="02020603050405020304" pitchFamily="18" charset="0"/>
                <a:cs typeface="Mangal" panose="02040503050203030202" pitchFamily="18" charset="0"/>
              </a:rPr>
              <a:t> </a:t>
            </a:r>
            <a:r>
              <a:rPr lang="en-US" dirty="0">
                <a:latin typeface="Times New Roman" panose="02020603050405020304" pitchFamily="18" charset="0"/>
                <a:ea typeface="Times New Roman" panose="02020603050405020304" pitchFamily="18" charset="0"/>
                <a:cs typeface="Mangal" panose="02040503050203030202" pitchFamily="18" charset="0"/>
              </a:rPr>
              <a:t>were obtained using varying the ratio from 1:9 to 8.5:1.5 successively as the elution </a:t>
            </a:r>
            <a:r>
              <a:rPr lang="en-US" dirty="0" err="1">
                <a:latin typeface="Times New Roman" panose="02020603050405020304" pitchFamily="18" charset="0"/>
                <a:ea typeface="Times New Roman" panose="02020603050405020304" pitchFamily="18" charset="0"/>
                <a:cs typeface="Mangal" panose="02040503050203030202" pitchFamily="18" charset="0"/>
              </a:rPr>
              <a:t>solventand</a:t>
            </a:r>
            <a:r>
              <a:rPr lang="en-US" dirty="0">
                <a:latin typeface="Times New Roman" panose="02020603050405020304" pitchFamily="18" charset="0"/>
                <a:ea typeface="Times New Roman" panose="02020603050405020304" pitchFamily="18" charset="0"/>
                <a:cs typeface="Mangal" panose="02040503050203030202" pitchFamily="18" charset="0"/>
              </a:rPr>
              <a:t> the fractions were screened for their α-amylase inhibition potential to assess their anti-diabetic potential. The IC</a:t>
            </a:r>
            <a:r>
              <a:rPr lang="en-US" baseline="-25000" dirty="0">
                <a:latin typeface="Times New Roman" panose="02020603050405020304" pitchFamily="18" charset="0"/>
                <a:ea typeface="Times New Roman" panose="02020603050405020304" pitchFamily="18" charset="0"/>
                <a:cs typeface="Mangal" panose="02040503050203030202" pitchFamily="18" charset="0"/>
              </a:rPr>
              <a:t>50</a:t>
            </a:r>
            <a:r>
              <a:rPr lang="en-US" dirty="0">
                <a:latin typeface="Times New Roman" panose="02020603050405020304" pitchFamily="18" charset="0"/>
                <a:ea typeface="Times New Roman" panose="02020603050405020304" pitchFamily="18" charset="0"/>
                <a:cs typeface="Mangal" panose="02040503050203030202" pitchFamily="18" charset="0"/>
              </a:rPr>
              <a:t> values of F2, F5, and F7 were found to be 75.28, 131.25, and 192.76 µg/mL respectively, making them good fractions for antidiabetic action. In conclusion, the study demonstrated the potential of isolated solvent fractions from </a:t>
            </a:r>
            <a:r>
              <a:rPr lang="en-US" i="1" dirty="0">
                <a:latin typeface="Times New Roman" panose="02020603050405020304" pitchFamily="18" charset="0"/>
                <a:ea typeface="Times New Roman" panose="02020603050405020304" pitchFamily="18" charset="0"/>
                <a:cs typeface="Mangal" panose="02040503050203030202" pitchFamily="18" charset="0"/>
              </a:rPr>
              <a:t>S. cumini</a:t>
            </a:r>
            <a:r>
              <a:rPr lang="en-US" dirty="0">
                <a:latin typeface="Times New Roman" panose="02020603050405020304" pitchFamily="18" charset="0"/>
                <a:ea typeface="Times New Roman" panose="02020603050405020304" pitchFamily="18" charset="0"/>
                <a:cs typeface="Mangal" panose="02040503050203030202" pitchFamily="18" charset="0"/>
              </a:rPr>
              <a:t> as a source of anti-diabetic compounds, particularly in the treatment of diabetes mellitus. </a:t>
            </a:r>
            <a:endParaRPr lang="en-US" sz="1600" dirty="0">
              <a:effectLst/>
              <a:latin typeface="Calibri" panose="020F0502020204030204" pitchFamily="34" charset="0"/>
              <a:ea typeface="Times New Roman" panose="02020603050405020304" pitchFamily="18" charset="0"/>
              <a:cs typeface="Mangal" panose="02040503050203030202" pitchFamily="18" charset="0"/>
            </a:endParaRPr>
          </a:p>
        </p:txBody>
      </p:sp>
    </p:spTree>
    <p:extLst>
      <p:ext uri="{BB962C8B-B14F-4D97-AF65-F5344CB8AC3E}">
        <p14:creationId xmlns:p14="http://schemas.microsoft.com/office/powerpoint/2010/main" val="3979433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CE78DF-E9FF-4C88-AE1F-1B0D60A9FE17}"/>
              </a:ext>
            </a:extLst>
          </p:cNvPr>
          <p:cNvSpPr/>
          <p:nvPr/>
        </p:nvSpPr>
        <p:spPr>
          <a:xfrm>
            <a:off x="609600" y="2822810"/>
            <a:ext cx="10972800" cy="830997"/>
          </a:xfrm>
          <a:prstGeom prst="rect">
            <a:avLst/>
          </a:prstGeom>
        </p:spPr>
        <p:txBody>
          <a:bodyPr wrap="square">
            <a:spAutoFit/>
          </a:bodyPr>
          <a:lstStyle/>
          <a:p>
            <a:pPr algn="ctr"/>
            <a:r>
              <a:rPr lang="en-US" sz="4800" dirty="0">
                <a:latin typeface="Forte" panose="03060902040502070203" pitchFamily="66" charset="0"/>
                <a:ea typeface="Times New Roman" panose="02020603050405020304" pitchFamily="18" charset="0"/>
                <a:cs typeface="Mangal" panose="02040503050203030202" pitchFamily="18" charset="0"/>
              </a:rPr>
              <a:t>Thank You</a:t>
            </a:r>
            <a:endParaRPr lang="en-US" sz="4800" dirty="0">
              <a:latin typeface="Forte" panose="03060902040502070203" pitchFamily="66" charset="0"/>
            </a:endParaRPr>
          </a:p>
        </p:txBody>
      </p:sp>
    </p:spTree>
    <p:extLst>
      <p:ext uri="{BB962C8B-B14F-4D97-AF65-F5344CB8AC3E}">
        <p14:creationId xmlns:p14="http://schemas.microsoft.com/office/powerpoint/2010/main" val="2574309734"/>
      </p:ext>
    </p:extLst>
  </p:cSld>
  <p:clrMapOvr>
    <a:masterClrMapping/>
  </p:clrMapOvr>
</p:sld>
</file>

<file path=ppt/theme/theme1.xml><?xml version="1.0" encoding="utf-8"?>
<a:theme xmlns:a="http://schemas.openxmlformats.org/drawingml/2006/main" name="Custom">
  <a:themeElements>
    <a:clrScheme name="Certificate 19">
      <a:dk1>
        <a:srgbClr val="000000"/>
      </a:dk1>
      <a:lt1>
        <a:srgbClr val="FFFFFF"/>
      </a:lt1>
      <a:dk2>
        <a:srgbClr val="44546A"/>
      </a:dk2>
      <a:lt2>
        <a:srgbClr val="E7E6E6"/>
      </a:lt2>
      <a:accent1>
        <a:srgbClr val="CE3F00"/>
      </a:accent1>
      <a:accent2>
        <a:srgbClr val="B293DD"/>
      </a:accent2>
      <a:accent3>
        <a:srgbClr val="E09EB0"/>
      </a:accent3>
      <a:accent4>
        <a:srgbClr val="5755FE"/>
      </a:accent4>
      <a:accent5>
        <a:srgbClr val="007F73"/>
      </a:accent5>
      <a:accent6>
        <a:srgbClr val="FDA303"/>
      </a:accent6>
      <a:hlink>
        <a:srgbClr val="0563C1"/>
      </a:hlink>
      <a:folHlink>
        <a:srgbClr val="954F72"/>
      </a:folHlink>
    </a:clrScheme>
    <a:fontScheme name="Custom 207">
      <a:majorFont>
        <a:latin typeface="Roboto Condensed"/>
        <a:ea typeface=""/>
        <a:cs typeface=""/>
      </a:majorFont>
      <a:minorFont>
        <a:latin typeface="Lucida Sans Typewriter"/>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defRPr dirty="0" smtClean="0"/>
        </a:defPPr>
      </a:lstStyle>
    </a:txDef>
  </a:objectDefaults>
  <a:extraClrSchemeLst/>
  <a:extLst>
    <a:ext uri="{05A4C25C-085E-4340-85A3-A5531E510DB2}">
      <thm15:themeFamily xmlns:thm15="http://schemas.microsoft.com/office/thememl/2012/main" name="BP_Certificate_19_win32_SD_v3" id="{2871067E-14B7-437B-B1FC-33E575EB9BDA}" vid="{445D1C5F-EB2C-4232-B133-3045F09B9BDC}"/>
    </a:ext>
  </a:extLst>
</a:theme>
</file>

<file path=ppt/theme/theme2.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Certificate of course completion</Template>
  <TotalTime>9</TotalTime>
  <Words>249</Words>
  <Application>Microsoft Office PowerPoint</Application>
  <PresentationFormat>Widescreen</PresentationFormat>
  <Paragraphs>10</Paragraphs>
  <Slides>3</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vt:i4>
      </vt:variant>
    </vt:vector>
  </HeadingPairs>
  <TitlesOfParts>
    <vt:vector size="14" baseType="lpstr">
      <vt:lpstr>Arial</vt:lpstr>
      <vt:lpstr>Calibri</vt:lpstr>
      <vt:lpstr>Calibri Light</vt:lpstr>
      <vt:lpstr>Forte</vt:lpstr>
      <vt:lpstr>Lucida Sans Typewriter</vt:lpstr>
      <vt:lpstr>Mangal</vt:lpstr>
      <vt:lpstr>Rastanty Cortez</vt:lpstr>
      <vt:lpstr>Roboto Condensed</vt:lpstr>
      <vt:lpstr>Times New Roman</vt:lpstr>
      <vt:lpstr>Custom</vt:lpstr>
      <vt:lpstr>Retrospect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6</cp:revision>
  <dcterms:created xsi:type="dcterms:W3CDTF">2024-11-28T07:16:40Z</dcterms:created>
  <dcterms:modified xsi:type="dcterms:W3CDTF">2024-11-28T07:26:21Z</dcterms:modified>
</cp:coreProperties>
</file>