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2" r:id="rId4"/>
    <p:sldId id="273" r:id="rId5"/>
    <p:sldId id="268" r:id="rId6"/>
    <p:sldId id="265" r:id="rId7"/>
    <p:sldId id="272" r:id="rId8"/>
    <p:sldId id="275" r:id="rId9"/>
    <p:sldId id="270" r:id="rId10"/>
    <p:sldId id="266" r:id="rId11"/>
    <p:sldId id="260"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7C80"/>
    <a:srgbClr val="00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4" d="100"/>
          <a:sy n="74" d="100"/>
        </p:scale>
        <p:origin x="104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FD6A84D-0A2F-4382-B713-4A31C9A0A98C}" type="doc">
      <dgm:prSet loTypeId="urn:microsoft.com/office/officeart/2005/8/layout/vList5" loCatId="list" qsTypeId="urn:microsoft.com/office/officeart/2005/8/quickstyle/simple3" qsCatId="simple" csTypeId="urn:microsoft.com/office/officeart/2005/8/colors/accent1_2" csCatId="accent1" phldr="1"/>
      <dgm:spPr/>
      <dgm:t>
        <a:bodyPr/>
        <a:lstStyle/>
        <a:p>
          <a:endParaRPr lang="en-IN"/>
        </a:p>
      </dgm:t>
    </dgm:pt>
    <dgm:pt modelId="{D7EEB4B4-DBCE-427F-B59B-426AFD743030}">
      <dgm:prSet custT="1"/>
      <dgm:spPr/>
      <dgm:t>
        <a:bodyPr/>
        <a:lstStyle/>
        <a:p>
          <a:r>
            <a:rPr lang="en-IN" sz="5400" b="1" i="0">
              <a:effectLst>
                <a:glow rad="101600">
                  <a:schemeClr val="tx2">
                    <a:lumMod val="50000"/>
                    <a:alpha val="60000"/>
                  </a:schemeClr>
                </a:glow>
                <a:reflection blurRad="6350" stA="55000" endA="50" endPos="85000" dist="29997" dir="5400000" sy="-100000" algn="bl" rotWithShape="0"/>
              </a:effectLst>
              <a:latin typeface="Arial" panose="020B0604020202020204" pitchFamily="34" charset="0"/>
              <a:cs typeface="Arial" panose="020B0604020202020204" pitchFamily="34" charset="0"/>
            </a:rPr>
            <a:t>Index</a:t>
          </a:r>
          <a:endParaRPr lang="en-IN" sz="5400" b="1">
            <a:effectLst>
              <a:glow rad="101600">
                <a:schemeClr val="tx2">
                  <a:lumMod val="50000"/>
                  <a:alpha val="60000"/>
                </a:schemeClr>
              </a:glow>
              <a:reflection blurRad="6350" stA="55000" endA="50" endPos="85000" dist="29997" dir="5400000" sy="-100000" algn="bl" rotWithShape="0"/>
            </a:effectLst>
            <a:latin typeface="Arial" panose="020B0604020202020204" pitchFamily="34" charset="0"/>
            <a:cs typeface="Arial" panose="020B0604020202020204" pitchFamily="34" charset="0"/>
          </a:endParaRPr>
        </a:p>
      </dgm:t>
    </dgm:pt>
    <dgm:pt modelId="{C14B501D-BC65-4C44-9363-095A38836BC7}" type="parTrans" cxnId="{F9BD5214-C626-4088-81CA-84E4CBC23E90}">
      <dgm:prSet/>
      <dgm:spPr/>
      <dgm:t>
        <a:bodyPr/>
        <a:lstStyle/>
        <a:p>
          <a:endParaRPr lang="en-IN" b="1">
            <a:solidFill>
              <a:schemeClr val="bg1"/>
            </a:solidFill>
            <a:effectLst>
              <a:glow rad="101600">
                <a:schemeClr val="tx2">
                  <a:lumMod val="50000"/>
                  <a:alpha val="60000"/>
                </a:schemeClr>
              </a:glow>
              <a:reflection blurRad="6350" stA="55000" endA="50" endPos="85000" dist="29997" dir="5400000" sy="-100000" algn="bl" rotWithShape="0"/>
            </a:effectLst>
          </a:endParaRPr>
        </a:p>
      </dgm:t>
    </dgm:pt>
    <dgm:pt modelId="{A374C645-05E8-4576-98EC-8F521A55DD9E}" type="sibTrans" cxnId="{F9BD5214-C626-4088-81CA-84E4CBC23E90}">
      <dgm:prSet/>
      <dgm:spPr/>
      <dgm:t>
        <a:bodyPr/>
        <a:lstStyle/>
        <a:p>
          <a:endParaRPr lang="en-IN" b="1">
            <a:solidFill>
              <a:schemeClr val="bg1"/>
            </a:solidFill>
            <a:effectLst>
              <a:glow rad="101600">
                <a:schemeClr val="tx2">
                  <a:lumMod val="50000"/>
                  <a:alpha val="60000"/>
                </a:schemeClr>
              </a:glow>
              <a:reflection blurRad="6350" stA="55000" endA="50" endPos="85000" dist="29997" dir="5400000" sy="-100000" algn="bl" rotWithShape="0"/>
            </a:effectLst>
          </a:endParaRPr>
        </a:p>
      </dgm:t>
    </dgm:pt>
    <dgm:pt modelId="{281C5609-59EB-4A0E-8A09-3512021B0CEE}" type="pres">
      <dgm:prSet presAssocID="{5FD6A84D-0A2F-4382-B713-4A31C9A0A98C}" presName="Name0" presStyleCnt="0">
        <dgm:presLayoutVars>
          <dgm:dir/>
          <dgm:animLvl val="lvl"/>
          <dgm:resizeHandles val="exact"/>
        </dgm:presLayoutVars>
      </dgm:prSet>
      <dgm:spPr/>
    </dgm:pt>
    <dgm:pt modelId="{FBC20444-0096-46B2-816D-0A206F893408}" type="pres">
      <dgm:prSet presAssocID="{D7EEB4B4-DBCE-427F-B59B-426AFD743030}" presName="linNode" presStyleCnt="0"/>
      <dgm:spPr/>
    </dgm:pt>
    <dgm:pt modelId="{E05634E6-BA62-4E06-AFC2-DB163DF20C7F}" type="pres">
      <dgm:prSet presAssocID="{D7EEB4B4-DBCE-427F-B59B-426AFD743030}" presName="parentText" presStyleLbl="node1" presStyleIdx="0" presStyleCnt="1" custScaleX="235050">
        <dgm:presLayoutVars>
          <dgm:chMax val="1"/>
          <dgm:bulletEnabled val="1"/>
        </dgm:presLayoutVars>
      </dgm:prSet>
      <dgm:spPr/>
    </dgm:pt>
  </dgm:ptLst>
  <dgm:cxnLst>
    <dgm:cxn modelId="{509AC402-18A5-4178-8671-C8B5952DFC77}" type="presOf" srcId="{D7EEB4B4-DBCE-427F-B59B-426AFD743030}" destId="{E05634E6-BA62-4E06-AFC2-DB163DF20C7F}" srcOrd="0" destOrd="0" presId="urn:microsoft.com/office/officeart/2005/8/layout/vList5"/>
    <dgm:cxn modelId="{F9BD5214-C626-4088-81CA-84E4CBC23E90}" srcId="{5FD6A84D-0A2F-4382-B713-4A31C9A0A98C}" destId="{D7EEB4B4-DBCE-427F-B59B-426AFD743030}" srcOrd="0" destOrd="0" parTransId="{C14B501D-BC65-4C44-9363-095A38836BC7}" sibTransId="{A374C645-05E8-4576-98EC-8F521A55DD9E}"/>
    <dgm:cxn modelId="{12F5336A-C2D0-4C30-A494-3D645AFB5165}" type="presOf" srcId="{5FD6A84D-0A2F-4382-B713-4A31C9A0A98C}" destId="{281C5609-59EB-4A0E-8A09-3512021B0CEE}" srcOrd="0" destOrd="0" presId="urn:microsoft.com/office/officeart/2005/8/layout/vList5"/>
    <dgm:cxn modelId="{2DB58AD7-2D30-44CF-9DAE-00023BCE4501}" type="presParOf" srcId="{281C5609-59EB-4A0E-8A09-3512021B0CEE}" destId="{FBC20444-0096-46B2-816D-0A206F893408}" srcOrd="0" destOrd="0" presId="urn:microsoft.com/office/officeart/2005/8/layout/vList5"/>
    <dgm:cxn modelId="{0090B772-857B-471A-ABB0-ECB53BA65E7F}" type="presParOf" srcId="{FBC20444-0096-46B2-816D-0A206F893408}" destId="{E05634E6-BA62-4E06-AFC2-DB163DF20C7F}"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98B5E65-F38C-48E6-87F5-A09D9B4E9F1B}" type="doc">
      <dgm:prSet loTypeId="urn:microsoft.com/office/officeart/2008/layout/VerticalCurvedList" loCatId="list" qsTypeId="urn:microsoft.com/office/officeart/2005/8/quickstyle/simple5" qsCatId="simple" csTypeId="urn:microsoft.com/office/officeart/2005/8/colors/accent1_4" csCatId="accent1" phldr="1"/>
      <dgm:spPr/>
      <dgm:t>
        <a:bodyPr/>
        <a:lstStyle/>
        <a:p>
          <a:endParaRPr lang="en-IN"/>
        </a:p>
      </dgm:t>
    </dgm:pt>
    <dgm:pt modelId="{84ED6DD5-2098-40A2-97CD-0ABE092AB07B}">
      <dgm:prSet custT="1"/>
      <dgm:spPr/>
      <dgm:t>
        <a:bodyPr/>
        <a:lstStyle/>
        <a:p>
          <a:pPr algn="ctr"/>
          <a:r>
            <a:rPr lang="en-US" sz="2800" b="1" dirty="0"/>
            <a:t>ABSTRACT</a:t>
          </a:r>
          <a:endParaRPr lang="en-IN" sz="2800" b="1" dirty="0"/>
        </a:p>
      </dgm:t>
    </dgm:pt>
    <dgm:pt modelId="{76C9BC3C-C2C3-4F86-947E-FD4C324B8142}" type="parTrans" cxnId="{99027EC4-2286-4FF5-BBA2-CE87D9BF6D19}">
      <dgm:prSet/>
      <dgm:spPr/>
      <dgm:t>
        <a:bodyPr/>
        <a:lstStyle/>
        <a:p>
          <a:pPr algn="ctr"/>
          <a:endParaRPr lang="en-IN" sz="2800" b="1"/>
        </a:p>
      </dgm:t>
    </dgm:pt>
    <dgm:pt modelId="{70375F2F-7142-47B9-8E3F-5BCAE0DEF98A}" type="sibTrans" cxnId="{99027EC4-2286-4FF5-BBA2-CE87D9BF6D19}">
      <dgm:prSet/>
      <dgm:spPr/>
      <dgm:t>
        <a:bodyPr/>
        <a:lstStyle/>
        <a:p>
          <a:pPr algn="ctr"/>
          <a:endParaRPr lang="en-IN" sz="2800" b="1"/>
        </a:p>
      </dgm:t>
    </dgm:pt>
    <dgm:pt modelId="{B14F01DF-98A6-488B-A589-407296ACD9F3}">
      <dgm:prSet custT="1"/>
      <dgm:spPr/>
      <dgm:t>
        <a:bodyPr/>
        <a:lstStyle/>
        <a:p>
          <a:pPr algn="ctr"/>
          <a:r>
            <a:rPr lang="en-IN" sz="2800" b="1" dirty="0"/>
            <a:t>Introduction</a:t>
          </a:r>
        </a:p>
      </dgm:t>
    </dgm:pt>
    <dgm:pt modelId="{60B51A84-2FB9-4A2B-BBA0-3D9F3FDB468E}" type="parTrans" cxnId="{E48E44EB-62EE-40B7-BE88-738598EE7696}">
      <dgm:prSet/>
      <dgm:spPr/>
      <dgm:t>
        <a:bodyPr/>
        <a:lstStyle/>
        <a:p>
          <a:pPr algn="ctr"/>
          <a:endParaRPr lang="en-IN" sz="2800" b="1"/>
        </a:p>
      </dgm:t>
    </dgm:pt>
    <dgm:pt modelId="{15474DA5-69DC-469C-96F9-65EECF7A33EB}" type="sibTrans" cxnId="{E48E44EB-62EE-40B7-BE88-738598EE7696}">
      <dgm:prSet/>
      <dgm:spPr/>
      <dgm:t>
        <a:bodyPr/>
        <a:lstStyle/>
        <a:p>
          <a:pPr algn="ctr"/>
          <a:endParaRPr lang="en-IN" sz="2800" b="1"/>
        </a:p>
      </dgm:t>
    </dgm:pt>
    <dgm:pt modelId="{3B7E979B-E1C0-48CE-AB38-94CE8F2B467A}">
      <dgm:prSet custT="1"/>
      <dgm:spPr/>
      <dgm:t>
        <a:bodyPr/>
        <a:lstStyle/>
        <a:p>
          <a:pPr algn="ctr"/>
          <a:r>
            <a:rPr lang="en-US" sz="2800" b="1" dirty="0"/>
            <a:t>ARTICLE 301 AND AUSTRALIAN CONSTITUTION</a:t>
          </a:r>
          <a:endParaRPr lang="en-IN" sz="2800" b="1" dirty="0"/>
        </a:p>
      </dgm:t>
    </dgm:pt>
    <dgm:pt modelId="{037C6692-716C-41B2-A502-C39BCFBDD99D}" type="parTrans" cxnId="{965C1702-5B54-4524-9C21-10EFC6FA1677}">
      <dgm:prSet/>
      <dgm:spPr/>
      <dgm:t>
        <a:bodyPr/>
        <a:lstStyle/>
        <a:p>
          <a:pPr algn="ctr"/>
          <a:endParaRPr lang="en-IN" sz="2800" b="1"/>
        </a:p>
      </dgm:t>
    </dgm:pt>
    <dgm:pt modelId="{AB39A4EE-4776-4EDB-A786-C9C75C6F957D}" type="sibTrans" cxnId="{965C1702-5B54-4524-9C21-10EFC6FA1677}">
      <dgm:prSet/>
      <dgm:spPr/>
      <dgm:t>
        <a:bodyPr/>
        <a:lstStyle/>
        <a:p>
          <a:pPr algn="ctr"/>
          <a:endParaRPr lang="en-IN" sz="2800" b="1"/>
        </a:p>
      </dgm:t>
    </dgm:pt>
    <dgm:pt modelId="{9786CA74-7C02-4AC3-B2B8-30BB09ED3758}">
      <dgm:prSet custT="1"/>
      <dgm:spPr/>
      <dgm:t>
        <a:bodyPr/>
        <a:lstStyle/>
        <a:p>
          <a:pPr algn="ctr"/>
          <a:r>
            <a:rPr lang="en-US" sz="2800" b="1" dirty="0"/>
            <a:t>CONCLUSION </a:t>
          </a:r>
          <a:endParaRPr lang="en-IN" sz="2800" b="1" dirty="0"/>
        </a:p>
      </dgm:t>
    </dgm:pt>
    <dgm:pt modelId="{8A31F9F1-1F36-4825-925E-5DFC1D73C711}" type="parTrans" cxnId="{DB30ED46-A324-4859-829A-C822B772B8A0}">
      <dgm:prSet/>
      <dgm:spPr/>
      <dgm:t>
        <a:bodyPr/>
        <a:lstStyle/>
        <a:p>
          <a:pPr algn="ctr"/>
          <a:endParaRPr lang="en-IN" sz="2800" b="1"/>
        </a:p>
      </dgm:t>
    </dgm:pt>
    <dgm:pt modelId="{2477DA23-F5CD-467D-8130-0A05EFB7D283}" type="sibTrans" cxnId="{DB30ED46-A324-4859-829A-C822B772B8A0}">
      <dgm:prSet/>
      <dgm:spPr/>
      <dgm:t>
        <a:bodyPr/>
        <a:lstStyle/>
        <a:p>
          <a:pPr algn="ctr"/>
          <a:endParaRPr lang="en-IN" sz="2800" b="1"/>
        </a:p>
      </dgm:t>
    </dgm:pt>
    <dgm:pt modelId="{1E5E9BB5-15A7-417B-9060-7C21DCF9D3E1}">
      <dgm:prSet custT="1"/>
      <dgm:spPr/>
      <dgm:t>
        <a:bodyPr/>
        <a:lstStyle/>
        <a:p>
          <a:pPr algn="ctr"/>
          <a:r>
            <a:rPr lang="en-IN" sz="2800" b="1" dirty="0"/>
            <a:t>References</a:t>
          </a:r>
        </a:p>
      </dgm:t>
    </dgm:pt>
    <dgm:pt modelId="{3A92230D-60E6-42CD-A8E2-ADDC17BDF3E3}" type="parTrans" cxnId="{20907895-9681-49BA-ACD8-1414EC643969}">
      <dgm:prSet/>
      <dgm:spPr/>
      <dgm:t>
        <a:bodyPr/>
        <a:lstStyle/>
        <a:p>
          <a:pPr algn="ctr"/>
          <a:endParaRPr lang="en-IN" sz="2800" b="1"/>
        </a:p>
      </dgm:t>
    </dgm:pt>
    <dgm:pt modelId="{CA9D1ABF-166D-4962-BC49-AAE4577D0B28}" type="sibTrans" cxnId="{20907895-9681-49BA-ACD8-1414EC643969}">
      <dgm:prSet/>
      <dgm:spPr/>
      <dgm:t>
        <a:bodyPr/>
        <a:lstStyle/>
        <a:p>
          <a:pPr algn="ctr"/>
          <a:endParaRPr lang="en-IN" sz="2800" b="1"/>
        </a:p>
      </dgm:t>
    </dgm:pt>
    <dgm:pt modelId="{82431E22-1362-41E9-9A5F-8089445F7BB6}">
      <dgm:prSet custT="1"/>
      <dgm:spPr/>
      <dgm:t>
        <a:bodyPr/>
        <a:lstStyle/>
        <a:p>
          <a:pPr algn="ctr"/>
          <a:r>
            <a:rPr lang="en-US" sz="2800" b="1" dirty="0"/>
            <a:t>ANALYSIS OF PART XIII INDIAN CONSTITUTION</a:t>
          </a:r>
          <a:endParaRPr lang="en-IN" sz="2800" b="1" dirty="0"/>
        </a:p>
      </dgm:t>
    </dgm:pt>
    <dgm:pt modelId="{560B459E-3976-4C70-ADDA-EF909626852C}" type="parTrans" cxnId="{F9A48C78-9CEC-4E3B-9A48-5F7EBDFC4BD1}">
      <dgm:prSet/>
      <dgm:spPr/>
      <dgm:t>
        <a:bodyPr/>
        <a:lstStyle/>
        <a:p>
          <a:endParaRPr lang="en-IN"/>
        </a:p>
      </dgm:t>
    </dgm:pt>
    <dgm:pt modelId="{BA0AA61A-5D95-4B13-AE95-7F24255F2178}" type="sibTrans" cxnId="{F9A48C78-9CEC-4E3B-9A48-5F7EBDFC4BD1}">
      <dgm:prSet/>
      <dgm:spPr/>
      <dgm:t>
        <a:bodyPr/>
        <a:lstStyle/>
        <a:p>
          <a:endParaRPr lang="en-IN"/>
        </a:p>
      </dgm:t>
    </dgm:pt>
    <dgm:pt modelId="{8F62F73A-2D18-4B48-A026-920E26FBB6BA}" type="pres">
      <dgm:prSet presAssocID="{698B5E65-F38C-48E6-87F5-A09D9B4E9F1B}" presName="Name0" presStyleCnt="0">
        <dgm:presLayoutVars>
          <dgm:chMax val="7"/>
          <dgm:chPref val="7"/>
          <dgm:dir/>
        </dgm:presLayoutVars>
      </dgm:prSet>
      <dgm:spPr/>
    </dgm:pt>
    <dgm:pt modelId="{63B25416-B909-4428-91AD-B28C8B3457EB}" type="pres">
      <dgm:prSet presAssocID="{698B5E65-F38C-48E6-87F5-A09D9B4E9F1B}" presName="Name1" presStyleCnt="0"/>
      <dgm:spPr/>
    </dgm:pt>
    <dgm:pt modelId="{9E73B0E1-A675-4512-8575-DEA260285828}" type="pres">
      <dgm:prSet presAssocID="{698B5E65-F38C-48E6-87F5-A09D9B4E9F1B}" presName="cycle" presStyleCnt="0"/>
      <dgm:spPr/>
    </dgm:pt>
    <dgm:pt modelId="{7D61A116-0E44-47FE-9E2D-00C9E68FAD9F}" type="pres">
      <dgm:prSet presAssocID="{698B5E65-F38C-48E6-87F5-A09D9B4E9F1B}" presName="srcNode" presStyleLbl="node1" presStyleIdx="0" presStyleCnt="6"/>
      <dgm:spPr/>
    </dgm:pt>
    <dgm:pt modelId="{E0675BE9-1BE0-41AC-AB91-A7E912731BB9}" type="pres">
      <dgm:prSet presAssocID="{698B5E65-F38C-48E6-87F5-A09D9B4E9F1B}" presName="conn" presStyleLbl="parChTrans1D2" presStyleIdx="0" presStyleCnt="1"/>
      <dgm:spPr/>
    </dgm:pt>
    <dgm:pt modelId="{0B738885-93E3-4197-96EF-8F8900BC81B6}" type="pres">
      <dgm:prSet presAssocID="{698B5E65-F38C-48E6-87F5-A09D9B4E9F1B}" presName="extraNode" presStyleLbl="node1" presStyleIdx="0" presStyleCnt="6"/>
      <dgm:spPr/>
    </dgm:pt>
    <dgm:pt modelId="{1A70697B-95BD-4B01-BC7D-306A9BF0C298}" type="pres">
      <dgm:prSet presAssocID="{698B5E65-F38C-48E6-87F5-A09D9B4E9F1B}" presName="dstNode" presStyleLbl="node1" presStyleIdx="0" presStyleCnt="6"/>
      <dgm:spPr/>
    </dgm:pt>
    <dgm:pt modelId="{E31AF9E9-1A6C-4DE9-B192-CAD884B217A7}" type="pres">
      <dgm:prSet presAssocID="{84ED6DD5-2098-40A2-97CD-0ABE092AB07B}" presName="text_1" presStyleLbl="node1" presStyleIdx="0" presStyleCnt="6">
        <dgm:presLayoutVars>
          <dgm:bulletEnabled val="1"/>
        </dgm:presLayoutVars>
      </dgm:prSet>
      <dgm:spPr/>
    </dgm:pt>
    <dgm:pt modelId="{9AC77A0A-ECBC-4D85-90F2-FB1CBE9D2BF4}" type="pres">
      <dgm:prSet presAssocID="{84ED6DD5-2098-40A2-97CD-0ABE092AB07B}" presName="accent_1" presStyleCnt="0"/>
      <dgm:spPr/>
    </dgm:pt>
    <dgm:pt modelId="{52753ACA-EFAE-4BD7-88D1-10F8D454B45E}" type="pres">
      <dgm:prSet presAssocID="{84ED6DD5-2098-40A2-97CD-0ABE092AB07B}" presName="accentRepeatNode" presStyleLbl="solidFgAcc1" presStyleIdx="0" presStyleCnt="6"/>
      <dgm:spPr>
        <a:solidFill>
          <a:srgbClr val="FFC000"/>
        </a:solidFill>
      </dgm:spPr>
    </dgm:pt>
    <dgm:pt modelId="{8691BBF4-948A-4B4F-9742-0F7F288EB208}" type="pres">
      <dgm:prSet presAssocID="{B14F01DF-98A6-488B-A589-407296ACD9F3}" presName="text_2" presStyleLbl="node1" presStyleIdx="1" presStyleCnt="6">
        <dgm:presLayoutVars>
          <dgm:bulletEnabled val="1"/>
        </dgm:presLayoutVars>
      </dgm:prSet>
      <dgm:spPr/>
    </dgm:pt>
    <dgm:pt modelId="{30DA160F-A9CA-4F26-BC9A-949A9560C8E4}" type="pres">
      <dgm:prSet presAssocID="{B14F01DF-98A6-488B-A589-407296ACD9F3}" presName="accent_2" presStyleCnt="0"/>
      <dgm:spPr/>
    </dgm:pt>
    <dgm:pt modelId="{49739DFE-E6F5-45A2-9CC0-4CF0A8805EBE}" type="pres">
      <dgm:prSet presAssocID="{B14F01DF-98A6-488B-A589-407296ACD9F3}" presName="accentRepeatNode" presStyleLbl="solidFgAcc1" presStyleIdx="1" presStyleCnt="6"/>
      <dgm:spPr>
        <a:solidFill>
          <a:srgbClr val="FFC000"/>
        </a:solidFill>
      </dgm:spPr>
    </dgm:pt>
    <dgm:pt modelId="{8FC13864-A289-43E7-89EC-3733E792960C}" type="pres">
      <dgm:prSet presAssocID="{3B7E979B-E1C0-48CE-AB38-94CE8F2B467A}" presName="text_3" presStyleLbl="node1" presStyleIdx="2" presStyleCnt="6">
        <dgm:presLayoutVars>
          <dgm:bulletEnabled val="1"/>
        </dgm:presLayoutVars>
      </dgm:prSet>
      <dgm:spPr/>
    </dgm:pt>
    <dgm:pt modelId="{DF250038-84C1-4BE3-8B02-D33437541870}" type="pres">
      <dgm:prSet presAssocID="{3B7E979B-E1C0-48CE-AB38-94CE8F2B467A}" presName="accent_3" presStyleCnt="0"/>
      <dgm:spPr/>
    </dgm:pt>
    <dgm:pt modelId="{768AD08A-E82E-453F-9073-B9B81D6114EE}" type="pres">
      <dgm:prSet presAssocID="{3B7E979B-E1C0-48CE-AB38-94CE8F2B467A}" presName="accentRepeatNode" presStyleLbl="solidFgAcc1" presStyleIdx="2" presStyleCnt="6"/>
      <dgm:spPr>
        <a:solidFill>
          <a:srgbClr val="FFC000"/>
        </a:solidFill>
      </dgm:spPr>
    </dgm:pt>
    <dgm:pt modelId="{75236461-2027-4FF8-AA40-87415973E990}" type="pres">
      <dgm:prSet presAssocID="{82431E22-1362-41E9-9A5F-8089445F7BB6}" presName="text_4" presStyleLbl="node1" presStyleIdx="3" presStyleCnt="6">
        <dgm:presLayoutVars>
          <dgm:bulletEnabled val="1"/>
        </dgm:presLayoutVars>
      </dgm:prSet>
      <dgm:spPr/>
    </dgm:pt>
    <dgm:pt modelId="{2AF6CBEA-CF92-48BB-A725-BB79C1B9D6F4}" type="pres">
      <dgm:prSet presAssocID="{82431E22-1362-41E9-9A5F-8089445F7BB6}" presName="accent_4" presStyleCnt="0"/>
      <dgm:spPr/>
    </dgm:pt>
    <dgm:pt modelId="{2C614155-C9F7-4190-BDE4-5ED37159FBC5}" type="pres">
      <dgm:prSet presAssocID="{82431E22-1362-41E9-9A5F-8089445F7BB6}" presName="accentRepeatNode" presStyleLbl="solidFgAcc1" presStyleIdx="3" presStyleCnt="6"/>
      <dgm:spPr>
        <a:solidFill>
          <a:srgbClr val="FFC000"/>
        </a:solidFill>
      </dgm:spPr>
    </dgm:pt>
    <dgm:pt modelId="{4A09E033-21E9-4951-B9A1-DB2B3614E89A}" type="pres">
      <dgm:prSet presAssocID="{9786CA74-7C02-4AC3-B2B8-30BB09ED3758}" presName="text_5" presStyleLbl="node1" presStyleIdx="4" presStyleCnt="6">
        <dgm:presLayoutVars>
          <dgm:bulletEnabled val="1"/>
        </dgm:presLayoutVars>
      </dgm:prSet>
      <dgm:spPr/>
    </dgm:pt>
    <dgm:pt modelId="{97C17B0F-5B8B-40B9-8AB5-7018DF395B78}" type="pres">
      <dgm:prSet presAssocID="{9786CA74-7C02-4AC3-B2B8-30BB09ED3758}" presName="accent_5" presStyleCnt="0"/>
      <dgm:spPr/>
    </dgm:pt>
    <dgm:pt modelId="{39C60C25-6FEE-4240-B397-97F8CDFC4AB2}" type="pres">
      <dgm:prSet presAssocID="{9786CA74-7C02-4AC3-B2B8-30BB09ED3758}" presName="accentRepeatNode" presStyleLbl="solidFgAcc1" presStyleIdx="4" presStyleCnt="6"/>
      <dgm:spPr>
        <a:solidFill>
          <a:srgbClr val="FFC000"/>
        </a:solidFill>
      </dgm:spPr>
    </dgm:pt>
    <dgm:pt modelId="{A5D679EA-A83E-4FB3-8B66-E28B9FFDC23E}" type="pres">
      <dgm:prSet presAssocID="{1E5E9BB5-15A7-417B-9060-7C21DCF9D3E1}" presName="text_6" presStyleLbl="node1" presStyleIdx="5" presStyleCnt="6">
        <dgm:presLayoutVars>
          <dgm:bulletEnabled val="1"/>
        </dgm:presLayoutVars>
      </dgm:prSet>
      <dgm:spPr/>
    </dgm:pt>
    <dgm:pt modelId="{7F586A11-FF7D-4CA2-8F37-30A074050F89}" type="pres">
      <dgm:prSet presAssocID="{1E5E9BB5-15A7-417B-9060-7C21DCF9D3E1}" presName="accent_6" presStyleCnt="0"/>
      <dgm:spPr/>
    </dgm:pt>
    <dgm:pt modelId="{8D7A921E-44E2-42B1-B3D4-E6AC9B7D960F}" type="pres">
      <dgm:prSet presAssocID="{1E5E9BB5-15A7-417B-9060-7C21DCF9D3E1}" presName="accentRepeatNode" presStyleLbl="solidFgAcc1" presStyleIdx="5" presStyleCnt="6"/>
      <dgm:spPr>
        <a:solidFill>
          <a:srgbClr val="FFC000"/>
        </a:solidFill>
      </dgm:spPr>
    </dgm:pt>
  </dgm:ptLst>
  <dgm:cxnLst>
    <dgm:cxn modelId="{965C1702-5B54-4524-9C21-10EFC6FA1677}" srcId="{698B5E65-F38C-48E6-87F5-A09D9B4E9F1B}" destId="{3B7E979B-E1C0-48CE-AB38-94CE8F2B467A}" srcOrd="2" destOrd="0" parTransId="{037C6692-716C-41B2-A502-C39BCFBDD99D}" sibTransId="{AB39A4EE-4776-4EDB-A786-C9C75C6F957D}"/>
    <dgm:cxn modelId="{98B9A310-E03B-4AE8-A63E-CF5932B8D774}" type="presOf" srcId="{82431E22-1362-41E9-9A5F-8089445F7BB6}" destId="{75236461-2027-4FF8-AA40-87415973E990}" srcOrd="0" destOrd="0" presId="urn:microsoft.com/office/officeart/2008/layout/VerticalCurvedList"/>
    <dgm:cxn modelId="{2EC45F40-504F-4896-A9CF-49B444E4EA4E}" type="presOf" srcId="{3B7E979B-E1C0-48CE-AB38-94CE8F2B467A}" destId="{8FC13864-A289-43E7-89EC-3733E792960C}" srcOrd="0" destOrd="0" presId="urn:microsoft.com/office/officeart/2008/layout/VerticalCurvedList"/>
    <dgm:cxn modelId="{DB30ED46-A324-4859-829A-C822B772B8A0}" srcId="{698B5E65-F38C-48E6-87F5-A09D9B4E9F1B}" destId="{9786CA74-7C02-4AC3-B2B8-30BB09ED3758}" srcOrd="4" destOrd="0" parTransId="{8A31F9F1-1F36-4825-925E-5DFC1D73C711}" sibTransId="{2477DA23-F5CD-467D-8130-0A05EFB7D283}"/>
    <dgm:cxn modelId="{F9A48C78-9CEC-4E3B-9A48-5F7EBDFC4BD1}" srcId="{698B5E65-F38C-48E6-87F5-A09D9B4E9F1B}" destId="{82431E22-1362-41E9-9A5F-8089445F7BB6}" srcOrd="3" destOrd="0" parTransId="{560B459E-3976-4C70-ADDA-EF909626852C}" sibTransId="{BA0AA61A-5D95-4B13-AE95-7F24255F2178}"/>
    <dgm:cxn modelId="{20907895-9681-49BA-ACD8-1414EC643969}" srcId="{698B5E65-F38C-48E6-87F5-A09D9B4E9F1B}" destId="{1E5E9BB5-15A7-417B-9060-7C21DCF9D3E1}" srcOrd="5" destOrd="0" parTransId="{3A92230D-60E6-42CD-A8E2-ADDC17BDF3E3}" sibTransId="{CA9D1ABF-166D-4962-BC49-AAE4577D0B28}"/>
    <dgm:cxn modelId="{0D79DEA0-4B9B-4E7B-8E24-83615A785A7D}" type="presOf" srcId="{1E5E9BB5-15A7-417B-9060-7C21DCF9D3E1}" destId="{A5D679EA-A83E-4FB3-8B66-E28B9FFDC23E}" srcOrd="0" destOrd="0" presId="urn:microsoft.com/office/officeart/2008/layout/VerticalCurvedList"/>
    <dgm:cxn modelId="{DA245CB8-EF46-4655-819A-2B267899E94F}" type="presOf" srcId="{70375F2F-7142-47B9-8E3F-5BCAE0DEF98A}" destId="{E0675BE9-1BE0-41AC-AB91-A7E912731BB9}" srcOrd="0" destOrd="0" presId="urn:microsoft.com/office/officeart/2008/layout/VerticalCurvedList"/>
    <dgm:cxn modelId="{99027EC4-2286-4FF5-BBA2-CE87D9BF6D19}" srcId="{698B5E65-F38C-48E6-87F5-A09D9B4E9F1B}" destId="{84ED6DD5-2098-40A2-97CD-0ABE092AB07B}" srcOrd="0" destOrd="0" parTransId="{76C9BC3C-C2C3-4F86-947E-FD4C324B8142}" sibTransId="{70375F2F-7142-47B9-8E3F-5BCAE0DEF98A}"/>
    <dgm:cxn modelId="{395874C5-F19D-4577-9685-8A99C3C16020}" type="presOf" srcId="{698B5E65-F38C-48E6-87F5-A09D9B4E9F1B}" destId="{8F62F73A-2D18-4B48-A026-920E26FBB6BA}" srcOrd="0" destOrd="0" presId="urn:microsoft.com/office/officeart/2008/layout/VerticalCurvedList"/>
    <dgm:cxn modelId="{ED6C98CD-4453-49DA-9A44-C1A39409C49D}" type="presOf" srcId="{84ED6DD5-2098-40A2-97CD-0ABE092AB07B}" destId="{E31AF9E9-1A6C-4DE9-B192-CAD884B217A7}" srcOrd="0" destOrd="0" presId="urn:microsoft.com/office/officeart/2008/layout/VerticalCurvedList"/>
    <dgm:cxn modelId="{7C7CA4CE-AD4E-42DF-AFDB-002219D2E0BD}" type="presOf" srcId="{B14F01DF-98A6-488B-A589-407296ACD9F3}" destId="{8691BBF4-948A-4B4F-9742-0F7F288EB208}" srcOrd="0" destOrd="0" presId="urn:microsoft.com/office/officeart/2008/layout/VerticalCurvedList"/>
    <dgm:cxn modelId="{4FE41CD0-FB9C-444F-99F0-B939EA795E7D}" type="presOf" srcId="{9786CA74-7C02-4AC3-B2B8-30BB09ED3758}" destId="{4A09E033-21E9-4951-B9A1-DB2B3614E89A}" srcOrd="0" destOrd="0" presId="urn:microsoft.com/office/officeart/2008/layout/VerticalCurvedList"/>
    <dgm:cxn modelId="{E48E44EB-62EE-40B7-BE88-738598EE7696}" srcId="{698B5E65-F38C-48E6-87F5-A09D9B4E9F1B}" destId="{B14F01DF-98A6-488B-A589-407296ACD9F3}" srcOrd="1" destOrd="0" parTransId="{60B51A84-2FB9-4A2B-BBA0-3D9F3FDB468E}" sibTransId="{15474DA5-69DC-469C-96F9-65EECF7A33EB}"/>
    <dgm:cxn modelId="{3FBD8890-37D4-42E3-A469-21B5EC3A1F7E}" type="presParOf" srcId="{8F62F73A-2D18-4B48-A026-920E26FBB6BA}" destId="{63B25416-B909-4428-91AD-B28C8B3457EB}" srcOrd="0" destOrd="0" presId="urn:microsoft.com/office/officeart/2008/layout/VerticalCurvedList"/>
    <dgm:cxn modelId="{FC89996F-1E12-42FE-9D25-8543BFB23CE7}" type="presParOf" srcId="{63B25416-B909-4428-91AD-B28C8B3457EB}" destId="{9E73B0E1-A675-4512-8575-DEA260285828}" srcOrd="0" destOrd="0" presId="urn:microsoft.com/office/officeart/2008/layout/VerticalCurvedList"/>
    <dgm:cxn modelId="{81D565E6-3A12-41B4-B3E3-BC8A62667253}" type="presParOf" srcId="{9E73B0E1-A675-4512-8575-DEA260285828}" destId="{7D61A116-0E44-47FE-9E2D-00C9E68FAD9F}" srcOrd="0" destOrd="0" presId="urn:microsoft.com/office/officeart/2008/layout/VerticalCurvedList"/>
    <dgm:cxn modelId="{CBE0DC57-EE94-4B32-B6C9-48DBF8B241EB}" type="presParOf" srcId="{9E73B0E1-A675-4512-8575-DEA260285828}" destId="{E0675BE9-1BE0-41AC-AB91-A7E912731BB9}" srcOrd="1" destOrd="0" presId="urn:microsoft.com/office/officeart/2008/layout/VerticalCurvedList"/>
    <dgm:cxn modelId="{B5DE2B1B-8483-4289-8A68-7043A92664B1}" type="presParOf" srcId="{9E73B0E1-A675-4512-8575-DEA260285828}" destId="{0B738885-93E3-4197-96EF-8F8900BC81B6}" srcOrd="2" destOrd="0" presId="urn:microsoft.com/office/officeart/2008/layout/VerticalCurvedList"/>
    <dgm:cxn modelId="{8B1DD224-5B45-4B0C-AF27-7EFB1B42EC10}" type="presParOf" srcId="{9E73B0E1-A675-4512-8575-DEA260285828}" destId="{1A70697B-95BD-4B01-BC7D-306A9BF0C298}" srcOrd="3" destOrd="0" presId="urn:microsoft.com/office/officeart/2008/layout/VerticalCurvedList"/>
    <dgm:cxn modelId="{C951A6D0-9863-4757-9BB2-922246305E1D}" type="presParOf" srcId="{63B25416-B909-4428-91AD-B28C8B3457EB}" destId="{E31AF9E9-1A6C-4DE9-B192-CAD884B217A7}" srcOrd="1" destOrd="0" presId="urn:microsoft.com/office/officeart/2008/layout/VerticalCurvedList"/>
    <dgm:cxn modelId="{834104E1-168D-41DD-A43F-25372888B364}" type="presParOf" srcId="{63B25416-B909-4428-91AD-B28C8B3457EB}" destId="{9AC77A0A-ECBC-4D85-90F2-FB1CBE9D2BF4}" srcOrd="2" destOrd="0" presId="urn:microsoft.com/office/officeart/2008/layout/VerticalCurvedList"/>
    <dgm:cxn modelId="{949CCD04-B9C8-4756-ADC5-0BD0057B0D55}" type="presParOf" srcId="{9AC77A0A-ECBC-4D85-90F2-FB1CBE9D2BF4}" destId="{52753ACA-EFAE-4BD7-88D1-10F8D454B45E}" srcOrd="0" destOrd="0" presId="urn:microsoft.com/office/officeart/2008/layout/VerticalCurvedList"/>
    <dgm:cxn modelId="{E14A5741-F754-4239-B869-53982C3AC827}" type="presParOf" srcId="{63B25416-B909-4428-91AD-B28C8B3457EB}" destId="{8691BBF4-948A-4B4F-9742-0F7F288EB208}" srcOrd="3" destOrd="0" presId="urn:microsoft.com/office/officeart/2008/layout/VerticalCurvedList"/>
    <dgm:cxn modelId="{ED4E12C4-F0FB-451C-A7EF-E68C941BEA26}" type="presParOf" srcId="{63B25416-B909-4428-91AD-B28C8B3457EB}" destId="{30DA160F-A9CA-4F26-BC9A-949A9560C8E4}" srcOrd="4" destOrd="0" presId="urn:microsoft.com/office/officeart/2008/layout/VerticalCurvedList"/>
    <dgm:cxn modelId="{EDA2B8FB-CB47-4E20-89D2-FE37CA4CADCE}" type="presParOf" srcId="{30DA160F-A9CA-4F26-BC9A-949A9560C8E4}" destId="{49739DFE-E6F5-45A2-9CC0-4CF0A8805EBE}" srcOrd="0" destOrd="0" presId="urn:microsoft.com/office/officeart/2008/layout/VerticalCurvedList"/>
    <dgm:cxn modelId="{B76566ED-34B0-4800-B157-4C5EE46A455B}" type="presParOf" srcId="{63B25416-B909-4428-91AD-B28C8B3457EB}" destId="{8FC13864-A289-43E7-89EC-3733E792960C}" srcOrd="5" destOrd="0" presId="urn:microsoft.com/office/officeart/2008/layout/VerticalCurvedList"/>
    <dgm:cxn modelId="{8A803973-5871-477C-BC76-388A6A5DF8E2}" type="presParOf" srcId="{63B25416-B909-4428-91AD-B28C8B3457EB}" destId="{DF250038-84C1-4BE3-8B02-D33437541870}" srcOrd="6" destOrd="0" presId="urn:microsoft.com/office/officeart/2008/layout/VerticalCurvedList"/>
    <dgm:cxn modelId="{C606A66E-DCF2-4229-BAA9-0CF672A60B92}" type="presParOf" srcId="{DF250038-84C1-4BE3-8B02-D33437541870}" destId="{768AD08A-E82E-453F-9073-B9B81D6114EE}" srcOrd="0" destOrd="0" presId="urn:microsoft.com/office/officeart/2008/layout/VerticalCurvedList"/>
    <dgm:cxn modelId="{C7B48334-CE9D-447C-A34C-9D1FEBB9329A}" type="presParOf" srcId="{63B25416-B909-4428-91AD-B28C8B3457EB}" destId="{75236461-2027-4FF8-AA40-87415973E990}" srcOrd="7" destOrd="0" presId="urn:microsoft.com/office/officeart/2008/layout/VerticalCurvedList"/>
    <dgm:cxn modelId="{5B0BDEDA-6E61-49BB-81AD-E19F3D6E485B}" type="presParOf" srcId="{63B25416-B909-4428-91AD-B28C8B3457EB}" destId="{2AF6CBEA-CF92-48BB-A725-BB79C1B9D6F4}" srcOrd="8" destOrd="0" presId="urn:microsoft.com/office/officeart/2008/layout/VerticalCurvedList"/>
    <dgm:cxn modelId="{DACDE81D-B8DC-48A8-B451-96FDB0BA663D}" type="presParOf" srcId="{2AF6CBEA-CF92-48BB-A725-BB79C1B9D6F4}" destId="{2C614155-C9F7-4190-BDE4-5ED37159FBC5}" srcOrd="0" destOrd="0" presId="urn:microsoft.com/office/officeart/2008/layout/VerticalCurvedList"/>
    <dgm:cxn modelId="{281641C3-10E5-4A21-BDAF-A8A400FC6422}" type="presParOf" srcId="{63B25416-B909-4428-91AD-B28C8B3457EB}" destId="{4A09E033-21E9-4951-B9A1-DB2B3614E89A}" srcOrd="9" destOrd="0" presId="urn:microsoft.com/office/officeart/2008/layout/VerticalCurvedList"/>
    <dgm:cxn modelId="{B99BB715-7C24-43FC-9C93-E39439DAADC8}" type="presParOf" srcId="{63B25416-B909-4428-91AD-B28C8B3457EB}" destId="{97C17B0F-5B8B-40B9-8AB5-7018DF395B78}" srcOrd="10" destOrd="0" presId="urn:microsoft.com/office/officeart/2008/layout/VerticalCurvedList"/>
    <dgm:cxn modelId="{9AFB6808-29EB-4CD2-BB60-F6DF6A653BB6}" type="presParOf" srcId="{97C17B0F-5B8B-40B9-8AB5-7018DF395B78}" destId="{39C60C25-6FEE-4240-B397-97F8CDFC4AB2}" srcOrd="0" destOrd="0" presId="urn:microsoft.com/office/officeart/2008/layout/VerticalCurvedList"/>
    <dgm:cxn modelId="{DE594F21-4119-41D7-8D2A-6CEFA67B78D8}" type="presParOf" srcId="{63B25416-B909-4428-91AD-B28C8B3457EB}" destId="{A5D679EA-A83E-4FB3-8B66-E28B9FFDC23E}" srcOrd="11" destOrd="0" presId="urn:microsoft.com/office/officeart/2008/layout/VerticalCurvedList"/>
    <dgm:cxn modelId="{46246D56-AAEF-4671-B157-821D975AFC41}" type="presParOf" srcId="{63B25416-B909-4428-91AD-B28C8B3457EB}" destId="{7F586A11-FF7D-4CA2-8F37-30A074050F89}" srcOrd="12" destOrd="0" presId="urn:microsoft.com/office/officeart/2008/layout/VerticalCurvedList"/>
    <dgm:cxn modelId="{6317A20D-1DAD-4D04-9DE4-D34F0F1D40F8}" type="presParOf" srcId="{7F586A11-FF7D-4CA2-8F37-30A074050F89}" destId="{8D7A921E-44E2-42B1-B3D4-E6AC9B7D960F}" srcOrd="0" destOrd="0" presId="urn:microsoft.com/office/officeart/2008/layout/VerticalCurved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FD6A84D-0A2F-4382-B713-4A31C9A0A98C}" type="doc">
      <dgm:prSet loTypeId="urn:microsoft.com/office/officeart/2005/8/layout/vList5" loCatId="list" qsTypeId="urn:microsoft.com/office/officeart/2005/8/quickstyle/simple3" qsCatId="simple" csTypeId="urn:microsoft.com/office/officeart/2005/8/colors/accent1_2" csCatId="accent1" phldr="1"/>
      <dgm:spPr/>
      <dgm:t>
        <a:bodyPr/>
        <a:lstStyle/>
        <a:p>
          <a:endParaRPr lang="en-IN"/>
        </a:p>
      </dgm:t>
    </dgm:pt>
    <dgm:pt modelId="{D7EEB4B4-DBCE-427F-B59B-426AFD743030}">
      <dgm:prSet custT="1"/>
      <dgm:spPr/>
      <dgm:t>
        <a:bodyPr/>
        <a:lstStyle/>
        <a:p>
          <a:r>
            <a:rPr lang="en-US" sz="5400" b="1" dirty="0">
              <a:effectLst>
                <a:glow rad="101600">
                  <a:schemeClr val="tx2">
                    <a:lumMod val="50000"/>
                    <a:alpha val="60000"/>
                  </a:schemeClr>
                </a:glow>
                <a:reflection blurRad="6350" stA="55000" endA="50" endPos="85000" dist="29997" dir="5400000" sy="-100000" algn="bl" rotWithShape="0"/>
              </a:effectLst>
              <a:latin typeface="Arial" panose="020B0604020202020204" pitchFamily="34" charset="0"/>
              <a:cs typeface="Arial" panose="020B0604020202020204" pitchFamily="34" charset="0"/>
            </a:rPr>
            <a:t>ABSTRACT</a:t>
          </a:r>
          <a:endParaRPr lang="en-IN" sz="5400" b="1" dirty="0">
            <a:effectLst>
              <a:glow rad="101600">
                <a:schemeClr val="tx2">
                  <a:lumMod val="50000"/>
                  <a:alpha val="60000"/>
                </a:schemeClr>
              </a:glow>
              <a:reflection blurRad="6350" stA="55000" endA="50" endPos="85000" dist="29997" dir="5400000" sy="-100000" algn="bl" rotWithShape="0"/>
            </a:effectLst>
            <a:latin typeface="Arial" panose="020B0604020202020204" pitchFamily="34" charset="0"/>
            <a:cs typeface="Arial" panose="020B0604020202020204" pitchFamily="34" charset="0"/>
          </a:endParaRPr>
        </a:p>
      </dgm:t>
    </dgm:pt>
    <dgm:pt modelId="{C14B501D-BC65-4C44-9363-095A38836BC7}" type="parTrans" cxnId="{F9BD5214-C626-4088-81CA-84E4CBC23E90}">
      <dgm:prSet/>
      <dgm:spPr/>
      <dgm:t>
        <a:bodyPr/>
        <a:lstStyle/>
        <a:p>
          <a:endParaRPr lang="en-IN" b="1">
            <a:solidFill>
              <a:schemeClr val="bg1"/>
            </a:solidFill>
            <a:effectLst>
              <a:glow rad="101600">
                <a:schemeClr val="tx2">
                  <a:lumMod val="50000"/>
                  <a:alpha val="60000"/>
                </a:schemeClr>
              </a:glow>
              <a:reflection blurRad="6350" stA="55000" endA="50" endPos="85000" dist="29997" dir="5400000" sy="-100000" algn="bl" rotWithShape="0"/>
            </a:effectLst>
          </a:endParaRPr>
        </a:p>
      </dgm:t>
    </dgm:pt>
    <dgm:pt modelId="{A374C645-05E8-4576-98EC-8F521A55DD9E}" type="sibTrans" cxnId="{F9BD5214-C626-4088-81CA-84E4CBC23E90}">
      <dgm:prSet/>
      <dgm:spPr/>
      <dgm:t>
        <a:bodyPr/>
        <a:lstStyle/>
        <a:p>
          <a:endParaRPr lang="en-IN" b="1">
            <a:solidFill>
              <a:schemeClr val="bg1"/>
            </a:solidFill>
            <a:effectLst>
              <a:glow rad="101600">
                <a:schemeClr val="tx2">
                  <a:lumMod val="50000"/>
                  <a:alpha val="60000"/>
                </a:schemeClr>
              </a:glow>
              <a:reflection blurRad="6350" stA="55000" endA="50" endPos="85000" dist="29997" dir="5400000" sy="-100000" algn="bl" rotWithShape="0"/>
            </a:effectLst>
          </a:endParaRPr>
        </a:p>
      </dgm:t>
    </dgm:pt>
    <dgm:pt modelId="{281C5609-59EB-4A0E-8A09-3512021B0CEE}" type="pres">
      <dgm:prSet presAssocID="{5FD6A84D-0A2F-4382-B713-4A31C9A0A98C}" presName="Name0" presStyleCnt="0">
        <dgm:presLayoutVars>
          <dgm:dir/>
          <dgm:animLvl val="lvl"/>
          <dgm:resizeHandles val="exact"/>
        </dgm:presLayoutVars>
      </dgm:prSet>
      <dgm:spPr/>
    </dgm:pt>
    <dgm:pt modelId="{FBC20444-0096-46B2-816D-0A206F893408}" type="pres">
      <dgm:prSet presAssocID="{D7EEB4B4-DBCE-427F-B59B-426AFD743030}" presName="linNode" presStyleCnt="0"/>
      <dgm:spPr/>
    </dgm:pt>
    <dgm:pt modelId="{E05634E6-BA62-4E06-AFC2-DB163DF20C7F}" type="pres">
      <dgm:prSet presAssocID="{D7EEB4B4-DBCE-427F-B59B-426AFD743030}" presName="parentText" presStyleLbl="node1" presStyleIdx="0" presStyleCnt="1" custScaleX="235050">
        <dgm:presLayoutVars>
          <dgm:chMax val="1"/>
          <dgm:bulletEnabled val="1"/>
        </dgm:presLayoutVars>
      </dgm:prSet>
      <dgm:spPr/>
    </dgm:pt>
  </dgm:ptLst>
  <dgm:cxnLst>
    <dgm:cxn modelId="{509AC402-18A5-4178-8671-C8B5952DFC77}" type="presOf" srcId="{D7EEB4B4-DBCE-427F-B59B-426AFD743030}" destId="{E05634E6-BA62-4E06-AFC2-DB163DF20C7F}" srcOrd="0" destOrd="0" presId="urn:microsoft.com/office/officeart/2005/8/layout/vList5"/>
    <dgm:cxn modelId="{F9BD5214-C626-4088-81CA-84E4CBC23E90}" srcId="{5FD6A84D-0A2F-4382-B713-4A31C9A0A98C}" destId="{D7EEB4B4-DBCE-427F-B59B-426AFD743030}" srcOrd="0" destOrd="0" parTransId="{C14B501D-BC65-4C44-9363-095A38836BC7}" sibTransId="{A374C645-05E8-4576-98EC-8F521A55DD9E}"/>
    <dgm:cxn modelId="{12F5336A-C2D0-4C30-A494-3D645AFB5165}" type="presOf" srcId="{5FD6A84D-0A2F-4382-B713-4A31C9A0A98C}" destId="{281C5609-59EB-4A0E-8A09-3512021B0CEE}" srcOrd="0" destOrd="0" presId="urn:microsoft.com/office/officeart/2005/8/layout/vList5"/>
    <dgm:cxn modelId="{2DB58AD7-2D30-44CF-9DAE-00023BCE4501}" type="presParOf" srcId="{281C5609-59EB-4A0E-8A09-3512021B0CEE}" destId="{FBC20444-0096-46B2-816D-0A206F893408}" srcOrd="0" destOrd="0" presId="urn:microsoft.com/office/officeart/2005/8/layout/vList5"/>
    <dgm:cxn modelId="{0090B772-857B-471A-ABB0-ECB53BA65E7F}" type="presParOf" srcId="{FBC20444-0096-46B2-816D-0A206F893408}" destId="{E05634E6-BA62-4E06-AFC2-DB163DF20C7F}"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FD6A84D-0A2F-4382-B713-4A31C9A0A98C}" type="doc">
      <dgm:prSet loTypeId="urn:microsoft.com/office/officeart/2005/8/layout/vList5" loCatId="list" qsTypeId="urn:microsoft.com/office/officeart/2005/8/quickstyle/simple3" qsCatId="simple" csTypeId="urn:microsoft.com/office/officeart/2005/8/colors/accent1_2" csCatId="accent1" phldr="1"/>
      <dgm:spPr/>
      <dgm:t>
        <a:bodyPr/>
        <a:lstStyle/>
        <a:p>
          <a:endParaRPr lang="en-IN"/>
        </a:p>
      </dgm:t>
    </dgm:pt>
    <dgm:pt modelId="{D7EEB4B4-DBCE-427F-B59B-426AFD743030}">
      <dgm:prSet custT="1"/>
      <dgm:spPr/>
      <dgm:t>
        <a:bodyPr/>
        <a:lstStyle/>
        <a:p>
          <a:r>
            <a:rPr lang="en-IN" sz="5400" b="1">
              <a:effectLst>
                <a:glow rad="101600">
                  <a:schemeClr val="tx2">
                    <a:lumMod val="50000"/>
                    <a:alpha val="60000"/>
                  </a:schemeClr>
                </a:glow>
                <a:reflection blurRad="6350" stA="55000" endA="50" endPos="85000" dist="29997" dir="5400000" sy="-100000" algn="bl" rotWithShape="0"/>
              </a:effectLst>
              <a:latin typeface="Arial" panose="020B0604020202020204" pitchFamily="34" charset="0"/>
              <a:cs typeface="Arial" panose="020B0604020202020204" pitchFamily="34" charset="0"/>
            </a:rPr>
            <a:t>INTRODUCTION</a:t>
          </a:r>
          <a:endParaRPr lang="en-IN" sz="5400" b="1" dirty="0">
            <a:effectLst>
              <a:glow rad="101600">
                <a:schemeClr val="tx2">
                  <a:lumMod val="50000"/>
                  <a:alpha val="60000"/>
                </a:schemeClr>
              </a:glow>
              <a:reflection blurRad="6350" stA="55000" endA="50" endPos="85000" dist="29997" dir="5400000" sy="-100000" algn="bl" rotWithShape="0"/>
            </a:effectLst>
            <a:latin typeface="Arial" panose="020B0604020202020204" pitchFamily="34" charset="0"/>
            <a:cs typeface="Arial" panose="020B0604020202020204" pitchFamily="34" charset="0"/>
          </a:endParaRPr>
        </a:p>
      </dgm:t>
    </dgm:pt>
    <dgm:pt modelId="{C14B501D-BC65-4C44-9363-095A38836BC7}" type="parTrans" cxnId="{F9BD5214-C626-4088-81CA-84E4CBC23E90}">
      <dgm:prSet/>
      <dgm:spPr/>
      <dgm:t>
        <a:bodyPr/>
        <a:lstStyle/>
        <a:p>
          <a:endParaRPr lang="en-IN" b="1">
            <a:solidFill>
              <a:schemeClr val="bg1"/>
            </a:solidFill>
            <a:effectLst>
              <a:glow rad="101600">
                <a:schemeClr val="tx2">
                  <a:lumMod val="50000"/>
                  <a:alpha val="60000"/>
                </a:schemeClr>
              </a:glow>
              <a:reflection blurRad="6350" stA="55000" endA="50" endPos="85000" dist="29997" dir="5400000" sy="-100000" algn="bl" rotWithShape="0"/>
            </a:effectLst>
          </a:endParaRPr>
        </a:p>
      </dgm:t>
    </dgm:pt>
    <dgm:pt modelId="{A374C645-05E8-4576-98EC-8F521A55DD9E}" type="sibTrans" cxnId="{F9BD5214-C626-4088-81CA-84E4CBC23E90}">
      <dgm:prSet/>
      <dgm:spPr/>
      <dgm:t>
        <a:bodyPr/>
        <a:lstStyle/>
        <a:p>
          <a:endParaRPr lang="en-IN" b="1">
            <a:solidFill>
              <a:schemeClr val="bg1"/>
            </a:solidFill>
            <a:effectLst>
              <a:glow rad="101600">
                <a:schemeClr val="tx2">
                  <a:lumMod val="50000"/>
                  <a:alpha val="60000"/>
                </a:schemeClr>
              </a:glow>
              <a:reflection blurRad="6350" stA="55000" endA="50" endPos="85000" dist="29997" dir="5400000" sy="-100000" algn="bl" rotWithShape="0"/>
            </a:effectLst>
          </a:endParaRPr>
        </a:p>
      </dgm:t>
    </dgm:pt>
    <dgm:pt modelId="{281C5609-59EB-4A0E-8A09-3512021B0CEE}" type="pres">
      <dgm:prSet presAssocID="{5FD6A84D-0A2F-4382-B713-4A31C9A0A98C}" presName="Name0" presStyleCnt="0">
        <dgm:presLayoutVars>
          <dgm:dir/>
          <dgm:animLvl val="lvl"/>
          <dgm:resizeHandles val="exact"/>
        </dgm:presLayoutVars>
      </dgm:prSet>
      <dgm:spPr/>
    </dgm:pt>
    <dgm:pt modelId="{FBC20444-0096-46B2-816D-0A206F893408}" type="pres">
      <dgm:prSet presAssocID="{D7EEB4B4-DBCE-427F-B59B-426AFD743030}" presName="linNode" presStyleCnt="0"/>
      <dgm:spPr/>
    </dgm:pt>
    <dgm:pt modelId="{E05634E6-BA62-4E06-AFC2-DB163DF20C7F}" type="pres">
      <dgm:prSet presAssocID="{D7EEB4B4-DBCE-427F-B59B-426AFD743030}" presName="parentText" presStyleLbl="node1" presStyleIdx="0" presStyleCnt="1" custScaleX="235050">
        <dgm:presLayoutVars>
          <dgm:chMax val="1"/>
          <dgm:bulletEnabled val="1"/>
        </dgm:presLayoutVars>
      </dgm:prSet>
      <dgm:spPr/>
    </dgm:pt>
  </dgm:ptLst>
  <dgm:cxnLst>
    <dgm:cxn modelId="{509AC402-18A5-4178-8671-C8B5952DFC77}" type="presOf" srcId="{D7EEB4B4-DBCE-427F-B59B-426AFD743030}" destId="{E05634E6-BA62-4E06-AFC2-DB163DF20C7F}" srcOrd="0" destOrd="0" presId="urn:microsoft.com/office/officeart/2005/8/layout/vList5"/>
    <dgm:cxn modelId="{F9BD5214-C626-4088-81CA-84E4CBC23E90}" srcId="{5FD6A84D-0A2F-4382-B713-4A31C9A0A98C}" destId="{D7EEB4B4-DBCE-427F-B59B-426AFD743030}" srcOrd="0" destOrd="0" parTransId="{C14B501D-BC65-4C44-9363-095A38836BC7}" sibTransId="{A374C645-05E8-4576-98EC-8F521A55DD9E}"/>
    <dgm:cxn modelId="{12F5336A-C2D0-4C30-A494-3D645AFB5165}" type="presOf" srcId="{5FD6A84D-0A2F-4382-B713-4A31C9A0A98C}" destId="{281C5609-59EB-4A0E-8A09-3512021B0CEE}" srcOrd="0" destOrd="0" presId="urn:microsoft.com/office/officeart/2005/8/layout/vList5"/>
    <dgm:cxn modelId="{2DB58AD7-2D30-44CF-9DAE-00023BCE4501}" type="presParOf" srcId="{281C5609-59EB-4A0E-8A09-3512021B0CEE}" destId="{FBC20444-0096-46B2-816D-0A206F893408}" srcOrd="0" destOrd="0" presId="urn:microsoft.com/office/officeart/2005/8/layout/vList5"/>
    <dgm:cxn modelId="{0090B772-857B-471A-ABB0-ECB53BA65E7F}" type="presParOf" srcId="{FBC20444-0096-46B2-816D-0A206F893408}" destId="{E05634E6-BA62-4E06-AFC2-DB163DF20C7F}"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D66FEE2-DC68-4103-8350-ADA24E5F2AC6}" type="doc">
      <dgm:prSet loTypeId="urn:microsoft.com/office/officeart/2009/3/layout/RandomtoResultProcess" loCatId="process" qsTypeId="urn:microsoft.com/office/officeart/2005/8/quickstyle/simple1" qsCatId="simple" csTypeId="urn:microsoft.com/office/officeart/2005/8/colors/accent1_2" csCatId="accent1"/>
      <dgm:spPr/>
      <dgm:t>
        <a:bodyPr/>
        <a:lstStyle/>
        <a:p>
          <a:endParaRPr lang="en-IN"/>
        </a:p>
      </dgm:t>
    </dgm:pt>
    <dgm:pt modelId="{5625E35A-D4C8-43E5-94ED-9120C2830E1C}">
      <dgm:prSet/>
      <dgm:spPr/>
      <dgm:t>
        <a:bodyPr/>
        <a:lstStyle/>
        <a:p>
          <a:r>
            <a:rPr lang="en-IN" b="1" u="sng"/>
            <a:t>Inter-state</a:t>
          </a:r>
          <a:r>
            <a:rPr lang="en-IN" b="1"/>
            <a:t>: trade and commerce confined within the country, i.e. it extends to two  or more states as well; and  </a:t>
          </a:r>
        </a:p>
      </dgm:t>
    </dgm:pt>
    <dgm:pt modelId="{CC46C5FE-86B1-4E7F-8B15-A3F2F2F8B4A6}" type="parTrans" cxnId="{1F233D81-FC8C-417B-A2DE-BB5F7ADFFFBD}">
      <dgm:prSet/>
      <dgm:spPr/>
      <dgm:t>
        <a:bodyPr/>
        <a:lstStyle/>
        <a:p>
          <a:endParaRPr lang="en-IN" b="1"/>
        </a:p>
      </dgm:t>
    </dgm:pt>
    <dgm:pt modelId="{FF4D2C65-E30B-490F-8F0A-3A819F87294C}" type="sibTrans" cxnId="{1F233D81-FC8C-417B-A2DE-BB5F7ADFFFBD}">
      <dgm:prSet/>
      <dgm:spPr/>
      <dgm:t>
        <a:bodyPr/>
        <a:lstStyle/>
        <a:p>
          <a:endParaRPr lang="en-IN" b="1"/>
        </a:p>
      </dgm:t>
    </dgm:pt>
    <dgm:pt modelId="{DEF01E6E-B940-46E3-BDCE-4AC2566B8BDD}">
      <dgm:prSet/>
      <dgm:spPr/>
      <dgm:t>
        <a:bodyPr/>
        <a:lstStyle/>
        <a:p>
          <a:r>
            <a:rPr lang="en-IN" b="1" u="sng"/>
            <a:t>Intra-state</a:t>
          </a:r>
          <a:r>
            <a:rPr lang="en-IN" b="1"/>
            <a:t>: trade and commerce confined within the territory of the specific state.  </a:t>
          </a:r>
        </a:p>
      </dgm:t>
    </dgm:pt>
    <dgm:pt modelId="{7E606259-BCF0-40A5-9BDD-8F0B3E31C3DA}" type="parTrans" cxnId="{B143B371-8A96-4120-B849-5A5FEAAB6B60}">
      <dgm:prSet/>
      <dgm:spPr/>
      <dgm:t>
        <a:bodyPr/>
        <a:lstStyle/>
        <a:p>
          <a:endParaRPr lang="en-IN" b="1"/>
        </a:p>
      </dgm:t>
    </dgm:pt>
    <dgm:pt modelId="{95A24035-E2B0-4128-BA06-F359E45E3580}" type="sibTrans" cxnId="{B143B371-8A96-4120-B849-5A5FEAAB6B60}">
      <dgm:prSet/>
      <dgm:spPr/>
      <dgm:t>
        <a:bodyPr/>
        <a:lstStyle/>
        <a:p>
          <a:endParaRPr lang="en-IN" b="1"/>
        </a:p>
      </dgm:t>
    </dgm:pt>
    <dgm:pt modelId="{B26B9291-D7DB-498F-BF37-14C25BE41335}" type="pres">
      <dgm:prSet presAssocID="{7D66FEE2-DC68-4103-8350-ADA24E5F2AC6}" presName="Name0" presStyleCnt="0">
        <dgm:presLayoutVars>
          <dgm:dir/>
          <dgm:animOne val="branch"/>
          <dgm:animLvl val="lvl"/>
        </dgm:presLayoutVars>
      </dgm:prSet>
      <dgm:spPr/>
    </dgm:pt>
    <dgm:pt modelId="{F2199362-F8D8-4A1C-8910-57BCDCDF7362}" type="pres">
      <dgm:prSet presAssocID="{5625E35A-D4C8-43E5-94ED-9120C2830E1C}" presName="chaos" presStyleCnt="0"/>
      <dgm:spPr/>
    </dgm:pt>
    <dgm:pt modelId="{0A88689E-C080-4FDF-9C8F-E7AC9DDDFDA8}" type="pres">
      <dgm:prSet presAssocID="{5625E35A-D4C8-43E5-94ED-9120C2830E1C}" presName="parTx1" presStyleLbl="revTx" presStyleIdx="0" presStyleCnt="1"/>
      <dgm:spPr/>
    </dgm:pt>
    <dgm:pt modelId="{0F291785-C9E8-48EE-85DC-D62CD70881FA}" type="pres">
      <dgm:prSet presAssocID="{5625E35A-D4C8-43E5-94ED-9120C2830E1C}" presName="c1" presStyleLbl="node1" presStyleIdx="0" presStyleCnt="19"/>
      <dgm:spPr/>
    </dgm:pt>
    <dgm:pt modelId="{34B68EFB-6A4D-4498-B1BE-E78DB3DD51E1}" type="pres">
      <dgm:prSet presAssocID="{5625E35A-D4C8-43E5-94ED-9120C2830E1C}" presName="c2" presStyleLbl="node1" presStyleIdx="1" presStyleCnt="19"/>
      <dgm:spPr/>
    </dgm:pt>
    <dgm:pt modelId="{3E662C64-8978-42AE-9B10-847A8AC8529A}" type="pres">
      <dgm:prSet presAssocID="{5625E35A-D4C8-43E5-94ED-9120C2830E1C}" presName="c3" presStyleLbl="node1" presStyleIdx="2" presStyleCnt="19"/>
      <dgm:spPr/>
    </dgm:pt>
    <dgm:pt modelId="{6A9C6BC4-4B6E-4D58-984F-251CA1878262}" type="pres">
      <dgm:prSet presAssocID="{5625E35A-D4C8-43E5-94ED-9120C2830E1C}" presName="c4" presStyleLbl="node1" presStyleIdx="3" presStyleCnt="19"/>
      <dgm:spPr/>
    </dgm:pt>
    <dgm:pt modelId="{67508DC2-BE46-438C-8668-B3075B5C2E2E}" type="pres">
      <dgm:prSet presAssocID="{5625E35A-D4C8-43E5-94ED-9120C2830E1C}" presName="c5" presStyleLbl="node1" presStyleIdx="4" presStyleCnt="19"/>
      <dgm:spPr/>
    </dgm:pt>
    <dgm:pt modelId="{F38C121F-92E9-489D-A762-E550A98128D9}" type="pres">
      <dgm:prSet presAssocID="{5625E35A-D4C8-43E5-94ED-9120C2830E1C}" presName="c6" presStyleLbl="node1" presStyleIdx="5" presStyleCnt="19"/>
      <dgm:spPr/>
    </dgm:pt>
    <dgm:pt modelId="{DBC6F02B-905D-4C36-86E5-F9F7B4C9B21D}" type="pres">
      <dgm:prSet presAssocID="{5625E35A-D4C8-43E5-94ED-9120C2830E1C}" presName="c7" presStyleLbl="node1" presStyleIdx="6" presStyleCnt="19"/>
      <dgm:spPr/>
    </dgm:pt>
    <dgm:pt modelId="{65A033DF-5A89-44AB-BD8F-D7EF18B4170F}" type="pres">
      <dgm:prSet presAssocID="{5625E35A-D4C8-43E5-94ED-9120C2830E1C}" presName="c8" presStyleLbl="node1" presStyleIdx="7" presStyleCnt="19"/>
      <dgm:spPr/>
    </dgm:pt>
    <dgm:pt modelId="{EFD03B35-652D-4EAD-84AD-F5C484CA0582}" type="pres">
      <dgm:prSet presAssocID="{5625E35A-D4C8-43E5-94ED-9120C2830E1C}" presName="c9" presStyleLbl="node1" presStyleIdx="8" presStyleCnt="19"/>
      <dgm:spPr/>
    </dgm:pt>
    <dgm:pt modelId="{979E96F8-F4A7-4853-9DDF-C8E482B32215}" type="pres">
      <dgm:prSet presAssocID="{5625E35A-D4C8-43E5-94ED-9120C2830E1C}" presName="c10" presStyleLbl="node1" presStyleIdx="9" presStyleCnt="19"/>
      <dgm:spPr/>
    </dgm:pt>
    <dgm:pt modelId="{DFB926BD-6618-485A-9768-3CFDABD0BD56}" type="pres">
      <dgm:prSet presAssocID="{5625E35A-D4C8-43E5-94ED-9120C2830E1C}" presName="c11" presStyleLbl="node1" presStyleIdx="10" presStyleCnt="19"/>
      <dgm:spPr/>
    </dgm:pt>
    <dgm:pt modelId="{1028EE68-623D-4623-AB34-14AC7F3D8454}" type="pres">
      <dgm:prSet presAssocID="{5625E35A-D4C8-43E5-94ED-9120C2830E1C}" presName="c12" presStyleLbl="node1" presStyleIdx="11" presStyleCnt="19"/>
      <dgm:spPr/>
    </dgm:pt>
    <dgm:pt modelId="{098B6286-D5F4-46F9-8584-A978ADAF59C0}" type="pres">
      <dgm:prSet presAssocID="{5625E35A-D4C8-43E5-94ED-9120C2830E1C}" presName="c13" presStyleLbl="node1" presStyleIdx="12" presStyleCnt="19"/>
      <dgm:spPr/>
    </dgm:pt>
    <dgm:pt modelId="{E63576DE-5A86-4DD4-ACE1-76C2ACF44147}" type="pres">
      <dgm:prSet presAssocID="{5625E35A-D4C8-43E5-94ED-9120C2830E1C}" presName="c14" presStyleLbl="node1" presStyleIdx="13" presStyleCnt="19"/>
      <dgm:spPr/>
    </dgm:pt>
    <dgm:pt modelId="{4052DC33-9D70-4D36-BB2E-C79D2647C22D}" type="pres">
      <dgm:prSet presAssocID="{5625E35A-D4C8-43E5-94ED-9120C2830E1C}" presName="c15" presStyleLbl="node1" presStyleIdx="14" presStyleCnt="19"/>
      <dgm:spPr/>
    </dgm:pt>
    <dgm:pt modelId="{9868B6FE-4817-4CD5-BBBD-3721EE808A8D}" type="pres">
      <dgm:prSet presAssocID="{5625E35A-D4C8-43E5-94ED-9120C2830E1C}" presName="c16" presStyleLbl="node1" presStyleIdx="15" presStyleCnt="19"/>
      <dgm:spPr/>
    </dgm:pt>
    <dgm:pt modelId="{1ECFADFF-E4B4-40D4-BCC1-DDD84C835E3A}" type="pres">
      <dgm:prSet presAssocID="{5625E35A-D4C8-43E5-94ED-9120C2830E1C}" presName="c17" presStyleLbl="node1" presStyleIdx="16" presStyleCnt="19"/>
      <dgm:spPr/>
    </dgm:pt>
    <dgm:pt modelId="{6D22E4B7-4672-4B16-AEE5-A00A2B00097F}" type="pres">
      <dgm:prSet presAssocID="{5625E35A-D4C8-43E5-94ED-9120C2830E1C}" presName="c18" presStyleLbl="node1" presStyleIdx="17" presStyleCnt="19"/>
      <dgm:spPr/>
    </dgm:pt>
    <dgm:pt modelId="{A0C12B67-9D4B-4075-8AEE-06C610548AEF}" type="pres">
      <dgm:prSet presAssocID="{FF4D2C65-E30B-490F-8F0A-3A819F87294C}" presName="chevronComposite1" presStyleCnt="0"/>
      <dgm:spPr/>
    </dgm:pt>
    <dgm:pt modelId="{EEA34812-F2E1-41FA-BAFD-D2262963A964}" type="pres">
      <dgm:prSet presAssocID="{FF4D2C65-E30B-490F-8F0A-3A819F87294C}" presName="chevron1" presStyleLbl="sibTrans2D1" presStyleIdx="0" presStyleCnt="2"/>
      <dgm:spPr/>
    </dgm:pt>
    <dgm:pt modelId="{80C4AD82-2723-4219-9982-0915D9C10369}" type="pres">
      <dgm:prSet presAssocID="{FF4D2C65-E30B-490F-8F0A-3A819F87294C}" presName="spChevron1" presStyleCnt="0"/>
      <dgm:spPr/>
    </dgm:pt>
    <dgm:pt modelId="{E972CD3B-5D6C-43E7-80A5-44414C96AFF2}" type="pres">
      <dgm:prSet presAssocID="{FF4D2C65-E30B-490F-8F0A-3A819F87294C}" presName="overlap" presStyleCnt="0"/>
      <dgm:spPr/>
    </dgm:pt>
    <dgm:pt modelId="{E7734691-AF42-4512-9A19-6E8955E71873}" type="pres">
      <dgm:prSet presAssocID="{FF4D2C65-E30B-490F-8F0A-3A819F87294C}" presName="chevronComposite2" presStyleCnt="0"/>
      <dgm:spPr/>
    </dgm:pt>
    <dgm:pt modelId="{3695DB7D-636A-4D14-8932-5C566CC896B4}" type="pres">
      <dgm:prSet presAssocID="{FF4D2C65-E30B-490F-8F0A-3A819F87294C}" presName="chevron2" presStyleLbl="sibTrans2D1" presStyleIdx="1" presStyleCnt="2"/>
      <dgm:spPr/>
    </dgm:pt>
    <dgm:pt modelId="{67619FAB-E16A-4541-9046-963819B1AC11}" type="pres">
      <dgm:prSet presAssocID="{FF4D2C65-E30B-490F-8F0A-3A819F87294C}" presName="spChevron2" presStyleCnt="0"/>
      <dgm:spPr/>
    </dgm:pt>
    <dgm:pt modelId="{F5D7906E-DB2C-4E9F-A7A8-6FB60362B211}" type="pres">
      <dgm:prSet presAssocID="{DEF01E6E-B940-46E3-BDCE-4AC2566B8BDD}" presName="last" presStyleCnt="0"/>
      <dgm:spPr/>
    </dgm:pt>
    <dgm:pt modelId="{AAFA085B-9ADD-48BB-A9B1-1105244F6592}" type="pres">
      <dgm:prSet presAssocID="{DEF01E6E-B940-46E3-BDCE-4AC2566B8BDD}" presName="circleTx" presStyleLbl="node1" presStyleIdx="18" presStyleCnt="19"/>
      <dgm:spPr/>
    </dgm:pt>
    <dgm:pt modelId="{4A784559-96D1-46E6-B0A1-8A01531DB8A5}" type="pres">
      <dgm:prSet presAssocID="{DEF01E6E-B940-46E3-BDCE-4AC2566B8BDD}" presName="spN" presStyleCnt="0"/>
      <dgm:spPr/>
    </dgm:pt>
  </dgm:ptLst>
  <dgm:cxnLst>
    <dgm:cxn modelId="{79763026-5624-4417-8AAD-621093EAF093}" type="presOf" srcId="{DEF01E6E-B940-46E3-BDCE-4AC2566B8BDD}" destId="{AAFA085B-9ADD-48BB-A9B1-1105244F6592}" srcOrd="0" destOrd="0" presId="urn:microsoft.com/office/officeart/2009/3/layout/RandomtoResultProcess"/>
    <dgm:cxn modelId="{4441BE3E-2CD9-4398-9504-B4D25A692829}" type="presOf" srcId="{7D66FEE2-DC68-4103-8350-ADA24E5F2AC6}" destId="{B26B9291-D7DB-498F-BF37-14C25BE41335}" srcOrd="0" destOrd="0" presId="urn:microsoft.com/office/officeart/2009/3/layout/RandomtoResultProcess"/>
    <dgm:cxn modelId="{B143B371-8A96-4120-B849-5A5FEAAB6B60}" srcId="{7D66FEE2-DC68-4103-8350-ADA24E5F2AC6}" destId="{DEF01E6E-B940-46E3-BDCE-4AC2566B8BDD}" srcOrd="1" destOrd="0" parTransId="{7E606259-BCF0-40A5-9BDD-8F0B3E31C3DA}" sibTransId="{95A24035-E2B0-4128-BA06-F359E45E3580}"/>
    <dgm:cxn modelId="{1F233D81-FC8C-417B-A2DE-BB5F7ADFFFBD}" srcId="{7D66FEE2-DC68-4103-8350-ADA24E5F2AC6}" destId="{5625E35A-D4C8-43E5-94ED-9120C2830E1C}" srcOrd="0" destOrd="0" parTransId="{CC46C5FE-86B1-4E7F-8B15-A3F2F2F8B4A6}" sibTransId="{FF4D2C65-E30B-490F-8F0A-3A819F87294C}"/>
    <dgm:cxn modelId="{1D674F97-D5A9-4C12-9E31-FC2D80701C2C}" type="presOf" srcId="{5625E35A-D4C8-43E5-94ED-9120C2830E1C}" destId="{0A88689E-C080-4FDF-9C8F-E7AC9DDDFDA8}" srcOrd="0" destOrd="0" presId="urn:microsoft.com/office/officeart/2009/3/layout/RandomtoResultProcess"/>
    <dgm:cxn modelId="{9AF8607B-EDCC-4830-9204-092AA1BCE93E}" type="presParOf" srcId="{B26B9291-D7DB-498F-BF37-14C25BE41335}" destId="{F2199362-F8D8-4A1C-8910-57BCDCDF7362}" srcOrd="0" destOrd="0" presId="urn:microsoft.com/office/officeart/2009/3/layout/RandomtoResultProcess"/>
    <dgm:cxn modelId="{3BBB5AE9-1414-4ABC-824C-95212128852D}" type="presParOf" srcId="{F2199362-F8D8-4A1C-8910-57BCDCDF7362}" destId="{0A88689E-C080-4FDF-9C8F-E7AC9DDDFDA8}" srcOrd="0" destOrd="0" presId="urn:microsoft.com/office/officeart/2009/3/layout/RandomtoResultProcess"/>
    <dgm:cxn modelId="{27E45E3A-5C0D-49D8-8FD8-4F0ABF82CDA2}" type="presParOf" srcId="{F2199362-F8D8-4A1C-8910-57BCDCDF7362}" destId="{0F291785-C9E8-48EE-85DC-D62CD70881FA}" srcOrd="1" destOrd="0" presId="urn:microsoft.com/office/officeart/2009/3/layout/RandomtoResultProcess"/>
    <dgm:cxn modelId="{AC8900EF-58D5-44A6-A3E4-4FBEDC3DE09F}" type="presParOf" srcId="{F2199362-F8D8-4A1C-8910-57BCDCDF7362}" destId="{34B68EFB-6A4D-4498-B1BE-E78DB3DD51E1}" srcOrd="2" destOrd="0" presId="urn:microsoft.com/office/officeart/2009/3/layout/RandomtoResultProcess"/>
    <dgm:cxn modelId="{181B00EB-1FF0-4B81-8FB2-C8A33C4A7998}" type="presParOf" srcId="{F2199362-F8D8-4A1C-8910-57BCDCDF7362}" destId="{3E662C64-8978-42AE-9B10-847A8AC8529A}" srcOrd="3" destOrd="0" presId="urn:microsoft.com/office/officeart/2009/3/layout/RandomtoResultProcess"/>
    <dgm:cxn modelId="{035CE3D6-DF5E-4561-92D6-AFF99F5F6437}" type="presParOf" srcId="{F2199362-F8D8-4A1C-8910-57BCDCDF7362}" destId="{6A9C6BC4-4B6E-4D58-984F-251CA1878262}" srcOrd="4" destOrd="0" presId="urn:microsoft.com/office/officeart/2009/3/layout/RandomtoResultProcess"/>
    <dgm:cxn modelId="{796AC332-C5CE-4C1D-AB85-DCCAD8DAF5D1}" type="presParOf" srcId="{F2199362-F8D8-4A1C-8910-57BCDCDF7362}" destId="{67508DC2-BE46-438C-8668-B3075B5C2E2E}" srcOrd="5" destOrd="0" presId="urn:microsoft.com/office/officeart/2009/3/layout/RandomtoResultProcess"/>
    <dgm:cxn modelId="{943D9966-ED0F-4B76-86A2-39DA7A4F4206}" type="presParOf" srcId="{F2199362-F8D8-4A1C-8910-57BCDCDF7362}" destId="{F38C121F-92E9-489D-A762-E550A98128D9}" srcOrd="6" destOrd="0" presId="urn:microsoft.com/office/officeart/2009/3/layout/RandomtoResultProcess"/>
    <dgm:cxn modelId="{473A674A-9E09-4660-94FB-E5DCE7522826}" type="presParOf" srcId="{F2199362-F8D8-4A1C-8910-57BCDCDF7362}" destId="{DBC6F02B-905D-4C36-86E5-F9F7B4C9B21D}" srcOrd="7" destOrd="0" presId="urn:microsoft.com/office/officeart/2009/3/layout/RandomtoResultProcess"/>
    <dgm:cxn modelId="{05B79DEB-0D89-4F56-A2EC-2B118CCDE20C}" type="presParOf" srcId="{F2199362-F8D8-4A1C-8910-57BCDCDF7362}" destId="{65A033DF-5A89-44AB-BD8F-D7EF18B4170F}" srcOrd="8" destOrd="0" presId="urn:microsoft.com/office/officeart/2009/3/layout/RandomtoResultProcess"/>
    <dgm:cxn modelId="{7F25ED9E-CE08-49D9-B5A7-35C31BFF7DA6}" type="presParOf" srcId="{F2199362-F8D8-4A1C-8910-57BCDCDF7362}" destId="{EFD03B35-652D-4EAD-84AD-F5C484CA0582}" srcOrd="9" destOrd="0" presId="urn:microsoft.com/office/officeart/2009/3/layout/RandomtoResultProcess"/>
    <dgm:cxn modelId="{8E7BC067-A859-4780-913E-BDCE40F8C7C9}" type="presParOf" srcId="{F2199362-F8D8-4A1C-8910-57BCDCDF7362}" destId="{979E96F8-F4A7-4853-9DDF-C8E482B32215}" srcOrd="10" destOrd="0" presId="urn:microsoft.com/office/officeart/2009/3/layout/RandomtoResultProcess"/>
    <dgm:cxn modelId="{3AE142D3-DE4D-4F88-8F9F-45B927EEC37D}" type="presParOf" srcId="{F2199362-F8D8-4A1C-8910-57BCDCDF7362}" destId="{DFB926BD-6618-485A-9768-3CFDABD0BD56}" srcOrd="11" destOrd="0" presId="urn:microsoft.com/office/officeart/2009/3/layout/RandomtoResultProcess"/>
    <dgm:cxn modelId="{B64307CE-223D-4F2F-8631-1D9B6A71EC60}" type="presParOf" srcId="{F2199362-F8D8-4A1C-8910-57BCDCDF7362}" destId="{1028EE68-623D-4623-AB34-14AC7F3D8454}" srcOrd="12" destOrd="0" presId="urn:microsoft.com/office/officeart/2009/3/layout/RandomtoResultProcess"/>
    <dgm:cxn modelId="{7A75E607-D4AD-4392-AEA3-51E090B77337}" type="presParOf" srcId="{F2199362-F8D8-4A1C-8910-57BCDCDF7362}" destId="{098B6286-D5F4-46F9-8584-A978ADAF59C0}" srcOrd="13" destOrd="0" presId="urn:microsoft.com/office/officeart/2009/3/layout/RandomtoResultProcess"/>
    <dgm:cxn modelId="{7A496D37-3D2E-44BF-AC63-928170D687BA}" type="presParOf" srcId="{F2199362-F8D8-4A1C-8910-57BCDCDF7362}" destId="{E63576DE-5A86-4DD4-ACE1-76C2ACF44147}" srcOrd="14" destOrd="0" presId="urn:microsoft.com/office/officeart/2009/3/layout/RandomtoResultProcess"/>
    <dgm:cxn modelId="{012AFEEE-40EB-41BB-9260-14BC59176A70}" type="presParOf" srcId="{F2199362-F8D8-4A1C-8910-57BCDCDF7362}" destId="{4052DC33-9D70-4D36-BB2E-C79D2647C22D}" srcOrd="15" destOrd="0" presId="urn:microsoft.com/office/officeart/2009/3/layout/RandomtoResultProcess"/>
    <dgm:cxn modelId="{7C8D12B4-F1CB-490C-9EBB-DD5453D0907A}" type="presParOf" srcId="{F2199362-F8D8-4A1C-8910-57BCDCDF7362}" destId="{9868B6FE-4817-4CD5-BBBD-3721EE808A8D}" srcOrd="16" destOrd="0" presId="urn:microsoft.com/office/officeart/2009/3/layout/RandomtoResultProcess"/>
    <dgm:cxn modelId="{FB9406DA-4CDA-45DC-9CF1-AB53DB83D893}" type="presParOf" srcId="{F2199362-F8D8-4A1C-8910-57BCDCDF7362}" destId="{1ECFADFF-E4B4-40D4-BCC1-DDD84C835E3A}" srcOrd="17" destOrd="0" presId="urn:microsoft.com/office/officeart/2009/3/layout/RandomtoResultProcess"/>
    <dgm:cxn modelId="{9493B208-A9A5-4C19-BC0D-D7AB6729D333}" type="presParOf" srcId="{F2199362-F8D8-4A1C-8910-57BCDCDF7362}" destId="{6D22E4B7-4672-4B16-AEE5-A00A2B00097F}" srcOrd="18" destOrd="0" presId="urn:microsoft.com/office/officeart/2009/3/layout/RandomtoResultProcess"/>
    <dgm:cxn modelId="{DB95ED58-1BF8-4A2B-B106-5F2B5400745E}" type="presParOf" srcId="{B26B9291-D7DB-498F-BF37-14C25BE41335}" destId="{A0C12B67-9D4B-4075-8AEE-06C610548AEF}" srcOrd="1" destOrd="0" presId="urn:microsoft.com/office/officeart/2009/3/layout/RandomtoResultProcess"/>
    <dgm:cxn modelId="{85F240D6-5D3D-41BC-B98D-BAB21E09E2B8}" type="presParOf" srcId="{A0C12B67-9D4B-4075-8AEE-06C610548AEF}" destId="{EEA34812-F2E1-41FA-BAFD-D2262963A964}" srcOrd="0" destOrd="0" presId="urn:microsoft.com/office/officeart/2009/3/layout/RandomtoResultProcess"/>
    <dgm:cxn modelId="{2ED8D4D2-E5F9-4587-BCA4-9B692346572D}" type="presParOf" srcId="{A0C12B67-9D4B-4075-8AEE-06C610548AEF}" destId="{80C4AD82-2723-4219-9982-0915D9C10369}" srcOrd="1" destOrd="0" presId="urn:microsoft.com/office/officeart/2009/3/layout/RandomtoResultProcess"/>
    <dgm:cxn modelId="{B2D95FFB-F60C-4CD6-9A34-55F2E87229D9}" type="presParOf" srcId="{B26B9291-D7DB-498F-BF37-14C25BE41335}" destId="{E972CD3B-5D6C-43E7-80A5-44414C96AFF2}" srcOrd="2" destOrd="0" presId="urn:microsoft.com/office/officeart/2009/3/layout/RandomtoResultProcess"/>
    <dgm:cxn modelId="{51EF8FAC-21A3-4EFF-8A77-3D0799E60508}" type="presParOf" srcId="{B26B9291-D7DB-498F-BF37-14C25BE41335}" destId="{E7734691-AF42-4512-9A19-6E8955E71873}" srcOrd="3" destOrd="0" presId="urn:microsoft.com/office/officeart/2009/3/layout/RandomtoResultProcess"/>
    <dgm:cxn modelId="{49A00C14-0833-41AF-8F81-82BE19DFA8F2}" type="presParOf" srcId="{E7734691-AF42-4512-9A19-6E8955E71873}" destId="{3695DB7D-636A-4D14-8932-5C566CC896B4}" srcOrd="0" destOrd="0" presId="urn:microsoft.com/office/officeart/2009/3/layout/RandomtoResultProcess"/>
    <dgm:cxn modelId="{200B15B8-FDC5-4BB9-BCD8-EDFB38DB09B6}" type="presParOf" srcId="{E7734691-AF42-4512-9A19-6E8955E71873}" destId="{67619FAB-E16A-4541-9046-963819B1AC11}" srcOrd="1" destOrd="0" presId="urn:microsoft.com/office/officeart/2009/3/layout/RandomtoResultProcess"/>
    <dgm:cxn modelId="{E80833A9-2A64-414C-8117-1C19D74D3E63}" type="presParOf" srcId="{B26B9291-D7DB-498F-BF37-14C25BE41335}" destId="{F5D7906E-DB2C-4E9F-A7A8-6FB60362B211}" srcOrd="4" destOrd="0" presId="urn:microsoft.com/office/officeart/2009/3/layout/RandomtoResultProcess"/>
    <dgm:cxn modelId="{8939FC37-475F-4029-BD7C-A9CF5635F88A}" type="presParOf" srcId="{F5D7906E-DB2C-4E9F-A7A8-6FB60362B211}" destId="{AAFA085B-9ADD-48BB-A9B1-1105244F6592}" srcOrd="0" destOrd="0" presId="urn:microsoft.com/office/officeart/2009/3/layout/RandomtoResultProcess"/>
    <dgm:cxn modelId="{D4E98706-666D-4E20-97D7-9EF75E847D83}" type="presParOf" srcId="{F5D7906E-DB2C-4E9F-A7A8-6FB60362B211}" destId="{4A784559-96D1-46E6-B0A1-8A01531DB8A5}" srcOrd="1" destOrd="0" presId="urn:microsoft.com/office/officeart/2009/3/layout/RandomtoResultProcess"/>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FD6A84D-0A2F-4382-B713-4A31C9A0A98C}" type="doc">
      <dgm:prSet loTypeId="urn:microsoft.com/office/officeart/2005/8/layout/vList5" loCatId="list" qsTypeId="urn:microsoft.com/office/officeart/2005/8/quickstyle/simple3" qsCatId="simple" csTypeId="urn:microsoft.com/office/officeart/2005/8/colors/accent1_2" csCatId="accent1" phldr="1"/>
      <dgm:spPr/>
      <dgm:t>
        <a:bodyPr/>
        <a:lstStyle/>
        <a:p>
          <a:endParaRPr lang="en-IN"/>
        </a:p>
      </dgm:t>
    </dgm:pt>
    <dgm:pt modelId="{D7EEB4B4-DBCE-427F-B59B-426AFD743030}">
      <dgm:prSet custT="1"/>
      <dgm:spPr/>
      <dgm:t>
        <a:bodyPr/>
        <a:lstStyle/>
        <a:p>
          <a:r>
            <a:rPr lang="en-US" sz="4000" b="1" dirty="0">
              <a:effectLst>
                <a:glow rad="101600">
                  <a:schemeClr val="tx2">
                    <a:lumMod val="50000"/>
                    <a:alpha val="60000"/>
                  </a:schemeClr>
                </a:glow>
                <a:reflection blurRad="6350" stA="55000" endA="50" endPos="85000" dist="29997" dir="5400000" sy="-100000" algn="bl" rotWithShape="0"/>
              </a:effectLst>
              <a:latin typeface="Arial" panose="020B0604020202020204" pitchFamily="34" charset="0"/>
              <a:cs typeface="Arial" panose="020B0604020202020204" pitchFamily="34" charset="0"/>
            </a:rPr>
            <a:t>ARTICLE 301 AND AUSTRALIAN CONSTITUTION</a:t>
          </a:r>
          <a:endParaRPr lang="en-IN" sz="4000" b="1" dirty="0">
            <a:effectLst>
              <a:glow rad="101600">
                <a:schemeClr val="tx2">
                  <a:lumMod val="50000"/>
                  <a:alpha val="60000"/>
                </a:schemeClr>
              </a:glow>
              <a:reflection blurRad="6350" stA="55000" endA="50" endPos="85000" dist="29997" dir="5400000" sy="-100000" algn="bl" rotWithShape="0"/>
            </a:effectLst>
            <a:latin typeface="Arial" panose="020B0604020202020204" pitchFamily="34" charset="0"/>
            <a:cs typeface="Arial" panose="020B0604020202020204" pitchFamily="34" charset="0"/>
          </a:endParaRPr>
        </a:p>
      </dgm:t>
    </dgm:pt>
    <dgm:pt modelId="{C14B501D-BC65-4C44-9363-095A38836BC7}" type="parTrans" cxnId="{F9BD5214-C626-4088-81CA-84E4CBC23E90}">
      <dgm:prSet/>
      <dgm:spPr/>
      <dgm:t>
        <a:bodyPr/>
        <a:lstStyle/>
        <a:p>
          <a:endParaRPr lang="en-IN" sz="4000" b="1">
            <a:solidFill>
              <a:schemeClr val="bg1"/>
            </a:solidFill>
            <a:effectLst>
              <a:glow rad="101600">
                <a:schemeClr val="tx2">
                  <a:lumMod val="50000"/>
                  <a:alpha val="60000"/>
                </a:schemeClr>
              </a:glow>
              <a:reflection blurRad="6350" stA="55000" endA="50" endPos="85000" dist="29997" dir="5400000" sy="-100000" algn="bl" rotWithShape="0"/>
            </a:effectLst>
          </a:endParaRPr>
        </a:p>
      </dgm:t>
    </dgm:pt>
    <dgm:pt modelId="{A374C645-05E8-4576-98EC-8F521A55DD9E}" type="sibTrans" cxnId="{F9BD5214-C626-4088-81CA-84E4CBC23E90}">
      <dgm:prSet/>
      <dgm:spPr/>
      <dgm:t>
        <a:bodyPr/>
        <a:lstStyle/>
        <a:p>
          <a:endParaRPr lang="en-IN" sz="4000" b="1">
            <a:solidFill>
              <a:schemeClr val="bg1"/>
            </a:solidFill>
            <a:effectLst>
              <a:glow rad="101600">
                <a:schemeClr val="tx2">
                  <a:lumMod val="50000"/>
                  <a:alpha val="60000"/>
                </a:schemeClr>
              </a:glow>
              <a:reflection blurRad="6350" stA="55000" endA="50" endPos="85000" dist="29997" dir="5400000" sy="-100000" algn="bl" rotWithShape="0"/>
            </a:effectLst>
          </a:endParaRPr>
        </a:p>
      </dgm:t>
    </dgm:pt>
    <dgm:pt modelId="{281C5609-59EB-4A0E-8A09-3512021B0CEE}" type="pres">
      <dgm:prSet presAssocID="{5FD6A84D-0A2F-4382-B713-4A31C9A0A98C}" presName="Name0" presStyleCnt="0">
        <dgm:presLayoutVars>
          <dgm:dir/>
          <dgm:animLvl val="lvl"/>
          <dgm:resizeHandles val="exact"/>
        </dgm:presLayoutVars>
      </dgm:prSet>
      <dgm:spPr/>
    </dgm:pt>
    <dgm:pt modelId="{FBC20444-0096-46B2-816D-0A206F893408}" type="pres">
      <dgm:prSet presAssocID="{D7EEB4B4-DBCE-427F-B59B-426AFD743030}" presName="linNode" presStyleCnt="0"/>
      <dgm:spPr/>
    </dgm:pt>
    <dgm:pt modelId="{E05634E6-BA62-4E06-AFC2-DB163DF20C7F}" type="pres">
      <dgm:prSet presAssocID="{D7EEB4B4-DBCE-427F-B59B-426AFD743030}" presName="parentText" presStyleLbl="node1" presStyleIdx="0" presStyleCnt="1" custScaleX="266512">
        <dgm:presLayoutVars>
          <dgm:chMax val="1"/>
          <dgm:bulletEnabled val="1"/>
        </dgm:presLayoutVars>
      </dgm:prSet>
      <dgm:spPr/>
    </dgm:pt>
  </dgm:ptLst>
  <dgm:cxnLst>
    <dgm:cxn modelId="{509AC402-18A5-4178-8671-C8B5952DFC77}" type="presOf" srcId="{D7EEB4B4-DBCE-427F-B59B-426AFD743030}" destId="{E05634E6-BA62-4E06-AFC2-DB163DF20C7F}" srcOrd="0" destOrd="0" presId="urn:microsoft.com/office/officeart/2005/8/layout/vList5"/>
    <dgm:cxn modelId="{F9BD5214-C626-4088-81CA-84E4CBC23E90}" srcId="{5FD6A84D-0A2F-4382-B713-4A31C9A0A98C}" destId="{D7EEB4B4-DBCE-427F-B59B-426AFD743030}" srcOrd="0" destOrd="0" parTransId="{C14B501D-BC65-4C44-9363-095A38836BC7}" sibTransId="{A374C645-05E8-4576-98EC-8F521A55DD9E}"/>
    <dgm:cxn modelId="{12F5336A-C2D0-4C30-A494-3D645AFB5165}" type="presOf" srcId="{5FD6A84D-0A2F-4382-B713-4A31C9A0A98C}" destId="{281C5609-59EB-4A0E-8A09-3512021B0CEE}" srcOrd="0" destOrd="0" presId="urn:microsoft.com/office/officeart/2005/8/layout/vList5"/>
    <dgm:cxn modelId="{2DB58AD7-2D30-44CF-9DAE-00023BCE4501}" type="presParOf" srcId="{281C5609-59EB-4A0E-8A09-3512021B0CEE}" destId="{FBC20444-0096-46B2-816D-0A206F893408}" srcOrd="0" destOrd="0" presId="urn:microsoft.com/office/officeart/2005/8/layout/vList5"/>
    <dgm:cxn modelId="{0090B772-857B-471A-ABB0-ECB53BA65E7F}" type="presParOf" srcId="{FBC20444-0096-46B2-816D-0A206F893408}" destId="{E05634E6-BA62-4E06-AFC2-DB163DF20C7F}"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B671482-085D-4AC8-A899-A70C21AC1DCF}" type="doc">
      <dgm:prSet loTypeId="urn:microsoft.com/office/officeart/2005/8/layout/process4" loCatId="process" qsTypeId="urn:microsoft.com/office/officeart/2005/8/quickstyle/simple2" qsCatId="simple" csTypeId="urn:microsoft.com/office/officeart/2005/8/colors/accent0_1" csCatId="mainScheme" phldr="1"/>
      <dgm:spPr/>
      <dgm:t>
        <a:bodyPr/>
        <a:lstStyle/>
        <a:p>
          <a:endParaRPr lang="en-IN"/>
        </a:p>
      </dgm:t>
    </dgm:pt>
    <dgm:pt modelId="{A09883CF-F4AA-4C26-9A97-98A671A768E7}">
      <dgm:prSet custT="1"/>
      <dgm:spPr/>
      <dgm:t>
        <a:bodyPr/>
        <a:lstStyle/>
        <a:p>
          <a:r>
            <a:rPr lang="en-IN" sz="1600" b="1" i="0" dirty="0"/>
            <a:t>There are several points of comparison and contrast between  the Australian and Indian schemes of distribution of powers. </a:t>
          </a:r>
          <a:endParaRPr lang="en-IN" sz="1600" b="1" dirty="0"/>
        </a:p>
      </dgm:t>
    </dgm:pt>
    <dgm:pt modelId="{B4D6DCCB-9827-49BB-B214-49BCEFF9BB8C}" type="parTrans" cxnId="{94000ACE-0946-4CDB-87C9-3AD7E8EBF2F9}">
      <dgm:prSet/>
      <dgm:spPr/>
      <dgm:t>
        <a:bodyPr/>
        <a:lstStyle/>
        <a:p>
          <a:endParaRPr lang="en-IN" sz="2000" b="1"/>
        </a:p>
      </dgm:t>
    </dgm:pt>
    <dgm:pt modelId="{09556422-CFFD-45C8-A5D7-7C41FF52C23B}" type="sibTrans" cxnId="{94000ACE-0946-4CDB-87C9-3AD7E8EBF2F9}">
      <dgm:prSet/>
      <dgm:spPr/>
      <dgm:t>
        <a:bodyPr/>
        <a:lstStyle/>
        <a:p>
          <a:endParaRPr lang="en-IN" sz="2000" b="1"/>
        </a:p>
      </dgm:t>
    </dgm:pt>
    <dgm:pt modelId="{78D57513-3365-4B33-BD62-FFF63764292E}">
      <dgm:prSet custT="1"/>
      <dgm:spPr/>
      <dgm:t>
        <a:bodyPr/>
        <a:lstStyle/>
        <a:p>
          <a:r>
            <a:rPr lang="en-IN" sz="1600" b="1" i="0" dirty="0"/>
            <a:t>The crucial position for the purpose of the Australian Act is Section 92 according to which the  trade, commerce and intercourse among the States shall be absolutely free. </a:t>
          </a:r>
          <a:endParaRPr lang="en-IN" sz="1600" b="1" dirty="0"/>
        </a:p>
      </dgm:t>
    </dgm:pt>
    <dgm:pt modelId="{E7F30103-BB51-4A27-A650-4B275F1FC612}" type="parTrans" cxnId="{FCB56D4B-5194-45AC-9FCB-EF62EBD08E8D}">
      <dgm:prSet/>
      <dgm:spPr/>
      <dgm:t>
        <a:bodyPr/>
        <a:lstStyle/>
        <a:p>
          <a:endParaRPr lang="en-IN" sz="2000" b="1"/>
        </a:p>
      </dgm:t>
    </dgm:pt>
    <dgm:pt modelId="{1155AD7F-53EA-4389-9FA5-04D4841C7D46}" type="sibTrans" cxnId="{FCB56D4B-5194-45AC-9FCB-EF62EBD08E8D}">
      <dgm:prSet/>
      <dgm:spPr/>
      <dgm:t>
        <a:bodyPr/>
        <a:lstStyle/>
        <a:p>
          <a:endParaRPr lang="en-IN" sz="2000" b="1"/>
        </a:p>
      </dgm:t>
    </dgm:pt>
    <dgm:pt modelId="{901BCC84-0059-444B-B1A8-CE5257A53077}">
      <dgm:prSet custT="1"/>
      <dgm:spPr/>
      <dgm:t>
        <a:bodyPr/>
        <a:lstStyle/>
        <a:p>
          <a:r>
            <a:rPr lang="en-IN" sz="1600" b="1" i="0" dirty="0"/>
            <a:t>Section 92 guarantees both legislative as well as executive freedom and prohibits  discrimination as well as fiscal burdens. In the case of </a:t>
          </a:r>
          <a:r>
            <a:rPr lang="en-IN" sz="1600" b="1" i="1" dirty="0"/>
            <a:t>James v Commonwealth</a:t>
          </a:r>
          <a:r>
            <a:rPr lang="en-IN" sz="1600" b="1" i="1" baseline="30000" dirty="0"/>
            <a:t>6</a:t>
          </a:r>
          <a:r>
            <a:rPr lang="en-IN" sz="1600" b="1" i="0" dirty="0"/>
            <a:t>, Lord Wright  stated that only ‘Section 92 declares right of trade or business.’ </a:t>
          </a:r>
          <a:endParaRPr lang="en-IN" sz="1600" b="1" dirty="0"/>
        </a:p>
      </dgm:t>
    </dgm:pt>
    <dgm:pt modelId="{94DCDE3A-691A-4E43-8D30-FE62379627DB}" type="parTrans" cxnId="{1F09DD3F-2746-47D8-883C-4EB93090F608}">
      <dgm:prSet/>
      <dgm:spPr/>
      <dgm:t>
        <a:bodyPr/>
        <a:lstStyle/>
        <a:p>
          <a:endParaRPr lang="en-IN" sz="2000" b="1"/>
        </a:p>
      </dgm:t>
    </dgm:pt>
    <dgm:pt modelId="{E96E581C-62E8-4FEB-80AF-492FDE833B8E}" type="sibTrans" cxnId="{1F09DD3F-2746-47D8-883C-4EB93090F608}">
      <dgm:prSet/>
      <dgm:spPr/>
      <dgm:t>
        <a:bodyPr/>
        <a:lstStyle/>
        <a:p>
          <a:endParaRPr lang="en-IN" sz="2000" b="1"/>
        </a:p>
      </dgm:t>
    </dgm:pt>
    <dgm:pt modelId="{8A3D4DBC-8B9E-4DC4-8578-BCCBCB8E7C13}">
      <dgm:prSet custT="1"/>
      <dgm:spPr/>
      <dgm:t>
        <a:bodyPr/>
        <a:lstStyle/>
        <a:p>
          <a:r>
            <a:rPr lang="en-IN" sz="1600" b="1" i="0" dirty="0"/>
            <a:t>The Common Wealth of Australian Constitution Act, 1900 (“Australian Act”) was enacted  during the British Parliament and it specified separate and only specific powers to the Centre  and elaborated in detail the scheme of separation of powers. </a:t>
          </a:r>
          <a:endParaRPr lang="en-IN" sz="1600" b="1" dirty="0"/>
        </a:p>
      </dgm:t>
    </dgm:pt>
    <dgm:pt modelId="{D6556BE1-DA0F-4B88-9444-22C923D94A0B}" type="sibTrans" cxnId="{D6ADEFE2-301D-4AD0-A78C-C684E5403F73}">
      <dgm:prSet/>
      <dgm:spPr/>
      <dgm:t>
        <a:bodyPr/>
        <a:lstStyle/>
        <a:p>
          <a:endParaRPr lang="en-IN" sz="2000" b="1"/>
        </a:p>
      </dgm:t>
    </dgm:pt>
    <dgm:pt modelId="{E773A9FD-254D-41B6-AC63-F796589FA1AF}" type="parTrans" cxnId="{D6ADEFE2-301D-4AD0-A78C-C684E5403F73}">
      <dgm:prSet/>
      <dgm:spPr/>
      <dgm:t>
        <a:bodyPr/>
        <a:lstStyle/>
        <a:p>
          <a:endParaRPr lang="en-IN" sz="2000" b="1"/>
        </a:p>
      </dgm:t>
    </dgm:pt>
    <dgm:pt modelId="{09E0C19D-4E47-4430-A5AC-DBCF32FF182F}" type="pres">
      <dgm:prSet presAssocID="{6B671482-085D-4AC8-A899-A70C21AC1DCF}" presName="Name0" presStyleCnt="0">
        <dgm:presLayoutVars>
          <dgm:dir/>
          <dgm:animLvl val="lvl"/>
          <dgm:resizeHandles val="exact"/>
        </dgm:presLayoutVars>
      </dgm:prSet>
      <dgm:spPr/>
    </dgm:pt>
    <dgm:pt modelId="{5BCF27A1-E4C4-4401-A6A4-7DB518AE4281}" type="pres">
      <dgm:prSet presAssocID="{901BCC84-0059-444B-B1A8-CE5257A53077}" presName="boxAndChildren" presStyleCnt="0"/>
      <dgm:spPr/>
    </dgm:pt>
    <dgm:pt modelId="{4C2534B2-0884-4C2C-A676-18AC4A6D7AC6}" type="pres">
      <dgm:prSet presAssocID="{901BCC84-0059-444B-B1A8-CE5257A53077}" presName="parentTextBox" presStyleLbl="node1" presStyleIdx="0" presStyleCnt="4"/>
      <dgm:spPr/>
    </dgm:pt>
    <dgm:pt modelId="{1BA3416A-8C7B-45CE-9896-566521A08621}" type="pres">
      <dgm:prSet presAssocID="{1155AD7F-53EA-4389-9FA5-04D4841C7D46}" presName="sp" presStyleCnt="0"/>
      <dgm:spPr/>
    </dgm:pt>
    <dgm:pt modelId="{C1889C3C-90B8-4B5F-A652-C2AB4DC6F813}" type="pres">
      <dgm:prSet presAssocID="{78D57513-3365-4B33-BD62-FFF63764292E}" presName="arrowAndChildren" presStyleCnt="0"/>
      <dgm:spPr/>
    </dgm:pt>
    <dgm:pt modelId="{4F9FB300-B18A-4698-B145-C4D5C1368AF5}" type="pres">
      <dgm:prSet presAssocID="{78D57513-3365-4B33-BD62-FFF63764292E}" presName="parentTextArrow" presStyleLbl="node1" presStyleIdx="1" presStyleCnt="4"/>
      <dgm:spPr/>
    </dgm:pt>
    <dgm:pt modelId="{D07C2045-7FAE-4031-AE84-1566C97F21D3}" type="pres">
      <dgm:prSet presAssocID="{09556422-CFFD-45C8-A5D7-7C41FF52C23B}" presName="sp" presStyleCnt="0"/>
      <dgm:spPr/>
    </dgm:pt>
    <dgm:pt modelId="{7E272D6B-72C3-4CA2-BE86-416DB1651A00}" type="pres">
      <dgm:prSet presAssocID="{A09883CF-F4AA-4C26-9A97-98A671A768E7}" presName="arrowAndChildren" presStyleCnt="0"/>
      <dgm:spPr/>
    </dgm:pt>
    <dgm:pt modelId="{8D713D09-761A-4DE8-8547-F98D14B7F6DF}" type="pres">
      <dgm:prSet presAssocID="{A09883CF-F4AA-4C26-9A97-98A671A768E7}" presName="parentTextArrow" presStyleLbl="node1" presStyleIdx="2" presStyleCnt="4"/>
      <dgm:spPr/>
    </dgm:pt>
    <dgm:pt modelId="{75A6D0FB-F9B3-4E6D-BE65-80FFB7A147C9}" type="pres">
      <dgm:prSet presAssocID="{D6556BE1-DA0F-4B88-9444-22C923D94A0B}" presName="sp" presStyleCnt="0"/>
      <dgm:spPr/>
    </dgm:pt>
    <dgm:pt modelId="{E2AC71F7-5D22-456D-992B-514E3EB015FD}" type="pres">
      <dgm:prSet presAssocID="{8A3D4DBC-8B9E-4DC4-8578-BCCBCB8E7C13}" presName="arrowAndChildren" presStyleCnt="0"/>
      <dgm:spPr/>
    </dgm:pt>
    <dgm:pt modelId="{7404C07B-951D-428A-B594-31D453742D17}" type="pres">
      <dgm:prSet presAssocID="{8A3D4DBC-8B9E-4DC4-8578-BCCBCB8E7C13}" presName="parentTextArrow" presStyleLbl="node1" presStyleIdx="3" presStyleCnt="4"/>
      <dgm:spPr/>
    </dgm:pt>
  </dgm:ptLst>
  <dgm:cxnLst>
    <dgm:cxn modelId="{69715819-23AF-4D27-9AF9-9CFD4D0A5CCC}" type="presOf" srcId="{901BCC84-0059-444B-B1A8-CE5257A53077}" destId="{4C2534B2-0884-4C2C-A676-18AC4A6D7AC6}" srcOrd="0" destOrd="0" presId="urn:microsoft.com/office/officeart/2005/8/layout/process4"/>
    <dgm:cxn modelId="{1F09DD3F-2746-47D8-883C-4EB93090F608}" srcId="{6B671482-085D-4AC8-A899-A70C21AC1DCF}" destId="{901BCC84-0059-444B-B1A8-CE5257A53077}" srcOrd="3" destOrd="0" parTransId="{94DCDE3A-691A-4E43-8D30-FE62379627DB}" sibTransId="{E96E581C-62E8-4FEB-80AF-492FDE833B8E}"/>
    <dgm:cxn modelId="{AEEC2867-7721-4962-863E-374D54FB12D1}" type="presOf" srcId="{78D57513-3365-4B33-BD62-FFF63764292E}" destId="{4F9FB300-B18A-4698-B145-C4D5C1368AF5}" srcOrd="0" destOrd="0" presId="urn:microsoft.com/office/officeart/2005/8/layout/process4"/>
    <dgm:cxn modelId="{FCB56D4B-5194-45AC-9FCB-EF62EBD08E8D}" srcId="{6B671482-085D-4AC8-A899-A70C21AC1DCF}" destId="{78D57513-3365-4B33-BD62-FFF63764292E}" srcOrd="2" destOrd="0" parTransId="{E7F30103-BB51-4A27-A650-4B275F1FC612}" sibTransId="{1155AD7F-53EA-4389-9FA5-04D4841C7D46}"/>
    <dgm:cxn modelId="{DAF21093-C861-4EB4-BD0D-A2BA14FA7C3F}" type="presOf" srcId="{A09883CF-F4AA-4C26-9A97-98A671A768E7}" destId="{8D713D09-761A-4DE8-8547-F98D14B7F6DF}" srcOrd="0" destOrd="0" presId="urn:microsoft.com/office/officeart/2005/8/layout/process4"/>
    <dgm:cxn modelId="{0A4194A5-AEAB-4BD0-87C1-FA0652F7C4AD}" type="presOf" srcId="{6B671482-085D-4AC8-A899-A70C21AC1DCF}" destId="{09E0C19D-4E47-4430-A5AC-DBCF32FF182F}" srcOrd="0" destOrd="0" presId="urn:microsoft.com/office/officeart/2005/8/layout/process4"/>
    <dgm:cxn modelId="{BBD946C4-7D0C-4671-B2AA-F36DDC38A0A9}" type="presOf" srcId="{8A3D4DBC-8B9E-4DC4-8578-BCCBCB8E7C13}" destId="{7404C07B-951D-428A-B594-31D453742D17}" srcOrd="0" destOrd="0" presId="urn:microsoft.com/office/officeart/2005/8/layout/process4"/>
    <dgm:cxn modelId="{94000ACE-0946-4CDB-87C9-3AD7E8EBF2F9}" srcId="{6B671482-085D-4AC8-A899-A70C21AC1DCF}" destId="{A09883CF-F4AA-4C26-9A97-98A671A768E7}" srcOrd="1" destOrd="0" parTransId="{B4D6DCCB-9827-49BB-B214-49BCEFF9BB8C}" sibTransId="{09556422-CFFD-45C8-A5D7-7C41FF52C23B}"/>
    <dgm:cxn modelId="{D6ADEFE2-301D-4AD0-A78C-C684E5403F73}" srcId="{6B671482-085D-4AC8-A899-A70C21AC1DCF}" destId="{8A3D4DBC-8B9E-4DC4-8578-BCCBCB8E7C13}" srcOrd="0" destOrd="0" parTransId="{E773A9FD-254D-41B6-AC63-F796589FA1AF}" sibTransId="{D6556BE1-DA0F-4B88-9444-22C923D94A0B}"/>
    <dgm:cxn modelId="{34477045-43E4-44CD-A9C9-F50BA333EBAE}" type="presParOf" srcId="{09E0C19D-4E47-4430-A5AC-DBCF32FF182F}" destId="{5BCF27A1-E4C4-4401-A6A4-7DB518AE4281}" srcOrd="0" destOrd="0" presId="urn:microsoft.com/office/officeart/2005/8/layout/process4"/>
    <dgm:cxn modelId="{38712463-2FFD-41A5-A69F-BD2501929911}" type="presParOf" srcId="{5BCF27A1-E4C4-4401-A6A4-7DB518AE4281}" destId="{4C2534B2-0884-4C2C-A676-18AC4A6D7AC6}" srcOrd="0" destOrd="0" presId="urn:microsoft.com/office/officeart/2005/8/layout/process4"/>
    <dgm:cxn modelId="{2953990E-368E-43E2-B599-B52CFC01D74F}" type="presParOf" srcId="{09E0C19D-4E47-4430-A5AC-DBCF32FF182F}" destId="{1BA3416A-8C7B-45CE-9896-566521A08621}" srcOrd="1" destOrd="0" presId="urn:microsoft.com/office/officeart/2005/8/layout/process4"/>
    <dgm:cxn modelId="{E6FA6A75-FBED-4DBC-987C-DC9E2EC5B9D7}" type="presParOf" srcId="{09E0C19D-4E47-4430-A5AC-DBCF32FF182F}" destId="{C1889C3C-90B8-4B5F-A652-C2AB4DC6F813}" srcOrd="2" destOrd="0" presId="urn:microsoft.com/office/officeart/2005/8/layout/process4"/>
    <dgm:cxn modelId="{A258CBA0-ACFF-4950-A927-0D0B8967AA96}" type="presParOf" srcId="{C1889C3C-90B8-4B5F-A652-C2AB4DC6F813}" destId="{4F9FB300-B18A-4698-B145-C4D5C1368AF5}" srcOrd="0" destOrd="0" presId="urn:microsoft.com/office/officeart/2005/8/layout/process4"/>
    <dgm:cxn modelId="{49770238-72B2-49A7-AD76-48110E632336}" type="presParOf" srcId="{09E0C19D-4E47-4430-A5AC-DBCF32FF182F}" destId="{D07C2045-7FAE-4031-AE84-1566C97F21D3}" srcOrd="3" destOrd="0" presId="urn:microsoft.com/office/officeart/2005/8/layout/process4"/>
    <dgm:cxn modelId="{34682EA5-ED5C-4E25-82D7-FF2E548132E5}" type="presParOf" srcId="{09E0C19D-4E47-4430-A5AC-DBCF32FF182F}" destId="{7E272D6B-72C3-4CA2-BE86-416DB1651A00}" srcOrd="4" destOrd="0" presId="urn:microsoft.com/office/officeart/2005/8/layout/process4"/>
    <dgm:cxn modelId="{7E37793F-B87C-4479-8D40-B59C3AE5F11A}" type="presParOf" srcId="{7E272D6B-72C3-4CA2-BE86-416DB1651A00}" destId="{8D713D09-761A-4DE8-8547-F98D14B7F6DF}" srcOrd="0" destOrd="0" presId="urn:microsoft.com/office/officeart/2005/8/layout/process4"/>
    <dgm:cxn modelId="{83EF23D4-59A7-4986-9996-1AF6BAA2A250}" type="presParOf" srcId="{09E0C19D-4E47-4430-A5AC-DBCF32FF182F}" destId="{75A6D0FB-F9B3-4E6D-BE65-80FFB7A147C9}" srcOrd="5" destOrd="0" presId="urn:microsoft.com/office/officeart/2005/8/layout/process4"/>
    <dgm:cxn modelId="{340E6203-EB14-4B2F-8E27-1100A55F6157}" type="presParOf" srcId="{09E0C19D-4E47-4430-A5AC-DBCF32FF182F}" destId="{E2AC71F7-5D22-456D-992B-514E3EB015FD}" srcOrd="6" destOrd="0" presId="urn:microsoft.com/office/officeart/2005/8/layout/process4"/>
    <dgm:cxn modelId="{481AE9C1-1233-4455-BAE0-53F39E58CE6D}" type="presParOf" srcId="{E2AC71F7-5D22-456D-992B-514E3EB015FD}" destId="{7404C07B-951D-428A-B594-31D453742D17}" srcOrd="0" destOrd="0" presId="urn:microsoft.com/office/officeart/2005/8/layout/process4"/>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FD6A84D-0A2F-4382-B713-4A31C9A0A98C}" type="doc">
      <dgm:prSet loTypeId="urn:microsoft.com/office/officeart/2005/8/layout/vList5" loCatId="list" qsTypeId="urn:microsoft.com/office/officeart/2005/8/quickstyle/simple3" qsCatId="simple" csTypeId="urn:microsoft.com/office/officeart/2005/8/colors/accent1_2" csCatId="accent1" phldr="1"/>
      <dgm:spPr/>
      <dgm:t>
        <a:bodyPr/>
        <a:lstStyle/>
        <a:p>
          <a:endParaRPr lang="en-IN"/>
        </a:p>
      </dgm:t>
    </dgm:pt>
    <dgm:pt modelId="{D7EEB4B4-DBCE-427F-B59B-426AFD743030}">
      <dgm:prSet custT="1"/>
      <dgm:spPr/>
      <dgm:t>
        <a:bodyPr/>
        <a:lstStyle/>
        <a:p>
          <a:r>
            <a:rPr lang="en-US" sz="4000" b="1" dirty="0">
              <a:effectLst>
                <a:glow rad="101600">
                  <a:schemeClr val="tx2">
                    <a:lumMod val="50000"/>
                    <a:alpha val="60000"/>
                  </a:schemeClr>
                </a:glow>
                <a:reflection blurRad="6350" stA="55000" endA="50" endPos="85000" dist="29997" dir="5400000" sy="-100000" algn="bl" rotWithShape="0"/>
              </a:effectLst>
              <a:latin typeface="Arial" panose="020B0604020202020204" pitchFamily="34" charset="0"/>
              <a:cs typeface="Arial" panose="020B0604020202020204" pitchFamily="34" charset="0"/>
            </a:rPr>
            <a:t>INTER RELATION BETWEEN ARTICLE 301 AND ARTICLE 19(1)</a:t>
          </a:r>
          <a:endParaRPr lang="en-IN" sz="4000" b="1" dirty="0">
            <a:effectLst>
              <a:glow rad="101600">
                <a:schemeClr val="tx2">
                  <a:lumMod val="50000"/>
                  <a:alpha val="60000"/>
                </a:schemeClr>
              </a:glow>
              <a:reflection blurRad="6350" stA="55000" endA="50" endPos="85000" dist="29997" dir="5400000" sy="-100000" algn="bl" rotWithShape="0"/>
            </a:effectLst>
            <a:latin typeface="Arial" panose="020B0604020202020204" pitchFamily="34" charset="0"/>
            <a:cs typeface="Arial" panose="020B0604020202020204" pitchFamily="34" charset="0"/>
          </a:endParaRPr>
        </a:p>
      </dgm:t>
    </dgm:pt>
    <dgm:pt modelId="{C14B501D-BC65-4C44-9363-095A38836BC7}" type="parTrans" cxnId="{F9BD5214-C626-4088-81CA-84E4CBC23E90}">
      <dgm:prSet/>
      <dgm:spPr/>
      <dgm:t>
        <a:bodyPr/>
        <a:lstStyle/>
        <a:p>
          <a:endParaRPr lang="en-IN" sz="4000" b="1">
            <a:solidFill>
              <a:schemeClr val="bg1"/>
            </a:solidFill>
            <a:effectLst>
              <a:glow rad="101600">
                <a:schemeClr val="tx2">
                  <a:lumMod val="50000"/>
                  <a:alpha val="60000"/>
                </a:schemeClr>
              </a:glow>
              <a:reflection blurRad="6350" stA="55000" endA="50" endPos="85000" dist="29997" dir="5400000" sy="-100000" algn="bl" rotWithShape="0"/>
            </a:effectLst>
          </a:endParaRPr>
        </a:p>
      </dgm:t>
    </dgm:pt>
    <dgm:pt modelId="{A374C645-05E8-4576-98EC-8F521A55DD9E}" type="sibTrans" cxnId="{F9BD5214-C626-4088-81CA-84E4CBC23E90}">
      <dgm:prSet/>
      <dgm:spPr/>
      <dgm:t>
        <a:bodyPr/>
        <a:lstStyle/>
        <a:p>
          <a:endParaRPr lang="en-IN" sz="4000" b="1">
            <a:solidFill>
              <a:schemeClr val="bg1"/>
            </a:solidFill>
            <a:effectLst>
              <a:glow rad="101600">
                <a:schemeClr val="tx2">
                  <a:lumMod val="50000"/>
                  <a:alpha val="60000"/>
                </a:schemeClr>
              </a:glow>
              <a:reflection blurRad="6350" stA="55000" endA="50" endPos="85000" dist="29997" dir="5400000" sy="-100000" algn="bl" rotWithShape="0"/>
            </a:effectLst>
          </a:endParaRPr>
        </a:p>
      </dgm:t>
    </dgm:pt>
    <dgm:pt modelId="{281C5609-59EB-4A0E-8A09-3512021B0CEE}" type="pres">
      <dgm:prSet presAssocID="{5FD6A84D-0A2F-4382-B713-4A31C9A0A98C}" presName="Name0" presStyleCnt="0">
        <dgm:presLayoutVars>
          <dgm:dir/>
          <dgm:animLvl val="lvl"/>
          <dgm:resizeHandles val="exact"/>
        </dgm:presLayoutVars>
      </dgm:prSet>
      <dgm:spPr/>
    </dgm:pt>
    <dgm:pt modelId="{FBC20444-0096-46B2-816D-0A206F893408}" type="pres">
      <dgm:prSet presAssocID="{D7EEB4B4-DBCE-427F-B59B-426AFD743030}" presName="linNode" presStyleCnt="0"/>
      <dgm:spPr/>
    </dgm:pt>
    <dgm:pt modelId="{E05634E6-BA62-4E06-AFC2-DB163DF20C7F}" type="pres">
      <dgm:prSet presAssocID="{D7EEB4B4-DBCE-427F-B59B-426AFD743030}" presName="parentText" presStyleLbl="node1" presStyleIdx="0" presStyleCnt="1" custScaleX="275930">
        <dgm:presLayoutVars>
          <dgm:chMax val="1"/>
          <dgm:bulletEnabled val="1"/>
        </dgm:presLayoutVars>
      </dgm:prSet>
      <dgm:spPr/>
    </dgm:pt>
  </dgm:ptLst>
  <dgm:cxnLst>
    <dgm:cxn modelId="{509AC402-18A5-4178-8671-C8B5952DFC77}" type="presOf" srcId="{D7EEB4B4-DBCE-427F-B59B-426AFD743030}" destId="{E05634E6-BA62-4E06-AFC2-DB163DF20C7F}" srcOrd="0" destOrd="0" presId="urn:microsoft.com/office/officeart/2005/8/layout/vList5"/>
    <dgm:cxn modelId="{F9BD5214-C626-4088-81CA-84E4CBC23E90}" srcId="{5FD6A84D-0A2F-4382-B713-4A31C9A0A98C}" destId="{D7EEB4B4-DBCE-427F-B59B-426AFD743030}" srcOrd="0" destOrd="0" parTransId="{C14B501D-BC65-4C44-9363-095A38836BC7}" sibTransId="{A374C645-05E8-4576-98EC-8F521A55DD9E}"/>
    <dgm:cxn modelId="{12F5336A-C2D0-4C30-A494-3D645AFB5165}" type="presOf" srcId="{5FD6A84D-0A2F-4382-B713-4A31C9A0A98C}" destId="{281C5609-59EB-4A0E-8A09-3512021B0CEE}" srcOrd="0" destOrd="0" presId="urn:microsoft.com/office/officeart/2005/8/layout/vList5"/>
    <dgm:cxn modelId="{2DB58AD7-2D30-44CF-9DAE-00023BCE4501}" type="presParOf" srcId="{281C5609-59EB-4A0E-8A09-3512021B0CEE}" destId="{FBC20444-0096-46B2-816D-0A206F893408}" srcOrd="0" destOrd="0" presId="urn:microsoft.com/office/officeart/2005/8/layout/vList5"/>
    <dgm:cxn modelId="{0090B772-857B-471A-ABB0-ECB53BA65E7F}" type="presParOf" srcId="{FBC20444-0096-46B2-816D-0A206F893408}" destId="{E05634E6-BA62-4E06-AFC2-DB163DF20C7F}"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5FD6A84D-0A2F-4382-B713-4A31C9A0A98C}" type="doc">
      <dgm:prSet loTypeId="urn:microsoft.com/office/officeart/2005/8/layout/vList5" loCatId="list" qsTypeId="urn:microsoft.com/office/officeart/2005/8/quickstyle/simple3" qsCatId="simple" csTypeId="urn:microsoft.com/office/officeart/2005/8/colors/accent1_2" csCatId="accent1" phldr="1"/>
      <dgm:spPr/>
      <dgm:t>
        <a:bodyPr/>
        <a:lstStyle/>
        <a:p>
          <a:endParaRPr lang="en-IN"/>
        </a:p>
      </dgm:t>
    </dgm:pt>
    <dgm:pt modelId="{D7EEB4B4-DBCE-427F-B59B-426AFD743030}">
      <dgm:prSet custT="1"/>
      <dgm:spPr/>
      <dgm:t>
        <a:bodyPr/>
        <a:lstStyle/>
        <a:p>
          <a:r>
            <a:rPr lang="en-US" sz="4400" b="1" dirty="0">
              <a:effectLst>
                <a:glow rad="101600">
                  <a:schemeClr val="tx2">
                    <a:lumMod val="50000"/>
                    <a:alpha val="60000"/>
                  </a:schemeClr>
                </a:glow>
                <a:reflection blurRad="6350" stA="55000" endA="50" endPos="85000" dist="29997" dir="5400000" sy="-100000" algn="bl" rotWithShape="0"/>
              </a:effectLst>
              <a:latin typeface="Arial" panose="020B0604020202020204" pitchFamily="34" charset="0"/>
              <a:cs typeface="Arial" panose="020B0604020202020204" pitchFamily="34" charset="0"/>
            </a:rPr>
            <a:t>ANALYSIS OF PART XIII INDIAN CONSTITUTION</a:t>
          </a:r>
          <a:endParaRPr lang="en-IN" sz="4400" b="1" dirty="0">
            <a:effectLst>
              <a:glow rad="101600">
                <a:schemeClr val="tx2">
                  <a:lumMod val="50000"/>
                  <a:alpha val="60000"/>
                </a:schemeClr>
              </a:glow>
              <a:reflection blurRad="6350" stA="55000" endA="50" endPos="85000" dist="29997" dir="5400000" sy="-100000" algn="bl" rotWithShape="0"/>
            </a:effectLst>
            <a:latin typeface="Arial" panose="020B0604020202020204" pitchFamily="34" charset="0"/>
            <a:cs typeface="Arial" panose="020B0604020202020204" pitchFamily="34" charset="0"/>
          </a:endParaRPr>
        </a:p>
      </dgm:t>
    </dgm:pt>
    <dgm:pt modelId="{C14B501D-BC65-4C44-9363-095A38836BC7}" type="parTrans" cxnId="{F9BD5214-C626-4088-81CA-84E4CBC23E90}">
      <dgm:prSet/>
      <dgm:spPr/>
      <dgm:t>
        <a:bodyPr/>
        <a:lstStyle/>
        <a:p>
          <a:endParaRPr lang="en-IN" sz="4800" b="1">
            <a:solidFill>
              <a:schemeClr val="bg1"/>
            </a:solidFill>
            <a:effectLst>
              <a:glow rad="101600">
                <a:schemeClr val="tx2">
                  <a:lumMod val="50000"/>
                  <a:alpha val="60000"/>
                </a:schemeClr>
              </a:glow>
              <a:reflection blurRad="6350" stA="55000" endA="50" endPos="85000" dist="29997" dir="5400000" sy="-100000" algn="bl" rotWithShape="0"/>
            </a:effectLst>
          </a:endParaRPr>
        </a:p>
      </dgm:t>
    </dgm:pt>
    <dgm:pt modelId="{A374C645-05E8-4576-98EC-8F521A55DD9E}" type="sibTrans" cxnId="{F9BD5214-C626-4088-81CA-84E4CBC23E90}">
      <dgm:prSet/>
      <dgm:spPr/>
      <dgm:t>
        <a:bodyPr/>
        <a:lstStyle/>
        <a:p>
          <a:endParaRPr lang="en-IN" sz="4800" b="1">
            <a:solidFill>
              <a:schemeClr val="bg1"/>
            </a:solidFill>
            <a:effectLst>
              <a:glow rad="101600">
                <a:schemeClr val="tx2">
                  <a:lumMod val="50000"/>
                  <a:alpha val="60000"/>
                </a:schemeClr>
              </a:glow>
              <a:reflection blurRad="6350" stA="55000" endA="50" endPos="85000" dist="29997" dir="5400000" sy="-100000" algn="bl" rotWithShape="0"/>
            </a:effectLst>
          </a:endParaRPr>
        </a:p>
      </dgm:t>
    </dgm:pt>
    <dgm:pt modelId="{281C5609-59EB-4A0E-8A09-3512021B0CEE}" type="pres">
      <dgm:prSet presAssocID="{5FD6A84D-0A2F-4382-B713-4A31C9A0A98C}" presName="Name0" presStyleCnt="0">
        <dgm:presLayoutVars>
          <dgm:dir/>
          <dgm:animLvl val="lvl"/>
          <dgm:resizeHandles val="exact"/>
        </dgm:presLayoutVars>
      </dgm:prSet>
      <dgm:spPr/>
    </dgm:pt>
    <dgm:pt modelId="{FBC20444-0096-46B2-816D-0A206F893408}" type="pres">
      <dgm:prSet presAssocID="{D7EEB4B4-DBCE-427F-B59B-426AFD743030}" presName="linNode" presStyleCnt="0"/>
      <dgm:spPr/>
    </dgm:pt>
    <dgm:pt modelId="{E05634E6-BA62-4E06-AFC2-DB163DF20C7F}" type="pres">
      <dgm:prSet presAssocID="{D7EEB4B4-DBCE-427F-B59B-426AFD743030}" presName="parentText" presStyleLbl="node1" presStyleIdx="0" presStyleCnt="1" custScaleX="275930">
        <dgm:presLayoutVars>
          <dgm:chMax val="1"/>
          <dgm:bulletEnabled val="1"/>
        </dgm:presLayoutVars>
      </dgm:prSet>
      <dgm:spPr/>
    </dgm:pt>
  </dgm:ptLst>
  <dgm:cxnLst>
    <dgm:cxn modelId="{509AC402-18A5-4178-8671-C8B5952DFC77}" type="presOf" srcId="{D7EEB4B4-DBCE-427F-B59B-426AFD743030}" destId="{E05634E6-BA62-4E06-AFC2-DB163DF20C7F}" srcOrd="0" destOrd="0" presId="urn:microsoft.com/office/officeart/2005/8/layout/vList5"/>
    <dgm:cxn modelId="{F9BD5214-C626-4088-81CA-84E4CBC23E90}" srcId="{5FD6A84D-0A2F-4382-B713-4A31C9A0A98C}" destId="{D7EEB4B4-DBCE-427F-B59B-426AFD743030}" srcOrd="0" destOrd="0" parTransId="{C14B501D-BC65-4C44-9363-095A38836BC7}" sibTransId="{A374C645-05E8-4576-98EC-8F521A55DD9E}"/>
    <dgm:cxn modelId="{12F5336A-C2D0-4C30-A494-3D645AFB5165}" type="presOf" srcId="{5FD6A84D-0A2F-4382-B713-4A31C9A0A98C}" destId="{281C5609-59EB-4A0E-8A09-3512021B0CEE}" srcOrd="0" destOrd="0" presId="urn:microsoft.com/office/officeart/2005/8/layout/vList5"/>
    <dgm:cxn modelId="{2DB58AD7-2D30-44CF-9DAE-00023BCE4501}" type="presParOf" srcId="{281C5609-59EB-4A0E-8A09-3512021B0CEE}" destId="{FBC20444-0096-46B2-816D-0A206F893408}" srcOrd="0" destOrd="0" presId="urn:microsoft.com/office/officeart/2005/8/layout/vList5"/>
    <dgm:cxn modelId="{0090B772-857B-471A-ABB0-ECB53BA65E7F}" type="presParOf" srcId="{FBC20444-0096-46B2-816D-0A206F893408}" destId="{E05634E6-BA62-4E06-AFC2-DB163DF20C7F}"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FAA0069-4CBD-4A7C-A825-4F6D3C84F8E9}" type="doc">
      <dgm:prSet loTypeId="urn:microsoft.com/office/officeart/2005/8/layout/hList6" loCatId="list" qsTypeId="urn:microsoft.com/office/officeart/2005/8/quickstyle/3d1" qsCatId="3D" csTypeId="urn:microsoft.com/office/officeart/2005/8/colors/accent1_3" csCatId="accent1"/>
      <dgm:spPr/>
      <dgm:t>
        <a:bodyPr/>
        <a:lstStyle/>
        <a:p>
          <a:endParaRPr lang="en-IN"/>
        </a:p>
      </dgm:t>
    </dgm:pt>
    <dgm:pt modelId="{95702AFD-D7A7-4FCC-9588-FD785A832588}">
      <dgm:prSet custT="1"/>
      <dgm:spPr/>
      <dgm:t>
        <a:bodyPr/>
        <a:lstStyle/>
        <a:p>
          <a:r>
            <a:rPr lang="en-IN" sz="1800" b="1"/>
            <a:t>The framers of the Indian Constitution were fully conscious about the need of freedom of trade and commerce within the territory of India, and were absolutely aware that the same was  necessary for promoting economic growth, stability and progress of the federal policies in  India. </a:t>
          </a:r>
        </a:p>
      </dgm:t>
    </dgm:pt>
    <dgm:pt modelId="{14670A5F-07D1-4134-8009-B2EB6E77C2C7}" type="parTrans" cxnId="{A16CCACF-5E93-40A9-BE3D-695A4B029653}">
      <dgm:prSet/>
      <dgm:spPr/>
      <dgm:t>
        <a:bodyPr/>
        <a:lstStyle/>
        <a:p>
          <a:endParaRPr lang="en-IN" sz="2000" b="1"/>
        </a:p>
      </dgm:t>
    </dgm:pt>
    <dgm:pt modelId="{E63E7D9A-3F02-4EE8-B492-60302C79EFCB}" type="sibTrans" cxnId="{A16CCACF-5E93-40A9-BE3D-695A4B029653}">
      <dgm:prSet/>
      <dgm:spPr/>
      <dgm:t>
        <a:bodyPr/>
        <a:lstStyle/>
        <a:p>
          <a:endParaRPr lang="en-IN" sz="2000" b="1"/>
        </a:p>
      </dgm:t>
    </dgm:pt>
    <dgm:pt modelId="{B509D5AF-5AC5-4AAE-A964-899CE6B7404B}">
      <dgm:prSet custT="1"/>
      <dgm:spPr/>
      <dgm:t>
        <a:bodyPr/>
        <a:lstStyle/>
        <a:p>
          <a:r>
            <a:rPr lang="en-IN" sz="2400" b="1" dirty="0"/>
            <a:t>The legislature  of the States may take up measures to control regional trade and regional interest above  national, thereby affecting the national economy. </a:t>
          </a:r>
        </a:p>
      </dgm:t>
    </dgm:pt>
    <dgm:pt modelId="{D9F7C5CB-BC3D-4851-A9DA-B60CB8F00C25}" type="parTrans" cxnId="{3FEFDE57-835D-47BE-BF45-3121A5FEA025}">
      <dgm:prSet/>
      <dgm:spPr/>
      <dgm:t>
        <a:bodyPr/>
        <a:lstStyle/>
        <a:p>
          <a:endParaRPr lang="en-IN" sz="2000" b="1"/>
        </a:p>
      </dgm:t>
    </dgm:pt>
    <dgm:pt modelId="{8C0A00BC-9875-42EB-9194-32041D884A54}" type="sibTrans" cxnId="{3FEFDE57-835D-47BE-BF45-3121A5FEA025}">
      <dgm:prSet/>
      <dgm:spPr/>
      <dgm:t>
        <a:bodyPr/>
        <a:lstStyle/>
        <a:p>
          <a:endParaRPr lang="en-IN" sz="2000" b="1"/>
        </a:p>
      </dgm:t>
    </dgm:pt>
    <dgm:pt modelId="{AB31E627-F8FB-405B-95EA-C97B20971AC1}">
      <dgm:prSet custT="1"/>
      <dgm:spPr/>
      <dgm:t>
        <a:bodyPr/>
        <a:lstStyle/>
        <a:p>
          <a:r>
            <a:rPr lang="en-IN" sz="2000" b="1" dirty="0"/>
            <a:t>main object of Part XIII of the Indian Constitution with special reference to Article 301 was to remove any such possibility  and ensure free movement of trade, commerce and inter-course throughout the territory of  India.</a:t>
          </a:r>
        </a:p>
      </dgm:t>
    </dgm:pt>
    <dgm:pt modelId="{5A8F37FF-4095-4718-8DD5-092932CC9DBE}" type="parTrans" cxnId="{0E1A7C77-150A-4D7E-B227-DF9B3B1B1205}">
      <dgm:prSet/>
      <dgm:spPr/>
      <dgm:t>
        <a:bodyPr/>
        <a:lstStyle/>
        <a:p>
          <a:endParaRPr lang="en-IN" sz="2000" b="1"/>
        </a:p>
      </dgm:t>
    </dgm:pt>
    <dgm:pt modelId="{10E864C1-1D18-4360-AEF7-313AA73576AB}" type="sibTrans" cxnId="{0E1A7C77-150A-4D7E-B227-DF9B3B1B1205}">
      <dgm:prSet/>
      <dgm:spPr/>
      <dgm:t>
        <a:bodyPr/>
        <a:lstStyle/>
        <a:p>
          <a:endParaRPr lang="en-IN" sz="2000" b="1"/>
        </a:p>
      </dgm:t>
    </dgm:pt>
    <dgm:pt modelId="{8EDE62E8-8D57-4A02-9680-393B3ABF7928}" type="pres">
      <dgm:prSet presAssocID="{2FAA0069-4CBD-4A7C-A825-4F6D3C84F8E9}" presName="Name0" presStyleCnt="0">
        <dgm:presLayoutVars>
          <dgm:dir/>
          <dgm:resizeHandles val="exact"/>
        </dgm:presLayoutVars>
      </dgm:prSet>
      <dgm:spPr/>
    </dgm:pt>
    <dgm:pt modelId="{568BB9B4-C861-42A7-9537-88B5FE731447}" type="pres">
      <dgm:prSet presAssocID="{95702AFD-D7A7-4FCC-9588-FD785A832588}" presName="node" presStyleLbl="node1" presStyleIdx="0" presStyleCnt="3">
        <dgm:presLayoutVars>
          <dgm:bulletEnabled val="1"/>
        </dgm:presLayoutVars>
      </dgm:prSet>
      <dgm:spPr/>
    </dgm:pt>
    <dgm:pt modelId="{7D666706-3722-44FD-BE54-A8CF72722465}" type="pres">
      <dgm:prSet presAssocID="{E63E7D9A-3F02-4EE8-B492-60302C79EFCB}" presName="sibTrans" presStyleCnt="0"/>
      <dgm:spPr/>
    </dgm:pt>
    <dgm:pt modelId="{2730FB02-84D5-46D6-980F-D440BF014861}" type="pres">
      <dgm:prSet presAssocID="{B509D5AF-5AC5-4AAE-A964-899CE6B7404B}" presName="node" presStyleLbl="node1" presStyleIdx="1" presStyleCnt="3">
        <dgm:presLayoutVars>
          <dgm:bulletEnabled val="1"/>
        </dgm:presLayoutVars>
      </dgm:prSet>
      <dgm:spPr/>
    </dgm:pt>
    <dgm:pt modelId="{399EE8D4-2F2B-4E6B-9026-76FF06D5C09D}" type="pres">
      <dgm:prSet presAssocID="{8C0A00BC-9875-42EB-9194-32041D884A54}" presName="sibTrans" presStyleCnt="0"/>
      <dgm:spPr/>
    </dgm:pt>
    <dgm:pt modelId="{1D132877-F8B0-4537-966D-8287C932FFB4}" type="pres">
      <dgm:prSet presAssocID="{AB31E627-F8FB-405B-95EA-C97B20971AC1}" presName="node" presStyleLbl="node1" presStyleIdx="2" presStyleCnt="3">
        <dgm:presLayoutVars>
          <dgm:bulletEnabled val="1"/>
        </dgm:presLayoutVars>
      </dgm:prSet>
      <dgm:spPr/>
    </dgm:pt>
  </dgm:ptLst>
  <dgm:cxnLst>
    <dgm:cxn modelId="{1E45EF0B-6E33-4073-987F-4CE93265FC9F}" type="presOf" srcId="{AB31E627-F8FB-405B-95EA-C97B20971AC1}" destId="{1D132877-F8B0-4537-966D-8287C932FFB4}" srcOrd="0" destOrd="0" presId="urn:microsoft.com/office/officeart/2005/8/layout/hList6"/>
    <dgm:cxn modelId="{7760843C-3324-4052-8D40-A8E4D0819407}" type="presOf" srcId="{B509D5AF-5AC5-4AAE-A964-899CE6B7404B}" destId="{2730FB02-84D5-46D6-980F-D440BF014861}" srcOrd="0" destOrd="0" presId="urn:microsoft.com/office/officeart/2005/8/layout/hList6"/>
    <dgm:cxn modelId="{7A903777-468E-4FD8-9F5E-35D5FAD390D3}" type="presOf" srcId="{2FAA0069-4CBD-4A7C-A825-4F6D3C84F8E9}" destId="{8EDE62E8-8D57-4A02-9680-393B3ABF7928}" srcOrd="0" destOrd="0" presId="urn:microsoft.com/office/officeart/2005/8/layout/hList6"/>
    <dgm:cxn modelId="{0E1A7C77-150A-4D7E-B227-DF9B3B1B1205}" srcId="{2FAA0069-4CBD-4A7C-A825-4F6D3C84F8E9}" destId="{AB31E627-F8FB-405B-95EA-C97B20971AC1}" srcOrd="2" destOrd="0" parTransId="{5A8F37FF-4095-4718-8DD5-092932CC9DBE}" sibTransId="{10E864C1-1D18-4360-AEF7-313AA73576AB}"/>
    <dgm:cxn modelId="{3FEFDE57-835D-47BE-BF45-3121A5FEA025}" srcId="{2FAA0069-4CBD-4A7C-A825-4F6D3C84F8E9}" destId="{B509D5AF-5AC5-4AAE-A964-899CE6B7404B}" srcOrd="1" destOrd="0" parTransId="{D9F7C5CB-BC3D-4851-A9DA-B60CB8F00C25}" sibTransId="{8C0A00BC-9875-42EB-9194-32041D884A54}"/>
    <dgm:cxn modelId="{A16CCACF-5E93-40A9-BE3D-695A4B029653}" srcId="{2FAA0069-4CBD-4A7C-A825-4F6D3C84F8E9}" destId="{95702AFD-D7A7-4FCC-9588-FD785A832588}" srcOrd="0" destOrd="0" parTransId="{14670A5F-07D1-4134-8009-B2EB6E77C2C7}" sibTransId="{E63E7D9A-3F02-4EE8-B492-60302C79EFCB}"/>
    <dgm:cxn modelId="{95515FF8-3A0F-47AA-9DD8-014188E1FB32}" type="presOf" srcId="{95702AFD-D7A7-4FCC-9588-FD785A832588}" destId="{568BB9B4-C861-42A7-9537-88B5FE731447}" srcOrd="0" destOrd="0" presId="urn:microsoft.com/office/officeart/2005/8/layout/hList6"/>
    <dgm:cxn modelId="{E1A590E4-94E1-48EC-918A-56E60D38B6D0}" type="presParOf" srcId="{8EDE62E8-8D57-4A02-9680-393B3ABF7928}" destId="{568BB9B4-C861-42A7-9537-88B5FE731447}" srcOrd="0" destOrd="0" presId="urn:microsoft.com/office/officeart/2005/8/layout/hList6"/>
    <dgm:cxn modelId="{E4365AE4-85B8-4CB9-9E7D-ABA6F72A12BB}" type="presParOf" srcId="{8EDE62E8-8D57-4A02-9680-393B3ABF7928}" destId="{7D666706-3722-44FD-BE54-A8CF72722465}" srcOrd="1" destOrd="0" presId="urn:microsoft.com/office/officeart/2005/8/layout/hList6"/>
    <dgm:cxn modelId="{222E5F26-4A02-4CB7-B609-C290F80AF9C0}" type="presParOf" srcId="{8EDE62E8-8D57-4A02-9680-393B3ABF7928}" destId="{2730FB02-84D5-46D6-980F-D440BF014861}" srcOrd="2" destOrd="0" presId="urn:microsoft.com/office/officeart/2005/8/layout/hList6"/>
    <dgm:cxn modelId="{B980E27D-46CA-4B35-BCE0-A6ED449E4477}" type="presParOf" srcId="{8EDE62E8-8D57-4A02-9680-393B3ABF7928}" destId="{399EE8D4-2F2B-4E6B-9026-76FF06D5C09D}" srcOrd="3" destOrd="0" presId="urn:microsoft.com/office/officeart/2005/8/layout/hList6"/>
    <dgm:cxn modelId="{895EFC31-5DB7-4F59-BC48-4B3A3C8B754E}" type="presParOf" srcId="{8EDE62E8-8D57-4A02-9680-393B3ABF7928}" destId="{1D132877-F8B0-4537-966D-8287C932FFB4}" srcOrd="4" destOrd="0" presId="urn:microsoft.com/office/officeart/2005/8/layout/hList6"/>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5FD6A84D-0A2F-4382-B713-4A31C9A0A98C}" type="doc">
      <dgm:prSet loTypeId="urn:microsoft.com/office/officeart/2005/8/layout/vList5" loCatId="list" qsTypeId="urn:microsoft.com/office/officeart/2005/8/quickstyle/simple3" qsCatId="simple" csTypeId="urn:microsoft.com/office/officeart/2005/8/colors/accent1_2" csCatId="accent1" phldr="1"/>
      <dgm:spPr/>
      <dgm:t>
        <a:bodyPr/>
        <a:lstStyle/>
        <a:p>
          <a:endParaRPr lang="en-IN"/>
        </a:p>
      </dgm:t>
    </dgm:pt>
    <dgm:pt modelId="{D7EEB4B4-DBCE-427F-B59B-426AFD743030}">
      <dgm:prSet custT="1"/>
      <dgm:spPr/>
      <dgm:t>
        <a:bodyPr/>
        <a:lstStyle/>
        <a:p>
          <a:r>
            <a:rPr lang="en-US" sz="4800" b="1" dirty="0">
              <a:effectLst>
                <a:glow rad="101600">
                  <a:schemeClr val="tx2">
                    <a:lumMod val="50000"/>
                    <a:alpha val="60000"/>
                  </a:schemeClr>
                </a:glow>
                <a:reflection blurRad="6350" stA="55000" endA="50" endPos="85000" dist="29997" dir="5400000" sy="-100000" algn="bl" rotWithShape="0"/>
              </a:effectLst>
              <a:latin typeface="Arial" panose="020B0604020202020204" pitchFamily="34" charset="0"/>
              <a:cs typeface="Arial" panose="020B0604020202020204" pitchFamily="34" charset="0"/>
            </a:rPr>
            <a:t>CONCLUSION</a:t>
          </a:r>
          <a:endParaRPr lang="en-IN" sz="4800" b="1" dirty="0">
            <a:effectLst>
              <a:glow rad="101600">
                <a:schemeClr val="tx2">
                  <a:lumMod val="50000"/>
                  <a:alpha val="60000"/>
                </a:schemeClr>
              </a:glow>
              <a:reflection blurRad="6350" stA="55000" endA="50" endPos="85000" dist="29997" dir="5400000" sy="-100000" algn="bl" rotWithShape="0"/>
            </a:effectLst>
            <a:latin typeface="Arial" panose="020B0604020202020204" pitchFamily="34" charset="0"/>
            <a:cs typeface="Arial" panose="020B0604020202020204" pitchFamily="34" charset="0"/>
          </a:endParaRPr>
        </a:p>
      </dgm:t>
    </dgm:pt>
    <dgm:pt modelId="{C14B501D-BC65-4C44-9363-095A38836BC7}" type="parTrans" cxnId="{F9BD5214-C626-4088-81CA-84E4CBC23E90}">
      <dgm:prSet/>
      <dgm:spPr/>
      <dgm:t>
        <a:bodyPr/>
        <a:lstStyle/>
        <a:p>
          <a:endParaRPr lang="en-IN" sz="4800" b="1">
            <a:solidFill>
              <a:schemeClr val="bg1"/>
            </a:solidFill>
            <a:effectLst>
              <a:glow rad="101600">
                <a:schemeClr val="tx2">
                  <a:lumMod val="50000"/>
                  <a:alpha val="60000"/>
                </a:schemeClr>
              </a:glow>
              <a:reflection blurRad="6350" stA="55000" endA="50" endPos="85000" dist="29997" dir="5400000" sy="-100000" algn="bl" rotWithShape="0"/>
            </a:effectLst>
          </a:endParaRPr>
        </a:p>
      </dgm:t>
    </dgm:pt>
    <dgm:pt modelId="{A374C645-05E8-4576-98EC-8F521A55DD9E}" type="sibTrans" cxnId="{F9BD5214-C626-4088-81CA-84E4CBC23E90}">
      <dgm:prSet/>
      <dgm:spPr/>
      <dgm:t>
        <a:bodyPr/>
        <a:lstStyle/>
        <a:p>
          <a:endParaRPr lang="en-IN" sz="4800" b="1">
            <a:solidFill>
              <a:schemeClr val="bg1"/>
            </a:solidFill>
            <a:effectLst>
              <a:glow rad="101600">
                <a:schemeClr val="tx2">
                  <a:lumMod val="50000"/>
                  <a:alpha val="60000"/>
                </a:schemeClr>
              </a:glow>
              <a:reflection blurRad="6350" stA="55000" endA="50" endPos="85000" dist="29997" dir="5400000" sy="-100000" algn="bl" rotWithShape="0"/>
            </a:effectLst>
          </a:endParaRPr>
        </a:p>
      </dgm:t>
    </dgm:pt>
    <dgm:pt modelId="{281C5609-59EB-4A0E-8A09-3512021B0CEE}" type="pres">
      <dgm:prSet presAssocID="{5FD6A84D-0A2F-4382-B713-4A31C9A0A98C}" presName="Name0" presStyleCnt="0">
        <dgm:presLayoutVars>
          <dgm:dir/>
          <dgm:animLvl val="lvl"/>
          <dgm:resizeHandles val="exact"/>
        </dgm:presLayoutVars>
      </dgm:prSet>
      <dgm:spPr/>
    </dgm:pt>
    <dgm:pt modelId="{FBC20444-0096-46B2-816D-0A206F893408}" type="pres">
      <dgm:prSet presAssocID="{D7EEB4B4-DBCE-427F-B59B-426AFD743030}" presName="linNode" presStyleCnt="0"/>
      <dgm:spPr/>
    </dgm:pt>
    <dgm:pt modelId="{E05634E6-BA62-4E06-AFC2-DB163DF20C7F}" type="pres">
      <dgm:prSet presAssocID="{D7EEB4B4-DBCE-427F-B59B-426AFD743030}" presName="parentText" presStyleLbl="node1" presStyleIdx="0" presStyleCnt="1" custScaleX="235050">
        <dgm:presLayoutVars>
          <dgm:chMax val="1"/>
          <dgm:bulletEnabled val="1"/>
        </dgm:presLayoutVars>
      </dgm:prSet>
      <dgm:spPr/>
    </dgm:pt>
  </dgm:ptLst>
  <dgm:cxnLst>
    <dgm:cxn modelId="{509AC402-18A5-4178-8671-C8B5952DFC77}" type="presOf" srcId="{D7EEB4B4-DBCE-427F-B59B-426AFD743030}" destId="{E05634E6-BA62-4E06-AFC2-DB163DF20C7F}" srcOrd="0" destOrd="0" presId="urn:microsoft.com/office/officeart/2005/8/layout/vList5"/>
    <dgm:cxn modelId="{F9BD5214-C626-4088-81CA-84E4CBC23E90}" srcId="{5FD6A84D-0A2F-4382-B713-4A31C9A0A98C}" destId="{D7EEB4B4-DBCE-427F-B59B-426AFD743030}" srcOrd="0" destOrd="0" parTransId="{C14B501D-BC65-4C44-9363-095A38836BC7}" sibTransId="{A374C645-05E8-4576-98EC-8F521A55DD9E}"/>
    <dgm:cxn modelId="{12F5336A-C2D0-4C30-A494-3D645AFB5165}" type="presOf" srcId="{5FD6A84D-0A2F-4382-B713-4A31C9A0A98C}" destId="{281C5609-59EB-4A0E-8A09-3512021B0CEE}" srcOrd="0" destOrd="0" presId="urn:microsoft.com/office/officeart/2005/8/layout/vList5"/>
    <dgm:cxn modelId="{2DB58AD7-2D30-44CF-9DAE-00023BCE4501}" type="presParOf" srcId="{281C5609-59EB-4A0E-8A09-3512021B0CEE}" destId="{FBC20444-0096-46B2-816D-0A206F893408}" srcOrd="0" destOrd="0" presId="urn:microsoft.com/office/officeart/2005/8/layout/vList5"/>
    <dgm:cxn modelId="{0090B772-857B-471A-ABB0-ECB53BA65E7F}" type="presParOf" srcId="{FBC20444-0096-46B2-816D-0A206F893408}" destId="{E05634E6-BA62-4E06-AFC2-DB163DF20C7F}"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5FD6A84D-0A2F-4382-B713-4A31C9A0A98C}" type="doc">
      <dgm:prSet loTypeId="urn:microsoft.com/office/officeart/2005/8/layout/vList5" loCatId="list" qsTypeId="urn:microsoft.com/office/officeart/2005/8/quickstyle/simple3" qsCatId="simple" csTypeId="urn:microsoft.com/office/officeart/2005/8/colors/accent1_2" csCatId="accent1" phldr="1"/>
      <dgm:spPr/>
      <dgm:t>
        <a:bodyPr/>
        <a:lstStyle/>
        <a:p>
          <a:endParaRPr lang="en-IN"/>
        </a:p>
      </dgm:t>
    </dgm:pt>
    <dgm:pt modelId="{D7EEB4B4-DBCE-427F-B59B-426AFD743030}">
      <dgm:prSet custT="1"/>
      <dgm:spPr/>
      <dgm:t>
        <a:bodyPr/>
        <a:lstStyle/>
        <a:p>
          <a:r>
            <a:rPr lang="en-IN" sz="5400" b="1">
              <a:effectLst>
                <a:glow rad="101600">
                  <a:schemeClr val="tx2">
                    <a:lumMod val="50000"/>
                    <a:alpha val="60000"/>
                  </a:schemeClr>
                </a:glow>
                <a:reflection blurRad="6350" stA="55000" endA="50" endPos="85000" dist="29997" dir="5400000" sy="-100000" algn="bl" rotWithShape="0"/>
              </a:effectLst>
              <a:latin typeface="Arial" panose="020B0604020202020204" pitchFamily="34" charset="0"/>
              <a:cs typeface="Arial" panose="020B0604020202020204" pitchFamily="34" charset="0"/>
            </a:rPr>
            <a:t>REFERENCES</a:t>
          </a:r>
          <a:endParaRPr lang="en-IN" sz="5400" b="1" dirty="0">
            <a:effectLst>
              <a:glow rad="101600">
                <a:schemeClr val="tx2">
                  <a:lumMod val="50000"/>
                  <a:alpha val="60000"/>
                </a:schemeClr>
              </a:glow>
              <a:reflection blurRad="6350" stA="55000" endA="50" endPos="85000" dist="29997" dir="5400000" sy="-100000" algn="bl" rotWithShape="0"/>
            </a:effectLst>
            <a:latin typeface="Arial" panose="020B0604020202020204" pitchFamily="34" charset="0"/>
            <a:cs typeface="Arial" panose="020B0604020202020204" pitchFamily="34" charset="0"/>
          </a:endParaRPr>
        </a:p>
      </dgm:t>
    </dgm:pt>
    <dgm:pt modelId="{C14B501D-BC65-4C44-9363-095A38836BC7}" type="parTrans" cxnId="{F9BD5214-C626-4088-81CA-84E4CBC23E90}">
      <dgm:prSet/>
      <dgm:spPr/>
      <dgm:t>
        <a:bodyPr/>
        <a:lstStyle/>
        <a:p>
          <a:endParaRPr lang="en-IN" b="1">
            <a:solidFill>
              <a:schemeClr val="bg1"/>
            </a:solidFill>
            <a:effectLst>
              <a:glow rad="101600">
                <a:schemeClr val="tx2">
                  <a:lumMod val="50000"/>
                  <a:alpha val="60000"/>
                </a:schemeClr>
              </a:glow>
              <a:reflection blurRad="6350" stA="55000" endA="50" endPos="85000" dist="29997" dir="5400000" sy="-100000" algn="bl" rotWithShape="0"/>
            </a:effectLst>
          </a:endParaRPr>
        </a:p>
      </dgm:t>
    </dgm:pt>
    <dgm:pt modelId="{A374C645-05E8-4576-98EC-8F521A55DD9E}" type="sibTrans" cxnId="{F9BD5214-C626-4088-81CA-84E4CBC23E90}">
      <dgm:prSet/>
      <dgm:spPr/>
      <dgm:t>
        <a:bodyPr/>
        <a:lstStyle/>
        <a:p>
          <a:endParaRPr lang="en-IN" b="1">
            <a:solidFill>
              <a:schemeClr val="bg1"/>
            </a:solidFill>
            <a:effectLst>
              <a:glow rad="101600">
                <a:schemeClr val="tx2">
                  <a:lumMod val="50000"/>
                  <a:alpha val="60000"/>
                </a:schemeClr>
              </a:glow>
              <a:reflection blurRad="6350" stA="55000" endA="50" endPos="85000" dist="29997" dir="5400000" sy="-100000" algn="bl" rotWithShape="0"/>
            </a:effectLst>
          </a:endParaRPr>
        </a:p>
      </dgm:t>
    </dgm:pt>
    <dgm:pt modelId="{281C5609-59EB-4A0E-8A09-3512021B0CEE}" type="pres">
      <dgm:prSet presAssocID="{5FD6A84D-0A2F-4382-B713-4A31C9A0A98C}" presName="Name0" presStyleCnt="0">
        <dgm:presLayoutVars>
          <dgm:dir/>
          <dgm:animLvl val="lvl"/>
          <dgm:resizeHandles val="exact"/>
        </dgm:presLayoutVars>
      </dgm:prSet>
      <dgm:spPr/>
    </dgm:pt>
    <dgm:pt modelId="{FBC20444-0096-46B2-816D-0A206F893408}" type="pres">
      <dgm:prSet presAssocID="{D7EEB4B4-DBCE-427F-B59B-426AFD743030}" presName="linNode" presStyleCnt="0"/>
      <dgm:spPr/>
    </dgm:pt>
    <dgm:pt modelId="{E05634E6-BA62-4E06-AFC2-DB163DF20C7F}" type="pres">
      <dgm:prSet presAssocID="{D7EEB4B4-DBCE-427F-B59B-426AFD743030}" presName="parentText" presStyleLbl="node1" presStyleIdx="0" presStyleCnt="1" custScaleX="235050">
        <dgm:presLayoutVars>
          <dgm:chMax val="1"/>
          <dgm:bulletEnabled val="1"/>
        </dgm:presLayoutVars>
      </dgm:prSet>
      <dgm:spPr/>
    </dgm:pt>
  </dgm:ptLst>
  <dgm:cxnLst>
    <dgm:cxn modelId="{509AC402-18A5-4178-8671-C8B5952DFC77}" type="presOf" srcId="{D7EEB4B4-DBCE-427F-B59B-426AFD743030}" destId="{E05634E6-BA62-4E06-AFC2-DB163DF20C7F}" srcOrd="0" destOrd="0" presId="urn:microsoft.com/office/officeart/2005/8/layout/vList5"/>
    <dgm:cxn modelId="{F9BD5214-C626-4088-81CA-84E4CBC23E90}" srcId="{5FD6A84D-0A2F-4382-B713-4A31C9A0A98C}" destId="{D7EEB4B4-DBCE-427F-B59B-426AFD743030}" srcOrd="0" destOrd="0" parTransId="{C14B501D-BC65-4C44-9363-095A38836BC7}" sibTransId="{A374C645-05E8-4576-98EC-8F521A55DD9E}"/>
    <dgm:cxn modelId="{12F5336A-C2D0-4C30-A494-3D645AFB5165}" type="presOf" srcId="{5FD6A84D-0A2F-4382-B713-4A31C9A0A98C}" destId="{281C5609-59EB-4A0E-8A09-3512021B0CEE}" srcOrd="0" destOrd="0" presId="urn:microsoft.com/office/officeart/2005/8/layout/vList5"/>
    <dgm:cxn modelId="{2DB58AD7-2D30-44CF-9DAE-00023BCE4501}" type="presParOf" srcId="{281C5609-59EB-4A0E-8A09-3512021B0CEE}" destId="{FBC20444-0096-46B2-816D-0A206F893408}" srcOrd="0" destOrd="0" presId="urn:microsoft.com/office/officeart/2005/8/layout/vList5"/>
    <dgm:cxn modelId="{0090B772-857B-471A-ABB0-ECB53BA65E7F}" type="presParOf" srcId="{FBC20444-0096-46B2-816D-0A206F893408}" destId="{E05634E6-BA62-4E06-AFC2-DB163DF20C7F}"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5634E6-BA62-4E06-AFC2-DB163DF20C7F}">
      <dsp:nvSpPr>
        <dsp:cNvPr id="0" name=""/>
        <dsp:cNvSpPr/>
      </dsp:nvSpPr>
      <dsp:spPr>
        <a:xfrm>
          <a:off x="673840" y="485"/>
          <a:ext cx="7413732" cy="993860"/>
        </a:xfrm>
        <a:prstGeom prst="roundRect">
          <a:avLst/>
        </a:prstGeom>
        <a:gradFill rotWithShape="0">
          <a:gsLst>
            <a:gs pos="0">
              <a:schemeClr val="accent1">
                <a:hueOff val="0"/>
                <a:satOff val="0"/>
                <a:lumOff val="0"/>
                <a:alphaOff val="0"/>
                <a:tint val="64000"/>
                <a:lumMod val="118000"/>
              </a:schemeClr>
            </a:gs>
            <a:gs pos="100000">
              <a:schemeClr val="accent1">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05740" tIns="102870" rIns="205740" bIns="102870" numCol="1" spcCol="1270" anchor="ctr" anchorCtr="0">
          <a:noAutofit/>
        </a:bodyPr>
        <a:lstStyle/>
        <a:p>
          <a:pPr marL="0" lvl="0" indent="0" algn="ctr" defTabSz="2400300">
            <a:lnSpc>
              <a:spcPct val="90000"/>
            </a:lnSpc>
            <a:spcBef>
              <a:spcPct val="0"/>
            </a:spcBef>
            <a:spcAft>
              <a:spcPct val="35000"/>
            </a:spcAft>
            <a:buNone/>
          </a:pPr>
          <a:r>
            <a:rPr lang="en-IN" sz="5400" b="1" i="0" kern="1200">
              <a:effectLst>
                <a:glow rad="101600">
                  <a:schemeClr val="tx2">
                    <a:lumMod val="50000"/>
                    <a:alpha val="60000"/>
                  </a:schemeClr>
                </a:glow>
                <a:reflection blurRad="6350" stA="55000" endA="50" endPos="85000" dist="29997" dir="5400000" sy="-100000" algn="bl" rotWithShape="0"/>
              </a:effectLst>
              <a:latin typeface="Arial" panose="020B0604020202020204" pitchFamily="34" charset="0"/>
              <a:cs typeface="Arial" panose="020B0604020202020204" pitchFamily="34" charset="0"/>
            </a:rPr>
            <a:t>Index</a:t>
          </a:r>
          <a:endParaRPr lang="en-IN" sz="5400" b="1" kern="1200">
            <a:effectLst>
              <a:glow rad="101600">
                <a:schemeClr val="tx2">
                  <a:lumMod val="50000"/>
                  <a:alpha val="60000"/>
                </a:schemeClr>
              </a:glow>
              <a:reflection blurRad="6350" stA="55000" endA="50" endPos="85000" dist="29997" dir="5400000" sy="-100000" algn="bl" rotWithShape="0"/>
            </a:effectLst>
            <a:latin typeface="Arial" panose="020B0604020202020204" pitchFamily="34" charset="0"/>
            <a:cs typeface="Arial" panose="020B0604020202020204" pitchFamily="34" charset="0"/>
          </a:endParaRPr>
        </a:p>
      </dsp:txBody>
      <dsp:txXfrm>
        <a:off x="722356" y="49001"/>
        <a:ext cx="7316700" cy="89682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675BE9-1BE0-41AC-AB91-A7E912731BB9}">
      <dsp:nvSpPr>
        <dsp:cNvPr id="0" name=""/>
        <dsp:cNvSpPr/>
      </dsp:nvSpPr>
      <dsp:spPr>
        <a:xfrm>
          <a:off x="-5180833" y="-793571"/>
          <a:ext cx="6169533" cy="6169533"/>
        </a:xfrm>
        <a:prstGeom prst="blockArc">
          <a:avLst>
            <a:gd name="adj1" fmla="val 18900000"/>
            <a:gd name="adj2" fmla="val 2700000"/>
            <a:gd name="adj3" fmla="val 350"/>
          </a:avLst>
        </a:prstGeom>
        <a:noFill/>
        <a:ln w="19050" cap="rnd"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31AF9E9-1A6C-4DE9-B192-CAD884B217A7}">
      <dsp:nvSpPr>
        <dsp:cNvPr id="0" name=""/>
        <dsp:cNvSpPr/>
      </dsp:nvSpPr>
      <dsp:spPr>
        <a:xfrm>
          <a:off x="368745" y="241308"/>
          <a:ext cx="10810843" cy="482434"/>
        </a:xfrm>
        <a:prstGeom prst="rect">
          <a:avLst/>
        </a:prstGeom>
        <a:gradFill rotWithShape="0">
          <a:gsLst>
            <a:gs pos="0">
              <a:schemeClr val="accent1">
                <a:shade val="50000"/>
                <a:hueOff val="0"/>
                <a:satOff val="0"/>
                <a:lumOff val="0"/>
                <a:alphaOff val="0"/>
                <a:tint val="98000"/>
                <a:lumMod val="114000"/>
              </a:schemeClr>
            </a:gs>
            <a:gs pos="100000">
              <a:schemeClr val="accent1">
                <a:shade val="50000"/>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382932" tIns="71120" rIns="71120" bIns="71120" numCol="1" spcCol="1270" anchor="ctr" anchorCtr="0">
          <a:noAutofit/>
        </a:bodyPr>
        <a:lstStyle/>
        <a:p>
          <a:pPr marL="0" lvl="0" indent="0" algn="ctr" defTabSz="1244600">
            <a:lnSpc>
              <a:spcPct val="90000"/>
            </a:lnSpc>
            <a:spcBef>
              <a:spcPct val="0"/>
            </a:spcBef>
            <a:spcAft>
              <a:spcPct val="35000"/>
            </a:spcAft>
            <a:buNone/>
          </a:pPr>
          <a:r>
            <a:rPr lang="en-US" sz="2800" b="1" kern="1200" dirty="0"/>
            <a:t>ABSTRACT</a:t>
          </a:r>
          <a:endParaRPr lang="en-IN" sz="2800" b="1" kern="1200" dirty="0"/>
        </a:p>
      </dsp:txBody>
      <dsp:txXfrm>
        <a:off x="368745" y="241308"/>
        <a:ext cx="10810843" cy="482434"/>
      </dsp:txXfrm>
    </dsp:sp>
    <dsp:sp modelId="{52753ACA-EFAE-4BD7-88D1-10F8D454B45E}">
      <dsp:nvSpPr>
        <dsp:cNvPr id="0" name=""/>
        <dsp:cNvSpPr/>
      </dsp:nvSpPr>
      <dsp:spPr>
        <a:xfrm>
          <a:off x="67224" y="181004"/>
          <a:ext cx="603042" cy="603042"/>
        </a:xfrm>
        <a:prstGeom prst="ellipse">
          <a:avLst/>
        </a:prstGeom>
        <a:solidFill>
          <a:srgbClr val="FFC000"/>
        </a:solidFill>
        <a:ln w="9525" cap="rnd" cmpd="sng" algn="ctr">
          <a:solidFill>
            <a:schemeClr val="accent1">
              <a:shade val="50000"/>
              <a:hueOff val="0"/>
              <a:satOff val="0"/>
              <a:lumOff val="0"/>
              <a:alphaOff val="0"/>
            </a:schemeClr>
          </a:solidFill>
          <a:prstDash val="solid"/>
        </a:ln>
        <a:effectLst>
          <a:outerShdw blurRad="38100" dist="25400" dir="5400000" rotWithShape="0">
            <a:srgbClr val="000000">
              <a:alpha val="45000"/>
            </a:srgbClr>
          </a:outerShdw>
        </a:effectLst>
      </dsp:spPr>
      <dsp:style>
        <a:lnRef idx="1">
          <a:scrgbClr r="0" g="0" b="0"/>
        </a:lnRef>
        <a:fillRef idx="1">
          <a:scrgbClr r="0" g="0" b="0"/>
        </a:fillRef>
        <a:effectRef idx="2">
          <a:scrgbClr r="0" g="0" b="0"/>
        </a:effectRef>
        <a:fontRef idx="minor"/>
      </dsp:style>
    </dsp:sp>
    <dsp:sp modelId="{8691BBF4-948A-4B4F-9742-0F7F288EB208}">
      <dsp:nvSpPr>
        <dsp:cNvPr id="0" name=""/>
        <dsp:cNvSpPr/>
      </dsp:nvSpPr>
      <dsp:spPr>
        <a:xfrm>
          <a:off x="765580" y="964868"/>
          <a:ext cx="10414008" cy="482434"/>
        </a:xfrm>
        <a:prstGeom prst="rect">
          <a:avLst/>
        </a:prstGeom>
        <a:gradFill rotWithShape="0">
          <a:gsLst>
            <a:gs pos="0">
              <a:schemeClr val="accent1">
                <a:shade val="50000"/>
                <a:hueOff val="19570"/>
                <a:satOff val="-13935"/>
                <a:lumOff val="16596"/>
                <a:alphaOff val="0"/>
                <a:tint val="98000"/>
                <a:lumMod val="114000"/>
              </a:schemeClr>
            </a:gs>
            <a:gs pos="100000">
              <a:schemeClr val="accent1">
                <a:shade val="50000"/>
                <a:hueOff val="19570"/>
                <a:satOff val="-13935"/>
                <a:lumOff val="16596"/>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382932" tIns="71120" rIns="71120" bIns="71120" numCol="1" spcCol="1270" anchor="ctr" anchorCtr="0">
          <a:noAutofit/>
        </a:bodyPr>
        <a:lstStyle/>
        <a:p>
          <a:pPr marL="0" lvl="0" indent="0" algn="ctr" defTabSz="1244600">
            <a:lnSpc>
              <a:spcPct val="90000"/>
            </a:lnSpc>
            <a:spcBef>
              <a:spcPct val="0"/>
            </a:spcBef>
            <a:spcAft>
              <a:spcPct val="35000"/>
            </a:spcAft>
            <a:buNone/>
          </a:pPr>
          <a:r>
            <a:rPr lang="en-IN" sz="2800" b="1" kern="1200" dirty="0"/>
            <a:t>Introduction</a:t>
          </a:r>
        </a:p>
      </dsp:txBody>
      <dsp:txXfrm>
        <a:off x="765580" y="964868"/>
        <a:ext cx="10414008" cy="482434"/>
      </dsp:txXfrm>
    </dsp:sp>
    <dsp:sp modelId="{49739DFE-E6F5-45A2-9CC0-4CF0A8805EBE}">
      <dsp:nvSpPr>
        <dsp:cNvPr id="0" name=""/>
        <dsp:cNvSpPr/>
      </dsp:nvSpPr>
      <dsp:spPr>
        <a:xfrm>
          <a:off x="464059" y="904563"/>
          <a:ext cx="603042" cy="603042"/>
        </a:xfrm>
        <a:prstGeom prst="ellipse">
          <a:avLst/>
        </a:prstGeom>
        <a:solidFill>
          <a:srgbClr val="FFC000"/>
        </a:solidFill>
        <a:ln w="9525" cap="rnd" cmpd="sng" algn="ctr">
          <a:solidFill>
            <a:schemeClr val="accent1">
              <a:shade val="50000"/>
              <a:hueOff val="19570"/>
              <a:satOff val="-13935"/>
              <a:lumOff val="16596"/>
              <a:alphaOff val="0"/>
            </a:schemeClr>
          </a:solidFill>
          <a:prstDash val="solid"/>
        </a:ln>
        <a:effectLst>
          <a:outerShdw blurRad="38100" dist="25400" dir="5400000" rotWithShape="0">
            <a:srgbClr val="000000">
              <a:alpha val="45000"/>
            </a:srgbClr>
          </a:outerShdw>
        </a:effectLst>
      </dsp:spPr>
      <dsp:style>
        <a:lnRef idx="1">
          <a:scrgbClr r="0" g="0" b="0"/>
        </a:lnRef>
        <a:fillRef idx="1">
          <a:scrgbClr r="0" g="0" b="0"/>
        </a:fillRef>
        <a:effectRef idx="2">
          <a:scrgbClr r="0" g="0" b="0"/>
        </a:effectRef>
        <a:fontRef idx="minor"/>
      </dsp:style>
    </dsp:sp>
    <dsp:sp modelId="{8FC13864-A289-43E7-89EC-3733E792960C}">
      <dsp:nvSpPr>
        <dsp:cNvPr id="0" name=""/>
        <dsp:cNvSpPr/>
      </dsp:nvSpPr>
      <dsp:spPr>
        <a:xfrm>
          <a:off x="947043" y="1688427"/>
          <a:ext cx="10232545" cy="482434"/>
        </a:xfrm>
        <a:prstGeom prst="rect">
          <a:avLst/>
        </a:prstGeom>
        <a:gradFill rotWithShape="0">
          <a:gsLst>
            <a:gs pos="0">
              <a:schemeClr val="accent1">
                <a:shade val="50000"/>
                <a:hueOff val="39141"/>
                <a:satOff val="-27871"/>
                <a:lumOff val="33191"/>
                <a:alphaOff val="0"/>
                <a:tint val="98000"/>
                <a:lumMod val="114000"/>
              </a:schemeClr>
            </a:gs>
            <a:gs pos="100000">
              <a:schemeClr val="accent1">
                <a:shade val="50000"/>
                <a:hueOff val="39141"/>
                <a:satOff val="-27871"/>
                <a:lumOff val="33191"/>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382932" tIns="71120" rIns="71120" bIns="71120" numCol="1" spcCol="1270" anchor="ctr" anchorCtr="0">
          <a:noAutofit/>
        </a:bodyPr>
        <a:lstStyle/>
        <a:p>
          <a:pPr marL="0" lvl="0" indent="0" algn="ctr" defTabSz="1244600">
            <a:lnSpc>
              <a:spcPct val="90000"/>
            </a:lnSpc>
            <a:spcBef>
              <a:spcPct val="0"/>
            </a:spcBef>
            <a:spcAft>
              <a:spcPct val="35000"/>
            </a:spcAft>
            <a:buNone/>
          </a:pPr>
          <a:r>
            <a:rPr lang="en-US" sz="2800" b="1" kern="1200" dirty="0"/>
            <a:t>ARTICLE 301 AND AUSTRALIAN CONSTITUTION</a:t>
          </a:r>
          <a:endParaRPr lang="en-IN" sz="2800" b="1" kern="1200" dirty="0"/>
        </a:p>
      </dsp:txBody>
      <dsp:txXfrm>
        <a:off x="947043" y="1688427"/>
        <a:ext cx="10232545" cy="482434"/>
      </dsp:txXfrm>
    </dsp:sp>
    <dsp:sp modelId="{768AD08A-E82E-453F-9073-B9B81D6114EE}">
      <dsp:nvSpPr>
        <dsp:cNvPr id="0" name=""/>
        <dsp:cNvSpPr/>
      </dsp:nvSpPr>
      <dsp:spPr>
        <a:xfrm>
          <a:off x="645521" y="1628123"/>
          <a:ext cx="603042" cy="603042"/>
        </a:xfrm>
        <a:prstGeom prst="ellipse">
          <a:avLst/>
        </a:prstGeom>
        <a:solidFill>
          <a:srgbClr val="FFC000"/>
        </a:solidFill>
        <a:ln w="9525" cap="rnd" cmpd="sng" algn="ctr">
          <a:solidFill>
            <a:schemeClr val="accent1">
              <a:shade val="50000"/>
              <a:hueOff val="39141"/>
              <a:satOff val="-27871"/>
              <a:lumOff val="33191"/>
              <a:alphaOff val="0"/>
            </a:schemeClr>
          </a:solidFill>
          <a:prstDash val="solid"/>
        </a:ln>
        <a:effectLst>
          <a:outerShdw blurRad="38100" dist="25400" dir="5400000" rotWithShape="0">
            <a:srgbClr val="000000">
              <a:alpha val="45000"/>
            </a:srgbClr>
          </a:outerShdw>
        </a:effectLst>
      </dsp:spPr>
      <dsp:style>
        <a:lnRef idx="1">
          <a:scrgbClr r="0" g="0" b="0"/>
        </a:lnRef>
        <a:fillRef idx="1">
          <a:scrgbClr r="0" g="0" b="0"/>
        </a:fillRef>
        <a:effectRef idx="2">
          <a:scrgbClr r="0" g="0" b="0"/>
        </a:effectRef>
        <a:fontRef idx="minor"/>
      </dsp:style>
    </dsp:sp>
    <dsp:sp modelId="{75236461-2027-4FF8-AA40-87415973E990}">
      <dsp:nvSpPr>
        <dsp:cNvPr id="0" name=""/>
        <dsp:cNvSpPr/>
      </dsp:nvSpPr>
      <dsp:spPr>
        <a:xfrm>
          <a:off x="947043" y="2411529"/>
          <a:ext cx="10232545" cy="482434"/>
        </a:xfrm>
        <a:prstGeom prst="rect">
          <a:avLst/>
        </a:prstGeom>
        <a:gradFill rotWithShape="0">
          <a:gsLst>
            <a:gs pos="0">
              <a:schemeClr val="accent1">
                <a:shade val="50000"/>
                <a:hueOff val="58711"/>
                <a:satOff val="-41806"/>
                <a:lumOff val="49787"/>
                <a:alphaOff val="0"/>
                <a:tint val="98000"/>
                <a:lumMod val="114000"/>
              </a:schemeClr>
            </a:gs>
            <a:gs pos="100000">
              <a:schemeClr val="accent1">
                <a:shade val="50000"/>
                <a:hueOff val="58711"/>
                <a:satOff val="-41806"/>
                <a:lumOff val="49787"/>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382932" tIns="71120" rIns="71120" bIns="71120" numCol="1" spcCol="1270" anchor="ctr" anchorCtr="0">
          <a:noAutofit/>
        </a:bodyPr>
        <a:lstStyle/>
        <a:p>
          <a:pPr marL="0" lvl="0" indent="0" algn="ctr" defTabSz="1244600">
            <a:lnSpc>
              <a:spcPct val="90000"/>
            </a:lnSpc>
            <a:spcBef>
              <a:spcPct val="0"/>
            </a:spcBef>
            <a:spcAft>
              <a:spcPct val="35000"/>
            </a:spcAft>
            <a:buNone/>
          </a:pPr>
          <a:r>
            <a:rPr lang="en-US" sz="2800" b="1" kern="1200" dirty="0"/>
            <a:t>ANALYSIS OF PART XIII INDIAN CONSTITUTION</a:t>
          </a:r>
          <a:endParaRPr lang="en-IN" sz="2800" b="1" kern="1200" dirty="0"/>
        </a:p>
      </dsp:txBody>
      <dsp:txXfrm>
        <a:off x="947043" y="2411529"/>
        <a:ext cx="10232545" cy="482434"/>
      </dsp:txXfrm>
    </dsp:sp>
    <dsp:sp modelId="{2C614155-C9F7-4190-BDE4-5ED37159FBC5}">
      <dsp:nvSpPr>
        <dsp:cNvPr id="0" name=""/>
        <dsp:cNvSpPr/>
      </dsp:nvSpPr>
      <dsp:spPr>
        <a:xfrm>
          <a:off x="645521" y="2351224"/>
          <a:ext cx="603042" cy="603042"/>
        </a:xfrm>
        <a:prstGeom prst="ellipse">
          <a:avLst/>
        </a:prstGeom>
        <a:solidFill>
          <a:srgbClr val="FFC000"/>
        </a:solidFill>
        <a:ln w="9525" cap="rnd" cmpd="sng" algn="ctr">
          <a:solidFill>
            <a:schemeClr val="accent1">
              <a:shade val="50000"/>
              <a:hueOff val="58711"/>
              <a:satOff val="-41806"/>
              <a:lumOff val="49787"/>
              <a:alphaOff val="0"/>
            </a:schemeClr>
          </a:solidFill>
          <a:prstDash val="solid"/>
        </a:ln>
        <a:effectLst>
          <a:outerShdw blurRad="38100" dist="25400" dir="5400000" rotWithShape="0">
            <a:srgbClr val="000000">
              <a:alpha val="45000"/>
            </a:srgbClr>
          </a:outerShdw>
        </a:effectLst>
      </dsp:spPr>
      <dsp:style>
        <a:lnRef idx="1">
          <a:scrgbClr r="0" g="0" b="0"/>
        </a:lnRef>
        <a:fillRef idx="1">
          <a:scrgbClr r="0" g="0" b="0"/>
        </a:fillRef>
        <a:effectRef idx="2">
          <a:scrgbClr r="0" g="0" b="0"/>
        </a:effectRef>
        <a:fontRef idx="minor"/>
      </dsp:style>
    </dsp:sp>
    <dsp:sp modelId="{4A09E033-21E9-4951-B9A1-DB2B3614E89A}">
      <dsp:nvSpPr>
        <dsp:cNvPr id="0" name=""/>
        <dsp:cNvSpPr/>
      </dsp:nvSpPr>
      <dsp:spPr>
        <a:xfrm>
          <a:off x="765580" y="3135088"/>
          <a:ext cx="10414008" cy="482434"/>
        </a:xfrm>
        <a:prstGeom prst="rect">
          <a:avLst/>
        </a:prstGeom>
        <a:gradFill rotWithShape="0">
          <a:gsLst>
            <a:gs pos="0">
              <a:schemeClr val="accent1">
                <a:shade val="50000"/>
                <a:hueOff val="39141"/>
                <a:satOff val="-27871"/>
                <a:lumOff val="33191"/>
                <a:alphaOff val="0"/>
                <a:tint val="98000"/>
                <a:lumMod val="114000"/>
              </a:schemeClr>
            </a:gs>
            <a:gs pos="100000">
              <a:schemeClr val="accent1">
                <a:shade val="50000"/>
                <a:hueOff val="39141"/>
                <a:satOff val="-27871"/>
                <a:lumOff val="33191"/>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382932" tIns="71120" rIns="71120" bIns="71120" numCol="1" spcCol="1270" anchor="ctr" anchorCtr="0">
          <a:noAutofit/>
        </a:bodyPr>
        <a:lstStyle/>
        <a:p>
          <a:pPr marL="0" lvl="0" indent="0" algn="ctr" defTabSz="1244600">
            <a:lnSpc>
              <a:spcPct val="90000"/>
            </a:lnSpc>
            <a:spcBef>
              <a:spcPct val="0"/>
            </a:spcBef>
            <a:spcAft>
              <a:spcPct val="35000"/>
            </a:spcAft>
            <a:buNone/>
          </a:pPr>
          <a:r>
            <a:rPr lang="en-US" sz="2800" b="1" kern="1200" dirty="0"/>
            <a:t>CONCLUSION </a:t>
          </a:r>
          <a:endParaRPr lang="en-IN" sz="2800" b="1" kern="1200" dirty="0"/>
        </a:p>
      </dsp:txBody>
      <dsp:txXfrm>
        <a:off x="765580" y="3135088"/>
        <a:ext cx="10414008" cy="482434"/>
      </dsp:txXfrm>
    </dsp:sp>
    <dsp:sp modelId="{39C60C25-6FEE-4240-B397-97F8CDFC4AB2}">
      <dsp:nvSpPr>
        <dsp:cNvPr id="0" name=""/>
        <dsp:cNvSpPr/>
      </dsp:nvSpPr>
      <dsp:spPr>
        <a:xfrm>
          <a:off x="464059" y="3074784"/>
          <a:ext cx="603042" cy="603042"/>
        </a:xfrm>
        <a:prstGeom prst="ellipse">
          <a:avLst/>
        </a:prstGeom>
        <a:solidFill>
          <a:srgbClr val="FFC000"/>
        </a:solidFill>
        <a:ln w="9525" cap="rnd" cmpd="sng" algn="ctr">
          <a:solidFill>
            <a:schemeClr val="accent1">
              <a:shade val="50000"/>
              <a:hueOff val="39141"/>
              <a:satOff val="-27871"/>
              <a:lumOff val="33191"/>
              <a:alphaOff val="0"/>
            </a:schemeClr>
          </a:solidFill>
          <a:prstDash val="solid"/>
        </a:ln>
        <a:effectLst>
          <a:outerShdw blurRad="38100" dist="25400" dir="5400000" rotWithShape="0">
            <a:srgbClr val="000000">
              <a:alpha val="45000"/>
            </a:srgbClr>
          </a:outerShdw>
        </a:effectLst>
      </dsp:spPr>
      <dsp:style>
        <a:lnRef idx="1">
          <a:scrgbClr r="0" g="0" b="0"/>
        </a:lnRef>
        <a:fillRef idx="1">
          <a:scrgbClr r="0" g="0" b="0"/>
        </a:fillRef>
        <a:effectRef idx="2">
          <a:scrgbClr r="0" g="0" b="0"/>
        </a:effectRef>
        <a:fontRef idx="minor"/>
      </dsp:style>
    </dsp:sp>
    <dsp:sp modelId="{A5D679EA-A83E-4FB3-8B66-E28B9FFDC23E}">
      <dsp:nvSpPr>
        <dsp:cNvPr id="0" name=""/>
        <dsp:cNvSpPr/>
      </dsp:nvSpPr>
      <dsp:spPr>
        <a:xfrm>
          <a:off x="368745" y="3858648"/>
          <a:ext cx="10810843" cy="482434"/>
        </a:xfrm>
        <a:prstGeom prst="rect">
          <a:avLst/>
        </a:prstGeom>
        <a:gradFill rotWithShape="0">
          <a:gsLst>
            <a:gs pos="0">
              <a:schemeClr val="accent1">
                <a:shade val="50000"/>
                <a:hueOff val="19570"/>
                <a:satOff val="-13935"/>
                <a:lumOff val="16596"/>
                <a:alphaOff val="0"/>
                <a:tint val="98000"/>
                <a:lumMod val="114000"/>
              </a:schemeClr>
            </a:gs>
            <a:gs pos="100000">
              <a:schemeClr val="accent1">
                <a:shade val="50000"/>
                <a:hueOff val="19570"/>
                <a:satOff val="-13935"/>
                <a:lumOff val="16596"/>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382932" tIns="71120" rIns="71120" bIns="71120" numCol="1" spcCol="1270" anchor="ctr" anchorCtr="0">
          <a:noAutofit/>
        </a:bodyPr>
        <a:lstStyle/>
        <a:p>
          <a:pPr marL="0" lvl="0" indent="0" algn="ctr" defTabSz="1244600">
            <a:lnSpc>
              <a:spcPct val="90000"/>
            </a:lnSpc>
            <a:spcBef>
              <a:spcPct val="0"/>
            </a:spcBef>
            <a:spcAft>
              <a:spcPct val="35000"/>
            </a:spcAft>
            <a:buNone/>
          </a:pPr>
          <a:r>
            <a:rPr lang="en-IN" sz="2800" b="1" kern="1200" dirty="0"/>
            <a:t>References</a:t>
          </a:r>
        </a:p>
      </dsp:txBody>
      <dsp:txXfrm>
        <a:off x="368745" y="3858648"/>
        <a:ext cx="10810843" cy="482434"/>
      </dsp:txXfrm>
    </dsp:sp>
    <dsp:sp modelId="{8D7A921E-44E2-42B1-B3D4-E6AC9B7D960F}">
      <dsp:nvSpPr>
        <dsp:cNvPr id="0" name=""/>
        <dsp:cNvSpPr/>
      </dsp:nvSpPr>
      <dsp:spPr>
        <a:xfrm>
          <a:off x="67224" y="3798343"/>
          <a:ext cx="603042" cy="603042"/>
        </a:xfrm>
        <a:prstGeom prst="ellipse">
          <a:avLst/>
        </a:prstGeom>
        <a:solidFill>
          <a:srgbClr val="FFC000"/>
        </a:solidFill>
        <a:ln w="9525" cap="rnd" cmpd="sng" algn="ctr">
          <a:solidFill>
            <a:schemeClr val="accent1">
              <a:shade val="50000"/>
              <a:hueOff val="19570"/>
              <a:satOff val="-13935"/>
              <a:lumOff val="16596"/>
              <a:alphaOff val="0"/>
            </a:schemeClr>
          </a:solidFill>
          <a:prstDash val="solid"/>
        </a:ln>
        <a:effectLst>
          <a:outerShdw blurRad="38100" dist="25400" dir="5400000" rotWithShape="0">
            <a:srgbClr val="000000">
              <a:alpha val="45000"/>
            </a:srgbClr>
          </a:outerShdw>
        </a:effectLst>
      </dsp:spPr>
      <dsp:style>
        <a:lnRef idx="1">
          <a:scrgbClr r="0" g="0" b="0"/>
        </a:lnRef>
        <a:fillRef idx="1">
          <a:scrgbClr r="0" g="0" b="0"/>
        </a:fillRef>
        <a:effectRef idx="2">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5634E6-BA62-4E06-AFC2-DB163DF20C7F}">
      <dsp:nvSpPr>
        <dsp:cNvPr id="0" name=""/>
        <dsp:cNvSpPr/>
      </dsp:nvSpPr>
      <dsp:spPr>
        <a:xfrm>
          <a:off x="673840" y="485"/>
          <a:ext cx="7413732" cy="993860"/>
        </a:xfrm>
        <a:prstGeom prst="roundRect">
          <a:avLst/>
        </a:prstGeom>
        <a:gradFill rotWithShape="0">
          <a:gsLst>
            <a:gs pos="0">
              <a:schemeClr val="accent1">
                <a:hueOff val="0"/>
                <a:satOff val="0"/>
                <a:lumOff val="0"/>
                <a:alphaOff val="0"/>
                <a:tint val="64000"/>
                <a:lumMod val="118000"/>
              </a:schemeClr>
            </a:gs>
            <a:gs pos="100000">
              <a:schemeClr val="accent1">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05740" tIns="102870" rIns="205740" bIns="102870" numCol="1" spcCol="1270" anchor="ctr" anchorCtr="0">
          <a:noAutofit/>
        </a:bodyPr>
        <a:lstStyle/>
        <a:p>
          <a:pPr marL="0" lvl="0" indent="0" algn="ctr" defTabSz="2400300">
            <a:lnSpc>
              <a:spcPct val="90000"/>
            </a:lnSpc>
            <a:spcBef>
              <a:spcPct val="0"/>
            </a:spcBef>
            <a:spcAft>
              <a:spcPct val="35000"/>
            </a:spcAft>
            <a:buNone/>
          </a:pPr>
          <a:r>
            <a:rPr lang="en-US" sz="5400" b="1" kern="1200" dirty="0">
              <a:effectLst>
                <a:glow rad="101600">
                  <a:schemeClr val="tx2">
                    <a:lumMod val="50000"/>
                    <a:alpha val="60000"/>
                  </a:schemeClr>
                </a:glow>
                <a:reflection blurRad="6350" stA="55000" endA="50" endPos="85000" dist="29997" dir="5400000" sy="-100000" algn="bl" rotWithShape="0"/>
              </a:effectLst>
              <a:latin typeface="Arial" panose="020B0604020202020204" pitchFamily="34" charset="0"/>
              <a:cs typeface="Arial" panose="020B0604020202020204" pitchFamily="34" charset="0"/>
            </a:rPr>
            <a:t>ABSTRACT</a:t>
          </a:r>
          <a:endParaRPr lang="en-IN" sz="5400" b="1" kern="1200" dirty="0">
            <a:effectLst>
              <a:glow rad="101600">
                <a:schemeClr val="tx2">
                  <a:lumMod val="50000"/>
                  <a:alpha val="60000"/>
                </a:schemeClr>
              </a:glow>
              <a:reflection blurRad="6350" stA="55000" endA="50" endPos="85000" dist="29997" dir="5400000" sy="-100000" algn="bl" rotWithShape="0"/>
            </a:effectLst>
            <a:latin typeface="Arial" panose="020B0604020202020204" pitchFamily="34" charset="0"/>
            <a:cs typeface="Arial" panose="020B0604020202020204" pitchFamily="34" charset="0"/>
          </a:endParaRPr>
        </a:p>
      </dsp:txBody>
      <dsp:txXfrm>
        <a:off x="722356" y="49001"/>
        <a:ext cx="7316700" cy="89682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5634E6-BA62-4E06-AFC2-DB163DF20C7F}">
      <dsp:nvSpPr>
        <dsp:cNvPr id="0" name=""/>
        <dsp:cNvSpPr/>
      </dsp:nvSpPr>
      <dsp:spPr>
        <a:xfrm>
          <a:off x="673840" y="485"/>
          <a:ext cx="7413732" cy="993860"/>
        </a:xfrm>
        <a:prstGeom prst="roundRect">
          <a:avLst/>
        </a:prstGeom>
        <a:gradFill rotWithShape="0">
          <a:gsLst>
            <a:gs pos="0">
              <a:schemeClr val="accent1">
                <a:hueOff val="0"/>
                <a:satOff val="0"/>
                <a:lumOff val="0"/>
                <a:alphaOff val="0"/>
                <a:tint val="64000"/>
                <a:lumMod val="118000"/>
              </a:schemeClr>
            </a:gs>
            <a:gs pos="100000">
              <a:schemeClr val="accent1">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05740" tIns="102870" rIns="205740" bIns="102870" numCol="1" spcCol="1270" anchor="ctr" anchorCtr="0">
          <a:noAutofit/>
        </a:bodyPr>
        <a:lstStyle/>
        <a:p>
          <a:pPr marL="0" lvl="0" indent="0" algn="ctr" defTabSz="2400300">
            <a:lnSpc>
              <a:spcPct val="90000"/>
            </a:lnSpc>
            <a:spcBef>
              <a:spcPct val="0"/>
            </a:spcBef>
            <a:spcAft>
              <a:spcPct val="35000"/>
            </a:spcAft>
            <a:buNone/>
          </a:pPr>
          <a:r>
            <a:rPr lang="en-IN" sz="5400" b="1" kern="1200">
              <a:effectLst>
                <a:glow rad="101600">
                  <a:schemeClr val="tx2">
                    <a:lumMod val="50000"/>
                    <a:alpha val="60000"/>
                  </a:schemeClr>
                </a:glow>
                <a:reflection blurRad="6350" stA="55000" endA="50" endPos="85000" dist="29997" dir="5400000" sy="-100000" algn="bl" rotWithShape="0"/>
              </a:effectLst>
              <a:latin typeface="Arial" panose="020B0604020202020204" pitchFamily="34" charset="0"/>
              <a:cs typeface="Arial" panose="020B0604020202020204" pitchFamily="34" charset="0"/>
            </a:rPr>
            <a:t>INTRODUCTION</a:t>
          </a:r>
          <a:endParaRPr lang="en-IN" sz="5400" b="1" kern="1200" dirty="0">
            <a:effectLst>
              <a:glow rad="101600">
                <a:schemeClr val="tx2">
                  <a:lumMod val="50000"/>
                  <a:alpha val="60000"/>
                </a:schemeClr>
              </a:glow>
              <a:reflection blurRad="6350" stA="55000" endA="50" endPos="85000" dist="29997" dir="5400000" sy="-100000" algn="bl" rotWithShape="0"/>
            </a:effectLst>
            <a:latin typeface="Arial" panose="020B0604020202020204" pitchFamily="34" charset="0"/>
            <a:cs typeface="Arial" panose="020B0604020202020204" pitchFamily="34" charset="0"/>
          </a:endParaRPr>
        </a:p>
      </dsp:txBody>
      <dsp:txXfrm>
        <a:off x="722356" y="49001"/>
        <a:ext cx="7316700" cy="89682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88689E-C080-4FDF-9C8F-E7AC9DDDFDA8}">
      <dsp:nvSpPr>
        <dsp:cNvPr id="0" name=""/>
        <dsp:cNvSpPr/>
      </dsp:nvSpPr>
      <dsp:spPr>
        <a:xfrm>
          <a:off x="169798" y="1239545"/>
          <a:ext cx="2538987" cy="8367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IN" sz="1300" b="1" u="sng" kern="1200"/>
            <a:t>Inter-state</a:t>
          </a:r>
          <a:r>
            <a:rPr lang="en-IN" sz="1300" b="1" kern="1200"/>
            <a:t>: trade and commerce confined within the country, i.e. it extends to two  or more states as well; and  </a:t>
          </a:r>
        </a:p>
      </dsp:txBody>
      <dsp:txXfrm>
        <a:off x="169798" y="1239545"/>
        <a:ext cx="2538987" cy="836711"/>
      </dsp:txXfrm>
    </dsp:sp>
    <dsp:sp modelId="{0F291785-C9E8-48EE-85DC-D62CD70881FA}">
      <dsp:nvSpPr>
        <dsp:cNvPr id="0" name=""/>
        <dsp:cNvSpPr/>
      </dsp:nvSpPr>
      <dsp:spPr>
        <a:xfrm>
          <a:off x="166913" y="985070"/>
          <a:ext cx="201964" cy="201964"/>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4B68EFB-6A4D-4498-B1BE-E78DB3DD51E1}">
      <dsp:nvSpPr>
        <dsp:cNvPr id="0" name=""/>
        <dsp:cNvSpPr/>
      </dsp:nvSpPr>
      <dsp:spPr>
        <a:xfrm>
          <a:off x="308288" y="702319"/>
          <a:ext cx="201964" cy="201964"/>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E662C64-8978-42AE-9B10-847A8AC8529A}">
      <dsp:nvSpPr>
        <dsp:cNvPr id="0" name=""/>
        <dsp:cNvSpPr/>
      </dsp:nvSpPr>
      <dsp:spPr>
        <a:xfrm>
          <a:off x="647589" y="758869"/>
          <a:ext cx="317373" cy="317373"/>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A9C6BC4-4B6E-4D58-984F-251CA1878262}">
      <dsp:nvSpPr>
        <dsp:cNvPr id="0" name=""/>
        <dsp:cNvSpPr/>
      </dsp:nvSpPr>
      <dsp:spPr>
        <a:xfrm>
          <a:off x="930340" y="447843"/>
          <a:ext cx="201964" cy="201964"/>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7508DC2-BE46-438C-8668-B3075B5C2E2E}">
      <dsp:nvSpPr>
        <dsp:cNvPr id="0" name=""/>
        <dsp:cNvSpPr/>
      </dsp:nvSpPr>
      <dsp:spPr>
        <a:xfrm>
          <a:off x="1297916" y="334743"/>
          <a:ext cx="201964" cy="201964"/>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38C121F-92E9-489D-A762-E550A98128D9}">
      <dsp:nvSpPr>
        <dsp:cNvPr id="0" name=""/>
        <dsp:cNvSpPr/>
      </dsp:nvSpPr>
      <dsp:spPr>
        <a:xfrm>
          <a:off x="1750317" y="532668"/>
          <a:ext cx="201964" cy="201964"/>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BC6F02B-905D-4C36-86E5-F9F7B4C9B21D}">
      <dsp:nvSpPr>
        <dsp:cNvPr id="0" name=""/>
        <dsp:cNvSpPr/>
      </dsp:nvSpPr>
      <dsp:spPr>
        <a:xfrm>
          <a:off x="2033068" y="674044"/>
          <a:ext cx="317373" cy="317373"/>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5A033DF-5A89-44AB-BD8F-D7EF18B4170F}">
      <dsp:nvSpPr>
        <dsp:cNvPr id="0" name=""/>
        <dsp:cNvSpPr/>
      </dsp:nvSpPr>
      <dsp:spPr>
        <a:xfrm>
          <a:off x="2428919" y="985070"/>
          <a:ext cx="201964" cy="201964"/>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FD03B35-652D-4EAD-84AD-F5C484CA0582}">
      <dsp:nvSpPr>
        <dsp:cNvPr id="0" name=""/>
        <dsp:cNvSpPr/>
      </dsp:nvSpPr>
      <dsp:spPr>
        <a:xfrm>
          <a:off x="2598570" y="1296095"/>
          <a:ext cx="201964" cy="201964"/>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79E96F8-F4A7-4853-9DDF-C8E482B32215}">
      <dsp:nvSpPr>
        <dsp:cNvPr id="0" name=""/>
        <dsp:cNvSpPr/>
      </dsp:nvSpPr>
      <dsp:spPr>
        <a:xfrm>
          <a:off x="1128266" y="702319"/>
          <a:ext cx="519338" cy="519338"/>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FB926BD-6618-485A-9768-3CFDABD0BD56}">
      <dsp:nvSpPr>
        <dsp:cNvPr id="0" name=""/>
        <dsp:cNvSpPr/>
      </dsp:nvSpPr>
      <dsp:spPr>
        <a:xfrm>
          <a:off x="25537" y="1776772"/>
          <a:ext cx="201964" cy="201964"/>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028EE68-623D-4623-AB34-14AC7F3D8454}">
      <dsp:nvSpPr>
        <dsp:cNvPr id="0" name=""/>
        <dsp:cNvSpPr/>
      </dsp:nvSpPr>
      <dsp:spPr>
        <a:xfrm>
          <a:off x="195188" y="2031248"/>
          <a:ext cx="317373" cy="317373"/>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98B6286-D5F4-46F9-8584-A978ADAF59C0}">
      <dsp:nvSpPr>
        <dsp:cNvPr id="0" name=""/>
        <dsp:cNvSpPr/>
      </dsp:nvSpPr>
      <dsp:spPr>
        <a:xfrm>
          <a:off x="619314" y="2257448"/>
          <a:ext cx="461634" cy="461634"/>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63576DE-5A86-4DD4-ACE1-76C2ACF44147}">
      <dsp:nvSpPr>
        <dsp:cNvPr id="0" name=""/>
        <dsp:cNvSpPr/>
      </dsp:nvSpPr>
      <dsp:spPr>
        <a:xfrm>
          <a:off x="1213091" y="2625024"/>
          <a:ext cx="201964" cy="201964"/>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052DC33-9D70-4D36-BB2E-C79D2647C22D}">
      <dsp:nvSpPr>
        <dsp:cNvPr id="0" name=""/>
        <dsp:cNvSpPr/>
      </dsp:nvSpPr>
      <dsp:spPr>
        <a:xfrm>
          <a:off x="1326191" y="2257448"/>
          <a:ext cx="317373" cy="317373"/>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868B6FE-4817-4CD5-BBBD-3721EE808A8D}">
      <dsp:nvSpPr>
        <dsp:cNvPr id="0" name=""/>
        <dsp:cNvSpPr/>
      </dsp:nvSpPr>
      <dsp:spPr>
        <a:xfrm>
          <a:off x="1608942" y="2653300"/>
          <a:ext cx="201964" cy="201964"/>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ECFADFF-E4B4-40D4-BCC1-DDD84C835E3A}">
      <dsp:nvSpPr>
        <dsp:cNvPr id="0" name=""/>
        <dsp:cNvSpPr/>
      </dsp:nvSpPr>
      <dsp:spPr>
        <a:xfrm>
          <a:off x="1863418" y="2200898"/>
          <a:ext cx="461634" cy="461634"/>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D22E4B7-4672-4B16-AEE5-A00A2B00097F}">
      <dsp:nvSpPr>
        <dsp:cNvPr id="0" name=""/>
        <dsp:cNvSpPr/>
      </dsp:nvSpPr>
      <dsp:spPr>
        <a:xfrm>
          <a:off x="2485470" y="2087798"/>
          <a:ext cx="317373" cy="317373"/>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EA34812-F2E1-41FA-BAFD-D2262963A964}">
      <dsp:nvSpPr>
        <dsp:cNvPr id="0" name=""/>
        <dsp:cNvSpPr/>
      </dsp:nvSpPr>
      <dsp:spPr>
        <a:xfrm>
          <a:off x="2802843" y="758399"/>
          <a:ext cx="932080" cy="1779443"/>
        </a:xfrm>
        <a:prstGeom prst="chevron">
          <a:avLst>
            <a:gd name="adj" fmla="val 6231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695DB7D-636A-4D14-8932-5C566CC896B4}">
      <dsp:nvSpPr>
        <dsp:cNvPr id="0" name=""/>
        <dsp:cNvSpPr/>
      </dsp:nvSpPr>
      <dsp:spPr>
        <a:xfrm>
          <a:off x="3565454" y="758399"/>
          <a:ext cx="932080" cy="1779443"/>
        </a:xfrm>
        <a:prstGeom prst="chevron">
          <a:avLst>
            <a:gd name="adj" fmla="val 6231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AFA085B-9ADD-48BB-A9B1-1105244F6592}">
      <dsp:nvSpPr>
        <dsp:cNvPr id="0" name=""/>
        <dsp:cNvSpPr/>
      </dsp:nvSpPr>
      <dsp:spPr>
        <a:xfrm>
          <a:off x="4599216" y="611342"/>
          <a:ext cx="2160731" cy="2160731"/>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r>
            <a:rPr lang="en-IN" sz="1300" b="1" u="sng" kern="1200"/>
            <a:t>Intra-state</a:t>
          </a:r>
          <a:r>
            <a:rPr lang="en-IN" sz="1300" b="1" kern="1200"/>
            <a:t>: trade and commerce confined within the territory of the specific state.  </a:t>
          </a:r>
        </a:p>
      </dsp:txBody>
      <dsp:txXfrm>
        <a:off x="4915648" y="927774"/>
        <a:ext cx="1527867" cy="152786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5634E6-BA62-4E06-AFC2-DB163DF20C7F}">
      <dsp:nvSpPr>
        <dsp:cNvPr id="0" name=""/>
        <dsp:cNvSpPr/>
      </dsp:nvSpPr>
      <dsp:spPr>
        <a:xfrm>
          <a:off x="177667" y="650"/>
          <a:ext cx="8406078" cy="1330558"/>
        </a:xfrm>
        <a:prstGeom prst="roundRect">
          <a:avLst/>
        </a:prstGeom>
        <a:gradFill rotWithShape="0">
          <a:gsLst>
            <a:gs pos="0">
              <a:schemeClr val="accent1">
                <a:hueOff val="0"/>
                <a:satOff val="0"/>
                <a:lumOff val="0"/>
                <a:alphaOff val="0"/>
                <a:tint val="64000"/>
                <a:lumMod val="118000"/>
              </a:schemeClr>
            </a:gs>
            <a:gs pos="100000">
              <a:schemeClr val="accent1">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b="1" kern="1200" dirty="0">
              <a:effectLst>
                <a:glow rad="101600">
                  <a:schemeClr val="tx2">
                    <a:lumMod val="50000"/>
                    <a:alpha val="60000"/>
                  </a:schemeClr>
                </a:glow>
                <a:reflection blurRad="6350" stA="55000" endA="50" endPos="85000" dist="29997" dir="5400000" sy="-100000" algn="bl" rotWithShape="0"/>
              </a:effectLst>
              <a:latin typeface="Arial" panose="020B0604020202020204" pitchFamily="34" charset="0"/>
              <a:cs typeface="Arial" panose="020B0604020202020204" pitchFamily="34" charset="0"/>
            </a:rPr>
            <a:t>ARTICLE 301 AND AUSTRALIAN CONSTITUTION</a:t>
          </a:r>
          <a:endParaRPr lang="en-IN" sz="4000" b="1" kern="1200" dirty="0">
            <a:effectLst>
              <a:glow rad="101600">
                <a:schemeClr val="tx2">
                  <a:lumMod val="50000"/>
                  <a:alpha val="60000"/>
                </a:schemeClr>
              </a:glow>
              <a:reflection blurRad="6350" stA="55000" endA="50" endPos="85000" dist="29997" dir="5400000" sy="-100000" algn="bl" rotWithShape="0"/>
            </a:effectLst>
            <a:latin typeface="Arial" panose="020B0604020202020204" pitchFamily="34" charset="0"/>
            <a:cs typeface="Arial" panose="020B0604020202020204" pitchFamily="34" charset="0"/>
          </a:endParaRPr>
        </a:p>
      </dsp:txBody>
      <dsp:txXfrm>
        <a:off x="242619" y="65602"/>
        <a:ext cx="8276174" cy="120065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2534B2-0884-4C2C-A676-18AC4A6D7AC6}">
      <dsp:nvSpPr>
        <dsp:cNvPr id="0" name=""/>
        <dsp:cNvSpPr/>
      </dsp:nvSpPr>
      <dsp:spPr>
        <a:xfrm>
          <a:off x="0" y="3724463"/>
          <a:ext cx="11856026" cy="814821"/>
        </a:xfrm>
        <a:prstGeom prst="rect">
          <a:avLst/>
        </a:prstGeom>
        <a:solidFill>
          <a:schemeClr val="lt1">
            <a:hueOff val="0"/>
            <a:satOff val="0"/>
            <a:lumOff val="0"/>
            <a:alphaOff val="0"/>
          </a:schemeClr>
        </a:solidFill>
        <a:ln w="28575" cap="rnd" cmpd="sng" algn="ctr">
          <a:solidFill>
            <a:schemeClr val="dk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IN" sz="1600" b="1" i="0" kern="1200" dirty="0"/>
            <a:t>Section 92 guarantees both legislative as well as executive freedom and prohibits  discrimination as well as fiscal burdens. In the case of </a:t>
          </a:r>
          <a:r>
            <a:rPr lang="en-IN" sz="1600" b="1" i="1" kern="1200" dirty="0"/>
            <a:t>James v Commonwealth</a:t>
          </a:r>
          <a:r>
            <a:rPr lang="en-IN" sz="1600" b="1" i="1" kern="1200" baseline="30000" dirty="0"/>
            <a:t>6</a:t>
          </a:r>
          <a:r>
            <a:rPr lang="en-IN" sz="1600" b="1" i="0" kern="1200" dirty="0"/>
            <a:t>, Lord Wright  stated that only ‘Section 92 declares right of trade or business.’ </a:t>
          </a:r>
          <a:endParaRPr lang="en-IN" sz="1600" b="1" kern="1200" dirty="0"/>
        </a:p>
      </dsp:txBody>
      <dsp:txXfrm>
        <a:off x="0" y="3724463"/>
        <a:ext cx="11856026" cy="814821"/>
      </dsp:txXfrm>
    </dsp:sp>
    <dsp:sp modelId="{4F9FB300-B18A-4698-B145-C4D5C1368AF5}">
      <dsp:nvSpPr>
        <dsp:cNvPr id="0" name=""/>
        <dsp:cNvSpPr/>
      </dsp:nvSpPr>
      <dsp:spPr>
        <a:xfrm rot="10800000">
          <a:off x="0" y="2483490"/>
          <a:ext cx="11856026" cy="1253195"/>
        </a:xfrm>
        <a:prstGeom prst="upArrowCallout">
          <a:avLst/>
        </a:prstGeom>
        <a:solidFill>
          <a:schemeClr val="lt1">
            <a:hueOff val="0"/>
            <a:satOff val="0"/>
            <a:lumOff val="0"/>
            <a:alphaOff val="0"/>
          </a:schemeClr>
        </a:solidFill>
        <a:ln w="28575" cap="rnd" cmpd="sng" algn="ctr">
          <a:solidFill>
            <a:schemeClr val="dk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IN" sz="1600" b="1" i="0" kern="1200" dirty="0"/>
            <a:t>The crucial position for the purpose of the Australian Act is Section 92 according to which the  trade, commerce and intercourse among the States shall be absolutely free. </a:t>
          </a:r>
          <a:endParaRPr lang="en-IN" sz="1600" b="1" kern="1200" dirty="0"/>
        </a:p>
      </dsp:txBody>
      <dsp:txXfrm rot="10800000">
        <a:off x="0" y="2483490"/>
        <a:ext cx="11856026" cy="814289"/>
      </dsp:txXfrm>
    </dsp:sp>
    <dsp:sp modelId="{8D713D09-761A-4DE8-8547-F98D14B7F6DF}">
      <dsp:nvSpPr>
        <dsp:cNvPr id="0" name=""/>
        <dsp:cNvSpPr/>
      </dsp:nvSpPr>
      <dsp:spPr>
        <a:xfrm rot="10800000">
          <a:off x="0" y="1242517"/>
          <a:ext cx="11856026" cy="1253195"/>
        </a:xfrm>
        <a:prstGeom prst="upArrowCallout">
          <a:avLst/>
        </a:prstGeom>
        <a:solidFill>
          <a:schemeClr val="lt1">
            <a:hueOff val="0"/>
            <a:satOff val="0"/>
            <a:lumOff val="0"/>
            <a:alphaOff val="0"/>
          </a:schemeClr>
        </a:solidFill>
        <a:ln w="28575" cap="rnd" cmpd="sng" algn="ctr">
          <a:solidFill>
            <a:schemeClr val="dk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IN" sz="1600" b="1" i="0" kern="1200" dirty="0"/>
            <a:t>There are several points of comparison and contrast between  the Australian and Indian schemes of distribution of powers. </a:t>
          </a:r>
          <a:endParaRPr lang="en-IN" sz="1600" b="1" kern="1200" dirty="0"/>
        </a:p>
      </dsp:txBody>
      <dsp:txXfrm rot="10800000">
        <a:off x="0" y="1242517"/>
        <a:ext cx="11856026" cy="814289"/>
      </dsp:txXfrm>
    </dsp:sp>
    <dsp:sp modelId="{7404C07B-951D-428A-B594-31D453742D17}">
      <dsp:nvSpPr>
        <dsp:cNvPr id="0" name=""/>
        <dsp:cNvSpPr/>
      </dsp:nvSpPr>
      <dsp:spPr>
        <a:xfrm rot="10800000">
          <a:off x="0" y="1543"/>
          <a:ext cx="11856026" cy="1253195"/>
        </a:xfrm>
        <a:prstGeom prst="upArrowCallout">
          <a:avLst/>
        </a:prstGeom>
        <a:solidFill>
          <a:schemeClr val="lt1">
            <a:hueOff val="0"/>
            <a:satOff val="0"/>
            <a:lumOff val="0"/>
            <a:alphaOff val="0"/>
          </a:schemeClr>
        </a:solidFill>
        <a:ln w="28575" cap="rnd" cmpd="sng" algn="ctr">
          <a:solidFill>
            <a:schemeClr val="dk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IN" sz="1600" b="1" i="0" kern="1200" dirty="0"/>
            <a:t>The Common Wealth of Australian Constitution Act, 1900 (“Australian Act”) was enacted  during the British Parliament and it specified separate and only specific powers to the Centre  and elaborated in detail the scheme of separation of powers. </a:t>
          </a:r>
          <a:endParaRPr lang="en-IN" sz="1600" b="1" kern="1200" dirty="0"/>
        </a:p>
      </dsp:txBody>
      <dsp:txXfrm rot="10800000">
        <a:off x="0" y="1543"/>
        <a:ext cx="11856026" cy="81428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5634E6-BA62-4E06-AFC2-DB163DF20C7F}">
      <dsp:nvSpPr>
        <dsp:cNvPr id="0" name=""/>
        <dsp:cNvSpPr/>
      </dsp:nvSpPr>
      <dsp:spPr>
        <a:xfrm>
          <a:off x="29140" y="704"/>
          <a:ext cx="8703132" cy="1442379"/>
        </a:xfrm>
        <a:prstGeom prst="roundRect">
          <a:avLst/>
        </a:prstGeom>
        <a:gradFill rotWithShape="0">
          <a:gsLst>
            <a:gs pos="0">
              <a:schemeClr val="accent1">
                <a:hueOff val="0"/>
                <a:satOff val="0"/>
                <a:lumOff val="0"/>
                <a:alphaOff val="0"/>
                <a:tint val="64000"/>
                <a:lumMod val="118000"/>
              </a:schemeClr>
            </a:gs>
            <a:gs pos="100000">
              <a:schemeClr val="accent1">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b="1" kern="1200" dirty="0">
              <a:effectLst>
                <a:glow rad="101600">
                  <a:schemeClr val="tx2">
                    <a:lumMod val="50000"/>
                    <a:alpha val="60000"/>
                  </a:schemeClr>
                </a:glow>
                <a:reflection blurRad="6350" stA="55000" endA="50" endPos="85000" dist="29997" dir="5400000" sy="-100000" algn="bl" rotWithShape="0"/>
              </a:effectLst>
              <a:latin typeface="Arial" panose="020B0604020202020204" pitchFamily="34" charset="0"/>
              <a:cs typeface="Arial" panose="020B0604020202020204" pitchFamily="34" charset="0"/>
            </a:rPr>
            <a:t>INTER RELATION BETWEEN ARTICLE 301 AND ARTICLE 19(1)</a:t>
          </a:r>
          <a:endParaRPr lang="en-IN" sz="4000" b="1" kern="1200" dirty="0">
            <a:effectLst>
              <a:glow rad="101600">
                <a:schemeClr val="tx2">
                  <a:lumMod val="50000"/>
                  <a:alpha val="60000"/>
                </a:schemeClr>
              </a:glow>
              <a:reflection blurRad="6350" stA="55000" endA="50" endPos="85000" dist="29997" dir="5400000" sy="-100000" algn="bl" rotWithShape="0"/>
            </a:effectLst>
            <a:latin typeface="Arial" panose="020B0604020202020204" pitchFamily="34" charset="0"/>
            <a:cs typeface="Arial" panose="020B0604020202020204" pitchFamily="34" charset="0"/>
          </a:endParaRPr>
        </a:p>
      </dsp:txBody>
      <dsp:txXfrm>
        <a:off x="99551" y="71115"/>
        <a:ext cx="8562310" cy="1301557"/>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5634E6-BA62-4E06-AFC2-DB163DF20C7F}">
      <dsp:nvSpPr>
        <dsp:cNvPr id="0" name=""/>
        <dsp:cNvSpPr/>
      </dsp:nvSpPr>
      <dsp:spPr>
        <a:xfrm>
          <a:off x="29140" y="619"/>
          <a:ext cx="8703132" cy="1266998"/>
        </a:xfrm>
        <a:prstGeom prst="roundRect">
          <a:avLst/>
        </a:prstGeom>
        <a:gradFill rotWithShape="0">
          <a:gsLst>
            <a:gs pos="0">
              <a:schemeClr val="accent1">
                <a:hueOff val="0"/>
                <a:satOff val="0"/>
                <a:lumOff val="0"/>
                <a:alphaOff val="0"/>
                <a:tint val="64000"/>
                <a:lumMod val="118000"/>
              </a:schemeClr>
            </a:gs>
            <a:gs pos="100000">
              <a:schemeClr val="accent1">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7640" tIns="83820" rIns="167640" bIns="83820" numCol="1" spcCol="1270" anchor="ctr" anchorCtr="0">
          <a:noAutofit/>
        </a:bodyPr>
        <a:lstStyle/>
        <a:p>
          <a:pPr marL="0" lvl="0" indent="0" algn="ctr" defTabSz="1955800">
            <a:lnSpc>
              <a:spcPct val="90000"/>
            </a:lnSpc>
            <a:spcBef>
              <a:spcPct val="0"/>
            </a:spcBef>
            <a:spcAft>
              <a:spcPct val="35000"/>
            </a:spcAft>
            <a:buNone/>
          </a:pPr>
          <a:r>
            <a:rPr lang="en-US" sz="4400" b="1" kern="1200" dirty="0">
              <a:effectLst>
                <a:glow rad="101600">
                  <a:schemeClr val="tx2">
                    <a:lumMod val="50000"/>
                    <a:alpha val="60000"/>
                  </a:schemeClr>
                </a:glow>
                <a:reflection blurRad="6350" stA="55000" endA="50" endPos="85000" dist="29997" dir="5400000" sy="-100000" algn="bl" rotWithShape="0"/>
              </a:effectLst>
              <a:latin typeface="Arial" panose="020B0604020202020204" pitchFamily="34" charset="0"/>
              <a:cs typeface="Arial" panose="020B0604020202020204" pitchFamily="34" charset="0"/>
            </a:rPr>
            <a:t>ANALYSIS OF PART XIII INDIAN CONSTITUTION</a:t>
          </a:r>
          <a:endParaRPr lang="en-IN" sz="4400" b="1" kern="1200" dirty="0">
            <a:effectLst>
              <a:glow rad="101600">
                <a:schemeClr val="tx2">
                  <a:lumMod val="50000"/>
                  <a:alpha val="60000"/>
                </a:schemeClr>
              </a:glow>
              <a:reflection blurRad="6350" stA="55000" endA="50" endPos="85000" dist="29997" dir="5400000" sy="-100000" algn="bl" rotWithShape="0"/>
            </a:effectLst>
            <a:latin typeface="Arial" panose="020B0604020202020204" pitchFamily="34" charset="0"/>
            <a:cs typeface="Arial" panose="020B0604020202020204" pitchFamily="34" charset="0"/>
          </a:endParaRPr>
        </a:p>
      </dsp:txBody>
      <dsp:txXfrm>
        <a:off x="90990" y="62469"/>
        <a:ext cx="8579432" cy="114329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8BB9B4-C861-42A7-9537-88B5FE731447}">
      <dsp:nvSpPr>
        <dsp:cNvPr id="0" name=""/>
        <dsp:cNvSpPr/>
      </dsp:nvSpPr>
      <dsp:spPr>
        <a:xfrm rot="16200000">
          <a:off x="-331877" y="333330"/>
          <a:ext cx="4446050" cy="3779388"/>
        </a:xfrm>
        <a:prstGeom prst="flowChartManualOperation">
          <a:avLst/>
        </a:prstGeom>
        <a:gradFill rotWithShape="0">
          <a:gsLst>
            <a:gs pos="0">
              <a:schemeClr val="accent1">
                <a:shade val="80000"/>
                <a:hueOff val="0"/>
                <a:satOff val="0"/>
                <a:lumOff val="0"/>
                <a:alphaOff val="0"/>
                <a:tint val="98000"/>
                <a:lumMod val="114000"/>
              </a:schemeClr>
            </a:gs>
            <a:gs pos="100000">
              <a:schemeClr val="accent1">
                <a:shade val="80000"/>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4300" tIns="0" rIns="114300" bIns="0" numCol="1" spcCol="1270" anchor="ctr" anchorCtr="0">
          <a:noAutofit/>
        </a:bodyPr>
        <a:lstStyle/>
        <a:p>
          <a:pPr marL="0" lvl="0" indent="0" algn="ctr" defTabSz="800100">
            <a:lnSpc>
              <a:spcPct val="90000"/>
            </a:lnSpc>
            <a:spcBef>
              <a:spcPct val="0"/>
            </a:spcBef>
            <a:spcAft>
              <a:spcPct val="35000"/>
            </a:spcAft>
            <a:buNone/>
          </a:pPr>
          <a:r>
            <a:rPr lang="en-IN" sz="1800" b="1" kern="1200"/>
            <a:t>The framers of the Indian Constitution were fully conscious about the need of freedom of trade and commerce within the territory of India, and were absolutely aware that the same was  necessary for promoting economic growth, stability and progress of the federal policies in  India. </a:t>
          </a:r>
        </a:p>
      </dsp:txBody>
      <dsp:txXfrm rot="5400000">
        <a:off x="1454" y="889209"/>
        <a:ext cx="3779388" cy="2667630"/>
      </dsp:txXfrm>
    </dsp:sp>
    <dsp:sp modelId="{2730FB02-84D5-46D6-980F-D440BF014861}">
      <dsp:nvSpPr>
        <dsp:cNvPr id="0" name=""/>
        <dsp:cNvSpPr/>
      </dsp:nvSpPr>
      <dsp:spPr>
        <a:xfrm rot="16200000">
          <a:off x="3730965" y="333330"/>
          <a:ext cx="4446050" cy="3779388"/>
        </a:xfrm>
        <a:prstGeom prst="flowChartManualOperation">
          <a:avLst/>
        </a:prstGeom>
        <a:gradFill rotWithShape="0">
          <a:gsLst>
            <a:gs pos="0">
              <a:schemeClr val="accent1">
                <a:shade val="80000"/>
                <a:hueOff val="25506"/>
                <a:satOff val="-18875"/>
                <a:lumOff val="17028"/>
                <a:alphaOff val="0"/>
                <a:tint val="98000"/>
                <a:lumMod val="114000"/>
              </a:schemeClr>
            </a:gs>
            <a:gs pos="100000">
              <a:schemeClr val="accent1">
                <a:shade val="80000"/>
                <a:hueOff val="25506"/>
                <a:satOff val="-18875"/>
                <a:lumOff val="17028"/>
                <a:alphaOff val="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52400" tIns="0" rIns="152400" bIns="0" numCol="1" spcCol="1270" anchor="ctr" anchorCtr="0">
          <a:noAutofit/>
        </a:bodyPr>
        <a:lstStyle/>
        <a:p>
          <a:pPr marL="0" lvl="0" indent="0" algn="ctr" defTabSz="1066800">
            <a:lnSpc>
              <a:spcPct val="90000"/>
            </a:lnSpc>
            <a:spcBef>
              <a:spcPct val="0"/>
            </a:spcBef>
            <a:spcAft>
              <a:spcPct val="35000"/>
            </a:spcAft>
            <a:buNone/>
          </a:pPr>
          <a:r>
            <a:rPr lang="en-IN" sz="2400" b="1" kern="1200" dirty="0"/>
            <a:t>The legislature  of the States may take up measures to control regional trade and regional interest above  national, thereby affecting the national economy. </a:t>
          </a:r>
        </a:p>
      </dsp:txBody>
      <dsp:txXfrm rot="5400000">
        <a:off x="4064296" y="889209"/>
        <a:ext cx="3779388" cy="2667630"/>
      </dsp:txXfrm>
    </dsp:sp>
    <dsp:sp modelId="{1D132877-F8B0-4537-966D-8287C932FFB4}">
      <dsp:nvSpPr>
        <dsp:cNvPr id="0" name=""/>
        <dsp:cNvSpPr/>
      </dsp:nvSpPr>
      <dsp:spPr>
        <a:xfrm rot="16200000">
          <a:off x="7793808" y="333330"/>
          <a:ext cx="4446050" cy="3779388"/>
        </a:xfrm>
        <a:prstGeom prst="flowChartManualOperation">
          <a:avLst/>
        </a:prstGeom>
        <a:gradFill rotWithShape="0">
          <a:gsLst>
            <a:gs pos="0">
              <a:schemeClr val="accent1">
                <a:shade val="80000"/>
                <a:hueOff val="51011"/>
                <a:satOff val="-37751"/>
                <a:lumOff val="34056"/>
                <a:alphaOff val="0"/>
                <a:tint val="98000"/>
                <a:lumMod val="114000"/>
              </a:schemeClr>
            </a:gs>
            <a:gs pos="100000">
              <a:schemeClr val="accent1">
                <a:shade val="80000"/>
                <a:hueOff val="51011"/>
                <a:satOff val="-37751"/>
                <a:lumOff val="34056"/>
                <a:alphaOff val="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7000" tIns="0" rIns="127000" bIns="0" numCol="1" spcCol="1270" anchor="ctr" anchorCtr="0">
          <a:noAutofit/>
        </a:bodyPr>
        <a:lstStyle/>
        <a:p>
          <a:pPr marL="0" lvl="0" indent="0" algn="ctr" defTabSz="889000">
            <a:lnSpc>
              <a:spcPct val="90000"/>
            </a:lnSpc>
            <a:spcBef>
              <a:spcPct val="0"/>
            </a:spcBef>
            <a:spcAft>
              <a:spcPct val="35000"/>
            </a:spcAft>
            <a:buNone/>
          </a:pPr>
          <a:r>
            <a:rPr lang="en-IN" sz="2000" b="1" kern="1200" dirty="0"/>
            <a:t>main object of Part XIII of the Indian Constitution with special reference to Article 301 was to remove any such possibility  and ensure free movement of trade, commerce and inter-course throughout the territory of  India.</a:t>
          </a:r>
        </a:p>
      </dsp:txBody>
      <dsp:txXfrm rot="5400000">
        <a:off x="8127139" y="889209"/>
        <a:ext cx="3779388" cy="266763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5634E6-BA62-4E06-AFC2-DB163DF20C7F}">
      <dsp:nvSpPr>
        <dsp:cNvPr id="0" name=""/>
        <dsp:cNvSpPr/>
      </dsp:nvSpPr>
      <dsp:spPr>
        <a:xfrm>
          <a:off x="673840" y="485"/>
          <a:ext cx="7413732" cy="993860"/>
        </a:xfrm>
        <a:prstGeom prst="roundRect">
          <a:avLst/>
        </a:prstGeom>
        <a:gradFill rotWithShape="0">
          <a:gsLst>
            <a:gs pos="0">
              <a:schemeClr val="accent1">
                <a:hueOff val="0"/>
                <a:satOff val="0"/>
                <a:lumOff val="0"/>
                <a:alphaOff val="0"/>
                <a:tint val="64000"/>
                <a:lumMod val="118000"/>
              </a:schemeClr>
            </a:gs>
            <a:gs pos="100000">
              <a:schemeClr val="accent1">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82880" tIns="91440" rIns="182880" bIns="91440" numCol="1" spcCol="1270" anchor="ctr" anchorCtr="0">
          <a:noAutofit/>
        </a:bodyPr>
        <a:lstStyle/>
        <a:p>
          <a:pPr marL="0" lvl="0" indent="0" algn="ctr" defTabSz="2133600">
            <a:lnSpc>
              <a:spcPct val="90000"/>
            </a:lnSpc>
            <a:spcBef>
              <a:spcPct val="0"/>
            </a:spcBef>
            <a:spcAft>
              <a:spcPct val="35000"/>
            </a:spcAft>
            <a:buNone/>
          </a:pPr>
          <a:r>
            <a:rPr lang="en-US" sz="4800" b="1" kern="1200" dirty="0">
              <a:effectLst>
                <a:glow rad="101600">
                  <a:schemeClr val="tx2">
                    <a:lumMod val="50000"/>
                    <a:alpha val="60000"/>
                  </a:schemeClr>
                </a:glow>
                <a:reflection blurRad="6350" stA="55000" endA="50" endPos="85000" dist="29997" dir="5400000" sy="-100000" algn="bl" rotWithShape="0"/>
              </a:effectLst>
              <a:latin typeface="Arial" panose="020B0604020202020204" pitchFamily="34" charset="0"/>
              <a:cs typeface="Arial" panose="020B0604020202020204" pitchFamily="34" charset="0"/>
            </a:rPr>
            <a:t>CONCLUSION</a:t>
          </a:r>
          <a:endParaRPr lang="en-IN" sz="4800" b="1" kern="1200" dirty="0">
            <a:effectLst>
              <a:glow rad="101600">
                <a:schemeClr val="tx2">
                  <a:lumMod val="50000"/>
                  <a:alpha val="60000"/>
                </a:schemeClr>
              </a:glow>
              <a:reflection blurRad="6350" stA="55000" endA="50" endPos="85000" dist="29997" dir="5400000" sy="-100000" algn="bl" rotWithShape="0"/>
            </a:effectLst>
            <a:latin typeface="Arial" panose="020B0604020202020204" pitchFamily="34" charset="0"/>
            <a:cs typeface="Arial" panose="020B0604020202020204" pitchFamily="34" charset="0"/>
          </a:endParaRPr>
        </a:p>
      </dsp:txBody>
      <dsp:txXfrm>
        <a:off x="722356" y="49001"/>
        <a:ext cx="7316700" cy="896828"/>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5634E6-BA62-4E06-AFC2-DB163DF20C7F}">
      <dsp:nvSpPr>
        <dsp:cNvPr id="0" name=""/>
        <dsp:cNvSpPr/>
      </dsp:nvSpPr>
      <dsp:spPr>
        <a:xfrm>
          <a:off x="673840" y="485"/>
          <a:ext cx="7413732" cy="993860"/>
        </a:xfrm>
        <a:prstGeom prst="roundRect">
          <a:avLst/>
        </a:prstGeom>
        <a:gradFill rotWithShape="0">
          <a:gsLst>
            <a:gs pos="0">
              <a:schemeClr val="accent1">
                <a:hueOff val="0"/>
                <a:satOff val="0"/>
                <a:lumOff val="0"/>
                <a:alphaOff val="0"/>
                <a:tint val="64000"/>
                <a:lumMod val="118000"/>
              </a:schemeClr>
            </a:gs>
            <a:gs pos="100000">
              <a:schemeClr val="accent1">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05740" tIns="102870" rIns="205740" bIns="102870" numCol="1" spcCol="1270" anchor="ctr" anchorCtr="0">
          <a:noAutofit/>
        </a:bodyPr>
        <a:lstStyle/>
        <a:p>
          <a:pPr marL="0" lvl="0" indent="0" algn="ctr" defTabSz="2400300">
            <a:lnSpc>
              <a:spcPct val="90000"/>
            </a:lnSpc>
            <a:spcBef>
              <a:spcPct val="0"/>
            </a:spcBef>
            <a:spcAft>
              <a:spcPct val="35000"/>
            </a:spcAft>
            <a:buNone/>
          </a:pPr>
          <a:r>
            <a:rPr lang="en-IN" sz="5400" b="1" kern="1200">
              <a:effectLst>
                <a:glow rad="101600">
                  <a:schemeClr val="tx2">
                    <a:lumMod val="50000"/>
                    <a:alpha val="60000"/>
                  </a:schemeClr>
                </a:glow>
                <a:reflection blurRad="6350" stA="55000" endA="50" endPos="85000" dist="29997" dir="5400000" sy="-100000" algn="bl" rotWithShape="0"/>
              </a:effectLst>
              <a:latin typeface="Arial" panose="020B0604020202020204" pitchFamily="34" charset="0"/>
              <a:cs typeface="Arial" panose="020B0604020202020204" pitchFamily="34" charset="0"/>
            </a:rPr>
            <a:t>REFERENCES</a:t>
          </a:r>
          <a:endParaRPr lang="en-IN" sz="5400" b="1" kern="1200" dirty="0">
            <a:effectLst>
              <a:glow rad="101600">
                <a:schemeClr val="tx2">
                  <a:lumMod val="50000"/>
                  <a:alpha val="60000"/>
                </a:schemeClr>
              </a:glow>
              <a:reflection blurRad="6350" stA="55000" endA="50" endPos="85000" dist="29997" dir="5400000" sy="-100000" algn="bl" rotWithShape="0"/>
            </a:effectLst>
            <a:latin typeface="Arial" panose="020B0604020202020204" pitchFamily="34" charset="0"/>
            <a:cs typeface="Arial" panose="020B0604020202020204" pitchFamily="34" charset="0"/>
          </a:endParaRPr>
        </a:p>
      </dsp:txBody>
      <dsp:txXfrm>
        <a:off x="722356" y="49001"/>
        <a:ext cx="7316700" cy="896828"/>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9/3/layout/RandomtoResultProcess">
  <dgm:title val=""/>
  <dgm:desc val=""/>
  <dgm:catLst>
    <dgm:cat type="process" pri="1275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clrData>
  <dgm:layoutNode name="Name0">
    <dgm:varLst>
      <dgm:dir/>
      <dgm:animOne val="branch"/>
      <dgm:animLvl val="lvl"/>
    </dgm:varLst>
    <dgm:choose name="Name1">
      <dgm:if name="Name2" func="var" arg="dir" op="equ" val="norm">
        <dgm:alg type="lin">
          <dgm:param type="fallback" val="2D"/>
          <dgm:param type="nodeVertAlign" val="t"/>
        </dgm:alg>
      </dgm:if>
      <dgm:else name="Name3">
        <dgm:alg type="lin">
          <dgm:param type="fallback" val="2D"/>
          <dgm:param type="nodeVertAlign" val="t"/>
          <dgm:param type="linDir" val="fromR"/>
        </dgm:alg>
      </dgm:else>
    </dgm:choose>
    <dgm:shape xmlns:r="http://schemas.openxmlformats.org/officeDocument/2006/relationships" r:blip="">
      <dgm:adjLst/>
    </dgm:shape>
    <dgm:constrLst>
      <dgm:constr type="userH" refType="h" fact="2"/>
      <dgm:constr type="w" for="ch" forName="chaos" refType="userH" fact="0.681"/>
      <dgm:constr type="h" for="ch" forName="chaos" refType="userH"/>
      <dgm:constr type="w" for="ch" forName="middle" refType="userH" fact="0.6"/>
      <dgm:constr type="h" for="ch" forName="middle" refType="userH"/>
      <dgm:constr type="w" for="ch" forName="last" refType="userH" fact="0.6"/>
      <dgm:constr type="h" for="ch" forName="last" refType="userH"/>
      <dgm:constr type="w" for="ch" forName="chevronComposite1" refType="userH" fact="0.22"/>
      <dgm:constr type="h" for="ch" forName="chevronComposite1" refType="userH" fact="0.52"/>
      <dgm:constr type="w" for="ch" forName="chevronComposite2" refType="userH" fact="0.22"/>
      <dgm:constr type="h" for="ch" forName="chevronComposite2" refType="userH" fact="0.52"/>
      <dgm:constr type="w" for="ch" forName="overlap" refType="userH" fact="-0.04"/>
      <dgm:constr type="h" for="ch" forName="overlap" refType="userH" fact="0.06"/>
      <dgm:constr type="primFontSz" for="des" forName="parTx1" op="equ" val="65"/>
      <dgm:constr type="primFontSz" for="des" forName="parTxMid" refType="primFontSz" refFor="des" refForName="parTx1" op="equ"/>
      <dgm:constr type="primFontSz" for="des" forName="circleTx" refType="primFontSz" refFor="des" refForName="parTx1" op="equ"/>
      <dgm:constr type="primFontSz" for="des" forName="desTx1" op="equ" val="65"/>
      <dgm:constr type="primFontSz" for="des" forName="desTxMid" refType="primFontSz" refFor="des" refForName="desTx1" op="equ"/>
      <dgm:constr type="primFontSz" for="des" forName="desTxN" refType="primFontSz" refFor="des" refForName="desTx1" op="equ"/>
    </dgm:constrLst>
    <dgm:forEach name="Name4" axis="ch" ptType="node">
      <dgm:choose name="Name5">
        <dgm:if name="Name6" axis="self" ptType="node" func="pos" op="equ" val="1">
          <dgm:layoutNode name="chaos">
            <dgm:alg type="composite"/>
            <dgm:shape xmlns:r="http://schemas.openxmlformats.org/officeDocument/2006/relationships" r:blip="">
              <dgm:adjLst/>
            </dgm:shape>
            <dgm:presOf/>
            <dgm:constrLst>
              <dgm:constr type="ctrX" for="ch" forName="parTx1" refType="w" fact="0.5"/>
              <dgm:constr type="t" for="ch" forName="parTx1" refType="w" fact="0.32"/>
              <dgm:constr type="w" for="ch" forName="parTx1" refType="w" fact="0.88"/>
              <dgm:constr type="h" for="ch" forName="parTx1" refType="w" fact="0.29"/>
              <dgm:constr type="ctrX" for="ch" forName="desTx1" refType="w" fact="0.5"/>
              <dgm:constr type="b" for="ch" forName="desTx1" refType="h"/>
              <dgm:constr type="w" for="ch" forName="desTx1" refType="w" fact="0.88"/>
              <dgm:constr type="h" for="ch" forName="desTx1" refType="h" fact="0.37"/>
              <dgm:constr type="l" for="ch" forName="c1" refType="w" fact="0.05"/>
              <dgm:constr type="t" for="ch" forName="c1" refType="w" fact="0.23"/>
              <dgm:constr type="w" for="ch" forName="c1" refType="w" fact="0.07"/>
              <dgm:constr type="h" for="ch" forName="c1" refType="w" refFor="ch" refForName="c1"/>
              <dgm:constr type="l" for="ch" forName="c2" refType="w" fact="0.1"/>
              <dgm:constr type="t" for="ch" forName="c2" refType="w" fact="0.13"/>
              <dgm:constr type="w" for="ch" forName="c2" refType="w" fact="0.07"/>
              <dgm:constr type="h" for="ch" forName="c2" refType="w" refFor="ch" refForName="c2"/>
              <dgm:constr type="l" for="ch" forName="c3" refType="w" fact="0.22"/>
              <dgm:constr type="t" for="ch" forName="c3" refType="w" fact="0.15"/>
              <dgm:constr type="w" for="ch" forName="c3" refType="w" fact="0.11"/>
              <dgm:constr type="h" for="ch" forName="c3" refType="w" refFor="ch" refForName="c3"/>
              <dgm:constr type="l" for="ch" forName="c4" refType="w" fact="0.32"/>
              <dgm:constr type="t" for="ch" forName="c4" refType="w" fact="0.04"/>
              <dgm:constr type="w" for="ch" forName="c4" refType="w" fact="0.07"/>
              <dgm:constr type="h" for="ch" forName="c4" refType="w" refFor="ch" refForName="c4"/>
              <dgm:constr type="l" for="ch" forName="c5" refType="w" fact="0.45"/>
              <dgm:constr type="t" for="ch" forName="c5" refType="w" fact="0"/>
              <dgm:constr type="w" for="ch" forName="c5" refType="w" fact="0.07"/>
              <dgm:constr type="h" for="ch" forName="c5" refType="w" refFor="ch" refForName="c5"/>
              <dgm:constr type="l" for="ch" forName="c6" refType="w" fact="0.61"/>
              <dgm:constr type="t" for="ch" forName="c6" refType="w" fact="0.07"/>
              <dgm:constr type="w" for="ch" forName="c6" refType="w" fact="0.07"/>
              <dgm:constr type="h" for="ch" forName="c6" refType="w" refFor="ch" refForName="c6"/>
              <dgm:constr type="l" for="ch" forName="c7" refType="w" fact="0.71"/>
              <dgm:constr type="t" for="ch" forName="c7" refType="w" fact="0.12"/>
              <dgm:constr type="w" for="ch" forName="c7" refType="w" fact="0.11"/>
              <dgm:constr type="h" for="ch" forName="c7" refType="w" refFor="ch" refForName="c7"/>
              <dgm:constr type="l" for="ch" forName="c8" refType="w" fact="0.85"/>
              <dgm:constr type="t" for="ch" forName="c8" refType="w" fact="0.23"/>
              <dgm:constr type="w" for="ch" forName="c8" refType="w" fact="0.07"/>
              <dgm:constr type="h" for="ch" forName="c8" refType="w" refFor="ch" refForName="c8"/>
              <dgm:constr type="l" for="ch" forName="c9" refType="w" fact="0.91"/>
              <dgm:constr type="t" for="ch" forName="c9" refType="w" fact="0.34"/>
              <dgm:constr type="w" for="ch" forName="c9" refType="w" fact="0.07"/>
              <dgm:constr type="h" for="ch" forName="c9" refType="w" refFor="ch" refForName="c9"/>
              <dgm:constr type="l" for="ch" forName="c10" refType="w" fact="0.39"/>
              <dgm:constr type="t" for="ch" forName="c10" refType="w" fact="0.13"/>
              <dgm:constr type="w" for="ch" forName="c10" refType="w" fact="0.18"/>
              <dgm:constr type="h" for="ch" forName="c10" refType="w" refFor="ch" refForName="c10"/>
              <dgm:constr type="l" for="ch" forName="c11" refType="w" fact="0"/>
              <dgm:constr type="t" for="ch" forName="c11" refType="w" fact="0.51"/>
              <dgm:constr type="w" for="ch" forName="c11" refType="w" fact="0.07"/>
              <dgm:constr type="h" for="ch" forName="c11" refType="w" refFor="ch" refForName="c11"/>
              <dgm:constr type="l" for="ch" forName="c12" refType="w" fact="0.06"/>
              <dgm:constr type="t" for="ch" forName="c12" refType="w" fact="0.6"/>
              <dgm:constr type="w" for="ch" forName="c12" refType="w" fact="0.11"/>
              <dgm:constr type="h" for="ch" forName="c12" refType="w" refFor="ch" refForName="c12"/>
              <dgm:constr type="l" for="ch" forName="c13" refType="w" fact="0.21"/>
              <dgm:constr type="t" for="ch" forName="c13" refType="w" fact="0.68"/>
              <dgm:constr type="w" for="ch" forName="c13" refType="w" fact="0.16"/>
              <dgm:constr type="h" for="ch" forName="c13" refType="w" refFor="ch" refForName="c13"/>
              <dgm:constr type="l" for="ch" forName="c14" refType="w" fact="0.42"/>
              <dgm:constr type="t" for="ch" forName="c14" refType="w" fact="0.81"/>
              <dgm:constr type="w" for="ch" forName="c14" refType="w" fact="0.07"/>
              <dgm:constr type="h" for="ch" forName="c14" refType="w" refFor="ch" refForName="c14"/>
              <dgm:constr type="l" for="ch" forName="c15" refType="w" fact="0.46"/>
              <dgm:constr type="t" for="ch" forName="c15" refType="w" fact="0.68"/>
              <dgm:constr type="w" for="ch" forName="c15" refType="w" fact="0.11"/>
              <dgm:constr type="h" for="ch" forName="c15" refType="w" refFor="ch" refForName="c15"/>
              <dgm:constr type="l" for="ch" forName="c16" refType="w" fact="0.56"/>
              <dgm:constr type="t" for="ch" forName="c16" refType="w" fact="0.82"/>
              <dgm:constr type="w" for="ch" forName="c16" refType="w" fact="0.07"/>
              <dgm:constr type="h" for="ch" forName="c16" refType="w" refFor="ch" refForName="c16"/>
              <dgm:constr type="l" for="ch" forName="c17" refType="w" fact="0.65"/>
              <dgm:constr type="t" for="ch" forName="c17" refType="w" fact="0.66"/>
              <dgm:constr type="w" for="ch" forName="c17" refType="w" fact="0.16"/>
              <dgm:constr type="h" for="ch" forName="c17" refType="w" refFor="ch" refForName="c17"/>
              <dgm:constr type="l" for="ch" forName="c18" refType="w" fact="0.87"/>
              <dgm:constr type="t" for="ch" forName="c18" refType="w" fact="0.62"/>
              <dgm:constr type="w" for="ch" forName="c18" refType="w" fact="0.11"/>
              <dgm:constr type="h" for="ch" forName="c18" refType="w" refFor="ch" refForName="c18"/>
            </dgm:constrLst>
            <dgm:layoutNode name="parTx1"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7">
              <dgm:if name="Name8" axis="ch" ptType="node" func="cnt" op="gte" val="1">
                <dgm:layoutNode name="desTx1" styleLbl="revTx">
                  <dgm:varLst>
                    <dgm:bulletEnabled val="1"/>
                  </dgm:varLst>
                  <dgm:choose name="Name9">
                    <dgm:if name="Name10" axis="ch" ptType="node" func="cnt" op="equ" val="1">
                      <dgm:alg type="tx">
                        <dgm:param type="shpTxLTRAlignCh" val="l"/>
                      </dgm:alg>
                    </dgm:if>
                    <dgm:else name="Name11">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2"/>
            </dgm:choose>
            <dgm:layoutNode name="c1" styleLbl="node1">
              <dgm:alg type="sp"/>
              <dgm:shape xmlns:r="http://schemas.openxmlformats.org/officeDocument/2006/relationships" type="ellipse" r:blip="">
                <dgm:adjLst/>
              </dgm:shape>
              <dgm:presOf/>
            </dgm:layoutNode>
            <dgm:layoutNode name="c2" styleLbl="node1">
              <dgm:alg type="sp"/>
              <dgm:shape xmlns:r="http://schemas.openxmlformats.org/officeDocument/2006/relationships" type="ellipse" r:blip="">
                <dgm:adjLst/>
              </dgm:shape>
              <dgm:presOf/>
            </dgm:layoutNode>
            <dgm:layoutNode name="c3" styleLbl="node1">
              <dgm:alg type="sp"/>
              <dgm:shape xmlns:r="http://schemas.openxmlformats.org/officeDocument/2006/relationships" type="ellipse" r:blip="">
                <dgm:adjLst/>
              </dgm:shape>
              <dgm:presOf/>
            </dgm:layoutNode>
            <dgm:layoutNode name="c4" styleLbl="node1">
              <dgm:alg type="sp"/>
              <dgm:shape xmlns:r="http://schemas.openxmlformats.org/officeDocument/2006/relationships" type="ellipse" r:blip="">
                <dgm:adjLst/>
              </dgm:shape>
              <dgm:presOf/>
            </dgm:layoutNode>
            <dgm:layoutNode name="c5" styleLbl="node1">
              <dgm:alg type="sp"/>
              <dgm:shape xmlns:r="http://schemas.openxmlformats.org/officeDocument/2006/relationships" type="ellipse" r:blip="">
                <dgm:adjLst/>
              </dgm:shape>
              <dgm:presOf/>
            </dgm:layoutNode>
            <dgm:layoutNode name="c6" styleLbl="node1">
              <dgm:alg type="sp"/>
              <dgm:shape xmlns:r="http://schemas.openxmlformats.org/officeDocument/2006/relationships" type="ellipse" r:blip="">
                <dgm:adjLst/>
              </dgm:shape>
              <dgm:presOf/>
            </dgm:layoutNode>
            <dgm:layoutNode name="c7" styleLbl="node1">
              <dgm:alg type="sp"/>
              <dgm:shape xmlns:r="http://schemas.openxmlformats.org/officeDocument/2006/relationships" type="ellipse" r:blip="">
                <dgm:adjLst/>
              </dgm:shape>
              <dgm:presOf/>
            </dgm:layoutNode>
            <dgm:layoutNode name="c8" styleLbl="node1">
              <dgm:alg type="sp"/>
              <dgm:shape xmlns:r="http://schemas.openxmlformats.org/officeDocument/2006/relationships" type="ellipse" r:blip="">
                <dgm:adjLst/>
              </dgm:shape>
              <dgm:presOf/>
            </dgm:layoutNode>
            <dgm:layoutNode name="c9" styleLbl="node1">
              <dgm:alg type="sp"/>
              <dgm:shape xmlns:r="http://schemas.openxmlformats.org/officeDocument/2006/relationships" type="ellipse" r:blip="">
                <dgm:adjLst/>
              </dgm:shape>
              <dgm:presOf/>
            </dgm:layoutNode>
            <dgm:layoutNode name="c10" styleLbl="node1">
              <dgm:alg type="sp"/>
              <dgm:shape xmlns:r="http://schemas.openxmlformats.org/officeDocument/2006/relationships" type="ellipse" r:blip="">
                <dgm:adjLst/>
              </dgm:shape>
              <dgm:presOf/>
            </dgm:layoutNode>
            <dgm:layoutNode name="c11" styleLbl="node1">
              <dgm:alg type="sp"/>
              <dgm:shape xmlns:r="http://schemas.openxmlformats.org/officeDocument/2006/relationships" type="ellipse" r:blip="">
                <dgm:adjLst/>
              </dgm:shape>
              <dgm:presOf/>
            </dgm:layoutNode>
            <dgm:layoutNode name="c12" styleLbl="node1">
              <dgm:alg type="sp"/>
              <dgm:shape xmlns:r="http://schemas.openxmlformats.org/officeDocument/2006/relationships" type="ellipse" r:blip="">
                <dgm:adjLst/>
              </dgm:shape>
              <dgm:presOf/>
            </dgm:layoutNode>
            <dgm:layoutNode name="c13" styleLbl="node1">
              <dgm:alg type="sp"/>
              <dgm:shape xmlns:r="http://schemas.openxmlformats.org/officeDocument/2006/relationships" type="ellipse" r:blip="">
                <dgm:adjLst/>
              </dgm:shape>
              <dgm:presOf/>
            </dgm:layoutNode>
            <dgm:layoutNode name="c14" styleLbl="node1">
              <dgm:alg type="sp"/>
              <dgm:shape xmlns:r="http://schemas.openxmlformats.org/officeDocument/2006/relationships" type="ellipse" r:blip="">
                <dgm:adjLst/>
              </dgm:shape>
              <dgm:presOf/>
            </dgm:layoutNode>
            <dgm:layoutNode name="c15" styleLbl="node1">
              <dgm:alg type="sp"/>
              <dgm:shape xmlns:r="http://schemas.openxmlformats.org/officeDocument/2006/relationships" type="ellipse" r:blip="">
                <dgm:adjLst/>
              </dgm:shape>
              <dgm:presOf/>
            </dgm:layoutNode>
            <dgm:layoutNode name="c16" styleLbl="node1">
              <dgm:alg type="sp"/>
              <dgm:shape xmlns:r="http://schemas.openxmlformats.org/officeDocument/2006/relationships" type="ellipse" r:blip="">
                <dgm:adjLst/>
              </dgm:shape>
              <dgm:presOf/>
            </dgm:layoutNode>
            <dgm:layoutNode name="c17" styleLbl="node1">
              <dgm:alg type="sp"/>
              <dgm:shape xmlns:r="http://schemas.openxmlformats.org/officeDocument/2006/relationships" type="ellipse" r:blip="">
                <dgm:adjLst/>
              </dgm:shape>
              <dgm:presOf/>
            </dgm:layoutNode>
            <dgm:layoutNode name="c18" styleLbl="node1">
              <dgm:alg type="sp"/>
              <dgm:shape xmlns:r="http://schemas.openxmlformats.org/officeDocument/2006/relationships" type="ellipse" r:blip="">
                <dgm:adjLst/>
              </dgm:shape>
              <dgm:presOf/>
            </dgm:layoutNode>
          </dgm:layoutNode>
        </dgm:if>
        <dgm:if name="Name13" axis="self" ptType="node" func="revPos" op="equ" val="1">
          <dgm:layoutNode name="last">
            <dgm:alg type="composite"/>
            <dgm:shape xmlns:r="http://schemas.openxmlformats.org/officeDocument/2006/relationships" r:blip="">
              <dgm:adjLst/>
            </dgm:shape>
            <dgm:presOf/>
            <dgm:constrLst>
              <dgm:constr type="ctrX" for="ch" forName="circleTx" refType="w" fact="0.5"/>
              <dgm:constr type="t" for="ch" forName="circleTx" refType="w" fact="0.117"/>
              <dgm:constr type="w" for="ch" forName="circleTx" refType="h" refFor="ch" refForName="circleTx"/>
              <dgm:constr type="h" for="ch" forName="circleTx" refType="w" fact="0.85"/>
              <dgm:constr type="l" for="ch" forName="desTxN"/>
              <dgm:constr type="b" for="ch" forName="desTxN" refType="h"/>
              <dgm:constr type="w" for="ch" forName="desTxN" refType="w"/>
              <dgm:constr type="h" for="ch" forName="desTxN" refType="h" fact="0.37"/>
              <dgm:constr type="ctrX" for="ch" forName="spN" refType="w" fact="0.5"/>
              <dgm:constr type="t" for="ch" forName="spN"/>
              <dgm:constr type="w" for="ch" forName="spN" refType="w" fact="0.93"/>
              <dgm:constr type="h" for="ch" forName="spN" refType="h" fact="0.01"/>
            </dgm:constrLst>
            <dgm:layoutNode name="circleTx" styleLbl="node1">
              <dgm:alg type="tx"/>
              <dgm:shape xmlns:r="http://schemas.openxmlformats.org/officeDocument/2006/relationships" type="ellipse" r:blip="">
                <dgm:adjLst/>
              </dgm:shape>
              <dgm:presOf axis="self" ptType="node"/>
              <dgm:constrLst>
                <dgm:constr type="lMarg"/>
                <dgm:constr type="rMarg"/>
                <dgm:constr type="tMarg"/>
                <dgm:constr type="bMarg"/>
              </dgm:constrLst>
              <dgm:ruleLst>
                <dgm:rule type="primFontSz" val="5" fact="NaN" max="NaN"/>
              </dgm:ruleLst>
            </dgm:layoutNode>
            <dgm:choose name="Name14">
              <dgm:if name="Name15" axis="ch" ptType="node" func="cnt" op="gte" val="1">
                <dgm:layoutNode name="desTxN" styleLbl="revTx">
                  <dgm:varLst>
                    <dgm:bulletEnabled val="1"/>
                  </dgm:varLst>
                  <dgm:choose name="Name16">
                    <dgm:if name="Name17" axis="ch" ptType="node" func="cnt" op="equ" val="1">
                      <dgm:alg type="tx">
                        <dgm:param type="shpTxLTRAlignCh" val="l"/>
                      </dgm:alg>
                    </dgm:if>
                    <dgm:else name="Name18">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9"/>
            </dgm:choose>
            <dgm:layoutNode name="spN">
              <dgm:alg type="sp"/>
              <dgm:shape xmlns:r="http://schemas.openxmlformats.org/officeDocument/2006/relationships" r:blip="">
                <dgm:adjLst/>
              </dgm:shape>
              <dgm:presOf/>
            </dgm:layoutNode>
          </dgm:layoutNode>
        </dgm:if>
        <dgm:else name="Name20">
          <dgm:layoutNode name="middle">
            <dgm:alg type="composite"/>
            <dgm:shape xmlns:r="http://schemas.openxmlformats.org/officeDocument/2006/relationships" r:blip="">
              <dgm:adjLst/>
            </dgm:shape>
            <dgm:presOf/>
            <dgm:constrLst>
              <dgm:constr type="l" for="ch" forName="parTxMid"/>
              <dgm:constr type="t" for="ch" forName="parTxMid" refType="w" fact="0.167"/>
              <dgm:constr type="w" for="ch" forName="parTxMid" refType="w"/>
              <dgm:constr type="h" for="ch" forName="parTxMid" refType="w" fact="0.7"/>
              <dgm:constr type="l" for="ch" forName="desTxMid"/>
              <dgm:constr type="b" for="ch" forName="desTxMid" refType="h"/>
              <dgm:constr type="w" for="ch" forName="desTxMid" refType="w"/>
              <dgm:constr type="h" for="ch" forName="desTxMid" refType="h" fact="0.37"/>
              <dgm:constr type="ctrX" for="ch" forName="spMid" refType="w" fact="0.5"/>
              <dgm:constr type="t" for="ch" forName="spMid"/>
              <dgm:constr type="w" for="ch" forName="spMid" refType="w" fact="0.01"/>
              <dgm:constr type="h" for="ch" forName="spMid" refType="h" fact="0.01"/>
            </dgm:constrLst>
            <dgm:layoutNode name="parTxMid"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1">
              <dgm:if name="Name22" axis="ch" ptType="node" func="cnt" op="gte" val="1">
                <dgm:layoutNode name="desTxMid" styleLbl="revTx">
                  <dgm:varLst>
                    <dgm:bulletEnabled val="1"/>
                  </dgm:varLst>
                  <dgm:choose name="Name23">
                    <dgm:if name="Name24" axis="ch" ptType="node" func="cnt" op="equ" val="1">
                      <dgm:alg type="tx">
                        <dgm:param type="shpTxLTRAlignCh" val="l"/>
                      </dgm:alg>
                    </dgm:if>
                    <dgm:else name="Name25">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26"/>
            </dgm:choose>
            <dgm:layoutNode name="spMid">
              <dgm:alg type="sp"/>
              <dgm:shape xmlns:r="http://schemas.openxmlformats.org/officeDocument/2006/relationships" r:blip="">
                <dgm:adjLst/>
              </dgm:shape>
              <dgm:presOf/>
            </dgm:layoutNode>
          </dgm:layoutNode>
        </dgm:else>
      </dgm:choose>
      <dgm:forEach name="Name27" axis="followSib" ptType="sibTrans" cnt="1">
        <dgm:layoutNode name="chevronComposite1" styleLbl="alignImgPlace1">
          <dgm:alg type="composite"/>
          <dgm:shape xmlns:r="http://schemas.openxmlformats.org/officeDocument/2006/relationships" r:blip="">
            <dgm:adjLst/>
          </dgm:shape>
          <dgm:presOf/>
          <dgm:constrLst>
            <dgm:constr type="l" for="ch" forName="chevron1"/>
            <dgm:constr type="t" for="ch" forName="chevron1" refType="h" fact="0.1923"/>
            <dgm:constr type="w" for="ch" forName="chevron1" refType="w"/>
            <dgm:constr type="b" for="ch" forName="chevron1" refType="h"/>
            <dgm:constr type="l" for="ch" forName="spChevron1"/>
            <dgm:constr type="t" for="ch" forName="spChevron1"/>
            <dgm:constr type="w" for="ch" forName="spChevron1" refType="w" fact="0.01"/>
            <dgm:constr type="h" for="ch" forName="spChevron1" refType="h" fact="0.01"/>
          </dgm:constrLst>
          <dgm:layoutNode name="chevron1">
            <dgm:alg type="sp"/>
            <dgm:choose name="Name28">
              <dgm:if name="Name29" func="var" arg="dir" op="equ" val="norm">
                <dgm:shape xmlns:r="http://schemas.openxmlformats.org/officeDocument/2006/relationships" type="chevron" r:blip="">
                  <dgm:adjLst>
                    <dgm:adj idx="1" val="0.6231"/>
                  </dgm:adjLst>
                </dgm:shape>
              </dgm:if>
              <dgm:else name="Name30">
                <dgm:shape xmlns:r="http://schemas.openxmlformats.org/officeDocument/2006/relationships" rot="180" type="chevron" r:blip="">
                  <dgm:adjLst>
                    <dgm:adj idx="1" val="0.6231"/>
                  </dgm:adjLst>
                </dgm:shape>
              </dgm:else>
            </dgm:choose>
            <dgm:presOf/>
          </dgm:layoutNode>
          <dgm:layoutNode name="spChevron1">
            <dgm:alg type="sp"/>
            <dgm:shape xmlns:r="http://schemas.openxmlformats.org/officeDocument/2006/relationships" r:blip="">
              <dgm:adjLst/>
            </dgm:shape>
            <dgm:presOf/>
          </dgm:layoutNode>
        </dgm:layoutNode>
        <dgm:choose name="Name31">
          <dgm:if name="Name32" axis="root ch" ptType="all node" func="cnt" op="equ" val="2">
            <dgm:layoutNode name="overlap">
              <dgm:alg type="sp"/>
              <dgm:shape xmlns:r="http://schemas.openxmlformats.org/officeDocument/2006/relationships" r:blip="">
                <dgm:adjLst/>
              </dgm:shape>
              <dgm:presOf/>
            </dgm:layoutNode>
            <dgm:layoutNode name="chevronComposite2" styleLbl="alignImgPlace1">
              <dgm:alg type="composite"/>
              <dgm:shape xmlns:r="http://schemas.openxmlformats.org/officeDocument/2006/relationships" r:blip="">
                <dgm:adjLst/>
              </dgm:shape>
              <dgm:presOf/>
              <dgm:constrLst>
                <dgm:constr type="l" for="ch" forName="chevron2"/>
                <dgm:constr type="t" for="ch" forName="chevron2" refType="h" fact="0.1923"/>
                <dgm:constr type="w" for="ch" forName="chevron2" refType="w"/>
                <dgm:constr type="b" for="ch" forName="chevron2" refType="h"/>
                <dgm:constr type="l" for="ch" forName="spChevron2"/>
                <dgm:constr type="t" for="ch" forName="spChevron2"/>
                <dgm:constr type="w" for="ch" forName="spChevron2" refType="w" fact="0.01"/>
                <dgm:constr type="h" for="ch" forName="spChevron2" refType="h" fact="0.01"/>
              </dgm:constrLst>
              <dgm:layoutNode name="chevron2">
                <dgm:alg type="sp"/>
                <dgm:choose name="Name33">
                  <dgm:if name="Name34" func="var" arg="dir" op="equ" val="norm">
                    <dgm:shape xmlns:r="http://schemas.openxmlformats.org/officeDocument/2006/relationships" type="chevron" r:blip="">
                      <dgm:adjLst>
                        <dgm:adj idx="1" val="0.6231"/>
                      </dgm:adjLst>
                    </dgm:shape>
                  </dgm:if>
                  <dgm:else name="Name35">
                    <dgm:shape xmlns:r="http://schemas.openxmlformats.org/officeDocument/2006/relationships" rot="180" type="chevron" r:blip="">
                      <dgm:adjLst>
                        <dgm:adj idx="1" val="0.6231"/>
                      </dgm:adjLst>
                    </dgm:shape>
                  </dgm:else>
                </dgm:choose>
                <dgm:presOf/>
              </dgm:layoutNode>
              <dgm:layoutNode name="spChevron2">
                <dgm:alg type="sp"/>
                <dgm:shape xmlns:r="http://schemas.openxmlformats.org/officeDocument/2006/relationships" r:blip="">
                  <dgm:adjLst/>
                </dgm:shape>
                <dgm:presOf/>
              </dgm:layoutNode>
            </dgm:layoutNode>
          </dgm:if>
          <dgm:else name="Name36"/>
        </dgm:choos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3FD7D23E-6F64-46B1-8221-BA6C9B672F16}" type="datetimeFigureOut">
              <a:rPr lang="en-IN" smtClean="0"/>
              <a:t>25-09-2024</a:t>
            </a:fld>
            <a:endParaRPr lang="en-IN"/>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IN"/>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1A78C2CB-738B-4377-916F-EA993C2E1AE5}" type="slidenum">
              <a:rPr lang="en-IN" smtClean="0"/>
              <a:t>‹#›</a:t>
            </a:fld>
            <a:endParaRPr lang="en-IN"/>
          </a:p>
        </p:txBody>
      </p:sp>
    </p:spTree>
    <p:extLst>
      <p:ext uri="{BB962C8B-B14F-4D97-AF65-F5344CB8AC3E}">
        <p14:creationId xmlns:p14="http://schemas.microsoft.com/office/powerpoint/2010/main" val="36978829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FD7D23E-6F64-46B1-8221-BA6C9B672F16}" type="datetimeFigureOut">
              <a:rPr lang="en-IN" smtClean="0"/>
              <a:t>25-09-2024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A78C2CB-738B-4377-916F-EA993C2E1AE5}" type="slidenum">
              <a:rPr lang="en-IN" smtClean="0"/>
              <a:t>‹#›</a:t>
            </a:fld>
            <a:endParaRPr lang="en-IN"/>
          </a:p>
        </p:txBody>
      </p:sp>
    </p:spTree>
    <p:extLst>
      <p:ext uri="{BB962C8B-B14F-4D97-AF65-F5344CB8AC3E}">
        <p14:creationId xmlns:p14="http://schemas.microsoft.com/office/powerpoint/2010/main" val="17745396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FD7D23E-6F64-46B1-8221-BA6C9B672F16}" type="datetimeFigureOut">
              <a:rPr lang="en-IN" smtClean="0"/>
              <a:t>25-09-2024</a:t>
            </a:fld>
            <a:endParaRPr lang="en-IN"/>
          </a:p>
        </p:txBody>
      </p:sp>
      <p:sp>
        <p:nvSpPr>
          <p:cNvPr id="5" name="Footer Placeholder 4"/>
          <p:cNvSpPr>
            <a:spLocks noGrp="1"/>
          </p:cNvSpPr>
          <p:nvPr>
            <p:ph type="ftr" sz="quarter" idx="11"/>
          </p:nvPr>
        </p:nvSpPr>
        <p:spPr/>
        <p:txBody>
          <a:bodyPr/>
          <a:lstStyle/>
          <a:p>
            <a:endParaRPr lang="en-IN"/>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A78C2CB-738B-4377-916F-EA993C2E1AE5}" type="slidenum">
              <a:rPr lang="en-IN" smtClean="0"/>
              <a:t>‹#›</a:t>
            </a:fld>
            <a:endParaRPr lang="en-IN"/>
          </a:p>
        </p:txBody>
      </p:sp>
    </p:spTree>
    <p:extLst>
      <p:ext uri="{BB962C8B-B14F-4D97-AF65-F5344CB8AC3E}">
        <p14:creationId xmlns:p14="http://schemas.microsoft.com/office/powerpoint/2010/main" val="17193184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FD7D23E-6F64-46B1-8221-BA6C9B672F16}" type="datetimeFigureOut">
              <a:rPr lang="en-IN" smtClean="0"/>
              <a:t>25-09-2024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A78C2CB-738B-4377-916F-EA993C2E1AE5}" type="slidenum">
              <a:rPr lang="en-IN" smtClean="0"/>
              <a:t>‹#›</a:t>
            </a:fld>
            <a:endParaRPr lang="en-IN"/>
          </a:p>
        </p:txBody>
      </p:sp>
    </p:spTree>
    <p:extLst>
      <p:ext uri="{BB962C8B-B14F-4D97-AF65-F5344CB8AC3E}">
        <p14:creationId xmlns:p14="http://schemas.microsoft.com/office/powerpoint/2010/main" val="29208885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FD7D23E-6F64-46B1-8221-BA6C9B672F16}" type="datetimeFigureOut">
              <a:rPr lang="en-IN" smtClean="0"/>
              <a:t>25-09-2024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A78C2CB-738B-4377-916F-EA993C2E1AE5}" type="slidenum">
              <a:rPr lang="en-IN" smtClean="0"/>
              <a:t>‹#›</a:t>
            </a:fld>
            <a:endParaRPr lang="en-IN"/>
          </a:p>
        </p:txBody>
      </p:sp>
    </p:spTree>
    <p:extLst>
      <p:ext uri="{BB962C8B-B14F-4D97-AF65-F5344CB8AC3E}">
        <p14:creationId xmlns:p14="http://schemas.microsoft.com/office/powerpoint/2010/main" val="39124855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FD7D23E-6F64-46B1-8221-BA6C9B672F16}" type="datetimeFigureOut">
              <a:rPr lang="en-IN" smtClean="0"/>
              <a:t>25-09-2024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A78C2CB-738B-4377-916F-EA993C2E1AE5}" type="slidenum">
              <a:rPr lang="en-IN" smtClean="0"/>
              <a:t>‹#›</a:t>
            </a:fld>
            <a:endParaRPr lang="en-IN"/>
          </a:p>
        </p:txBody>
      </p:sp>
    </p:spTree>
    <p:extLst>
      <p:ext uri="{BB962C8B-B14F-4D97-AF65-F5344CB8AC3E}">
        <p14:creationId xmlns:p14="http://schemas.microsoft.com/office/powerpoint/2010/main" val="4650545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D7D23E-6F64-46B1-8221-BA6C9B672F16}" type="datetimeFigureOut">
              <a:rPr lang="en-IN" smtClean="0"/>
              <a:t>25-09-2024</a:t>
            </a:fld>
            <a:endParaRPr lang="en-IN"/>
          </a:p>
        </p:txBody>
      </p:sp>
      <p:sp>
        <p:nvSpPr>
          <p:cNvPr id="3" name="Footer Placeholder 2"/>
          <p:cNvSpPr>
            <a:spLocks noGrp="1"/>
          </p:cNvSpPr>
          <p:nvPr>
            <p:ph type="ftr" sz="quarter" idx="11"/>
          </p:nvPr>
        </p:nvSpPr>
        <p:spPr/>
        <p:txBody>
          <a:bodyPr/>
          <a:lstStyle/>
          <a:p>
            <a:endParaRPr lang="en-IN"/>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1A78C2CB-738B-4377-916F-EA993C2E1AE5}" type="slidenum">
              <a:rPr lang="en-IN" smtClean="0"/>
              <a:t>‹#›</a:t>
            </a:fld>
            <a:endParaRPr lang="en-IN"/>
          </a:p>
        </p:txBody>
      </p:sp>
    </p:spTree>
    <p:extLst>
      <p:ext uri="{BB962C8B-B14F-4D97-AF65-F5344CB8AC3E}">
        <p14:creationId xmlns:p14="http://schemas.microsoft.com/office/powerpoint/2010/main" val="9973074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FD7D23E-6F64-46B1-8221-BA6C9B672F16}" type="datetimeFigureOut">
              <a:rPr lang="en-IN" smtClean="0"/>
              <a:t>25-09-2024</a:t>
            </a:fld>
            <a:endParaRPr lang="en-IN"/>
          </a:p>
        </p:txBody>
      </p:sp>
      <p:sp>
        <p:nvSpPr>
          <p:cNvPr id="6" name="Footer Placeholder 5"/>
          <p:cNvSpPr>
            <a:spLocks noGrp="1"/>
          </p:cNvSpPr>
          <p:nvPr>
            <p:ph type="ftr" sz="quarter" idx="11"/>
          </p:nvPr>
        </p:nvSpPr>
        <p:spPr/>
        <p:txBody>
          <a:bodyPr/>
          <a:lstStyle/>
          <a:p>
            <a:endParaRPr lang="en-IN"/>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1A78C2CB-738B-4377-916F-EA993C2E1AE5}" type="slidenum">
              <a:rPr lang="en-IN" smtClean="0"/>
              <a:t>‹#›</a:t>
            </a:fld>
            <a:endParaRPr lang="en-IN"/>
          </a:p>
        </p:txBody>
      </p:sp>
    </p:spTree>
    <p:extLst>
      <p:ext uri="{BB962C8B-B14F-4D97-AF65-F5344CB8AC3E}">
        <p14:creationId xmlns:p14="http://schemas.microsoft.com/office/powerpoint/2010/main" val="26530694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FD7D23E-6F64-46B1-8221-BA6C9B672F16}" type="datetimeFigureOut">
              <a:rPr lang="en-IN" smtClean="0"/>
              <a:t>25-09-2024</a:t>
            </a:fld>
            <a:endParaRPr lang="en-IN"/>
          </a:p>
        </p:txBody>
      </p:sp>
      <p:sp>
        <p:nvSpPr>
          <p:cNvPr id="6" name="Footer Placeholder 5"/>
          <p:cNvSpPr>
            <a:spLocks noGrp="1"/>
          </p:cNvSpPr>
          <p:nvPr>
            <p:ph type="ftr" sz="quarter" idx="11"/>
          </p:nvPr>
        </p:nvSpPr>
        <p:spPr/>
        <p:txBody>
          <a:bodyPr/>
          <a:lstStyle/>
          <a:p>
            <a:endParaRPr lang="en-IN"/>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1A78C2CB-738B-4377-916F-EA993C2E1AE5}" type="slidenum">
              <a:rPr lang="en-IN" smtClean="0"/>
              <a:t>‹#›</a:t>
            </a:fld>
            <a:endParaRPr lang="en-IN"/>
          </a:p>
        </p:txBody>
      </p:sp>
    </p:spTree>
    <p:extLst>
      <p:ext uri="{BB962C8B-B14F-4D97-AF65-F5344CB8AC3E}">
        <p14:creationId xmlns:p14="http://schemas.microsoft.com/office/powerpoint/2010/main" val="27019866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FD7D23E-6F64-46B1-8221-BA6C9B672F16}" type="datetimeFigureOut">
              <a:rPr lang="en-IN" smtClean="0"/>
              <a:t>25-09-2024</a:t>
            </a:fld>
            <a:endParaRPr lang="en-IN"/>
          </a:p>
        </p:txBody>
      </p:sp>
      <p:sp>
        <p:nvSpPr>
          <p:cNvPr id="6" name="Footer Placeholder 5"/>
          <p:cNvSpPr>
            <a:spLocks noGrp="1"/>
          </p:cNvSpPr>
          <p:nvPr>
            <p:ph type="ftr" sz="quarter" idx="11"/>
          </p:nvPr>
        </p:nvSpPr>
        <p:spPr/>
        <p:txBody>
          <a:bodyPr/>
          <a:lstStyle/>
          <a:p>
            <a:endParaRPr lang="en-IN"/>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1A78C2CB-738B-4377-916F-EA993C2E1AE5}" type="slidenum">
              <a:rPr lang="en-IN" smtClean="0"/>
              <a:t>‹#›</a:t>
            </a:fld>
            <a:endParaRPr lang="en-IN"/>
          </a:p>
        </p:txBody>
      </p:sp>
    </p:spTree>
    <p:extLst>
      <p:ext uri="{BB962C8B-B14F-4D97-AF65-F5344CB8AC3E}">
        <p14:creationId xmlns:p14="http://schemas.microsoft.com/office/powerpoint/2010/main" val="7589282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3FD7D23E-6F64-46B1-8221-BA6C9B672F16}" type="datetimeFigureOut">
              <a:rPr lang="en-IN" smtClean="0"/>
              <a:t>25-09-2024</a:t>
            </a:fld>
            <a:endParaRPr lang="en-IN"/>
          </a:p>
        </p:txBody>
      </p:sp>
      <p:sp>
        <p:nvSpPr>
          <p:cNvPr id="5" name="Footer Placeholder 4"/>
          <p:cNvSpPr>
            <a:spLocks noGrp="1"/>
          </p:cNvSpPr>
          <p:nvPr>
            <p:ph type="ftr" sz="quarter" idx="11"/>
          </p:nvPr>
        </p:nvSpPr>
        <p:spPr/>
        <p:txBody>
          <a:bodyPr/>
          <a:lstStyle/>
          <a:p>
            <a:endParaRPr lang="en-IN"/>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A78C2CB-738B-4377-916F-EA993C2E1AE5}" type="slidenum">
              <a:rPr lang="en-IN" smtClean="0"/>
              <a:t>‹#›</a:t>
            </a:fld>
            <a:endParaRPr lang="en-IN"/>
          </a:p>
        </p:txBody>
      </p:sp>
    </p:spTree>
    <p:extLst>
      <p:ext uri="{BB962C8B-B14F-4D97-AF65-F5344CB8AC3E}">
        <p14:creationId xmlns:p14="http://schemas.microsoft.com/office/powerpoint/2010/main" val="5261064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3FD7D23E-6F64-46B1-8221-BA6C9B672F16}" type="datetimeFigureOut">
              <a:rPr lang="en-IN" smtClean="0"/>
              <a:t>25-09-2024</a:t>
            </a:fld>
            <a:endParaRPr lang="en-IN"/>
          </a:p>
        </p:txBody>
      </p:sp>
      <p:sp>
        <p:nvSpPr>
          <p:cNvPr id="5" name="Footer Placeholder 4"/>
          <p:cNvSpPr>
            <a:spLocks noGrp="1"/>
          </p:cNvSpPr>
          <p:nvPr>
            <p:ph type="ftr" sz="quarter" idx="11"/>
          </p:nvPr>
        </p:nvSpPr>
        <p:spPr/>
        <p:txBody>
          <a:bodyPr/>
          <a:lstStyle/>
          <a:p>
            <a:endParaRPr lang="en-IN"/>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A78C2CB-738B-4377-916F-EA993C2E1AE5}" type="slidenum">
              <a:rPr lang="en-IN" smtClean="0"/>
              <a:t>‹#›</a:t>
            </a:fld>
            <a:endParaRPr lang="en-IN"/>
          </a:p>
        </p:txBody>
      </p:sp>
    </p:spTree>
    <p:extLst>
      <p:ext uri="{BB962C8B-B14F-4D97-AF65-F5344CB8AC3E}">
        <p14:creationId xmlns:p14="http://schemas.microsoft.com/office/powerpoint/2010/main" val="9037839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FD7D23E-6F64-46B1-8221-BA6C9B672F16}" type="datetimeFigureOut">
              <a:rPr lang="en-IN" smtClean="0"/>
              <a:t>25-09-2024</a:t>
            </a:fld>
            <a:endParaRPr lang="en-IN"/>
          </a:p>
        </p:txBody>
      </p:sp>
      <p:sp>
        <p:nvSpPr>
          <p:cNvPr id="5" name="Footer Placeholder 4"/>
          <p:cNvSpPr>
            <a:spLocks noGrp="1"/>
          </p:cNvSpPr>
          <p:nvPr>
            <p:ph type="ftr" sz="quarter" idx="11"/>
          </p:nvPr>
        </p:nvSpPr>
        <p:spPr/>
        <p:txBody>
          <a:bodyPr/>
          <a:lstStyle/>
          <a:p>
            <a:endParaRPr lang="en-IN"/>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A78C2CB-738B-4377-916F-EA993C2E1AE5}" type="slidenum">
              <a:rPr lang="en-IN" smtClean="0"/>
              <a:t>‹#›</a:t>
            </a:fld>
            <a:endParaRPr lang="en-IN"/>
          </a:p>
        </p:txBody>
      </p:sp>
    </p:spTree>
    <p:extLst>
      <p:ext uri="{BB962C8B-B14F-4D97-AF65-F5344CB8AC3E}">
        <p14:creationId xmlns:p14="http://schemas.microsoft.com/office/powerpoint/2010/main" val="41045519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3FD7D23E-6F64-46B1-8221-BA6C9B672F16}" type="datetimeFigureOut">
              <a:rPr lang="en-IN" smtClean="0"/>
              <a:t>25-09-2024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A78C2CB-738B-4377-916F-EA993C2E1AE5}" type="slidenum">
              <a:rPr lang="en-IN" smtClean="0"/>
              <a:t>‹#›</a:t>
            </a:fld>
            <a:endParaRPr lang="en-IN"/>
          </a:p>
        </p:txBody>
      </p:sp>
    </p:spTree>
    <p:extLst>
      <p:ext uri="{BB962C8B-B14F-4D97-AF65-F5344CB8AC3E}">
        <p14:creationId xmlns:p14="http://schemas.microsoft.com/office/powerpoint/2010/main" val="34132090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3FD7D23E-6F64-46B1-8221-BA6C9B672F16}" type="datetimeFigureOut">
              <a:rPr lang="en-IN" smtClean="0"/>
              <a:t>25-09-2024</a:t>
            </a:fld>
            <a:endParaRPr lang="en-IN"/>
          </a:p>
        </p:txBody>
      </p:sp>
      <p:sp>
        <p:nvSpPr>
          <p:cNvPr id="8" name="Footer Placeholder 7"/>
          <p:cNvSpPr>
            <a:spLocks noGrp="1"/>
          </p:cNvSpPr>
          <p:nvPr>
            <p:ph type="ftr" sz="quarter" idx="11"/>
          </p:nvPr>
        </p:nvSpPr>
        <p:spPr>
          <a:xfrm>
            <a:off x="561111" y="6391838"/>
            <a:ext cx="3644282" cy="304801"/>
          </a:xfrm>
        </p:spPr>
        <p:txBody>
          <a:bodyPr/>
          <a:lstStyle/>
          <a:p>
            <a:endParaRPr lang="en-IN"/>
          </a:p>
        </p:txBody>
      </p:sp>
      <p:sp>
        <p:nvSpPr>
          <p:cNvPr id="9" name="Slide Number Placeholder 8"/>
          <p:cNvSpPr>
            <a:spLocks noGrp="1"/>
          </p:cNvSpPr>
          <p:nvPr>
            <p:ph type="sldNum" sz="quarter" idx="12"/>
          </p:nvPr>
        </p:nvSpPr>
        <p:spPr/>
        <p:txBody>
          <a:bodyPr/>
          <a:lstStyle/>
          <a:p>
            <a:fld id="{1A78C2CB-738B-4377-916F-EA993C2E1AE5}" type="slidenum">
              <a:rPr lang="en-IN" smtClean="0"/>
              <a:t>‹#›</a:t>
            </a:fld>
            <a:endParaRPr lang="en-IN"/>
          </a:p>
        </p:txBody>
      </p:sp>
    </p:spTree>
    <p:extLst>
      <p:ext uri="{BB962C8B-B14F-4D97-AF65-F5344CB8AC3E}">
        <p14:creationId xmlns:p14="http://schemas.microsoft.com/office/powerpoint/2010/main" val="25080222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3FD7D23E-6F64-46B1-8221-BA6C9B672F16}" type="datetimeFigureOut">
              <a:rPr lang="en-IN" smtClean="0"/>
              <a:t>25-09-2024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A78C2CB-738B-4377-916F-EA993C2E1AE5}" type="slidenum">
              <a:rPr lang="en-IN" smtClean="0"/>
              <a:t>‹#›</a:t>
            </a:fld>
            <a:endParaRPr lang="en-IN"/>
          </a:p>
        </p:txBody>
      </p:sp>
    </p:spTree>
    <p:extLst>
      <p:ext uri="{BB962C8B-B14F-4D97-AF65-F5344CB8AC3E}">
        <p14:creationId xmlns:p14="http://schemas.microsoft.com/office/powerpoint/2010/main" val="41233789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3FD7D23E-6F64-46B1-8221-BA6C9B672F16}" type="datetimeFigureOut">
              <a:rPr lang="en-IN" smtClean="0"/>
              <a:t>25-09-2024</a:t>
            </a:fld>
            <a:endParaRPr lang="en-IN"/>
          </a:p>
        </p:txBody>
      </p:sp>
      <p:sp>
        <p:nvSpPr>
          <p:cNvPr id="5" name="Footer Placeholder 4"/>
          <p:cNvSpPr>
            <a:spLocks noGrp="1"/>
          </p:cNvSpPr>
          <p:nvPr>
            <p:ph type="ftr" sz="quarter" idx="11"/>
          </p:nvPr>
        </p:nvSpPr>
        <p:spPr/>
        <p:txBody>
          <a:bodyPr/>
          <a:lstStyle/>
          <a:p>
            <a:endParaRPr lang="en-IN"/>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A78C2CB-738B-4377-916F-EA993C2E1AE5}" type="slidenum">
              <a:rPr lang="en-IN" smtClean="0"/>
              <a:t>‹#›</a:t>
            </a:fld>
            <a:endParaRPr lang="en-IN"/>
          </a:p>
        </p:txBody>
      </p:sp>
    </p:spTree>
    <p:extLst>
      <p:ext uri="{BB962C8B-B14F-4D97-AF65-F5344CB8AC3E}">
        <p14:creationId xmlns:p14="http://schemas.microsoft.com/office/powerpoint/2010/main" val="6448737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3FD7D23E-6F64-46B1-8221-BA6C9B672F16}" type="datetimeFigureOut">
              <a:rPr lang="en-IN" smtClean="0"/>
              <a:t>25-09-2024</a:t>
            </a:fld>
            <a:endParaRPr lang="en-IN"/>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IN"/>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1A78C2CB-738B-4377-916F-EA993C2E1AE5}" type="slidenum">
              <a:rPr lang="en-IN" smtClean="0"/>
              <a:t>‹#›</a:t>
            </a:fld>
            <a:endParaRPr lang="en-IN"/>
          </a:p>
        </p:txBody>
      </p:sp>
    </p:spTree>
    <p:extLst>
      <p:ext uri="{BB962C8B-B14F-4D97-AF65-F5344CB8AC3E}">
        <p14:creationId xmlns:p14="http://schemas.microsoft.com/office/powerpoint/2010/main" val="28066896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4.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diagramLayout" Target="../diagrams/layout4.xml"/><Relationship Id="rId7" Type="http://schemas.openxmlformats.org/officeDocument/2006/relationships/diagramData" Target="../diagrams/data5.xml"/><Relationship Id="rId2" Type="http://schemas.openxmlformats.org/officeDocument/2006/relationships/diagramData" Target="../diagrams/data4.xml"/><Relationship Id="rId1" Type="http://schemas.openxmlformats.org/officeDocument/2006/relationships/slideLayout" Target="../slideLayouts/slideLayout6.xml"/><Relationship Id="rId6" Type="http://schemas.microsoft.com/office/2007/relationships/diagramDrawing" Target="../diagrams/drawing4.xml"/><Relationship Id="rId11" Type="http://schemas.microsoft.com/office/2007/relationships/diagramDrawing" Target="../diagrams/drawing5.xml"/><Relationship Id="rId5" Type="http://schemas.openxmlformats.org/officeDocument/2006/relationships/diagramColors" Target="../diagrams/colors4.xml"/><Relationship Id="rId10" Type="http://schemas.openxmlformats.org/officeDocument/2006/relationships/diagramColors" Target="../diagrams/colors5.xml"/><Relationship Id="rId4" Type="http://schemas.openxmlformats.org/officeDocument/2006/relationships/diagramQuickStyle" Target="../diagrams/quickStyle4.xml"/><Relationship Id="rId9" Type="http://schemas.openxmlformats.org/officeDocument/2006/relationships/diagramQuickStyle" Target="../diagrams/quickStyle5.xml"/></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7.xml"/><Relationship Id="rId3" Type="http://schemas.openxmlformats.org/officeDocument/2006/relationships/diagramLayout" Target="../diagrams/layout6.xml"/><Relationship Id="rId7" Type="http://schemas.openxmlformats.org/officeDocument/2006/relationships/diagramData" Target="../diagrams/data7.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11" Type="http://schemas.microsoft.com/office/2007/relationships/diagramDrawing" Target="../diagrams/drawing7.xml"/><Relationship Id="rId5" Type="http://schemas.openxmlformats.org/officeDocument/2006/relationships/diagramColors" Target="../diagrams/colors6.xml"/><Relationship Id="rId10" Type="http://schemas.openxmlformats.org/officeDocument/2006/relationships/diagramColors" Target="../diagrams/colors7.xml"/><Relationship Id="rId4" Type="http://schemas.openxmlformats.org/officeDocument/2006/relationships/diagramQuickStyle" Target="../diagrams/quickStyle6.xml"/><Relationship Id="rId9" Type="http://schemas.openxmlformats.org/officeDocument/2006/relationships/diagramQuickStyle" Target="../diagrams/quickStyle7.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6.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7.xml.rels><?xml version="1.0" encoding="UTF-8" standalone="yes"?>
<Relationships xmlns="http://schemas.openxmlformats.org/package/2006/relationships"><Relationship Id="rId8" Type="http://schemas.openxmlformats.org/officeDocument/2006/relationships/diagramLayout" Target="../diagrams/layout10.xml"/><Relationship Id="rId3" Type="http://schemas.openxmlformats.org/officeDocument/2006/relationships/diagramLayout" Target="../diagrams/layout9.xml"/><Relationship Id="rId7" Type="http://schemas.openxmlformats.org/officeDocument/2006/relationships/diagramData" Target="../diagrams/data10.xml"/><Relationship Id="rId2" Type="http://schemas.openxmlformats.org/officeDocument/2006/relationships/diagramData" Target="../diagrams/data9.xml"/><Relationship Id="rId1" Type="http://schemas.openxmlformats.org/officeDocument/2006/relationships/slideLayout" Target="../slideLayouts/slideLayout6.xml"/><Relationship Id="rId6" Type="http://schemas.microsoft.com/office/2007/relationships/diagramDrawing" Target="../diagrams/drawing9.xml"/><Relationship Id="rId11" Type="http://schemas.microsoft.com/office/2007/relationships/diagramDrawing" Target="../diagrams/drawing10.xml"/><Relationship Id="rId5" Type="http://schemas.openxmlformats.org/officeDocument/2006/relationships/diagramColors" Target="../diagrams/colors9.xml"/><Relationship Id="rId10" Type="http://schemas.openxmlformats.org/officeDocument/2006/relationships/diagramColors" Target="../diagrams/colors10.xml"/><Relationship Id="rId4" Type="http://schemas.openxmlformats.org/officeDocument/2006/relationships/diagramQuickStyle" Target="../diagrams/quickStyle9.xml"/><Relationship Id="rId9" Type="http://schemas.openxmlformats.org/officeDocument/2006/relationships/diagramQuickStyle" Target="../diagrams/quickStyle1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6.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65F3825F-C7F9-EFD0-4323-BBF23CD5DF28}"/>
              </a:ext>
            </a:extLst>
          </p:cNvPr>
          <p:cNvSpPr>
            <a:spLocks noGrp="1"/>
          </p:cNvSpPr>
          <p:nvPr>
            <p:ph type="subTitle" idx="1"/>
          </p:nvPr>
        </p:nvSpPr>
        <p:spPr>
          <a:xfrm>
            <a:off x="675253" y="4956464"/>
            <a:ext cx="3969483" cy="1163781"/>
          </a:xfrm>
          <a:solidFill>
            <a:schemeClr val="accent1">
              <a:lumMod val="75000"/>
            </a:schemeClr>
          </a:solidFill>
        </p:spPr>
        <p:txBody>
          <a:bodyPr>
            <a:noAutofit/>
          </a:bodyPr>
          <a:lstStyle/>
          <a:p>
            <a:pPr algn="ctr">
              <a:lnSpc>
                <a:spcPct val="150000"/>
              </a:lnSpc>
            </a:pPr>
            <a:r>
              <a:rPr lang="en-IN" b="1" i="1" dirty="0">
                <a:solidFill>
                  <a:schemeClr val="bg1"/>
                </a:solidFill>
                <a:effectLst/>
                <a:latin typeface="Times New Roman" panose="02020603050405020304" pitchFamily="18" charset="0"/>
                <a:ea typeface="Times New Roman" panose="02020603050405020304" pitchFamily="18" charset="0"/>
              </a:rPr>
              <a:t>Name- GEETA</a:t>
            </a:r>
            <a:endParaRPr lang="en-IN" dirty="0">
              <a:solidFill>
                <a:schemeClr val="bg1"/>
              </a:solidFill>
              <a:effectLst/>
              <a:latin typeface="Arial" panose="020B0604020202020204" pitchFamily="34" charset="0"/>
              <a:ea typeface="Arial" panose="020B0604020202020204" pitchFamily="34" charset="0"/>
            </a:endParaRPr>
          </a:p>
          <a:p>
            <a:pPr algn="ctr">
              <a:lnSpc>
                <a:spcPct val="150000"/>
              </a:lnSpc>
            </a:pPr>
            <a:r>
              <a:rPr lang="en-IN" b="1" i="1" dirty="0">
                <a:solidFill>
                  <a:schemeClr val="bg1"/>
                </a:solidFill>
                <a:effectLst/>
                <a:latin typeface="Times New Roman" panose="02020603050405020304" pitchFamily="18" charset="0"/>
                <a:ea typeface="Times New Roman" panose="02020603050405020304" pitchFamily="18" charset="0"/>
              </a:rPr>
              <a:t>RESEARCH SCHOLAR</a:t>
            </a:r>
            <a:endParaRPr lang="en-IN" dirty="0">
              <a:solidFill>
                <a:schemeClr val="bg1"/>
              </a:solidFill>
              <a:effectLst/>
              <a:latin typeface="Arial" panose="020B0604020202020204" pitchFamily="34" charset="0"/>
              <a:ea typeface="Arial" panose="020B0604020202020204" pitchFamily="34" charset="0"/>
            </a:endParaRPr>
          </a:p>
          <a:p>
            <a:pPr algn="ctr"/>
            <a:endParaRPr lang="en-IN" dirty="0">
              <a:solidFill>
                <a:schemeClr val="bg1"/>
              </a:solidFill>
            </a:endParaRPr>
          </a:p>
        </p:txBody>
      </p:sp>
      <p:sp>
        <p:nvSpPr>
          <p:cNvPr id="9" name="TextBox 8">
            <a:extLst>
              <a:ext uri="{FF2B5EF4-FFF2-40B4-BE49-F238E27FC236}">
                <a16:creationId xmlns:a16="http://schemas.microsoft.com/office/drawing/2014/main" id="{13E71449-0342-E4B4-2994-AB6AA983669D}"/>
              </a:ext>
            </a:extLst>
          </p:cNvPr>
          <p:cNvSpPr txBox="1"/>
          <p:nvPr/>
        </p:nvSpPr>
        <p:spPr>
          <a:xfrm>
            <a:off x="1503219" y="2202873"/>
            <a:ext cx="9185564" cy="2753591"/>
          </a:xfrm>
          <a:prstGeom prst="rect">
            <a:avLst/>
          </a:prstGeom>
          <a:noFill/>
        </p:spPr>
        <p:txBody>
          <a:bodyPr wrap="square">
            <a:prstTxWarp prst="textArchUp">
              <a:avLst/>
            </a:prstTxWarp>
            <a:spAutoFit/>
          </a:bodyPr>
          <a:lstStyle/>
          <a:p>
            <a:pPr marL="81915" marR="48260" algn="ctr">
              <a:lnSpc>
                <a:spcPct val="150000"/>
              </a:lnSpc>
              <a:spcBef>
                <a:spcPts val="2295"/>
              </a:spcBef>
              <a:spcAft>
                <a:spcPts val="0"/>
              </a:spcAft>
            </a:pPr>
            <a:r>
              <a:rPr lang="en-IN" sz="88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reflection blurRad="6350" stA="60000" endA="900" endPos="60000" dist="29997" dir="5400000" sy="-100000" algn="bl" rotWithShape="0"/>
                </a:effectLst>
                <a:latin typeface="Times New Roman" panose="02020603050405020304" pitchFamily="18" charset="0"/>
                <a:ea typeface="Times New Roman" panose="02020603050405020304" pitchFamily="18" charset="0"/>
              </a:rPr>
              <a:t>ANALYSIS OF FREEDOM OF TRADE AND COMMERCE IN  </a:t>
            </a:r>
          </a:p>
          <a:p>
            <a:pPr marL="81915" marR="48260" algn="ctr">
              <a:lnSpc>
                <a:spcPct val="150000"/>
              </a:lnSpc>
              <a:spcBef>
                <a:spcPts val="2295"/>
              </a:spcBef>
              <a:spcAft>
                <a:spcPts val="0"/>
              </a:spcAft>
            </a:pPr>
            <a:r>
              <a:rPr lang="en-IN" sz="88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reflection blurRad="6350" stA="60000" endA="900" endPos="60000" dist="29997" dir="5400000" sy="-100000" algn="bl" rotWithShape="0"/>
                </a:effectLst>
                <a:latin typeface="Times New Roman" panose="02020603050405020304" pitchFamily="18" charset="0"/>
                <a:ea typeface="Times New Roman" panose="02020603050405020304" pitchFamily="18" charset="0"/>
              </a:rPr>
              <a:t>INDIA </a:t>
            </a:r>
          </a:p>
          <a:p>
            <a:pPr marL="81915" marR="48260" algn="ctr">
              <a:lnSpc>
                <a:spcPct val="150000"/>
              </a:lnSpc>
              <a:spcBef>
                <a:spcPts val="2295"/>
              </a:spcBef>
              <a:spcAft>
                <a:spcPts val="0"/>
              </a:spcAft>
            </a:pPr>
            <a:r>
              <a:rPr lang="en-IN" sz="88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reflection blurRad="6350" stA="60000" endA="900" endPos="60000" dist="29997" dir="5400000" sy="-100000" algn="bl" rotWithShape="0"/>
                </a:effectLst>
                <a:latin typeface="Times New Roman" panose="02020603050405020304" pitchFamily="18" charset="0"/>
                <a:ea typeface="Times New Roman" panose="02020603050405020304" pitchFamily="18" charset="0"/>
              </a:rPr>
              <a:t>UNDER THE INDIAN CONSTITUTION </a:t>
            </a:r>
            <a:endParaRPr lang="en-IN" sz="72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reflection blurRad="6350" stA="60000" endA="900" endPos="60000" dist="29997" dir="5400000" sy="-100000" algn="bl" rotWithShape="0"/>
              </a:effectLst>
              <a:latin typeface="Arial" panose="020B0604020202020204" pitchFamily="34" charset="0"/>
              <a:ea typeface="Arial" panose="020B0604020202020204" pitchFamily="34" charset="0"/>
            </a:endParaRPr>
          </a:p>
        </p:txBody>
      </p:sp>
      <p:sp>
        <p:nvSpPr>
          <p:cNvPr id="11" name="TextBox 10">
            <a:extLst>
              <a:ext uri="{FF2B5EF4-FFF2-40B4-BE49-F238E27FC236}">
                <a16:creationId xmlns:a16="http://schemas.microsoft.com/office/drawing/2014/main" id="{969DDDD7-ACFF-726D-1B9A-46ACB15EE749}"/>
              </a:ext>
            </a:extLst>
          </p:cNvPr>
          <p:cNvSpPr txBox="1"/>
          <p:nvPr/>
        </p:nvSpPr>
        <p:spPr>
          <a:xfrm>
            <a:off x="7547266" y="4893978"/>
            <a:ext cx="3969483" cy="1288751"/>
          </a:xfrm>
          <a:prstGeom prst="rect">
            <a:avLst/>
          </a:prstGeom>
          <a:solidFill>
            <a:schemeClr val="accent1">
              <a:lumMod val="75000"/>
            </a:schemeClr>
          </a:solidFill>
        </p:spPr>
        <p:txBody>
          <a:bodyPr wrap="square">
            <a:spAutoFit/>
          </a:bodyPr>
          <a:lstStyle/>
          <a:p>
            <a:pPr algn="ctr">
              <a:lnSpc>
                <a:spcPct val="150000"/>
              </a:lnSpc>
            </a:pPr>
            <a:r>
              <a:rPr lang="en-IN" b="1" i="1" dirty="0">
                <a:solidFill>
                  <a:schemeClr val="bg1"/>
                </a:solidFill>
                <a:effectLst/>
                <a:latin typeface="Times New Roman" panose="02020603050405020304" pitchFamily="18" charset="0"/>
                <a:ea typeface="Times New Roman" panose="02020603050405020304" pitchFamily="18" charset="0"/>
              </a:rPr>
              <a:t> DEPARTMENT OF LAW</a:t>
            </a:r>
            <a:endParaRPr lang="en-IN" dirty="0">
              <a:solidFill>
                <a:schemeClr val="bg1"/>
              </a:solidFill>
              <a:effectLst/>
              <a:latin typeface="Arial" panose="020B0604020202020204" pitchFamily="34" charset="0"/>
              <a:ea typeface="Arial" panose="020B0604020202020204" pitchFamily="34" charset="0"/>
            </a:endParaRPr>
          </a:p>
          <a:p>
            <a:pPr algn="ctr">
              <a:lnSpc>
                <a:spcPct val="150000"/>
              </a:lnSpc>
            </a:pPr>
            <a:r>
              <a:rPr lang="en-IN" b="1" i="1" dirty="0">
                <a:solidFill>
                  <a:schemeClr val="bg1"/>
                </a:solidFill>
                <a:effectLst/>
                <a:latin typeface="Times New Roman" panose="02020603050405020304" pitchFamily="18" charset="0"/>
                <a:ea typeface="Times New Roman" panose="02020603050405020304" pitchFamily="18" charset="0"/>
              </a:rPr>
              <a:t>BABA MASTNATH UNIVERSITY</a:t>
            </a:r>
            <a:endParaRPr lang="en-IN" dirty="0">
              <a:solidFill>
                <a:schemeClr val="bg1"/>
              </a:solidFill>
              <a:effectLst/>
              <a:latin typeface="Arial" panose="020B0604020202020204" pitchFamily="34" charset="0"/>
              <a:ea typeface="Arial" panose="020B0604020202020204" pitchFamily="34" charset="0"/>
            </a:endParaRPr>
          </a:p>
          <a:p>
            <a:pPr algn="ctr">
              <a:lnSpc>
                <a:spcPct val="150000"/>
              </a:lnSpc>
            </a:pPr>
            <a:r>
              <a:rPr lang="en-IN" b="1" i="1" dirty="0">
                <a:solidFill>
                  <a:schemeClr val="bg1"/>
                </a:solidFill>
                <a:effectLst/>
                <a:latin typeface="Times New Roman" panose="02020603050405020304" pitchFamily="18" charset="0"/>
                <a:ea typeface="Times New Roman" panose="02020603050405020304" pitchFamily="18" charset="0"/>
              </a:rPr>
              <a:t>ROHTAK,HARYANA</a:t>
            </a:r>
            <a:endParaRPr lang="en-IN" dirty="0">
              <a:solidFill>
                <a:schemeClr val="bg1"/>
              </a:solidFill>
              <a:effectLst/>
              <a:latin typeface="Arial" panose="020B0604020202020204" pitchFamily="34" charset="0"/>
              <a:ea typeface="Arial" panose="020B0604020202020204" pitchFamily="34" charset="0"/>
            </a:endParaRPr>
          </a:p>
        </p:txBody>
      </p:sp>
      <p:pic>
        <p:nvPicPr>
          <p:cNvPr id="2052" name="Picture 4">
            <a:extLst>
              <a:ext uri="{FF2B5EF4-FFF2-40B4-BE49-F238E27FC236}">
                <a16:creationId xmlns:a16="http://schemas.microsoft.com/office/drawing/2014/main" id="{F829DF5A-1CF4-D7B2-E503-ECD622BC0B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23584" y="2434169"/>
            <a:ext cx="1778577" cy="16712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02824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Diagram 7">
            <a:extLst>
              <a:ext uri="{FF2B5EF4-FFF2-40B4-BE49-F238E27FC236}">
                <a16:creationId xmlns:a16="http://schemas.microsoft.com/office/drawing/2014/main" id="{7D292161-F977-9016-1AE1-67813A743740}"/>
              </a:ext>
            </a:extLst>
          </p:cNvPr>
          <p:cNvGraphicFramePr/>
          <p:nvPr>
            <p:extLst>
              <p:ext uri="{D42A27DB-BD31-4B8C-83A1-F6EECF244321}">
                <p14:modId xmlns:p14="http://schemas.microsoft.com/office/powerpoint/2010/main" val="521469596"/>
              </p:ext>
            </p:extLst>
          </p:nvPr>
        </p:nvGraphicFramePr>
        <p:xfrm>
          <a:off x="1518636" y="696191"/>
          <a:ext cx="8761413" cy="994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9" name="Diagram 8">
            <a:extLst>
              <a:ext uri="{FF2B5EF4-FFF2-40B4-BE49-F238E27FC236}">
                <a16:creationId xmlns:a16="http://schemas.microsoft.com/office/drawing/2014/main" id="{F2DA0D26-A68A-54C7-757F-376FAD1C618B}"/>
              </a:ext>
            </a:extLst>
          </p:cNvPr>
          <p:cNvGraphicFramePr/>
          <p:nvPr>
            <p:extLst>
              <p:ext uri="{D42A27DB-BD31-4B8C-83A1-F6EECF244321}">
                <p14:modId xmlns:p14="http://schemas.microsoft.com/office/powerpoint/2010/main" val="3202898242"/>
              </p:ext>
            </p:extLst>
          </p:nvPr>
        </p:nvGraphicFramePr>
        <p:xfrm>
          <a:off x="228600" y="2182091"/>
          <a:ext cx="11242963" cy="458239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9544534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17173F6-39E2-77AC-37A5-BB195254AF69}"/>
              </a:ext>
            </a:extLst>
          </p:cNvPr>
          <p:cNvSpPr txBox="1"/>
          <p:nvPr/>
        </p:nvSpPr>
        <p:spPr>
          <a:xfrm>
            <a:off x="64168" y="2025908"/>
            <a:ext cx="12127832" cy="4832092"/>
          </a:xfrm>
          <a:prstGeom prst="rect">
            <a:avLst/>
          </a:prstGeom>
          <a:noFill/>
        </p:spPr>
        <p:txBody>
          <a:bodyPr wrap="square">
            <a:spAutoFit/>
          </a:bodyPr>
          <a:lstStyle/>
          <a:p>
            <a:pPr marL="285750" indent="-285750">
              <a:buFont typeface="Arial" panose="020B0604020202020204" pitchFamily="34" charset="0"/>
              <a:buChar char="•"/>
            </a:pPr>
            <a:r>
              <a:rPr lang="en-IN" sz="2800" b="1" dirty="0">
                <a:effectLst/>
                <a:latin typeface="Times New Roman" panose="02020603050405020304" pitchFamily="18" charset="0"/>
                <a:ea typeface="Times New Roman" panose="02020603050405020304" pitchFamily="18" charset="0"/>
              </a:rPr>
              <a:t>Trade and commerce have become the largest sectors through which countries develop. </a:t>
            </a:r>
          </a:p>
          <a:p>
            <a:pPr marL="285750" indent="-285750">
              <a:buFont typeface="Arial" panose="020B0604020202020204" pitchFamily="34" charset="0"/>
              <a:buChar char="•"/>
            </a:pPr>
            <a:r>
              <a:rPr lang="en-IN" sz="2800" b="1" dirty="0">
                <a:effectLst/>
                <a:latin typeface="Times New Roman" panose="02020603050405020304" pitchFamily="18" charset="0"/>
                <a:ea typeface="Times New Roman" panose="02020603050405020304" pitchFamily="18" charset="0"/>
              </a:rPr>
              <a:t>Evolution, development, and urbanization led to the rapid growth of the human race. </a:t>
            </a:r>
          </a:p>
          <a:p>
            <a:pPr marL="285750" indent="-285750">
              <a:buFont typeface="Arial" panose="020B0604020202020204" pitchFamily="34" charset="0"/>
              <a:buChar char="•"/>
            </a:pPr>
            <a:r>
              <a:rPr lang="en-IN" sz="2800" b="1" dirty="0">
                <a:effectLst/>
                <a:latin typeface="Times New Roman" panose="02020603050405020304" pitchFamily="18" charset="0"/>
                <a:ea typeface="Times New Roman" panose="02020603050405020304" pitchFamily="18" charset="0"/>
              </a:rPr>
              <a:t>Today with more than 190 countries globally, 167 out of them being democratic, constitutional law has gone through multiple changes and amendments. </a:t>
            </a:r>
            <a:endParaRPr lang="en-IN" sz="2800" b="1" dirty="0">
              <a:latin typeface="Times New Roman" panose="02020603050405020304" pitchFamily="18" charset="0"/>
              <a:ea typeface="Times New Roman" panose="02020603050405020304" pitchFamily="18" charset="0"/>
            </a:endParaRPr>
          </a:p>
          <a:p>
            <a:pPr marL="285750" indent="-285750">
              <a:buFont typeface="Arial" panose="020B0604020202020204" pitchFamily="34" charset="0"/>
              <a:buChar char="•"/>
            </a:pPr>
            <a:r>
              <a:rPr lang="en-IN" sz="2800" b="1" dirty="0">
                <a:effectLst/>
                <a:latin typeface="Times New Roman" panose="02020603050405020304" pitchFamily="18" charset="0"/>
                <a:ea typeface="Times New Roman" panose="02020603050405020304" pitchFamily="18" charset="0"/>
              </a:rPr>
              <a:t>More than 40% of India's population is involved in trade and commerce. </a:t>
            </a:r>
          </a:p>
          <a:p>
            <a:pPr marL="285750" indent="-285750">
              <a:buFont typeface="Arial" panose="020B0604020202020204" pitchFamily="34" charset="0"/>
              <a:buChar char="•"/>
            </a:pPr>
            <a:r>
              <a:rPr lang="en-IN" sz="2800" b="1" dirty="0">
                <a:effectLst/>
                <a:latin typeface="Times New Roman" panose="02020603050405020304" pitchFamily="18" charset="0"/>
                <a:ea typeface="Times New Roman" panose="02020603050405020304" pitchFamily="18" charset="0"/>
              </a:rPr>
              <a:t>This right is not absolute and does have some exceptions. </a:t>
            </a:r>
          </a:p>
          <a:p>
            <a:pPr marL="285750" indent="-285750">
              <a:buFont typeface="Arial" panose="020B0604020202020204" pitchFamily="34" charset="0"/>
              <a:buChar char="•"/>
            </a:pPr>
            <a:r>
              <a:rPr lang="en-IN" sz="2800" b="1" dirty="0">
                <a:effectLst/>
                <a:latin typeface="Times New Roman" panose="02020603050405020304" pitchFamily="18" charset="0"/>
                <a:ea typeface="Times New Roman" panose="02020603050405020304" pitchFamily="18" charset="0"/>
              </a:rPr>
              <a:t>This paper explains the constitutional provisions related to freedom of trade and commerce in detail.</a:t>
            </a:r>
            <a:endParaRPr lang="en-IN" sz="2800" b="1" dirty="0">
              <a:effectLst/>
              <a:latin typeface="Arial" panose="020B0604020202020204" pitchFamily="34" charset="0"/>
              <a:ea typeface="Arial" panose="020B0604020202020204" pitchFamily="34" charset="0"/>
            </a:endParaRPr>
          </a:p>
        </p:txBody>
      </p:sp>
      <p:graphicFrame>
        <p:nvGraphicFramePr>
          <p:cNvPr id="8" name="Diagram 7">
            <a:extLst>
              <a:ext uri="{FF2B5EF4-FFF2-40B4-BE49-F238E27FC236}">
                <a16:creationId xmlns:a16="http://schemas.microsoft.com/office/drawing/2014/main" id="{E7FAD004-07E5-F80D-9406-ABEF5D545201}"/>
              </a:ext>
            </a:extLst>
          </p:cNvPr>
          <p:cNvGraphicFramePr/>
          <p:nvPr>
            <p:extLst>
              <p:ext uri="{D42A27DB-BD31-4B8C-83A1-F6EECF244321}">
                <p14:modId xmlns:p14="http://schemas.microsoft.com/office/powerpoint/2010/main" val="940686302"/>
              </p:ext>
            </p:extLst>
          </p:nvPr>
        </p:nvGraphicFramePr>
        <p:xfrm>
          <a:off x="1518636" y="696191"/>
          <a:ext cx="8761413" cy="994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100457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17173F6-39E2-77AC-37A5-BB195254AF69}"/>
              </a:ext>
            </a:extLst>
          </p:cNvPr>
          <p:cNvSpPr txBox="1"/>
          <p:nvPr/>
        </p:nvSpPr>
        <p:spPr>
          <a:xfrm>
            <a:off x="144742" y="2333685"/>
            <a:ext cx="5160090" cy="4524315"/>
          </a:xfrm>
          <a:prstGeom prst="rect">
            <a:avLst/>
          </a:prstGeom>
          <a:noFill/>
        </p:spPr>
        <p:txBody>
          <a:bodyPr wrap="square">
            <a:spAutoFit/>
          </a:bodyPr>
          <a:lstStyle/>
          <a:p>
            <a:pPr algn="ctr"/>
            <a:r>
              <a:rPr lang="en-IN" sz="2400" b="1" dirty="0">
                <a:solidFill>
                  <a:srgbClr val="000000"/>
                </a:solidFill>
                <a:effectLst/>
                <a:latin typeface="Aptos" panose="020B0004020202020204" pitchFamily="34" charset="0"/>
                <a:ea typeface="Times New Roman" panose="02020603050405020304" pitchFamily="18" charset="0"/>
              </a:rPr>
              <a:t>“Part XIII of the Indian Constitution, discusses in detail about trade, commerce and intercourse  within the territory of India. Trade, commerce and intercourse may be domestic or foreign or  international. Articles 301 to 305 discuss the freedom of trade and commerce throughout the  territory of India. There are two major types of trade and commerce governed in India”</a:t>
            </a:r>
          </a:p>
        </p:txBody>
      </p:sp>
      <p:graphicFrame>
        <p:nvGraphicFramePr>
          <p:cNvPr id="8" name="Diagram 7">
            <a:extLst>
              <a:ext uri="{FF2B5EF4-FFF2-40B4-BE49-F238E27FC236}">
                <a16:creationId xmlns:a16="http://schemas.microsoft.com/office/drawing/2014/main" id="{E7FAD004-07E5-F80D-9406-ABEF5D545201}"/>
              </a:ext>
            </a:extLst>
          </p:cNvPr>
          <p:cNvGraphicFramePr/>
          <p:nvPr/>
        </p:nvGraphicFramePr>
        <p:xfrm>
          <a:off x="1518636" y="696191"/>
          <a:ext cx="8761413" cy="994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a:extLst>
              <a:ext uri="{FF2B5EF4-FFF2-40B4-BE49-F238E27FC236}">
                <a16:creationId xmlns:a16="http://schemas.microsoft.com/office/drawing/2014/main" id="{4E0F3F51-0A61-6EEC-3571-4B8F5705E909}"/>
              </a:ext>
            </a:extLst>
          </p:cNvPr>
          <p:cNvGraphicFramePr/>
          <p:nvPr>
            <p:extLst>
              <p:ext uri="{D42A27DB-BD31-4B8C-83A1-F6EECF244321}">
                <p14:modId xmlns:p14="http://schemas.microsoft.com/office/powerpoint/2010/main" val="3225492215"/>
              </p:ext>
            </p:extLst>
          </p:nvPr>
        </p:nvGraphicFramePr>
        <p:xfrm>
          <a:off x="5304832" y="2670465"/>
          <a:ext cx="6887168" cy="319000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0252423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8BA52C03-DD88-044A-9604-0B7CB28DB759}"/>
              </a:ext>
            </a:extLst>
          </p:cNvPr>
          <p:cNvGraphicFramePr/>
          <p:nvPr>
            <p:extLst>
              <p:ext uri="{D42A27DB-BD31-4B8C-83A1-F6EECF244321}">
                <p14:modId xmlns:p14="http://schemas.microsoft.com/office/powerpoint/2010/main" val="2512047100"/>
              </p:ext>
            </p:extLst>
          </p:nvPr>
        </p:nvGraphicFramePr>
        <p:xfrm>
          <a:off x="1715293" y="561108"/>
          <a:ext cx="8761413" cy="13318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Content Placeholder 5">
            <a:extLst>
              <a:ext uri="{FF2B5EF4-FFF2-40B4-BE49-F238E27FC236}">
                <a16:creationId xmlns:a16="http://schemas.microsoft.com/office/drawing/2014/main" id="{40B0F4BD-DD23-7C72-CDEF-517A05C5FD0F}"/>
              </a:ext>
            </a:extLst>
          </p:cNvPr>
          <p:cNvGraphicFramePr>
            <a:graphicFrameLocks noGrp="1"/>
          </p:cNvGraphicFramePr>
          <p:nvPr>
            <p:ph idx="1"/>
            <p:extLst>
              <p:ext uri="{D42A27DB-BD31-4B8C-83A1-F6EECF244321}">
                <p14:modId xmlns:p14="http://schemas.microsoft.com/office/powerpoint/2010/main" val="39730848"/>
              </p:ext>
            </p:extLst>
          </p:nvPr>
        </p:nvGraphicFramePr>
        <p:xfrm>
          <a:off x="167986" y="2182090"/>
          <a:ext cx="11856026" cy="454082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2689559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FEFC5B1C-C6B7-C36A-6F3A-4616FD30784D}"/>
              </a:ext>
            </a:extLst>
          </p:cNvPr>
          <p:cNvGraphicFramePr/>
          <p:nvPr>
            <p:extLst>
              <p:ext uri="{D42A27DB-BD31-4B8C-83A1-F6EECF244321}">
                <p14:modId xmlns:p14="http://schemas.microsoft.com/office/powerpoint/2010/main" val="416313923"/>
              </p:ext>
            </p:extLst>
          </p:nvPr>
        </p:nvGraphicFramePr>
        <p:xfrm>
          <a:off x="1438426" y="529390"/>
          <a:ext cx="8761413" cy="144378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Table 5">
            <a:extLst>
              <a:ext uri="{FF2B5EF4-FFF2-40B4-BE49-F238E27FC236}">
                <a16:creationId xmlns:a16="http://schemas.microsoft.com/office/drawing/2014/main" id="{74CE37C4-C763-0EE5-2616-AC46095BB841}"/>
              </a:ext>
            </a:extLst>
          </p:cNvPr>
          <p:cNvGraphicFramePr>
            <a:graphicFrameLocks noGrp="1"/>
          </p:cNvGraphicFramePr>
          <p:nvPr>
            <p:extLst>
              <p:ext uri="{D42A27DB-BD31-4B8C-83A1-F6EECF244321}">
                <p14:modId xmlns:p14="http://schemas.microsoft.com/office/powerpoint/2010/main" val="4220246809"/>
              </p:ext>
            </p:extLst>
          </p:nvPr>
        </p:nvGraphicFramePr>
        <p:xfrm>
          <a:off x="579293" y="2232576"/>
          <a:ext cx="11033413" cy="4625424"/>
        </p:xfrm>
        <a:graphic>
          <a:graphicData uri="http://schemas.openxmlformats.org/drawingml/2006/table">
            <a:tbl>
              <a:tblPr>
                <a:tableStyleId>{616DA210-FB5B-4158-B5E0-FEB733F419BA}</a:tableStyleId>
              </a:tblPr>
              <a:tblGrid>
                <a:gridCol w="5277773">
                  <a:extLst>
                    <a:ext uri="{9D8B030D-6E8A-4147-A177-3AD203B41FA5}">
                      <a16:colId xmlns:a16="http://schemas.microsoft.com/office/drawing/2014/main" val="2145859929"/>
                    </a:ext>
                  </a:extLst>
                </a:gridCol>
                <a:gridCol w="5755640">
                  <a:extLst>
                    <a:ext uri="{9D8B030D-6E8A-4147-A177-3AD203B41FA5}">
                      <a16:colId xmlns:a16="http://schemas.microsoft.com/office/drawing/2014/main" val="1832947670"/>
                    </a:ext>
                  </a:extLst>
                </a:gridCol>
              </a:tblGrid>
              <a:tr h="466999">
                <a:tc>
                  <a:txBody>
                    <a:bodyPr/>
                    <a:lstStyle/>
                    <a:p>
                      <a:pPr algn="ctr">
                        <a:lnSpc>
                          <a:spcPct val="150000"/>
                        </a:lnSpc>
                      </a:pPr>
                      <a:r>
                        <a:rPr lang="en-IN" sz="2000" dirty="0">
                          <a:effectLst/>
                          <a:latin typeface="Times New Roman" panose="02020603050405020304" pitchFamily="18" charset="0"/>
                          <a:cs typeface="Times New Roman" panose="02020603050405020304" pitchFamily="18" charset="0"/>
                        </a:rPr>
                        <a:t>Article 19(1)(g) </a:t>
                      </a:r>
                      <a:endParaRPr lang="en-IN" sz="1800" dirty="0">
                        <a:effectLst/>
                        <a:latin typeface="Times New Roman" panose="02020603050405020304" pitchFamily="18" charset="0"/>
                        <a:ea typeface="Arial" panose="020B0604020202020204" pitchFamily="34" charset="0"/>
                        <a:cs typeface="Times New Roman" panose="02020603050405020304" pitchFamily="18" charset="0"/>
                      </a:endParaRPr>
                    </a:p>
                  </a:txBody>
                  <a:tcPr marL="40119" marR="40119" marT="40119" marB="40119">
                    <a:solidFill>
                      <a:srgbClr val="FFC000"/>
                    </a:solidFill>
                  </a:tcPr>
                </a:tc>
                <a:tc>
                  <a:txBody>
                    <a:bodyPr/>
                    <a:lstStyle/>
                    <a:p>
                      <a:pPr algn="ctr">
                        <a:lnSpc>
                          <a:spcPct val="150000"/>
                        </a:lnSpc>
                      </a:pPr>
                      <a:r>
                        <a:rPr lang="en-IN" sz="2000" dirty="0">
                          <a:effectLst/>
                          <a:latin typeface="Times New Roman" panose="02020603050405020304" pitchFamily="18" charset="0"/>
                          <a:cs typeface="Times New Roman" panose="02020603050405020304" pitchFamily="18" charset="0"/>
                        </a:rPr>
                        <a:t>Article 301</a:t>
                      </a:r>
                      <a:endParaRPr lang="en-IN" sz="1800" dirty="0">
                        <a:effectLst/>
                        <a:latin typeface="Times New Roman" panose="02020603050405020304" pitchFamily="18" charset="0"/>
                        <a:ea typeface="Arial" panose="020B0604020202020204" pitchFamily="34" charset="0"/>
                        <a:cs typeface="Times New Roman" panose="02020603050405020304" pitchFamily="18" charset="0"/>
                      </a:endParaRPr>
                    </a:p>
                  </a:txBody>
                  <a:tcPr marL="40119" marR="40119" marT="40119" marB="40119">
                    <a:solidFill>
                      <a:srgbClr val="FFC000"/>
                    </a:solidFill>
                  </a:tcPr>
                </a:tc>
                <a:extLst>
                  <a:ext uri="{0D108BD9-81ED-4DB2-BD59-A6C34878D82A}">
                    <a16:rowId xmlns:a16="http://schemas.microsoft.com/office/drawing/2014/main" val="3997516069"/>
                  </a:ext>
                </a:extLst>
              </a:tr>
              <a:tr h="1070246">
                <a:tc>
                  <a:txBody>
                    <a:bodyPr/>
                    <a:lstStyle/>
                    <a:p>
                      <a:pPr marL="365125" marR="27940" indent="-285750">
                        <a:lnSpc>
                          <a:spcPct val="150000"/>
                        </a:lnSpc>
                        <a:spcAft>
                          <a:spcPts val="0"/>
                        </a:spcAft>
                        <a:buFont typeface="Arial" panose="020B0604020202020204" pitchFamily="34" charset="0"/>
                        <a:buChar char="•"/>
                      </a:pPr>
                      <a:r>
                        <a:rPr lang="en-IN" sz="1600" b="1" dirty="0">
                          <a:effectLst/>
                          <a:latin typeface="Times New Roman" panose="02020603050405020304" pitchFamily="18" charset="0"/>
                          <a:cs typeface="Times New Roman" panose="02020603050405020304" pitchFamily="18" charset="0"/>
                        </a:rPr>
                        <a:t>Acts as a Fundamental Right and confers  to the right of an individual. </a:t>
                      </a:r>
                      <a:endParaRPr lang="en-IN" sz="1400" b="1" dirty="0">
                        <a:effectLst/>
                        <a:latin typeface="Times New Roman" panose="02020603050405020304" pitchFamily="18" charset="0"/>
                        <a:ea typeface="Arial" panose="020B0604020202020204" pitchFamily="34" charset="0"/>
                        <a:cs typeface="Times New Roman" panose="02020603050405020304" pitchFamily="18" charset="0"/>
                      </a:endParaRPr>
                    </a:p>
                  </a:txBody>
                  <a:tcPr marL="40119" marR="40119" marT="40119" marB="40119"/>
                </a:tc>
                <a:tc>
                  <a:txBody>
                    <a:bodyPr/>
                    <a:lstStyle/>
                    <a:p>
                      <a:pPr marL="365760" marR="29845" indent="-285750" algn="just">
                        <a:lnSpc>
                          <a:spcPct val="150000"/>
                        </a:lnSpc>
                        <a:spcAft>
                          <a:spcPts val="0"/>
                        </a:spcAft>
                        <a:buFont typeface="Arial" panose="020B0604020202020204" pitchFamily="34" charset="0"/>
                        <a:buChar char="•"/>
                      </a:pPr>
                      <a:r>
                        <a:rPr lang="en-IN" sz="1600" b="1" dirty="0">
                          <a:effectLst/>
                          <a:latin typeface="Times New Roman" panose="02020603050405020304" pitchFamily="18" charset="0"/>
                          <a:cs typeface="Times New Roman" panose="02020603050405020304" pitchFamily="18" charset="0"/>
                        </a:rPr>
                        <a:t>Safeguards the rights to carry on trade as  a whole, and is distinguished from an  individual’s right to trade. </a:t>
                      </a:r>
                      <a:endParaRPr lang="en-IN" sz="1400" b="1" dirty="0">
                        <a:effectLst/>
                        <a:latin typeface="Times New Roman" panose="02020603050405020304" pitchFamily="18" charset="0"/>
                        <a:ea typeface="Arial" panose="020B0604020202020204" pitchFamily="34" charset="0"/>
                        <a:cs typeface="Times New Roman" panose="02020603050405020304" pitchFamily="18" charset="0"/>
                      </a:endParaRPr>
                    </a:p>
                  </a:txBody>
                  <a:tcPr marL="40119" marR="40119" marT="40119" marB="40119"/>
                </a:tc>
                <a:extLst>
                  <a:ext uri="{0D108BD9-81ED-4DB2-BD59-A6C34878D82A}">
                    <a16:rowId xmlns:a16="http://schemas.microsoft.com/office/drawing/2014/main" val="3598335912"/>
                  </a:ext>
                </a:extLst>
              </a:tr>
              <a:tr h="1536654">
                <a:tc>
                  <a:txBody>
                    <a:bodyPr/>
                    <a:lstStyle/>
                    <a:p>
                      <a:pPr marL="365125" marR="28575" indent="-285750" algn="just">
                        <a:lnSpc>
                          <a:spcPct val="150000"/>
                        </a:lnSpc>
                        <a:spcAft>
                          <a:spcPts val="0"/>
                        </a:spcAft>
                        <a:buFont typeface="Arial" panose="020B0604020202020204" pitchFamily="34" charset="0"/>
                        <a:buChar char="•"/>
                      </a:pPr>
                      <a:r>
                        <a:rPr lang="en-IN" sz="1600" b="1" dirty="0">
                          <a:effectLst/>
                          <a:latin typeface="Times New Roman" panose="02020603050405020304" pitchFamily="18" charset="0"/>
                          <a:cs typeface="Times New Roman" panose="02020603050405020304" pitchFamily="18" charset="0"/>
                        </a:rPr>
                        <a:t>Confers rights on individuals to practise  any profession and carry on any  occupation, trade or business, and subject  to reasonable restrictions in public  interest. </a:t>
                      </a:r>
                      <a:endParaRPr lang="en-IN" sz="1400" b="1" dirty="0">
                        <a:effectLst/>
                        <a:latin typeface="Times New Roman" panose="02020603050405020304" pitchFamily="18" charset="0"/>
                        <a:ea typeface="Arial" panose="020B0604020202020204" pitchFamily="34" charset="0"/>
                        <a:cs typeface="Times New Roman" panose="02020603050405020304" pitchFamily="18" charset="0"/>
                      </a:endParaRPr>
                    </a:p>
                  </a:txBody>
                  <a:tcPr marL="40119" marR="40119" marT="40119" marB="40119"/>
                </a:tc>
                <a:tc>
                  <a:txBody>
                    <a:bodyPr/>
                    <a:lstStyle/>
                    <a:p>
                      <a:pPr marL="365125" marR="29845" indent="-285750" algn="just">
                        <a:lnSpc>
                          <a:spcPct val="150000"/>
                        </a:lnSpc>
                        <a:spcAft>
                          <a:spcPts val="0"/>
                        </a:spcAft>
                        <a:buFont typeface="Arial" panose="020B0604020202020204" pitchFamily="34" charset="0"/>
                        <a:buChar char="•"/>
                      </a:pPr>
                      <a:r>
                        <a:rPr lang="en-IN" sz="1600" b="1" dirty="0">
                          <a:effectLst/>
                          <a:latin typeface="Times New Roman" panose="02020603050405020304" pitchFamily="18" charset="0"/>
                          <a:cs typeface="Times New Roman" panose="02020603050405020304" pitchFamily="18" charset="0"/>
                        </a:rPr>
                        <a:t>This article aims at preventing  restrictions on the amount of trade  flowing within the states and territory of  India, and hence the effect of law on  individuals is irrelevant. </a:t>
                      </a:r>
                      <a:endParaRPr lang="en-IN" sz="1400" b="1" dirty="0">
                        <a:effectLst/>
                        <a:latin typeface="Times New Roman" panose="02020603050405020304" pitchFamily="18" charset="0"/>
                        <a:ea typeface="Arial" panose="020B0604020202020204" pitchFamily="34" charset="0"/>
                        <a:cs typeface="Times New Roman" panose="02020603050405020304" pitchFamily="18" charset="0"/>
                      </a:endParaRPr>
                    </a:p>
                  </a:txBody>
                  <a:tcPr marL="40119" marR="40119" marT="40119" marB="40119"/>
                </a:tc>
                <a:extLst>
                  <a:ext uri="{0D108BD9-81ED-4DB2-BD59-A6C34878D82A}">
                    <a16:rowId xmlns:a16="http://schemas.microsoft.com/office/drawing/2014/main" val="1855826586"/>
                  </a:ext>
                </a:extLst>
              </a:tr>
              <a:tr h="389151">
                <a:tc>
                  <a:txBody>
                    <a:bodyPr/>
                    <a:lstStyle/>
                    <a:p>
                      <a:pPr marL="365125" indent="-285750">
                        <a:lnSpc>
                          <a:spcPct val="150000"/>
                        </a:lnSpc>
                        <a:buFont typeface="Arial" panose="020B0604020202020204" pitchFamily="34" charset="0"/>
                        <a:buChar char="•"/>
                      </a:pPr>
                      <a:r>
                        <a:rPr lang="en-IN" sz="1600" b="1" dirty="0">
                          <a:effectLst/>
                          <a:latin typeface="Times New Roman" panose="02020603050405020304" pitchFamily="18" charset="0"/>
                          <a:cs typeface="Times New Roman" panose="02020603050405020304" pitchFamily="18" charset="0"/>
                        </a:rPr>
                        <a:t>Deals with the right at rests. </a:t>
                      </a:r>
                      <a:endParaRPr lang="en-IN" sz="1400" b="1" dirty="0">
                        <a:effectLst/>
                        <a:latin typeface="Times New Roman" panose="02020603050405020304" pitchFamily="18" charset="0"/>
                        <a:ea typeface="Arial" panose="020B0604020202020204" pitchFamily="34" charset="0"/>
                        <a:cs typeface="Times New Roman" panose="02020603050405020304" pitchFamily="18" charset="0"/>
                      </a:endParaRPr>
                    </a:p>
                  </a:txBody>
                  <a:tcPr marL="40119" marR="40119" marT="40119" marB="40119"/>
                </a:tc>
                <a:tc>
                  <a:txBody>
                    <a:bodyPr/>
                    <a:lstStyle/>
                    <a:p>
                      <a:pPr marL="365125" indent="-285750">
                        <a:lnSpc>
                          <a:spcPct val="150000"/>
                        </a:lnSpc>
                        <a:buFont typeface="Arial" panose="020B0604020202020204" pitchFamily="34" charset="0"/>
                        <a:buChar char="•"/>
                      </a:pPr>
                      <a:r>
                        <a:rPr lang="en-IN" sz="1600" b="1" dirty="0">
                          <a:effectLst/>
                          <a:latin typeface="Times New Roman" panose="02020603050405020304" pitchFamily="18" charset="0"/>
                          <a:cs typeface="Times New Roman" panose="02020603050405020304" pitchFamily="18" charset="0"/>
                        </a:rPr>
                        <a:t>Deals with the right to trade in motion.</a:t>
                      </a:r>
                      <a:endParaRPr lang="en-IN" sz="1400" b="1" dirty="0">
                        <a:effectLst/>
                        <a:latin typeface="Times New Roman" panose="02020603050405020304" pitchFamily="18" charset="0"/>
                        <a:ea typeface="Arial" panose="020B0604020202020204" pitchFamily="34" charset="0"/>
                        <a:cs typeface="Times New Roman" panose="02020603050405020304" pitchFamily="18" charset="0"/>
                      </a:endParaRPr>
                    </a:p>
                  </a:txBody>
                  <a:tcPr marL="40119" marR="40119" marT="40119" marB="40119"/>
                </a:tc>
                <a:extLst>
                  <a:ext uri="{0D108BD9-81ED-4DB2-BD59-A6C34878D82A}">
                    <a16:rowId xmlns:a16="http://schemas.microsoft.com/office/drawing/2014/main" val="742929178"/>
                  </a:ext>
                </a:extLst>
              </a:tr>
              <a:tr h="1096968">
                <a:tc>
                  <a:txBody>
                    <a:bodyPr/>
                    <a:lstStyle/>
                    <a:p>
                      <a:pPr marL="365125" marR="28575" indent="-285750" algn="just">
                        <a:lnSpc>
                          <a:spcPct val="150000"/>
                        </a:lnSpc>
                        <a:spcAft>
                          <a:spcPts val="0"/>
                        </a:spcAft>
                        <a:buFont typeface="Arial" panose="020B0604020202020204" pitchFamily="34" charset="0"/>
                        <a:buChar char="•"/>
                      </a:pPr>
                      <a:r>
                        <a:rPr lang="en-IN" sz="1600" b="1" dirty="0">
                          <a:effectLst/>
                          <a:latin typeface="Times New Roman" panose="02020603050405020304" pitchFamily="18" charset="0"/>
                          <a:cs typeface="Times New Roman" panose="02020603050405020304" pitchFamily="18" charset="0"/>
                        </a:rPr>
                        <a:t>Can be invoked when an individual’s  right to freedom to carry on any  profession or business is being </a:t>
                      </a:r>
                      <a:endParaRPr lang="en-IN" sz="1400" b="1" dirty="0">
                        <a:effectLst/>
                        <a:latin typeface="Times New Roman" panose="02020603050405020304" pitchFamily="18" charset="0"/>
                        <a:ea typeface="Arial" panose="020B0604020202020204" pitchFamily="34" charset="0"/>
                        <a:cs typeface="Times New Roman" panose="02020603050405020304" pitchFamily="18" charset="0"/>
                      </a:endParaRPr>
                    </a:p>
                  </a:txBody>
                  <a:tcPr marL="40119" marR="40119" marT="40119" marB="40119"/>
                </a:tc>
                <a:tc>
                  <a:txBody>
                    <a:bodyPr/>
                    <a:lstStyle/>
                    <a:p>
                      <a:pPr marL="365125" marR="30480" indent="-285750" algn="just">
                        <a:lnSpc>
                          <a:spcPct val="150000"/>
                        </a:lnSpc>
                        <a:spcAft>
                          <a:spcPts val="0"/>
                        </a:spcAft>
                        <a:buFont typeface="Arial" panose="020B0604020202020204" pitchFamily="34" charset="0"/>
                        <a:buChar char="•"/>
                      </a:pPr>
                      <a:r>
                        <a:rPr lang="en-IN" sz="1600" b="1" dirty="0">
                          <a:effectLst/>
                          <a:latin typeface="Times New Roman" panose="02020603050405020304" pitchFamily="18" charset="0"/>
                          <a:cs typeface="Times New Roman" panose="02020603050405020304" pitchFamily="18" charset="0"/>
                        </a:rPr>
                        <a:t>Can be invoked when an individual is  restricted or prevented from sending his/  her goods from one place to another, </a:t>
                      </a:r>
                      <a:endParaRPr lang="en-IN" sz="1400" b="1" dirty="0">
                        <a:effectLst/>
                        <a:latin typeface="Times New Roman" panose="02020603050405020304" pitchFamily="18" charset="0"/>
                        <a:ea typeface="Arial" panose="020B0604020202020204" pitchFamily="34" charset="0"/>
                        <a:cs typeface="Times New Roman" panose="02020603050405020304" pitchFamily="18" charset="0"/>
                      </a:endParaRPr>
                    </a:p>
                  </a:txBody>
                  <a:tcPr marL="40119" marR="40119" marT="40119" marB="40119"/>
                </a:tc>
                <a:extLst>
                  <a:ext uri="{0D108BD9-81ED-4DB2-BD59-A6C34878D82A}">
                    <a16:rowId xmlns:a16="http://schemas.microsoft.com/office/drawing/2014/main" val="4080427007"/>
                  </a:ext>
                </a:extLst>
              </a:tr>
            </a:tbl>
          </a:graphicData>
        </a:graphic>
      </p:graphicFrame>
    </p:spTree>
    <p:extLst>
      <p:ext uri="{BB962C8B-B14F-4D97-AF65-F5344CB8AC3E}">
        <p14:creationId xmlns:p14="http://schemas.microsoft.com/office/powerpoint/2010/main" val="23389292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FEFC5B1C-C6B7-C36A-6F3A-4616FD30784D}"/>
              </a:ext>
            </a:extLst>
          </p:cNvPr>
          <p:cNvGraphicFramePr/>
          <p:nvPr>
            <p:extLst>
              <p:ext uri="{D42A27DB-BD31-4B8C-83A1-F6EECF244321}">
                <p14:modId xmlns:p14="http://schemas.microsoft.com/office/powerpoint/2010/main" val="2016447224"/>
              </p:ext>
            </p:extLst>
          </p:nvPr>
        </p:nvGraphicFramePr>
        <p:xfrm>
          <a:off x="1438426" y="529390"/>
          <a:ext cx="8761413" cy="12682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2" name="Diagram 1">
            <a:extLst>
              <a:ext uri="{FF2B5EF4-FFF2-40B4-BE49-F238E27FC236}">
                <a16:creationId xmlns:a16="http://schemas.microsoft.com/office/drawing/2014/main" id="{FBED8B2E-12CC-6897-3875-1A1B0AA28C80}"/>
              </a:ext>
            </a:extLst>
          </p:cNvPr>
          <p:cNvGraphicFramePr/>
          <p:nvPr>
            <p:extLst>
              <p:ext uri="{D42A27DB-BD31-4B8C-83A1-F6EECF244321}">
                <p14:modId xmlns:p14="http://schemas.microsoft.com/office/powerpoint/2010/main" val="1965601529"/>
              </p:ext>
            </p:extLst>
          </p:nvPr>
        </p:nvGraphicFramePr>
        <p:xfrm>
          <a:off x="142009" y="2234047"/>
          <a:ext cx="11907981" cy="444605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42680703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D6DA41B-E101-0B2F-3574-6094D760DD71}"/>
              </a:ext>
            </a:extLst>
          </p:cNvPr>
          <p:cNvSpPr txBox="1"/>
          <p:nvPr/>
        </p:nvSpPr>
        <p:spPr>
          <a:xfrm>
            <a:off x="383733" y="445779"/>
            <a:ext cx="10491538" cy="6120137"/>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marL="27305" indent="-3810">
              <a:lnSpc>
                <a:spcPct val="150000"/>
              </a:lnSpc>
              <a:spcBef>
                <a:spcPts val="1355"/>
              </a:spcBef>
              <a:spcAft>
                <a:spcPts val="0"/>
              </a:spcAft>
            </a:pPr>
            <a:r>
              <a:rPr lang="en-IN" sz="1800" b="1" dirty="0">
                <a:solidFill>
                  <a:srgbClr val="000000"/>
                </a:solidFill>
                <a:effectLst/>
                <a:latin typeface="Times New Roman" panose="02020603050405020304" pitchFamily="18" charset="0"/>
                <a:ea typeface="Times New Roman" panose="02020603050405020304" pitchFamily="18" charset="0"/>
              </a:rPr>
              <a:t>Article 301</a:t>
            </a:r>
            <a:r>
              <a:rPr lang="en-IN" sz="1800" dirty="0">
                <a:solidFill>
                  <a:srgbClr val="000000"/>
                </a:solidFill>
                <a:effectLst/>
                <a:latin typeface="Times New Roman" panose="02020603050405020304" pitchFamily="18" charset="0"/>
                <a:ea typeface="Times New Roman" panose="02020603050405020304" pitchFamily="18" charset="0"/>
              </a:rPr>
              <a:t>: “</a:t>
            </a:r>
            <a:r>
              <a:rPr lang="en-IN" sz="1800" i="1" dirty="0">
                <a:solidFill>
                  <a:srgbClr val="000000"/>
                </a:solidFill>
                <a:effectLst/>
                <a:latin typeface="Times New Roman" panose="02020603050405020304" pitchFamily="18" charset="0"/>
                <a:ea typeface="Times New Roman" panose="02020603050405020304" pitchFamily="18" charset="0"/>
              </a:rPr>
              <a:t>Subject to the other provisions of this Part, trade, commerce and intercourse  throughout the territory of India shall be free.</a:t>
            </a:r>
            <a:r>
              <a:rPr lang="en-IN" sz="1800" dirty="0">
                <a:solidFill>
                  <a:srgbClr val="000000"/>
                </a:solidFill>
                <a:effectLst/>
                <a:latin typeface="Times New Roman" panose="02020603050405020304" pitchFamily="18" charset="0"/>
                <a:ea typeface="Times New Roman" panose="02020603050405020304" pitchFamily="18" charset="0"/>
              </a:rPr>
              <a:t>” </a:t>
            </a:r>
          </a:p>
          <a:p>
            <a:pPr marL="27305" indent="-3810">
              <a:lnSpc>
                <a:spcPct val="150000"/>
              </a:lnSpc>
              <a:spcBef>
                <a:spcPts val="1355"/>
              </a:spcBef>
            </a:pPr>
            <a:r>
              <a:rPr lang="en-IN" sz="1800" b="1" dirty="0">
                <a:solidFill>
                  <a:srgbClr val="000000"/>
                </a:solidFill>
                <a:effectLst/>
                <a:latin typeface="Times New Roman" panose="02020603050405020304" pitchFamily="18" charset="0"/>
                <a:ea typeface="Times New Roman" panose="02020603050405020304" pitchFamily="18" charset="0"/>
              </a:rPr>
              <a:t>Article 302</a:t>
            </a:r>
            <a:r>
              <a:rPr lang="en-IN" sz="1800" dirty="0">
                <a:solidFill>
                  <a:srgbClr val="000000"/>
                </a:solidFill>
                <a:effectLst/>
                <a:latin typeface="Times New Roman" panose="02020603050405020304" pitchFamily="18" charset="0"/>
                <a:ea typeface="Times New Roman" panose="02020603050405020304" pitchFamily="18" charset="0"/>
              </a:rPr>
              <a:t>: “</a:t>
            </a:r>
            <a:r>
              <a:rPr lang="en-IN" sz="1800" i="1" dirty="0">
                <a:solidFill>
                  <a:srgbClr val="000000"/>
                </a:solidFill>
                <a:effectLst/>
                <a:latin typeface="Times New Roman" panose="02020603050405020304" pitchFamily="18" charset="0"/>
                <a:ea typeface="Times New Roman" panose="02020603050405020304" pitchFamily="18" charset="0"/>
              </a:rPr>
              <a:t>Parliament may by law impose such restrictions on the freedom of trade,  commerce or intercourse between one State and another or within any part of the territory of  India as may be required in the public interest”. </a:t>
            </a:r>
            <a:endParaRPr lang="en-IN" sz="1800" dirty="0">
              <a:effectLst/>
              <a:latin typeface="Arial" panose="020B0604020202020204" pitchFamily="34" charset="0"/>
              <a:ea typeface="Arial" panose="020B0604020202020204" pitchFamily="34" charset="0"/>
            </a:endParaRPr>
          </a:p>
          <a:p>
            <a:pPr marL="27305" indent="-3810">
              <a:lnSpc>
                <a:spcPct val="150000"/>
              </a:lnSpc>
              <a:spcBef>
                <a:spcPts val="1355"/>
              </a:spcBef>
            </a:pPr>
            <a:r>
              <a:rPr lang="en-IN" sz="1800" b="1" dirty="0">
                <a:solidFill>
                  <a:srgbClr val="000000"/>
                </a:solidFill>
                <a:effectLst/>
                <a:latin typeface="Times New Roman" panose="02020603050405020304" pitchFamily="18" charset="0"/>
                <a:ea typeface="Times New Roman" panose="02020603050405020304" pitchFamily="18" charset="0"/>
              </a:rPr>
              <a:t>Article 303</a:t>
            </a:r>
            <a:r>
              <a:rPr lang="en-IN" sz="1800" dirty="0">
                <a:solidFill>
                  <a:srgbClr val="000000"/>
                </a:solidFill>
                <a:effectLst/>
                <a:latin typeface="Times New Roman" panose="02020603050405020304" pitchFamily="18" charset="0"/>
                <a:ea typeface="Times New Roman" panose="02020603050405020304" pitchFamily="18" charset="0"/>
              </a:rPr>
              <a:t>: “</a:t>
            </a:r>
            <a:r>
              <a:rPr lang="en-IN" sz="1800" i="1" dirty="0">
                <a:solidFill>
                  <a:srgbClr val="000000"/>
                </a:solidFill>
                <a:effectLst/>
                <a:latin typeface="Times New Roman" panose="02020603050405020304" pitchFamily="18" charset="0"/>
                <a:ea typeface="Times New Roman" panose="02020603050405020304" pitchFamily="18" charset="0"/>
              </a:rPr>
              <a:t>(1) Notwithstanding anything in Article 302, neither Parliament nor the  Legislature of a State shall have power to make any law giving, or authorising the giving of,  any preference to one State over another, or making, or authorising the making of, any  discrimination between one State and another, by virtue of any entry relating to trade and  commerce in any of the Lists in the Seventh Schedule.  </a:t>
            </a:r>
            <a:endParaRPr lang="en-IN" sz="1800" dirty="0">
              <a:effectLst/>
              <a:latin typeface="Arial" panose="020B0604020202020204" pitchFamily="34" charset="0"/>
              <a:ea typeface="Arial" panose="020B0604020202020204" pitchFamily="34" charset="0"/>
            </a:endParaRPr>
          </a:p>
          <a:p>
            <a:pPr marL="27305" indent="-3810">
              <a:lnSpc>
                <a:spcPct val="150000"/>
              </a:lnSpc>
              <a:spcBef>
                <a:spcPts val="1355"/>
              </a:spcBef>
            </a:pPr>
            <a:r>
              <a:rPr lang="en-IN" sz="1800" b="1" dirty="0">
                <a:solidFill>
                  <a:srgbClr val="000000"/>
                </a:solidFill>
                <a:effectLst/>
                <a:latin typeface="Times New Roman" panose="02020603050405020304" pitchFamily="18" charset="0"/>
                <a:ea typeface="Times New Roman" panose="02020603050405020304" pitchFamily="18" charset="0"/>
              </a:rPr>
              <a:t>Article 307</a:t>
            </a:r>
            <a:r>
              <a:rPr lang="en-IN" sz="1800" dirty="0">
                <a:solidFill>
                  <a:srgbClr val="000000"/>
                </a:solidFill>
                <a:effectLst/>
                <a:latin typeface="Times New Roman" panose="02020603050405020304" pitchFamily="18" charset="0"/>
                <a:ea typeface="Times New Roman" panose="02020603050405020304" pitchFamily="18" charset="0"/>
              </a:rPr>
              <a:t>: “</a:t>
            </a:r>
            <a:r>
              <a:rPr lang="en-IN" sz="1800" i="1" dirty="0">
                <a:solidFill>
                  <a:srgbClr val="000000"/>
                </a:solidFill>
                <a:effectLst/>
                <a:latin typeface="Times New Roman" panose="02020603050405020304" pitchFamily="18" charset="0"/>
                <a:ea typeface="Times New Roman" panose="02020603050405020304" pitchFamily="18" charset="0"/>
              </a:rPr>
              <a:t>Parliament may by law appoint such authority as it considers appropriate for  carrying out the purposes of articles 301, 302, 303 and 304, and confer on the authority so  appointed such powers and such duties as it thinks necessary.</a:t>
            </a:r>
            <a:r>
              <a:rPr lang="en-IN" sz="1800" dirty="0">
                <a:solidFill>
                  <a:srgbClr val="000000"/>
                </a:solidFill>
                <a:effectLst/>
                <a:latin typeface="Times New Roman" panose="02020603050405020304" pitchFamily="18" charset="0"/>
                <a:ea typeface="Times New Roman" panose="02020603050405020304" pitchFamily="18" charset="0"/>
              </a:rPr>
              <a:t>” </a:t>
            </a:r>
            <a:endParaRPr lang="en-IN" sz="1800" dirty="0">
              <a:effectLst/>
              <a:latin typeface="Arial" panose="020B0604020202020204" pitchFamily="34" charset="0"/>
              <a:ea typeface="Arial" panose="020B0604020202020204" pitchFamily="34" charset="0"/>
            </a:endParaRPr>
          </a:p>
          <a:p>
            <a:pPr marL="27305" indent="-3810">
              <a:lnSpc>
                <a:spcPct val="150000"/>
              </a:lnSpc>
              <a:spcBef>
                <a:spcPts val="1355"/>
              </a:spcBef>
              <a:spcAft>
                <a:spcPts val="0"/>
              </a:spcAft>
            </a:pPr>
            <a:endParaRPr lang="en-IN" sz="16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42492444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81AF32-430A-6E24-1EDF-AAC94657047D}"/>
              </a:ext>
            </a:extLst>
          </p:cNvPr>
          <p:cNvSpPr>
            <a:spLocks noGrp="1"/>
          </p:cNvSpPr>
          <p:nvPr>
            <p:ph idx="1"/>
          </p:nvPr>
        </p:nvSpPr>
        <p:spPr>
          <a:xfrm>
            <a:off x="299123" y="2234046"/>
            <a:ext cx="11593753" cy="4623954"/>
          </a:xfrm>
        </p:spPr>
        <p:txBody>
          <a:bodyPr>
            <a:noAutofit/>
          </a:bodyPr>
          <a:lstStyle/>
          <a:p>
            <a:r>
              <a:rPr lang="en-IN" sz="2400" dirty="0">
                <a:solidFill>
                  <a:srgbClr val="000000"/>
                </a:solidFill>
                <a:effectLst/>
                <a:latin typeface="Times New Roman" panose="02020603050405020304" pitchFamily="18" charset="0"/>
                <a:ea typeface="Times New Roman" panose="02020603050405020304" pitchFamily="18" charset="0"/>
              </a:rPr>
              <a:t>The tax powers as a result of which the Centre and States have been empowered are the  Schedule 7 and the Article 265 of the Indian Constitution. </a:t>
            </a:r>
          </a:p>
          <a:p>
            <a:r>
              <a:rPr lang="en-IN" sz="2400" dirty="0">
                <a:solidFill>
                  <a:srgbClr val="000000"/>
                </a:solidFill>
                <a:effectLst/>
                <a:latin typeface="Times New Roman" panose="02020603050405020304" pitchFamily="18" charset="0"/>
                <a:ea typeface="Times New Roman" panose="02020603050405020304" pitchFamily="18" charset="0"/>
              </a:rPr>
              <a:t>The main purpose of Article 304 and objective is  to prevent discrimination against the goods imported and already being manufactured within  the state. </a:t>
            </a:r>
            <a:endParaRPr lang="en-IN" sz="2400" dirty="0">
              <a:solidFill>
                <a:srgbClr val="000000"/>
              </a:solidFill>
              <a:latin typeface="Times New Roman" panose="02020603050405020304" pitchFamily="18" charset="0"/>
              <a:ea typeface="Times New Roman" panose="02020603050405020304" pitchFamily="18" charset="0"/>
            </a:endParaRPr>
          </a:p>
          <a:p>
            <a:r>
              <a:rPr lang="en-IN" sz="2400" dirty="0">
                <a:solidFill>
                  <a:srgbClr val="000000"/>
                </a:solidFill>
                <a:effectLst/>
                <a:latin typeface="Times New Roman" panose="02020603050405020304" pitchFamily="18" charset="0"/>
                <a:ea typeface="Times New Roman" panose="02020603050405020304" pitchFamily="18" charset="0"/>
              </a:rPr>
              <a:t>Increase in globalization requires larger  markets and for growth and development, every state is at a liberty to charge or levy entry tax. </a:t>
            </a:r>
          </a:p>
          <a:p>
            <a:r>
              <a:rPr lang="en-IN" sz="2400" dirty="0">
                <a:solidFill>
                  <a:srgbClr val="000000"/>
                </a:solidFill>
                <a:effectLst/>
                <a:latin typeface="Times New Roman" panose="02020603050405020304" pitchFamily="18" charset="0"/>
                <a:ea typeface="Times New Roman" panose="02020603050405020304" pitchFamily="18" charset="0"/>
              </a:rPr>
              <a:t>The current regime of goods and service  tax (GST) and the effect of trade and commerce on GST and vice versa is a situation which  only time can answer. </a:t>
            </a:r>
            <a:endParaRPr lang="en-IN" sz="2400" dirty="0">
              <a:solidFill>
                <a:srgbClr val="000000"/>
              </a:solidFill>
              <a:latin typeface="Times New Roman" panose="02020603050405020304" pitchFamily="18" charset="0"/>
              <a:ea typeface="Times New Roman" panose="02020603050405020304" pitchFamily="18" charset="0"/>
            </a:endParaRPr>
          </a:p>
          <a:p>
            <a:r>
              <a:rPr lang="en-IN" sz="2400" dirty="0">
                <a:solidFill>
                  <a:srgbClr val="000000"/>
                </a:solidFill>
                <a:effectLst/>
                <a:latin typeface="Times New Roman" panose="02020603050405020304" pitchFamily="18" charset="0"/>
                <a:ea typeface="Times New Roman" panose="02020603050405020304" pitchFamily="18" charset="0"/>
              </a:rPr>
              <a:t>The examination of the Indian clause does not  show the need for any growing concern in this direction. </a:t>
            </a:r>
          </a:p>
          <a:p>
            <a:endParaRPr lang="en-IN" sz="3200" dirty="0"/>
          </a:p>
        </p:txBody>
      </p:sp>
      <p:graphicFrame>
        <p:nvGraphicFramePr>
          <p:cNvPr id="4" name="Diagram 3">
            <a:extLst>
              <a:ext uri="{FF2B5EF4-FFF2-40B4-BE49-F238E27FC236}">
                <a16:creationId xmlns:a16="http://schemas.microsoft.com/office/drawing/2014/main" id="{06F4D5C8-0223-C45D-4343-27165A281BAB}"/>
              </a:ext>
            </a:extLst>
          </p:cNvPr>
          <p:cNvGraphicFramePr/>
          <p:nvPr>
            <p:extLst>
              <p:ext uri="{D42A27DB-BD31-4B8C-83A1-F6EECF244321}">
                <p14:modId xmlns:p14="http://schemas.microsoft.com/office/powerpoint/2010/main" val="666339031"/>
              </p:ext>
            </p:extLst>
          </p:nvPr>
        </p:nvGraphicFramePr>
        <p:xfrm>
          <a:off x="1518636" y="696191"/>
          <a:ext cx="8761413" cy="994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470811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B84FC86-01FC-BF4B-598A-01AAEC40F83C}"/>
              </a:ext>
            </a:extLst>
          </p:cNvPr>
          <p:cNvSpPr txBox="1"/>
          <p:nvPr/>
        </p:nvSpPr>
        <p:spPr>
          <a:xfrm>
            <a:off x="200526" y="2079199"/>
            <a:ext cx="11790948" cy="4793556"/>
          </a:xfrm>
          <a:prstGeom prst="rect">
            <a:avLst/>
          </a:prstGeom>
          <a:noFill/>
        </p:spPr>
        <p:txBody>
          <a:bodyPr wrap="square">
            <a:spAutoFit/>
          </a:bodyPr>
          <a:lstStyle/>
          <a:p>
            <a:pPr marL="285750" marR="36830" indent="-285750">
              <a:lnSpc>
                <a:spcPct val="150000"/>
              </a:lnSpc>
              <a:spcBef>
                <a:spcPts val="505"/>
              </a:spcBef>
              <a:spcAft>
                <a:spcPts val="0"/>
              </a:spcAft>
              <a:buFont typeface="Arial" panose="020B0604020202020204" pitchFamily="34" charset="0"/>
              <a:buChar char="•"/>
            </a:pPr>
            <a:r>
              <a:rPr lang="en-IN" sz="1600" dirty="0">
                <a:solidFill>
                  <a:srgbClr val="000000"/>
                </a:solidFill>
                <a:effectLst/>
                <a:latin typeface="Times New Roman" panose="02020603050405020304" pitchFamily="18" charset="0"/>
                <a:ea typeface="Times New Roman" panose="02020603050405020304" pitchFamily="18" charset="0"/>
              </a:rPr>
              <a:t>D.D. Basu, </a:t>
            </a:r>
            <a:r>
              <a:rPr lang="en-IN" sz="1600" i="1" dirty="0">
                <a:solidFill>
                  <a:srgbClr val="000000"/>
                </a:solidFill>
                <a:effectLst/>
                <a:latin typeface="Times New Roman" panose="02020603050405020304" pitchFamily="18" charset="0"/>
                <a:ea typeface="Times New Roman" panose="02020603050405020304" pitchFamily="18" charset="0"/>
              </a:rPr>
              <a:t>Commentary on the Constitution of India </a:t>
            </a:r>
            <a:r>
              <a:rPr lang="en-IN" sz="1600" dirty="0">
                <a:solidFill>
                  <a:srgbClr val="000000"/>
                </a:solidFill>
                <a:effectLst/>
                <a:latin typeface="Times New Roman" panose="02020603050405020304" pitchFamily="18" charset="0"/>
                <a:ea typeface="Times New Roman" panose="02020603050405020304" pitchFamily="18" charset="0"/>
              </a:rPr>
              <a:t>(Lexis Nexis, Vol. 9, 9</a:t>
            </a:r>
            <a:r>
              <a:rPr lang="en-IN" sz="1600" baseline="30000" dirty="0">
                <a:solidFill>
                  <a:srgbClr val="000000"/>
                </a:solidFill>
                <a:effectLst/>
                <a:latin typeface="Times New Roman" panose="02020603050405020304" pitchFamily="18" charset="0"/>
                <a:ea typeface="Times New Roman" panose="02020603050405020304" pitchFamily="18" charset="0"/>
              </a:rPr>
              <a:t>th</a:t>
            </a:r>
            <a:r>
              <a:rPr lang="en-IN" sz="1600" dirty="0">
                <a:solidFill>
                  <a:srgbClr val="000000"/>
                </a:solidFill>
                <a:effectLst/>
                <a:latin typeface="Times New Roman" panose="02020603050405020304" pitchFamily="18" charset="0"/>
                <a:ea typeface="Times New Roman" panose="02020603050405020304" pitchFamily="18" charset="0"/>
              </a:rPr>
              <a:t>edn, 2017). </a:t>
            </a:r>
            <a:endParaRPr lang="en-IN" sz="1600" dirty="0">
              <a:effectLst/>
              <a:latin typeface="Arial" panose="020B0604020202020204" pitchFamily="34" charset="0"/>
              <a:ea typeface="Arial" panose="020B0604020202020204" pitchFamily="34" charset="0"/>
            </a:endParaRPr>
          </a:p>
          <a:p>
            <a:pPr marL="285750" marR="627380" indent="-285750">
              <a:lnSpc>
                <a:spcPct val="150000"/>
              </a:lnSpc>
              <a:spcBef>
                <a:spcPts val="515"/>
              </a:spcBef>
              <a:spcAft>
                <a:spcPts val="0"/>
              </a:spcAft>
              <a:buFont typeface="Arial" panose="020B0604020202020204" pitchFamily="34" charset="0"/>
              <a:buChar char="•"/>
            </a:pPr>
            <a:r>
              <a:rPr lang="en-IN" sz="1600" dirty="0">
                <a:solidFill>
                  <a:srgbClr val="000000"/>
                </a:solidFill>
                <a:effectLst/>
                <a:latin typeface="Times New Roman" panose="02020603050405020304" pitchFamily="18" charset="0"/>
                <a:ea typeface="Times New Roman" panose="02020603050405020304" pitchFamily="18" charset="0"/>
              </a:rPr>
              <a:t>D.D. Basu, </a:t>
            </a:r>
            <a:r>
              <a:rPr lang="en-IN" sz="1600" i="1" dirty="0">
                <a:solidFill>
                  <a:srgbClr val="000000"/>
                </a:solidFill>
                <a:effectLst/>
                <a:latin typeface="Times New Roman" panose="02020603050405020304" pitchFamily="18" charset="0"/>
                <a:ea typeface="Times New Roman" panose="02020603050405020304" pitchFamily="18" charset="0"/>
              </a:rPr>
              <a:t>Shorter Constitution of India </a:t>
            </a:r>
            <a:r>
              <a:rPr lang="en-IN" sz="1600" dirty="0">
                <a:solidFill>
                  <a:srgbClr val="000000"/>
                </a:solidFill>
                <a:effectLst/>
                <a:latin typeface="Times New Roman" panose="02020603050405020304" pitchFamily="18" charset="0"/>
                <a:ea typeface="Times New Roman" panose="02020603050405020304" pitchFamily="18" charset="0"/>
              </a:rPr>
              <a:t>(Lexis Nexis, 15</a:t>
            </a:r>
            <a:r>
              <a:rPr lang="en-IN" sz="1600" baseline="30000" dirty="0">
                <a:solidFill>
                  <a:srgbClr val="000000"/>
                </a:solidFill>
                <a:effectLst/>
                <a:latin typeface="Times New Roman" panose="02020603050405020304" pitchFamily="18" charset="0"/>
                <a:ea typeface="Times New Roman" panose="02020603050405020304" pitchFamily="18" charset="0"/>
              </a:rPr>
              <a:t>th </a:t>
            </a:r>
            <a:r>
              <a:rPr lang="en-IN" sz="1600" dirty="0" err="1">
                <a:solidFill>
                  <a:srgbClr val="000000"/>
                </a:solidFill>
                <a:effectLst/>
                <a:latin typeface="Times New Roman" panose="02020603050405020304" pitchFamily="18" charset="0"/>
                <a:ea typeface="Times New Roman" panose="02020603050405020304" pitchFamily="18" charset="0"/>
              </a:rPr>
              <a:t>edn</a:t>
            </a:r>
            <a:r>
              <a:rPr lang="en-IN" sz="1600" dirty="0">
                <a:solidFill>
                  <a:srgbClr val="000000"/>
                </a:solidFill>
                <a:effectLst/>
                <a:latin typeface="Times New Roman" panose="02020603050405020304" pitchFamily="18" charset="0"/>
                <a:ea typeface="Times New Roman" panose="02020603050405020304" pitchFamily="18" charset="0"/>
              </a:rPr>
              <a:t>, 2018). </a:t>
            </a:r>
            <a:endParaRPr lang="en-IN" sz="1600" dirty="0">
              <a:effectLst/>
              <a:latin typeface="Arial" panose="020B0604020202020204" pitchFamily="34" charset="0"/>
              <a:ea typeface="Arial" panose="020B0604020202020204" pitchFamily="34" charset="0"/>
            </a:endParaRPr>
          </a:p>
          <a:p>
            <a:pPr marL="285750" indent="-285750">
              <a:lnSpc>
                <a:spcPct val="150000"/>
              </a:lnSpc>
              <a:spcBef>
                <a:spcPts val="740"/>
              </a:spcBef>
              <a:buFont typeface="Arial" panose="020B0604020202020204" pitchFamily="34" charset="0"/>
              <a:buChar char="•"/>
            </a:pPr>
            <a:r>
              <a:rPr lang="en-IN" sz="1600" dirty="0">
                <a:solidFill>
                  <a:srgbClr val="000000"/>
                </a:solidFill>
                <a:effectLst/>
                <a:latin typeface="Times New Roman" panose="02020603050405020304" pitchFamily="18" charset="0"/>
                <a:ea typeface="Times New Roman" panose="02020603050405020304" pitchFamily="18" charset="0"/>
              </a:rPr>
              <a:t>E. </a:t>
            </a:r>
            <a:r>
              <a:rPr lang="en-IN" sz="1600" dirty="0" err="1">
                <a:solidFill>
                  <a:srgbClr val="000000"/>
                </a:solidFill>
                <a:effectLst/>
                <a:latin typeface="Times New Roman" panose="02020603050405020304" pitchFamily="18" charset="0"/>
                <a:ea typeface="Times New Roman" panose="02020603050405020304" pitchFamily="18" charset="0"/>
              </a:rPr>
              <a:t>Dumbauld</a:t>
            </a:r>
            <a:r>
              <a:rPr lang="en-IN" sz="1600" dirty="0">
                <a:solidFill>
                  <a:srgbClr val="000000"/>
                </a:solidFill>
                <a:effectLst/>
                <a:latin typeface="Times New Roman" panose="02020603050405020304" pitchFamily="18" charset="0"/>
                <a:ea typeface="Times New Roman" panose="02020603050405020304" pitchFamily="18" charset="0"/>
              </a:rPr>
              <a:t>, </a:t>
            </a:r>
            <a:r>
              <a:rPr lang="en-IN" sz="1600" i="1" dirty="0">
                <a:solidFill>
                  <a:srgbClr val="000000"/>
                </a:solidFill>
                <a:effectLst/>
                <a:latin typeface="Times New Roman" panose="02020603050405020304" pitchFamily="18" charset="0"/>
                <a:ea typeface="Times New Roman" panose="02020603050405020304" pitchFamily="18" charset="0"/>
              </a:rPr>
              <a:t>The Constitution of the United States </a:t>
            </a:r>
            <a:r>
              <a:rPr lang="en-IN" sz="1600" dirty="0">
                <a:solidFill>
                  <a:srgbClr val="000000"/>
                </a:solidFill>
                <a:effectLst/>
                <a:latin typeface="Times New Roman" panose="02020603050405020304" pitchFamily="18" charset="0"/>
                <a:ea typeface="Times New Roman" panose="02020603050405020304" pitchFamily="18" charset="0"/>
              </a:rPr>
              <a:t>(University of Oklahoma,  1965). </a:t>
            </a:r>
            <a:endParaRPr lang="en-IN" sz="1600" dirty="0">
              <a:effectLst/>
              <a:latin typeface="Arial" panose="020B0604020202020204" pitchFamily="34" charset="0"/>
              <a:ea typeface="Arial" panose="020B0604020202020204" pitchFamily="34" charset="0"/>
            </a:endParaRPr>
          </a:p>
          <a:p>
            <a:pPr marL="285750" marR="635" indent="-285750">
              <a:lnSpc>
                <a:spcPct val="150000"/>
              </a:lnSpc>
              <a:spcBef>
                <a:spcPts val="670"/>
              </a:spcBef>
              <a:spcAft>
                <a:spcPts val="0"/>
              </a:spcAft>
              <a:buFont typeface="Arial" panose="020B0604020202020204" pitchFamily="34" charset="0"/>
              <a:buChar char="•"/>
            </a:pPr>
            <a:r>
              <a:rPr lang="en-IN" sz="1600" dirty="0">
                <a:solidFill>
                  <a:srgbClr val="000000"/>
                </a:solidFill>
                <a:effectLst/>
                <a:latin typeface="Times New Roman" panose="02020603050405020304" pitchFamily="18" charset="0"/>
                <a:ea typeface="Times New Roman" panose="02020603050405020304" pitchFamily="18" charset="0"/>
              </a:rPr>
              <a:t>Else Mitchell, </a:t>
            </a:r>
            <a:r>
              <a:rPr lang="en-IN" sz="1600" i="1" dirty="0">
                <a:solidFill>
                  <a:srgbClr val="000000"/>
                </a:solidFill>
                <a:effectLst/>
                <a:latin typeface="Times New Roman" panose="02020603050405020304" pitchFamily="18" charset="0"/>
                <a:ea typeface="Times New Roman" panose="02020603050405020304" pitchFamily="18" charset="0"/>
              </a:rPr>
              <a:t>Essay on the Australian Constitution </a:t>
            </a:r>
            <a:r>
              <a:rPr lang="en-IN" sz="1600" dirty="0">
                <a:solidFill>
                  <a:srgbClr val="000000"/>
                </a:solidFill>
                <a:effectLst/>
                <a:latin typeface="Times New Roman" panose="02020603050405020304" pitchFamily="18" charset="0"/>
                <a:ea typeface="Times New Roman" panose="02020603050405020304" pitchFamily="18" charset="0"/>
              </a:rPr>
              <a:t>(The Law Book Co.,  Sydney, 2</a:t>
            </a:r>
            <a:r>
              <a:rPr lang="en-IN" sz="1600" baseline="30000" dirty="0">
                <a:solidFill>
                  <a:srgbClr val="000000"/>
                </a:solidFill>
                <a:effectLst/>
                <a:latin typeface="Times New Roman" panose="02020603050405020304" pitchFamily="18" charset="0"/>
                <a:ea typeface="Times New Roman" panose="02020603050405020304" pitchFamily="18" charset="0"/>
              </a:rPr>
              <a:t>nd </a:t>
            </a:r>
            <a:r>
              <a:rPr lang="en-IN" sz="1600" dirty="0" err="1">
                <a:solidFill>
                  <a:srgbClr val="000000"/>
                </a:solidFill>
                <a:effectLst/>
                <a:latin typeface="Times New Roman" panose="02020603050405020304" pitchFamily="18" charset="0"/>
                <a:ea typeface="Times New Roman" panose="02020603050405020304" pitchFamily="18" charset="0"/>
              </a:rPr>
              <a:t>edn</a:t>
            </a:r>
            <a:r>
              <a:rPr lang="en-IN" sz="1600" dirty="0">
                <a:solidFill>
                  <a:srgbClr val="000000"/>
                </a:solidFill>
                <a:effectLst/>
                <a:latin typeface="Times New Roman" panose="02020603050405020304" pitchFamily="18" charset="0"/>
                <a:ea typeface="Times New Roman" panose="02020603050405020304" pitchFamily="18" charset="0"/>
              </a:rPr>
              <a:t>, 1961). </a:t>
            </a:r>
            <a:endParaRPr lang="en-IN" sz="1600" dirty="0">
              <a:effectLst/>
              <a:latin typeface="Arial" panose="020B0604020202020204" pitchFamily="34" charset="0"/>
              <a:ea typeface="Arial" panose="020B0604020202020204" pitchFamily="34" charset="0"/>
            </a:endParaRPr>
          </a:p>
          <a:p>
            <a:pPr marL="285750" marR="41910" indent="-285750">
              <a:lnSpc>
                <a:spcPct val="150000"/>
              </a:lnSpc>
              <a:spcBef>
                <a:spcPts val="790"/>
              </a:spcBef>
              <a:spcAft>
                <a:spcPts val="0"/>
              </a:spcAft>
              <a:buFont typeface="Arial" panose="020B0604020202020204" pitchFamily="34" charset="0"/>
              <a:buChar char="•"/>
            </a:pPr>
            <a:r>
              <a:rPr lang="en-IN" sz="1600" dirty="0">
                <a:solidFill>
                  <a:srgbClr val="000000"/>
                </a:solidFill>
                <a:effectLst/>
                <a:latin typeface="Times New Roman" panose="02020603050405020304" pitchFamily="18" charset="0"/>
                <a:ea typeface="Times New Roman" panose="02020603050405020304" pitchFamily="18" charset="0"/>
              </a:rPr>
              <a:t>Felix Frankfurter, </a:t>
            </a:r>
            <a:r>
              <a:rPr lang="en-IN" sz="1600" i="1" dirty="0">
                <a:solidFill>
                  <a:srgbClr val="000000"/>
                </a:solidFill>
                <a:effectLst/>
                <a:latin typeface="Times New Roman" panose="02020603050405020304" pitchFamily="18" charset="0"/>
                <a:ea typeface="Times New Roman" panose="02020603050405020304" pitchFamily="18" charset="0"/>
              </a:rPr>
              <a:t>The Commerce Clause under Marshall Taney and Waite </a:t>
            </a:r>
            <a:r>
              <a:rPr lang="en-IN" sz="1600" dirty="0">
                <a:solidFill>
                  <a:srgbClr val="000000"/>
                </a:solidFill>
                <a:effectLst/>
                <a:latin typeface="Times New Roman" panose="02020603050405020304" pitchFamily="18" charset="0"/>
                <a:ea typeface="Times New Roman" panose="02020603050405020304" pitchFamily="18" charset="0"/>
              </a:rPr>
              <a:t>(Chapel Hill U.S.A., 1932).  </a:t>
            </a:r>
            <a:endParaRPr lang="en-IN" sz="1600" dirty="0">
              <a:effectLst/>
              <a:latin typeface="Arial" panose="020B0604020202020204" pitchFamily="34" charset="0"/>
              <a:ea typeface="Arial" panose="020B0604020202020204" pitchFamily="34" charset="0"/>
            </a:endParaRPr>
          </a:p>
          <a:p>
            <a:pPr marL="285750" marR="36830" indent="-285750">
              <a:lnSpc>
                <a:spcPct val="150000"/>
              </a:lnSpc>
              <a:spcBef>
                <a:spcPts val="515"/>
              </a:spcBef>
              <a:spcAft>
                <a:spcPts val="0"/>
              </a:spcAft>
              <a:buFont typeface="Arial" panose="020B0604020202020204" pitchFamily="34" charset="0"/>
              <a:buChar char="•"/>
            </a:pPr>
            <a:r>
              <a:rPr lang="en-IN" sz="1600" dirty="0">
                <a:solidFill>
                  <a:srgbClr val="000000"/>
                </a:solidFill>
                <a:effectLst/>
                <a:latin typeface="Times New Roman" panose="02020603050405020304" pitchFamily="18" charset="0"/>
                <a:ea typeface="Times New Roman" panose="02020603050405020304" pitchFamily="18" charset="0"/>
              </a:rPr>
              <a:t>G. </a:t>
            </a:r>
            <a:r>
              <a:rPr lang="en-IN" sz="1600" dirty="0" err="1">
                <a:solidFill>
                  <a:srgbClr val="000000"/>
                </a:solidFill>
                <a:effectLst/>
                <a:latin typeface="Times New Roman" panose="02020603050405020304" pitchFamily="18" charset="0"/>
                <a:ea typeface="Times New Roman" panose="02020603050405020304" pitchFamily="18" charset="0"/>
              </a:rPr>
              <a:t>Sawer</a:t>
            </a:r>
            <a:r>
              <a:rPr lang="en-IN" sz="1600" dirty="0">
                <a:solidFill>
                  <a:srgbClr val="000000"/>
                </a:solidFill>
                <a:effectLst/>
                <a:latin typeface="Times New Roman" panose="02020603050405020304" pitchFamily="18" charset="0"/>
                <a:ea typeface="Times New Roman" panose="02020603050405020304" pitchFamily="18" charset="0"/>
              </a:rPr>
              <a:t>, </a:t>
            </a:r>
            <a:r>
              <a:rPr lang="en-IN" sz="1600" i="1" dirty="0">
                <a:solidFill>
                  <a:srgbClr val="000000"/>
                </a:solidFill>
                <a:effectLst/>
                <a:latin typeface="Times New Roman" panose="02020603050405020304" pitchFamily="18" charset="0"/>
                <a:ea typeface="Times New Roman" panose="02020603050405020304" pitchFamily="18" charset="0"/>
              </a:rPr>
              <a:t>Australian Federalism in the Courts </a:t>
            </a:r>
            <a:r>
              <a:rPr lang="en-IN" sz="1600" dirty="0">
                <a:solidFill>
                  <a:srgbClr val="000000"/>
                </a:solidFill>
                <a:effectLst/>
                <a:latin typeface="Times New Roman" panose="02020603050405020304" pitchFamily="18" charset="0"/>
                <a:ea typeface="Times New Roman" panose="02020603050405020304" pitchFamily="18" charset="0"/>
              </a:rPr>
              <a:t>(Melbourne University Press, 3</a:t>
            </a:r>
            <a:r>
              <a:rPr lang="en-IN" sz="1600" baseline="30000" dirty="0">
                <a:solidFill>
                  <a:srgbClr val="000000"/>
                </a:solidFill>
                <a:effectLst/>
                <a:latin typeface="Times New Roman" panose="02020603050405020304" pitchFamily="18" charset="0"/>
                <a:ea typeface="Times New Roman" panose="02020603050405020304" pitchFamily="18" charset="0"/>
              </a:rPr>
              <a:t>rd</a:t>
            </a:r>
            <a:r>
              <a:rPr lang="en-IN" sz="1600" dirty="0">
                <a:solidFill>
                  <a:srgbClr val="000000"/>
                </a:solidFill>
                <a:effectLst/>
                <a:latin typeface="Times New Roman" panose="02020603050405020304" pitchFamily="18" charset="0"/>
                <a:ea typeface="Times New Roman" panose="02020603050405020304" pitchFamily="18" charset="0"/>
              </a:rPr>
              <a:t>edn, 1968).  </a:t>
            </a:r>
            <a:endParaRPr lang="en-IN" sz="1600" dirty="0">
              <a:effectLst/>
              <a:latin typeface="Arial" panose="020B0604020202020204" pitchFamily="34" charset="0"/>
              <a:ea typeface="Arial" panose="020B0604020202020204" pitchFamily="34" charset="0"/>
            </a:endParaRPr>
          </a:p>
          <a:p>
            <a:pPr marL="285750" marR="635" indent="-285750">
              <a:lnSpc>
                <a:spcPct val="150000"/>
              </a:lnSpc>
              <a:spcBef>
                <a:spcPts val="670"/>
              </a:spcBef>
              <a:spcAft>
                <a:spcPts val="0"/>
              </a:spcAft>
              <a:buFont typeface="Arial" panose="020B0604020202020204" pitchFamily="34" charset="0"/>
              <a:buChar char="•"/>
            </a:pPr>
            <a:r>
              <a:rPr lang="en-IN" sz="1600" dirty="0">
                <a:solidFill>
                  <a:srgbClr val="000000"/>
                </a:solidFill>
                <a:effectLst/>
                <a:latin typeface="Times New Roman" panose="02020603050405020304" pitchFamily="18" charset="0"/>
                <a:ea typeface="Times New Roman" panose="02020603050405020304" pitchFamily="18" charset="0"/>
              </a:rPr>
              <a:t>G.N. Joshi, </a:t>
            </a:r>
            <a:r>
              <a:rPr lang="en-IN" sz="1600" i="1" dirty="0">
                <a:solidFill>
                  <a:srgbClr val="000000"/>
                </a:solidFill>
                <a:effectLst/>
                <a:latin typeface="Times New Roman" panose="02020603050405020304" pitchFamily="18" charset="0"/>
                <a:ea typeface="Times New Roman" panose="02020603050405020304" pitchFamily="18" charset="0"/>
              </a:rPr>
              <a:t>Aspects of Indian Constitutional Law </a:t>
            </a:r>
            <a:r>
              <a:rPr lang="en-IN" sz="1600" dirty="0">
                <a:solidFill>
                  <a:srgbClr val="000000"/>
                </a:solidFill>
                <a:effectLst/>
                <a:latin typeface="Times New Roman" panose="02020603050405020304" pitchFamily="18" charset="0"/>
                <a:ea typeface="Times New Roman" panose="02020603050405020304" pitchFamily="18" charset="0"/>
              </a:rPr>
              <a:t>(University of Bombay,  Bombay, 1965).</a:t>
            </a:r>
            <a:r>
              <a:rPr lang="en-IN" sz="1600" dirty="0">
                <a:latin typeface="Arial" panose="020B0604020202020204" pitchFamily="34" charset="0"/>
                <a:ea typeface="Times New Roman" panose="02020603050405020304" pitchFamily="18" charset="0"/>
              </a:rPr>
              <a:t> </a:t>
            </a:r>
            <a:r>
              <a:rPr lang="en-IN" sz="1600" dirty="0">
                <a:solidFill>
                  <a:srgbClr val="000000"/>
                </a:solidFill>
                <a:effectLst/>
                <a:latin typeface="Times New Roman" panose="02020603050405020304" pitchFamily="18" charset="0"/>
                <a:ea typeface="Georgia" panose="02040502050405020303" pitchFamily="18" charset="0"/>
              </a:rPr>
              <a:t>NOVEMBER 2018</a:t>
            </a:r>
            <a:endParaRPr lang="en-IN" sz="1600" dirty="0">
              <a:effectLst/>
              <a:latin typeface="Arial" panose="020B0604020202020204" pitchFamily="34" charset="0"/>
              <a:ea typeface="Arial" panose="020B0604020202020204" pitchFamily="34" charset="0"/>
            </a:endParaRPr>
          </a:p>
          <a:p>
            <a:pPr marL="285750" indent="-285750">
              <a:lnSpc>
                <a:spcPct val="150000"/>
              </a:lnSpc>
              <a:spcBef>
                <a:spcPts val="1165"/>
              </a:spcBef>
              <a:buFont typeface="Arial" panose="020B0604020202020204" pitchFamily="34" charset="0"/>
              <a:buChar char="•"/>
            </a:pPr>
            <a:r>
              <a:rPr lang="en-IN" sz="1600" dirty="0" err="1">
                <a:solidFill>
                  <a:srgbClr val="000000"/>
                </a:solidFill>
                <a:effectLst/>
                <a:latin typeface="Times New Roman" panose="02020603050405020304" pitchFamily="18" charset="0"/>
                <a:ea typeface="Times New Roman" panose="02020603050405020304" pitchFamily="18" charset="0"/>
              </a:rPr>
              <a:t>Ablavsky</a:t>
            </a:r>
            <a:r>
              <a:rPr lang="en-IN" sz="1600" dirty="0">
                <a:solidFill>
                  <a:srgbClr val="000000"/>
                </a:solidFill>
                <a:effectLst/>
                <a:latin typeface="Times New Roman" panose="02020603050405020304" pitchFamily="18" charset="0"/>
                <a:ea typeface="Times New Roman" panose="02020603050405020304" pitchFamily="18" charset="0"/>
              </a:rPr>
              <a:t> Gregory, “Beyond the Indian Commerce Clause” 882-83 </a:t>
            </a:r>
            <a:r>
              <a:rPr lang="en-IN" sz="1600" i="1" dirty="0">
                <a:solidFill>
                  <a:srgbClr val="000000"/>
                </a:solidFill>
                <a:effectLst/>
                <a:latin typeface="Times New Roman" panose="02020603050405020304" pitchFamily="18" charset="0"/>
                <a:ea typeface="Times New Roman" panose="02020603050405020304" pitchFamily="18" charset="0"/>
              </a:rPr>
              <a:t>The Yale  Law Journal </a:t>
            </a:r>
            <a:r>
              <a:rPr lang="en-IN" sz="1600" dirty="0">
                <a:solidFill>
                  <a:srgbClr val="000000"/>
                </a:solidFill>
                <a:effectLst/>
                <a:latin typeface="Times New Roman" panose="02020603050405020304" pitchFamily="18" charset="0"/>
                <a:ea typeface="Times New Roman" panose="02020603050405020304" pitchFamily="18" charset="0"/>
              </a:rPr>
              <a:t>(Jan- Feb 2015). </a:t>
            </a:r>
            <a:endParaRPr lang="en-IN" sz="1600" dirty="0">
              <a:effectLst/>
              <a:latin typeface="Arial" panose="020B0604020202020204" pitchFamily="34" charset="0"/>
              <a:ea typeface="Arial" panose="020B0604020202020204" pitchFamily="34" charset="0"/>
            </a:endParaRPr>
          </a:p>
          <a:p>
            <a:pPr marL="285750" marR="1905" indent="-285750" algn="just">
              <a:lnSpc>
                <a:spcPct val="150000"/>
              </a:lnSpc>
              <a:spcBef>
                <a:spcPts val="470"/>
              </a:spcBef>
              <a:spcAft>
                <a:spcPts val="0"/>
              </a:spcAft>
              <a:buFont typeface="Arial" panose="020B0604020202020204" pitchFamily="34" charset="0"/>
              <a:buChar char="•"/>
            </a:pPr>
            <a:r>
              <a:rPr lang="en-IN" sz="1600" dirty="0">
                <a:solidFill>
                  <a:srgbClr val="000000"/>
                </a:solidFill>
                <a:effectLst/>
                <a:latin typeface="Times New Roman" panose="02020603050405020304" pitchFamily="18" charset="0"/>
                <a:ea typeface="Times New Roman" panose="02020603050405020304" pitchFamily="18" charset="0"/>
              </a:rPr>
              <a:t>Aisha Sharif, “Free Trade Clause under the Indian Constitution: A comparative  Analysis” </a:t>
            </a:r>
            <a:r>
              <a:rPr lang="en-IN" sz="1600" i="1" dirty="0">
                <a:solidFill>
                  <a:srgbClr val="000000"/>
                </a:solidFill>
                <a:effectLst/>
                <a:latin typeface="Times New Roman" panose="02020603050405020304" pitchFamily="18" charset="0"/>
                <a:ea typeface="Times New Roman" panose="02020603050405020304" pitchFamily="18" charset="0"/>
              </a:rPr>
              <a:t>SSRN Electronic Journal </a:t>
            </a:r>
            <a:r>
              <a:rPr lang="en-IN" sz="1600" dirty="0">
                <a:solidFill>
                  <a:srgbClr val="000000"/>
                </a:solidFill>
                <a:effectLst/>
                <a:latin typeface="Times New Roman" panose="02020603050405020304" pitchFamily="18" charset="0"/>
                <a:ea typeface="Times New Roman" panose="02020603050405020304" pitchFamily="18" charset="0"/>
              </a:rPr>
              <a:t>West Bengal National Law University,  Kolkata, (2011). </a:t>
            </a:r>
            <a:endParaRPr lang="en-IN" sz="1600" dirty="0">
              <a:effectLst/>
              <a:latin typeface="Arial" panose="020B0604020202020204" pitchFamily="34" charset="0"/>
              <a:ea typeface="Arial" panose="020B0604020202020204" pitchFamily="34" charset="0"/>
            </a:endParaRPr>
          </a:p>
          <a:p>
            <a:pPr marL="342900" lvl="0" indent="-342900" algn="just">
              <a:lnSpc>
                <a:spcPct val="150000"/>
              </a:lnSpc>
              <a:spcAft>
                <a:spcPts val="800"/>
              </a:spcAft>
              <a:buSzPts val="1200"/>
              <a:buFont typeface="Arial" panose="020B0604020202020204" pitchFamily="34" charset="0"/>
              <a:buChar char="•"/>
            </a:pPr>
            <a:endParaRPr lang="en-IN" sz="1400" b="1" dirty="0">
              <a:effectLst/>
              <a:latin typeface="Calibri" panose="020F0502020204030204" pitchFamily="34" charset="0"/>
              <a:ea typeface="Calibri" panose="020F0502020204030204" pitchFamily="34" charset="0"/>
              <a:cs typeface="Mangal" panose="02040503050203030202" pitchFamily="18" charset="0"/>
            </a:endParaRPr>
          </a:p>
        </p:txBody>
      </p:sp>
      <p:graphicFrame>
        <p:nvGraphicFramePr>
          <p:cNvPr id="5" name="Diagram 4">
            <a:extLst>
              <a:ext uri="{FF2B5EF4-FFF2-40B4-BE49-F238E27FC236}">
                <a16:creationId xmlns:a16="http://schemas.microsoft.com/office/drawing/2014/main" id="{9E4C596A-2C6D-03B2-31D9-F241154EF7BF}"/>
              </a:ext>
            </a:extLst>
          </p:cNvPr>
          <p:cNvGraphicFramePr/>
          <p:nvPr>
            <p:extLst>
              <p:ext uri="{D42A27DB-BD31-4B8C-83A1-F6EECF244321}">
                <p14:modId xmlns:p14="http://schemas.microsoft.com/office/powerpoint/2010/main" val="781474680"/>
              </p:ext>
            </p:extLst>
          </p:nvPr>
        </p:nvGraphicFramePr>
        <p:xfrm>
          <a:off x="1518636" y="696191"/>
          <a:ext cx="8761413" cy="994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865720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5AF0D109-185C-A735-EE60-9481D7CF6A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030" y="636174"/>
            <a:ext cx="6992008" cy="558565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840659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Custom 4">
      <a:dk1>
        <a:sysClr val="windowText" lastClr="000000"/>
      </a:dk1>
      <a:lt1>
        <a:srgbClr val="FFFFFF"/>
      </a:lt1>
      <a:dk2>
        <a:srgbClr val="FFFFFF"/>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238</TotalTime>
  <Words>1183</Words>
  <Application>Microsoft Office PowerPoint</Application>
  <PresentationFormat>Widescreen</PresentationFormat>
  <Paragraphs>66</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Aptos</vt:lpstr>
      <vt:lpstr>Arial</vt:lpstr>
      <vt:lpstr>Calibri</vt:lpstr>
      <vt:lpstr>Century Gothic</vt:lpstr>
      <vt:lpstr>Times New Roman</vt:lpstr>
      <vt:lpstr>Wingdings 3</vt:lpstr>
      <vt:lpstr>Ion Boardroom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Optimizing Energy Efficiency in Wireless Sensor Networks: A Machine Learning Approach</dc:title>
  <dc:creator>richadell2003@gmail.com</dc:creator>
  <cp:lastModifiedBy>richadell2003@gmail.com</cp:lastModifiedBy>
  <cp:revision>4</cp:revision>
  <dcterms:created xsi:type="dcterms:W3CDTF">2024-06-18T16:44:38Z</dcterms:created>
  <dcterms:modified xsi:type="dcterms:W3CDTF">2024-09-25T16:51:05Z</dcterms:modified>
</cp:coreProperties>
</file>