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869368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623795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2757625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FD1B777-41AE-4206-87F1-A4B615C2705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2269617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FD1B777-41AE-4206-87F1-A4B615C27054}"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328957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D1B777-41AE-4206-87F1-A4B615C27054}"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5089168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D1B777-41AE-4206-87F1-A4B615C27054}"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888053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FD1B777-41AE-4206-87F1-A4B615C2705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3045651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FD1B777-41AE-4206-87F1-A4B615C27054}"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4181647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573823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258479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3700156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48454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6354296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73213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D1B777-41AE-4206-87F1-A4B615C27054}"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1627EF-F333-46A3-9859-44694F6A3ECA}" type="slidenum">
              <a:rPr lang="en-US" smtClean="0"/>
              <a:t>‹#›</a:t>
            </a:fld>
            <a:endParaRPr lang="en-US"/>
          </a:p>
        </p:txBody>
      </p:sp>
    </p:spTree>
    <p:extLst>
      <p:ext uri="{BB962C8B-B14F-4D97-AF65-F5344CB8AC3E}">
        <p14:creationId xmlns:p14="http://schemas.microsoft.com/office/powerpoint/2010/main" val="1173443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FD1B777-41AE-4206-87F1-A4B615C27054}" type="datetimeFigureOut">
              <a:rPr lang="en-US" smtClean="0"/>
              <a:t>11/22/2024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01627EF-F333-46A3-9859-44694F6A3ECA}" type="slidenum">
              <a:rPr lang="en-US" smtClean="0"/>
              <a:t>‹#›</a:t>
            </a:fld>
            <a:endParaRPr lang="en-US"/>
          </a:p>
        </p:txBody>
      </p:sp>
    </p:spTree>
    <p:extLst>
      <p:ext uri="{BB962C8B-B14F-4D97-AF65-F5344CB8AC3E}">
        <p14:creationId xmlns:p14="http://schemas.microsoft.com/office/powerpoint/2010/main" val="951001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25F8A-4739-396F-296D-4105B693BBD6}"/>
              </a:ext>
            </a:extLst>
          </p:cNvPr>
          <p:cNvSpPr>
            <a:spLocks noGrp="1"/>
          </p:cNvSpPr>
          <p:nvPr>
            <p:ph type="ctrTitle"/>
          </p:nvPr>
        </p:nvSpPr>
        <p:spPr>
          <a:xfrm>
            <a:off x="568036" y="748145"/>
            <a:ext cx="9144000" cy="1805854"/>
          </a:xfrm>
        </p:spPr>
        <p:txBody>
          <a:bodyPr>
            <a:normAutofit fontScale="90000"/>
          </a:bodyPr>
          <a:lstStyle/>
          <a:p>
            <a:r>
              <a:rPr lang="en-US" sz="32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Advancing Brain Targeted Therapies: Nanostructured Lipid Carriers for Nasal Drug Administration</a:t>
            </a:r>
            <a:br>
              <a:rPr lang="en-US" sz="32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br>
            <a:endParaRPr lang="en-US" sz="3200" dirty="0">
              <a:solidFill>
                <a:schemeClr val="tx1"/>
              </a:solidFill>
            </a:endParaRPr>
          </a:p>
        </p:txBody>
      </p:sp>
      <p:sp>
        <p:nvSpPr>
          <p:cNvPr id="3" name="Subtitle 2">
            <a:extLst>
              <a:ext uri="{FF2B5EF4-FFF2-40B4-BE49-F238E27FC236}">
                <a16:creationId xmlns:a16="http://schemas.microsoft.com/office/drawing/2014/main" id="{E6C03680-F2D8-E181-B953-5137BE030C5F}"/>
              </a:ext>
            </a:extLst>
          </p:cNvPr>
          <p:cNvSpPr>
            <a:spLocks noGrp="1"/>
          </p:cNvSpPr>
          <p:nvPr>
            <p:ph type="subTitle" idx="1"/>
          </p:nvPr>
        </p:nvSpPr>
        <p:spPr>
          <a:xfrm>
            <a:off x="4765963" y="4641272"/>
            <a:ext cx="4073237" cy="1468583"/>
          </a:xfrm>
        </p:spPr>
        <p:txBody>
          <a:bodyPr>
            <a:normAutofit fontScale="85000" lnSpcReduction="10000"/>
          </a:bodyPr>
          <a:lstStyle/>
          <a:p>
            <a:pPr marL="0" marR="0" algn="ctr">
              <a:lnSpc>
                <a:spcPct val="107000"/>
              </a:lnSpc>
              <a:spcAft>
                <a:spcPts val="800"/>
              </a:spcAft>
            </a:pP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Parul Institute of Pharmacy</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07000"/>
              </a:lnSpc>
              <a:spcAft>
                <a:spcPts val="800"/>
              </a:spcAft>
            </a:pPr>
            <a:r>
              <a:rPr lang="en-US" sz="1800" b="1" u="sng"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Chauhan </a:t>
            </a:r>
            <a:r>
              <a:rPr lang="en-US" sz="1800" b="1" u="sng"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Milansinh</a:t>
            </a: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Dr Priyanka </a:t>
            </a:r>
            <a:r>
              <a:rPr lang="en-US" sz="1800" b="1" kern="100"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Alhawat</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07000"/>
              </a:lnSpc>
              <a:spcAft>
                <a:spcPts val="800"/>
              </a:spcAft>
            </a:pPr>
            <a:r>
              <a:rPr lang="en-US" sz="18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Chauhanmilan2160@gmail.com</a:t>
            </a:r>
            <a:endParaRPr lang="en-US" sz="1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3703308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8F93A-0C20-3E2B-4D38-E4207A14339E}"/>
              </a:ext>
            </a:extLst>
          </p:cNvPr>
          <p:cNvSpPr>
            <a:spLocks noGrp="1"/>
          </p:cNvSpPr>
          <p:nvPr>
            <p:ph type="title"/>
          </p:nvPr>
        </p:nvSpPr>
        <p:spPr>
          <a:xfrm>
            <a:off x="677334" y="609600"/>
            <a:ext cx="8596668" cy="734291"/>
          </a:xfrm>
        </p:spPr>
        <p:txBody>
          <a:bodyPr>
            <a:normAutofit fontScale="90000"/>
          </a:bodyPr>
          <a:lstStyle/>
          <a:p>
            <a:pPr algn="ctr"/>
            <a:r>
              <a:rPr lang="en-US" sz="40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ABSTRACT </a:t>
            </a:r>
            <a:br>
              <a:rPr lang="en-US" sz="40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br>
            <a:endParaRPr lang="en-US" sz="4000" dirty="0">
              <a:solidFill>
                <a:schemeClr val="tx1"/>
              </a:solidFill>
            </a:endParaRPr>
          </a:p>
        </p:txBody>
      </p:sp>
      <p:sp>
        <p:nvSpPr>
          <p:cNvPr id="3" name="Content Placeholder 2">
            <a:extLst>
              <a:ext uri="{FF2B5EF4-FFF2-40B4-BE49-F238E27FC236}">
                <a16:creationId xmlns:a16="http://schemas.microsoft.com/office/drawing/2014/main" id="{D3EC09B6-9BFB-4B70-0406-9BA448F6F0A4}"/>
              </a:ext>
            </a:extLst>
          </p:cNvPr>
          <p:cNvSpPr>
            <a:spLocks noGrp="1"/>
          </p:cNvSpPr>
          <p:nvPr>
            <p:ph idx="1"/>
          </p:nvPr>
        </p:nvSpPr>
        <p:spPr>
          <a:xfrm>
            <a:off x="838200" y="1343891"/>
            <a:ext cx="8435802" cy="4833072"/>
          </a:xfrm>
        </p:spPr>
        <p:txBody>
          <a:bodyPr>
            <a:normAutofit fontScale="92500" lnSpcReduction="20000"/>
          </a:bodyPr>
          <a:lstStyle/>
          <a:p>
            <a:pPr marL="0" marR="0" indent="0" algn="just">
              <a:lnSpc>
                <a:spcPct val="120000"/>
              </a:lnSpc>
              <a:spcAft>
                <a:spcPts val="800"/>
              </a:spcAft>
              <a:buNone/>
            </a:pPr>
            <a:r>
              <a:rPr lang="en-US" sz="22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Nanostructured lipid carriers (NLCs) have emerged as a groundbreaking platform for brain-targeted therapies via nasal drug administration. The unique composition of NLCs—comprising a blend of solid and liquid lipids—provides an optimal matrix for encapsulating a wide range of therapeutic agents, particularly those targeting neurological conditions. The nasal route offers a non-invasive and direct pathway to the brain through the olfactory and trigeminal nerves, bypassing the blood-brain barrier (BBB), a major obstacle in conventional drug delivery systems.</a:t>
            </a:r>
            <a:endParaRPr lang="en-US" sz="22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20000"/>
              </a:lnSpc>
              <a:spcAft>
                <a:spcPts val="800"/>
              </a:spcAft>
              <a:buNone/>
            </a:pPr>
            <a:r>
              <a:rPr lang="en-US" sz="22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NLCs present several key advantages over traditional delivery methods, including enhanced drug loading capacity, improved stability, and controlled release properties. These nanoparticles allow for the efficient encapsulation of both hydrophilic and lipophilic drugs, ensuring better bioavailability in the brain. By enabling sustained and targeted release, NLCs reduce systemic drug distribution, thereby minimizing side effects and enhancing therapeutic efficacy.</a:t>
            </a:r>
            <a:endParaRPr lang="en-US" sz="22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92251408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F454B1-4FAC-5D70-299B-976B77BD34CF}"/>
              </a:ext>
            </a:extLst>
          </p:cNvPr>
          <p:cNvSpPr>
            <a:spLocks noGrp="1"/>
          </p:cNvSpPr>
          <p:nvPr>
            <p:ph idx="1"/>
          </p:nvPr>
        </p:nvSpPr>
        <p:spPr>
          <a:xfrm>
            <a:off x="838200" y="1343891"/>
            <a:ext cx="8763000" cy="4833072"/>
          </a:xfrm>
        </p:spPr>
        <p:txBody>
          <a:bodyPr>
            <a:normAutofit fontScale="62500" lnSpcReduction="20000"/>
          </a:bodyPr>
          <a:lstStyle/>
          <a:p>
            <a:pPr marL="0" marR="0" indent="0" algn="just">
              <a:lnSpc>
                <a:spcPct val="120000"/>
              </a:lnSpc>
              <a:spcAft>
                <a:spcPts val="800"/>
              </a:spcAft>
              <a:buNone/>
            </a:pP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This approach is particularly promising for treating neurological disorders such as Alzheimer's disease, Parkinson's disease, epilepsy, and brain tumors. Nasal administration of NLCs allows for rapid onset of action, making them ideal for acute treatments like seizure control, as well as chronic conditions requiring prolonged therapeutic effects. The biocompatibility and biodegradability of NLCs also ensure their safe application in long-term therapies.</a:t>
            </a:r>
            <a:endPar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20000"/>
              </a:lnSpc>
              <a:spcAft>
                <a:spcPts val="800"/>
              </a:spcAft>
              <a:buNone/>
            </a:pP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Recent advancements in nanotechnology and lipid-based carriers have further refined the design and efficiency of NLCs, offering hope for more effective and patient-friendly therapies. This abstract aims to explore the potential of nanostructured lipid carriers in revolutionizing nose-to-brain drug delivery, highlighting their application in advancing treatments for brain-related diseases and paving the way for future clinical success.</a:t>
            </a:r>
            <a:endPar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20000"/>
              </a:lnSpc>
              <a:spcAft>
                <a:spcPts val="800"/>
              </a:spcAft>
              <a:buNone/>
            </a:pP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KEYWORDS - Nanostructured lipid carriers (NLCs),</a:t>
            </a:r>
            <a:r>
              <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t> </a:t>
            </a: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Solid and liquid lipids,</a:t>
            </a:r>
            <a:r>
              <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t> </a:t>
            </a: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Blood-brain barrier (BBB),</a:t>
            </a:r>
            <a:r>
              <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t> </a:t>
            </a: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Improved stability,</a:t>
            </a:r>
            <a:r>
              <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t> </a:t>
            </a:r>
            <a:r>
              <a:rPr lang="en-US" sz="2800"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Epilepsy, Rapid onset of action.</a:t>
            </a:r>
            <a:endParaRPr lang="en-US" sz="28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0" marR="0">
              <a:lnSpc>
                <a:spcPct val="107000"/>
              </a:lnSpc>
              <a:spcAft>
                <a:spcPts val="800"/>
              </a:spcAft>
            </a:pPr>
            <a:endParaRPr lang="en-US" sz="2000"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58636371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D74DE-264C-02C9-097D-151E5754C4D9}"/>
              </a:ext>
            </a:extLst>
          </p:cNvPr>
          <p:cNvSpPr>
            <a:spLocks noGrp="1"/>
          </p:cNvSpPr>
          <p:nvPr>
            <p:ph type="title"/>
          </p:nvPr>
        </p:nvSpPr>
        <p:spPr>
          <a:xfrm>
            <a:off x="4107872" y="2581852"/>
            <a:ext cx="3636818" cy="701675"/>
          </a:xfrm>
        </p:spPr>
        <p:txBody>
          <a:bodyPr>
            <a:normAutofit/>
          </a:bodyPr>
          <a:lstStyle/>
          <a:p>
            <a:r>
              <a:rPr lang="en-US" b="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483634842"/>
      </p:ext>
    </p:extLst>
  </p:cSld>
  <p:clrMapOvr>
    <a:masterClrMapping/>
  </p:clrMapOvr>
  <p:transition spd="slow">
    <p:push dir="u"/>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29</TotalTime>
  <Words>346</Words>
  <Application>Microsoft Office PowerPoint</Application>
  <PresentationFormat>Widescreen</PresentationFormat>
  <Paragraphs>11</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Times New Roman</vt:lpstr>
      <vt:lpstr>Trebuchet MS</vt:lpstr>
      <vt:lpstr>Wingdings 3</vt:lpstr>
      <vt:lpstr>Facet</vt:lpstr>
      <vt:lpstr>Advancing Brain Targeted Therapies: Nanostructured Lipid Carriers for Nasal Drug Administration </vt:lpstr>
      <vt:lpstr>ABSTRACT  </vt:lpstr>
      <vt:lpstr>PowerPoint Presentation</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8</cp:revision>
  <dcterms:created xsi:type="dcterms:W3CDTF">2024-11-22T05:51:21Z</dcterms:created>
  <dcterms:modified xsi:type="dcterms:W3CDTF">2024-11-22T06:26:08Z</dcterms:modified>
</cp:coreProperties>
</file>