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4"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B77A5502-3390-4377-A592-2F80AD754E2B}"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14B6EE-88C0-4618-81E7-45D9EF49794B}"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139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7A5502-3390-4377-A592-2F80AD754E2B}"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14B6EE-88C0-4618-81E7-45D9EF49794B}" type="slidenum">
              <a:rPr lang="en-US" smtClean="0"/>
              <a:t>‹#›</a:t>
            </a:fld>
            <a:endParaRPr lang="en-US"/>
          </a:p>
        </p:txBody>
      </p:sp>
    </p:spTree>
    <p:extLst>
      <p:ext uri="{BB962C8B-B14F-4D97-AF65-F5344CB8AC3E}">
        <p14:creationId xmlns:p14="http://schemas.microsoft.com/office/powerpoint/2010/main" val="2152500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7A5502-3390-4377-A592-2F80AD754E2B}"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14B6EE-88C0-4618-81E7-45D9EF49794B}"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9156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7A5502-3390-4377-A592-2F80AD754E2B}"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14B6EE-88C0-4618-81E7-45D9EF49794B}" type="slidenum">
              <a:rPr lang="en-US" smtClean="0"/>
              <a:t>‹#›</a:t>
            </a:fld>
            <a:endParaRPr lang="en-US"/>
          </a:p>
        </p:txBody>
      </p:sp>
    </p:spTree>
    <p:extLst>
      <p:ext uri="{BB962C8B-B14F-4D97-AF65-F5344CB8AC3E}">
        <p14:creationId xmlns:p14="http://schemas.microsoft.com/office/powerpoint/2010/main" val="1911940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77A5502-3390-4377-A592-2F80AD754E2B}" type="datetimeFigureOut">
              <a:rPr lang="en-US" smtClean="0"/>
              <a:t>7/28/2024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14B6EE-88C0-4618-81E7-45D9EF49794B}" type="slidenum">
              <a:rPr lang="en-US" smtClean="0"/>
              <a:t>‹#›</a:t>
            </a:fld>
            <a:endParaRPr lang="en-US"/>
          </a:p>
        </p:txBody>
      </p:sp>
    </p:spTree>
    <p:extLst>
      <p:ext uri="{BB962C8B-B14F-4D97-AF65-F5344CB8AC3E}">
        <p14:creationId xmlns:p14="http://schemas.microsoft.com/office/powerpoint/2010/main" val="2864599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7A5502-3390-4377-A592-2F80AD754E2B}" type="datetimeFigureOut">
              <a:rPr lang="en-US" smtClean="0"/>
              <a:t>7/28/2024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14B6EE-88C0-4618-81E7-45D9EF49794B}" type="slidenum">
              <a:rPr lang="en-US" smtClean="0"/>
              <a:t>‹#›</a:t>
            </a:fld>
            <a:endParaRPr lang="en-US"/>
          </a:p>
        </p:txBody>
      </p:sp>
    </p:spTree>
    <p:extLst>
      <p:ext uri="{BB962C8B-B14F-4D97-AF65-F5344CB8AC3E}">
        <p14:creationId xmlns:p14="http://schemas.microsoft.com/office/powerpoint/2010/main" val="115909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7A5502-3390-4377-A592-2F80AD754E2B}" type="datetimeFigureOut">
              <a:rPr lang="en-US" smtClean="0"/>
              <a:t>7/28/2024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14B6EE-88C0-4618-81E7-45D9EF49794B}" type="slidenum">
              <a:rPr lang="en-US" smtClean="0"/>
              <a:t>‹#›</a:t>
            </a:fld>
            <a:endParaRPr lang="en-US"/>
          </a:p>
        </p:txBody>
      </p:sp>
    </p:spTree>
    <p:extLst>
      <p:ext uri="{BB962C8B-B14F-4D97-AF65-F5344CB8AC3E}">
        <p14:creationId xmlns:p14="http://schemas.microsoft.com/office/powerpoint/2010/main" val="3500441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7A5502-3390-4377-A592-2F80AD754E2B}"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14B6EE-88C0-4618-81E7-45D9EF49794B}" type="slidenum">
              <a:rPr lang="en-US" smtClean="0"/>
              <a:t>‹#›</a:t>
            </a:fld>
            <a:endParaRPr lang="en-US"/>
          </a:p>
        </p:txBody>
      </p:sp>
    </p:spTree>
    <p:extLst>
      <p:ext uri="{BB962C8B-B14F-4D97-AF65-F5344CB8AC3E}">
        <p14:creationId xmlns:p14="http://schemas.microsoft.com/office/powerpoint/2010/main" val="1781188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7A5502-3390-4377-A592-2F80AD754E2B}"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14B6EE-88C0-4618-81E7-45D9EF49794B}" type="slidenum">
              <a:rPr lang="en-US" smtClean="0"/>
              <a:t>‹#›</a:t>
            </a:fld>
            <a:endParaRPr lang="en-US"/>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020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7A5502-3390-4377-A592-2F80AD754E2B}"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14B6EE-88C0-4618-81E7-45D9EF49794B}" type="slidenum">
              <a:rPr lang="en-US" smtClean="0"/>
              <a:t>‹#›</a:t>
            </a:fld>
            <a:endParaRPr lang="en-US"/>
          </a:p>
        </p:txBody>
      </p:sp>
    </p:spTree>
    <p:extLst>
      <p:ext uri="{BB962C8B-B14F-4D97-AF65-F5344CB8AC3E}">
        <p14:creationId xmlns:p14="http://schemas.microsoft.com/office/powerpoint/2010/main" val="29397675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7A5502-3390-4377-A592-2F80AD754E2B}"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14B6EE-88C0-4618-81E7-45D9EF49794B}"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5041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B77A5502-3390-4377-A592-2F80AD754E2B}" type="datetimeFigureOut">
              <a:rPr lang="en-US" smtClean="0"/>
              <a:t>7/28/2024</a:t>
            </a:fld>
            <a:endParaRPr lang="en-US"/>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3914B6EE-88C0-4618-81E7-45D9EF49794B}"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4578404"/>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E072C-B81E-5A5F-52C6-F9FC9B907CD5}"/>
              </a:ext>
            </a:extLst>
          </p:cNvPr>
          <p:cNvSpPr>
            <a:spLocks noGrp="1"/>
          </p:cNvSpPr>
          <p:nvPr>
            <p:ph type="ctrTitle"/>
          </p:nvPr>
        </p:nvSpPr>
        <p:spPr>
          <a:xfrm>
            <a:off x="2604655" y="1170709"/>
            <a:ext cx="7772400" cy="2258291"/>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EFFECTS OF PESTICIDES ON OUR ENVIRONMENT AND HUMAN HEALTH</a:t>
            </a:r>
            <a:endParaRPr lang="en-US" dirty="0"/>
          </a:p>
        </p:txBody>
      </p:sp>
    </p:spTree>
    <p:extLst>
      <p:ext uri="{BB962C8B-B14F-4D97-AF65-F5344CB8AC3E}">
        <p14:creationId xmlns:p14="http://schemas.microsoft.com/office/powerpoint/2010/main" val="9963332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27CC4-FD7F-17C4-EC9C-3E956C69AFFF}"/>
              </a:ext>
            </a:extLst>
          </p:cNvPr>
          <p:cNvSpPr>
            <a:spLocks noGrp="1"/>
          </p:cNvSpPr>
          <p:nvPr>
            <p:ph type="title"/>
          </p:nvPr>
        </p:nvSpPr>
        <p:spPr>
          <a:xfrm>
            <a:off x="1336964" y="1523999"/>
            <a:ext cx="9746673" cy="2964873"/>
          </a:xfrm>
        </p:spPr>
        <p:txBody>
          <a:bodyPr>
            <a:normAutofit fontScale="90000"/>
          </a:bodyPr>
          <a:lstStyle/>
          <a:p>
            <a:pPr marL="0" marR="0" algn="ctr">
              <a:lnSpc>
                <a:spcPct val="150000"/>
              </a:lnSpc>
              <a:spcBef>
                <a:spcPts val="0"/>
              </a:spcBef>
              <a:spcAft>
                <a:spcPts val="750"/>
              </a:spcAft>
            </a:pPr>
            <a:br>
              <a:rPr lang="en-IN" sz="1800" b="1" kern="0" spc="10" dirty="0">
                <a:solidFill>
                  <a:srgbClr val="666666"/>
                </a:solidFill>
                <a:effectLst/>
                <a:highlight>
                  <a:srgbClr val="FFFFFF"/>
                </a:highlight>
                <a:latin typeface="Times New Roman" panose="02020603050405020304" pitchFamily="18" charset="0"/>
                <a:ea typeface="Yu Gothic UI Semilight" panose="020B0400000000000000" pitchFamily="34" charset="-128"/>
                <a:cs typeface="Mangal" panose="02040503050203030202" pitchFamily="18" charset="0"/>
              </a:rPr>
            </a:br>
            <a:br>
              <a:rPr lang="en-IN" sz="1800" b="1" kern="0" spc="10" dirty="0">
                <a:solidFill>
                  <a:srgbClr val="666666"/>
                </a:solidFill>
                <a:effectLst/>
                <a:highlight>
                  <a:srgbClr val="FFFFFF"/>
                </a:highlight>
                <a:latin typeface="Times New Roman" panose="02020603050405020304" pitchFamily="18" charset="0"/>
                <a:ea typeface="Yu Gothic UI Semilight" panose="020B0400000000000000" pitchFamily="34" charset="-128"/>
                <a:cs typeface="Mangal" panose="02040503050203030202" pitchFamily="18" charset="0"/>
              </a:rPr>
            </a:br>
            <a:br>
              <a:rPr lang="en-IN" sz="1800" b="1" kern="0" spc="10" dirty="0">
                <a:solidFill>
                  <a:srgbClr val="666666"/>
                </a:solidFill>
                <a:effectLst/>
                <a:highlight>
                  <a:srgbClr val="FFFFFF"/>
                </a:highlight>
                <a:latin typeface="Times New Roman" panose="02020603050405020304" pitchFamily="18" charset="0"/>
                <a:ea typeface="Yu Gothic UI Semilight" panose="020B0400000000000000" pitchFamily="34" charset="-128"/>
                <a:cs typeface="Mangal" panose="02040503050203030202" pitchFamily="18" charset="0"/>
              </a:rPr>
            </a:br>
            <a:r>
              <a:rPr lang="en-IN" sz="2000" b="1" kern="0" spc="1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t>Dr. Sandhya Chaudhary</a:t>
            </a:r>
            <a:br>
              <a:rPr lang="en-US" sz="2000" b="1" kern="10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br>
            <a:r>
              <a:rPr lang="en-IN" sz="2000" b="1" kern="0" spc="1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t>Associate professor</a:t>
            </a:r>
            <a:br>
              <a:rPr lang="en-US" sz="2000" b="1" kern="10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br>
            <a:r>
              <a:rPr lang="en-IN" sz="2000" b="1" kern="0" spc="1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t>Department of Chemistry</a:t>
            </a:r>
            <a:br>
              <a:rPr lang="en-US" sz="2000" b="1" kern="10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br>
            <a:r>
              <a:rPr lang="en-IN" sz="2000" b="1" kern="0" spc="1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t>NREC College, Khurja, Bulandshahr,UP, India</a:t>
            </a:r>
            <a:br>
              <a:rPr lang="en-US" sz="2000" b="1" kern="10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br>
            <a:r>
              <a:rPr lang="en-IN" sz="2000" b="1" kern="0" spc="1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t>Email:sandhyachaudhary162023@gmail.com</a:t>
            </a:r>
            <a:br>
              <a:rPr lang="en-IN" sz="2000" b="1" kern="0" spc="1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br>
            <a:br>
              <a:rPr lang="en-US" sz="2000" b="1" kern="100" dirty="0">
                <a:solidFill>
                  <a:schemeClr val="tx1"/>
                </a:solidFill>
                <a:effectLst/>
                <a:highlight>
                  <a:srgbClr val="FFFFFF"/>
                </a:highlight>
                <a:latin typeface="Times New Roman" panose="02020603050405020304" pitchFamily="18" charset="0"/>
                <a:ea typeface="Tahoma" panose="020B0604030504040204" pitchFamily="34" charset="0"/>
                <a:cs typeface="Times New Roman" panose="02020603050405020304" pitchFamily="18" charset="0"/>
              </a:rPr>
            </a:br>
            <a:endParaRPr lang="en-US" sz="2000" b="1" dirty="0">
              <a:solidFill>
                <a:schemeClr val="tx1"/>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047554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C02E9-6AFB-EA41-E561-8A64B3D59C14}"/>
              </a:ext>
            </a:extLst>
          </p:cNvPr>
          <p:cNvSpPr>
            <a:spLocks noGrp="1"/>
          </p:cNvSpPr>
          <p:nvPr>
            <p:ph type="title"/>
          </p:nvPr>
        </p:nvSpPr>
        <p:spPr>
          <a:xfrm>
            <a:off x="1024128" y="548640"/>
            <a:ext cx="9720072" cy="1499616"/>
          </a:xfrm>
        </p:spPr>
        <p:txBody>
          <a:bodyPr>
            <a:normAutofit/>
          </a:bodyPr>
          <a:lstStyle/>
          <a:p>
            <a:pPr algn="ctr"/>
            <a:r>
              <a:rPr lang="en-IN" sz="4000" b="1" kern="0" spc="10" dirty="0">
                <a:solidFill>
                  <a:schemeClr val="tx1"/>
                </a:solidFill>
                <a:effectLst/>
                <a:highlight>
                  <a:srgbClr val="FFFFFF"/>
                </a:highlight>
                <a:latin typeface="Times New Roman" panose="02020603050405020304" pitchFamily="18" charset="0"/>
                <a:ea typeface="Yu Gothic UI Semilight" panose="020B0400000000000000" pitchFamily="34" charset="-128"/>
                <a:cs typeface="Times New Roman" panose="02020603050405020304" pitchFamily="18" charset="0"/>
              </a:rPr>
              <a:t>Abstract</a:t>
            </a:r>
            <a:br>
              <a:rPr lang="en-US" sz="4000" kern="100" dirty="0">
                <a:solidFill>
                  <a:schemeClr val="tx1"/>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b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B3CD7C4-8435-CE58-BE77-D37BB3FE94A5}"/>
              </a:ext>
            </a:extLst>
          </p:cNvPr>
          <p:cNvSpPr>
            <a:spLocks noGrp="1"/>
          </p:cNvSpPr>
          <p:nvPr>
            <p:ph idx="1"/>
          </p:nvPr>
        </p:nvSpPr>
        <p:spPr/>
        <p:txBody>
          <a:bodyPr>
            <a:normAutofit fontScale="92500"/>
          </a:bodyPr>
          <a:lstStyle/>
          <a:p>
            <a:pPr marL="0" indent="0" algn="just">
              <a:lnSpc>
                <a:spcPct val="150000"/>
              </a:lnSpc>
              <a:buNone/>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Pesticides are widely used to protect their crops from pests. A major consideration in approving pesticides for use is whether they pose an unreasonable risk to humans. EPA examined the risks associated with individual pesticide active ingredients, as well as with groups of pesticides that have a common toxic effect and this assessment is called cumulative risk assessment and is designed to evaluate the risk associated with exposure at one time to multiple pesticides that act the same way in the body. EPA and NPIC reported that science-based information about a variety of pesticide-related subjects, including pesticide products, recognition and management of pesticide poisonings. In present work, toxic studies of pesticides are carried out on plants and animals that have been chosen for testing because they broadly represent non-target organisms (living things the pesticide is not intended to kill). The animals and plants are exposed to different amounts of pesticide to determine short- and long-term responses to varying concentrations and its effect on the environment.</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5427150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docProps/app.xml><?xml version="1.0" encoding="utf-8"?>
<Properties xmlns="http://schemas.openxmlformats.org/officeDocument/2006/extended-properties" xmlns:vt="http://schemas.openxmlformats.org/officeDocument/2006/docPropsVTypes">
  <Template>Integral</Template>
  <TotalTime>4</TotalTime>
  <Words>222</Words>
  <Application>Microsoft Office PowerPoint</Application>
  <PresentationFormat>Widescreen</PresentationFormat>
  <Paragraphs>4</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Calibri</vt:lpstr>
      <vt:lpstr>Times New Roman</vt:lpstr>
      <vt:lpstr>Tw Cen MT</vt:lpstr>
      <vt:lpstr>Tw Cen MT Condensed</vt:lpstr>
      <vt:lpstr>Wingdings 3</vt:lpstr>
      <vt:lpstr>Integral</vt:lpstr>
      <vt:lpstr>EFFECTS OF PESTICIDES ON OUR ENVIRONMENT AND HUMAN HEALTH</vt:lpstr>
      <vt:lpstr>   Dr. Sandhya Chaudhary Associate professor Department of Chemistry NREC College, Khurja, Bulandshahr,UP, India Email:sandhyachaudhary162023@gmail.com  </vt:lpstr>
      <vt:lpstr>Abstract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5</cp:revision>
  <dcterms:created xsi:type="dcterms:W3CDTF">2024-07-28T07:48:13Z</dcterms:created>
  <dcterms:modified xsi:type="dcterms:W3CDTF">2024-07-28T07:53:03Z</dcterms:modified>
</cp:coreProperties>
</file>