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6" r:id="rId1"/>
  </p:sldMasterIdLst>
  <p:notesMasterIdLst>
    <p:notesMasterId r:id="rId15"/>
  </p:notesMasterIdLst>
  <p:sldIdLst>
    <p:sldId id="256" r:id="rId2"/>
    <p:sldId id="260" r:id="rId3"/>
    <p:sldId id="257" r:id="rId4"/>
    <p:sldId id="275" r:id="rId5"/>
    <p:sldId id="276" r:id="rId6"/>
    <p:sldId id="277" r:id="rId7"/>
    <p:sldId id="283" r:id="rId8"/>
    <p:sldId id="284" r:id="rId9"/>
    <p:sldId id="285" r:id="rId10"/>
    <p:sldId id="278" r:id="rId11"/>
    <p:sldId id="279" r:id="rId12"/>
    <p:sldId id="281" r:id="rId13"/>
    <p:sldId id="282" r:id="rId14"/>
  </p:sldIdLst>
  <p:sldSz cx="23039388" cy="17279938"/>
  <p:notesSz cx="6858000" cy="9144000"/>
  <p:embeddedFontLst>
    <p:embeddedFont>
      <p:font typeface="Poiret One" panose="00000500000000000000" pitchFamily="2" charset="0"/>
      <p:regular r:id="rId16"/>
    </p:embeddedFont>
    <p:embeddedFont>
      <p:font typeface="Poppins" panose="00000500000000000000" pitchFamily="2"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7F1AF6D-6697-416D-93BB-714F1D8C0E4B}">
  <a:tblStyle styleId="{37F1AF6D-6697-416D-93BB-714F1D8C0E4B}"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1" d="100"/>
          <a:sy n="31" d="100"/>
        </p:scale>
        <p:origin x="158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13c62cdccad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13c62cdcca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13c62cdccad_0_9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13c62cdccad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e0b964a226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35A6470B-843B-9374-114A-BC217C8F2FD9}"/>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44236375-5AED-550B-E3DC-FFC560D3E9C7}"/>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ECA98846-4AB2-6A92-3E64-29A828EF247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9925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5E3443FE-1395-18BF-9410-ABA50AD64DD8}"/>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F1F7DA43-5CE7-4F4D-F721-70A54F196B03}"/>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DE8832A6-0D9B-B71E-3A06-1389EAEB294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77974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F195D7FA-8D28-A143-6362-34523A106C6D}"/>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3A01DA36-1569-13A2-7F07-CA8EE0F3F849}"/>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BD0518BD-38CA-0FA8-EC61-FCE0F93DFB0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03403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0B334BC2-084C-35B1-83F7-DA9164E5F1C1}"/>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BA76EBEA-27DC-9810-52FC-2C6992BDDCBF}"/>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AF1C63BC-33C9-6772-36E1-0A2CC6839AE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5902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258D5E52-75C5-FF0F-4EC0-481932D30BA5}"/>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CB050A7D-0C74-322D-508B-C9D7ED2B14BB}"/>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CD7CBCF0-1EDC-FFDE-3BE2-B85A5B594B0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9085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61827CE5-330C-916E-A004-8D0CFD0E1602}"/>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2FF597CF-F06A-CC9B-B63A-81C94F38B207}"/>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7B9C61D5-880D-DF09-C791-97C73CE010C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55086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5EFBABDA-3D06-E120-3DD1-546AE050265D}"/>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CDAFB984-F48C-3539-288D-544EA8E8906E}"/>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20C81860-A841-4A9E-3893-26E132B0449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06539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9F920760-B567-79D5-77E8-3A77284EDDD1}"/>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A8A33910-C019-E726-1C0F-67DBF8090305}"/>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6BBE5E3F-A44E-FCD8-41C2-3B0BB815CBF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40177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126090EA-2B3A-B4BD-8440-B99DFDFF3AE2}"/>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56052D9D-9363-0514-F50A-7B38155A6E55}"/>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D1B96616-2CA6-B1E7-A785-5DBDEDD274D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69673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9E48F06B-51F5-2C6B-157E-82D67CEC3AD3}"/>
            </a:ext>
          </a:extLst>
        </p:cNvPr>
        <p:cNvGrpSpPr/>
        <p:nvPr/>
      </p:nvGrpSpPr>
      <p:grpSpPr>
        <a:xfrm>
          <a:off x="0" y="0"/>
          <a:ext cx="0" cy="0"/>
          <a:chOff x="0" y="0"/>
          <a:chExt cx="0" cy="0"/>
        </a:xfrm>
      </p:grpSpPr>
      <p:sp>
        <p:nvSpPr>
          <p:cNvPr id="108" name="Google Shape;108;g1e0b964a226_0_0:notes">
            <a:extLst>
              <a:ext uri="{FF2B5EF4-FFF2-40B4-BE49-F238E27FC236}">
                <a16:creationId xmlns:a16="http://schemas.microsoft.com/office/drawing/2014/main" id="{742090A4-DDD9-B8A1-BBA1-77025747A847}"/>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0b964a226_0_0:notes">
            <a:extLst>
              <a:ext uri="{FF2B5EF4-FFF2-40B4-BE49-F238E27FC236}">
                <a16:creationId xmlns:a16="http://schemas.microsoft.com/office/drawing/2014/main" id="{A08CADBC-F7F7-78C9-CA5C-D6169E5824F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2897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4164600" y="3159375"/>
            <a:ext cx="14710800" cy="8953500"/>
          </a:xfrm>
          <a:prstGeom prst="rect">
            <a:avLst/>
          </a:prstGeom>
        </p:spPr>
        <p:txBody>
          <a:bodyPr spcFirstLastPara="1" wrap="square" lIns="255950" tIns="255950" rIns="255950" bIns="255950" anchor="ctr" anchorCtr="0">
            <a:noAutofit/>
          </a:bodyPr>
          <a:lstStyle>
            <a:lvl1pPr lvl="0" algn="ctr">
              <a:spcBef>
                <a:spcPts val="0"/>
              </a:spcBef>
              <a:spcAft>
                <a:spcPts val="0"/>
              </a:spcAft>
              <a:buSzPts val="14600"/>
              <a:buNone/>
              <a:defRPr sz="20400">
                <a:latin typeface="Poiret One"/>
                <a:ea typeface="Poiret One"/>
                <a:cs typeface="Poiret One"/>
                <a:sym typeface="Poiret One"/>
              </a:defRPr>
            </a:lvl1pPr>
            <a:lvl2pPr lvl="1" algn="ctr">
              <a:spcBef>
                <a:spcPts val="0"/>
              </a:spcBef>
              <a:spcAft>
                <a:spcPts val="0"/>
              </a:spcAft>
              <a:buSzPts val="14600"/>
              <a:buNone/>
              <a:defRPr sz="14600"/>
            </a:lvl2pPr>
            <a:lvl3pPr lvl="2" algn="ctr">
              <a:spcBef>
                <a:spcPts val="0"/>
              </a:spcBef>
              <a:spcAft>
                <a:spcPts val="0"/>
              </a:spcAft>
              <a:buSzPts val="14600"/>
              <a:buNone/>
              <a:defRPr sz="14600"/>
            </a:lvl3pPr>
            <a:lvl4pPr lvl="3" algn="ctr">
              <a:spcBef>
                <a:spcPts val="0"/>
              </a:spcBef>
              <a:spcAft>
                <a:spcPts val="0"/>
              </a:spcAft>
              <a:buSzPts val="14600"/>
              <a:buNone/>
              <a:defRPr sz="14600"/>
            </a:lvl4pPr>
            <a:lvl5pPr lvl="4" algn="ctr">
              <a:spcBef>
                <a:spcPts val="0"/>
              </a:spcBef>
              <a:spcAft>
                <a:spcPts val="0"/>
              </a:spcAft>
              <a:buSzPts val="14600"/>
              <a:buNone/>
              <a:defRPr sz="14600"/>
            </a:lvl5pPr>
            <a:lvl6pPr lvl="5" algn="ctr">
              <a:spcBef>
                <a:spcPts val="0"/>
              </a:spcBef>
              <a:spcAft>
                <a:spcPts val="0"/>
              </a:spcAft>
              <a:buSzPts val="14600"/>
              <a:buNone/>
              <a:defRPr sz="14600"/>
            </a:lvl6pPr>
            <a:lvl7pPr lvl="6" algn="ctr">
              <a:spcBef>
                <a:spcPts val="0"/>
              </a:spcBef>
              <a:spcAft>
                <a:spcPts val="0"/>
              </a:spcAft>
              <a:buSzPts val="14600"/>
              <a:buNone/>
              <a:defRPr sz="14600"/>
            </a:lvl7pPr>
            <a:lvl8pPr lvl="7" algn="ctr">
              <a:spcBef>
                <a:spcPts val="0"/>
              </a:spcBef>
              <a:spcAft>
                <a:spcPts val="0"/>
              </a:spcAft>
              <a:buSzPts val="14600"/>
              <a:buNone/>
              <a:defRPr sz="14600"/>
            </a:lvl8pPr>
            <a:lvl9pPr lvl="8" algn="ctr">
              <a:spcBef>
                <a:spcPts val="0"/>
              </a:spcBef>
              <a:spcAft>
                <a:spcPts val="0"/>
              </a:spcAft>
              <a:buSzPts val="14600"/>
              <a:buNone/>
              <a:defRPr sz="14600"/>
            </a:lvl9pPr>
          </a:lstStyle>
          <a:p>
            <a:endParaRPr/>
          </a:p>
        </p:txBody>
      </p:sp>
      <p:sp>
        <p:nvSpPr>
          <p:cNvPr id="10" name="Google Shape;10;p2"/>
          <p:cNvSpPr txBox="1">
            <a:spLocks noGrp="1"/>
          </p:cNvSpPr>
          <p:nvPr>
            <p:ph type="subTitle" idx="1"/>
          </p:nvPr>
        </p:nvSpPr>
        <p:spPr>
          <a:xfrm>
            <a:off x="4164600" y="12265125"/>
            <a:ext cx="14710800" cy="2044800"/>
          </a:xfrm>
          <a:prstGeom prst="rect">
            <a:avLst/>
          </a:prstGeom>
        </p:spPr>
        <p:txBody>
          <a:bodyPr spcFirstLastPara="1" wrap="square" lIns="255950" tIns="255950" rIns="255950" bIns="255950" anchor="t" anchorCtr="0">
            <a:noAutofit/>
          </a:bodyPr>
          <a:lstStyle>
            <a:lvl1pPr lvl="0" algn="ctr">
              <a:spcBef>
                <a:spcPts val="0"/>
              </a:spcBef>
              <a:spcAft>
                <a:spcPts val="0"/>
              </a:spcAft>
              <a:buSzPts val="7800"/>
              <a:buNone/>
              <a:defRPr sz="5200"/>
            </a:lvl1pPr>
            <a:lvl2pPr lvl="1" algn="ctr">
              <a:lnSpc>
                <a:spcPct val="100000"/>
              </a:lnSpc>
              <a:spcBef>
                <a:spcPts val="0"/>
              </a:spcBef>
              <a:spcAft>
                <a:spcPts val="0"/>
              </a:spcAft>
              <a:buSzPts val="7800"/>
              <a:buNone/>
              <a:defRPr sz="7800"/>
            </a:lvl2pPr>
            <a:lvl3pPr lvl="2" algn="ctr">
              <a:lnSpc>
                <a:spcPct val="100000"/>
              </a:lnSpc>
              <a:spcBef>
                <a:spcPts val="0"/>
              </a:spcBef>
              <a:spcAft>
                <a:spcPts val="0"/>
              </a:spcAft>
              <a:buSzPts val="7800"/>
              <a:buNone/>
              <a:defRPr sz="7800"/>
            </a:lvl3pPr>
            <a:lvl4pPr lvl="3" algn="ctr">
              <a:lnSpc>
                <a:spcPct val="100000"/>
              </a:lnSpc>
              <a:spcBef>
                <a:spcPts val="0"/>
              </a:spcBef>
              <a:spcAft>
                <a:spcPts val="0"/>
              </a:spcAft>
              <a:buSzPts val="7800"/>
              <a:buNone/>
              <a:defRPr sz="7800"/>
            </a:lvl4pPr>
            <a:lvl5pPr lvl="4" algn="ctr">
              <a:lnSpc>
                <a:spcPct val="100000"/>
              </a:lnSpc>
              <a:spcBef>
                <a:spcPts val="0"/>
              </a:spcBef>
              <a:spcAft>
                <a:spcPts val="0"/>
              </a:spcAft>
              <a:buSzPts val="7800"/>
              <a:buNone/>
              <a:defRPr sz="7800"/>
            </a:lvl5pPr>
            <a:lvl6pPr lvl="5" algn="ctr">
              <a:lnSpc>
                <a:spcPct val="100000"/>
              </a:lnSpc>
              <a:spcBef>
                <a:spcPts val="0"/>
              </a:spcBef>
              <a:spcAft>
                <a:spcPts val="0"/>
              </a:spcAft>
              <a:buSzPts val="7800"/>
              <a:buNone/>
              <a:defRPr sz="7800"/>
            </a:lvl6pPr>
            <a:lvl7pPr lvl="6" algn="ctr">
              <a:lnSpc>
                <a:spcPct val="100000"/>
              </a:lnSpc>
              <a:spcBef>
                <a:spcPts val="0"/>
              </a:spcBef>
              <a:spcAft>
                <a:spcPts val="0"/>
              </a:spcAft>
              <a:buSzPts val="7800"/>
              <a:buNone/>
              <a:defRPr sz="7800"/>
            </a:lvl7pPr>
            <a:lvl8pPr lvl="7" algn="ctr">
              <a:lnSpc>
                <a:spcPct val="100000"/>
              </a:lnSpc>
              <a:spcBef>
                <a:spcPts val="0"/>
              </a:spcBef>
              <a:spcAft>
                <a:spcPts val="0"/>
              </a:spcAft>
              <a:buSzPts val="7800"/>
              <a:buNone/>
              <a:defRPr sz="7800"/>
            </a:lvl8pPr>
            <a:lvl9pPr lvl="8" algn="ctr">
              <a:lnSpc>
                <a:spcPct val="100000"/>
              </a:lnSpc>
              <a:spcBef>
                <a:spcPts val="0"/>
              </a:spcBef>
              <a:spcAft>
                <a:spcPts val="0"/>
              </a:spcAft>
              <a:buSzPts val="7800"/>
              <a:buNone/>
              <a:defRPr sz="7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785386" y="7225953"/>
            <a:ext cx="21469200" cy="2828100"/>
          </a:xfrm>
          <a:prstGeom prst="rect">
            <a:avLst/>
          </a:prstGeom>
        </p:spPr>
        <p:txBody>
          <a:bodyPr spcFirstLastPara="1" wrap="square" lIns="255950" tIns="255950" rIns="255950" bIns="255950" anchor="ctr" anchorCtr="0">
            <a:noAutofit/>
          </a:bodyPr>
          <a:lstStyle>
            <a:lvl1pPr lvl="0" algn="ctr">
              <a:spcBef>
                <a:spcPts val="0"/>
              </a:spcBef>
              <a:spcAft>
                <a:spcPts val="0"/>
              </a:spcAft>
              <a:buSzPts val="10100"/>
              <a:buNone/>
              <a:defRPr sz="10100"/>
            </a:lvl1pPr>
            <a:lvl2pPr lvl="1" algn="ctr">
              <a:spcBef>
                <a:spcPts val="0"/>
              </a:spcBef>
              <a:spcAft>
                <a:spcPts val="0"/>
              </a:spcAft>
              <a:buSzPts val="10100"/>
              <a:buNone/>
              <a:defRPr sz="10100"/>
            </a:lvl2pPr>
            <a:lvl3pPr lvl="2" algn="ctr">
              <a:spcBef>
                <a:spcPts val="0"/>
              </a:spcBef>
              <a:spcAft>
                <a:spcPts val="0"/>
              </a:spcAft>
              <a:buSzPts val="10100"/>
              <a:buNone/>
              <a:defRPr sz="10100"/>
            </a:lvl3pPr>
            <a:lvl4pPr lvl="3" algn="ctr">
              <a:spcBef>
                <a:spcPts val="0"/>
              </a:spcBef>
              <a:spcAft>
                <a:spcPts val="0"/>
              </a:spcAft>
              <a:buSzPts val="10100"/>
              <a:buNone/>
              <a:defRPr sz="10100"/>
            </a:lvl4pPr>
            <a:lvl5pPr lvl="4" algn="ctr">
              <a:spcBef>
                <a:spcPts val="0"/>
              </a:spcBef>
              <a:spcAft>
                <a:spcPts val="0"/>
              </a:spcAft>
              <a:buSzPts val="10100"/>
              <a:buNone/>
              <a:defRPr sz="10100"/>
            </a:lvl5pPr>
            <a:lvl6pPr lvl="5" algn="ctr">
              <a:spcBef>
                <a:spcPts val="0"/>
              </a:spcBef>
              <a:spcAft>
                <a:spcPts val="0"/>
              </a:spcAft>
              <a:buSzPts val="10100"/>
              <a:buNone/>
              <a:defRPr sz="10100"/>
            </a:lvl6pPr>
            <a:lvl7pPr lvl="6" algn="ctr">
              <a:spcBef>
                <a:spcPts val="0"/>
              </a:spcBef>
              <a:spcAft>
                <a:spcPts val="0"/>
              </a:spcAft>
              <a:buSzPts val="10100"/>
              <a:buNone/>
              <a:defRPr sz="10100"/>
            </a:lvl7pPr>
            <a:lvl8pPr lvl="7" algn="ctr">
              <a:spcBef>
                <a:spcPts val="0"/>
              </a:spcBef>
              <a:spcAft>
                <a:spcPts val="0"/>
              </a:spcAft>
              <a:buSzPts val="10100"/>
              <a:buNone/>
              <a:defRPr sz="10100"/>
            </a:lvl8pPr>
            <a:lvl9pPr lvl="8" algn="ctr">
              <a:spcBef>
                <a:spcPts val="0"/>
              </a:spcBef>
              <a:spcAft>
                <a:spcPts val="0"/>
              </a:spcAft>
              <a:buSzPts val="10100"/>
              <a:buNone/>
              <a:defRPr sz="101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lvl1pPr lvl="0" algn="ctr" rtl="0">
              <a:lnSpc>
                <a:spcPct val="115000"/>
              </a:lnSpc>
              <a:spcBef>
                <a:spcPts val="0"/>
              </a:spcBef>
              <a:spcAft>
                <a:spcPts val="0"/>
              </a:spcAft>
              <a:buSzPts val="7800"/>
              <a:buNone/>
              <a:defRPr/>
            </a:lvl1pPr>
            <a:lvl2pPr lvl="1" rtl="0">
              <a:spcBef>
                <a:spcPts val="0"/>
              </a:spcBef>
              <a:spcAft>
                <a:spcPts val="0"/>
              </a:spcAft>
              <a:buSzPts val="7800"/>
              <a:buNone/>
              <a:defRPr/>
            </a:lvl2pPr>
            <a:lvl3pPr lvl="2" rtl="0">
              <a:spcBef>
                <a:spcPts val="0"/>
              </a:spcBef>
              <a:spcAft>
                <a:spcPts val="0"/>
              </a:spcAft>
              <a:buSzPts val="7800"/>
              <a:buNone/>
              <a:defRPr/>
            </a:lvl3pPr>
            <a:lvl4pPr lvl="3" rtl="0">
              <a:spcBef>
                <a:spcPts val="0"/>
              </a:spcBef>
              <a:spcAft>
                <a:spcPts val="0"/>
              </a:spcAft>
              <a:buSzPts val="7800"/>
              <a:buNone/>
              <a:defRPr/>
            </a:lvl4pPr>
            <a:lvl5pPr lvl="4" rtl="0">
              <a:spcBef>
                <a:spcPts val="0"/>
              </a:spcBef>
              <a:spcAft>
                <a:spcPts val="0"/>
              </a:spcAft>
              <a:buSzPts val="7800"/>
              <a:buNone/>
              <a:defRPr/>
            </a:lvl5pPr>
            <a:lvl6pPr lvl="5" rtl="0">
              <a:spcBef>
                <a:spcPts val="0"/>
              </a:spcBef>
              <a:spcAft>
                <a:spcPts val="0"/>
              </a:spcAft>
              <a:buSzPts val="7800"/>
              <a:buNone/>
              <a:defRPr/>
            </a:lvl6pPr>
            <a:lvl7pPr lvl="6" rtl="0">
              <a:spcBef>
                <a:spcPts val="0"/>
              </a:spcBef>
              <a:spcAft>
                <a:spcPts val="0"/>
              </a:spcAft>
              <a:buSzPts val="7800"/>
              <a:buNone/>
              <a:defRPr/>
            </a:lvl7pPr>
            <a:lvl8pPr lvl="7" rtl="0">
              <a:spcBef>
                <a:spcPts val="0"/>
              </a:spcBef>
              <a:spcAft>
                <a:spcPts val="0"/>
              </a:spcAft>
              <a:buSzPts val="7800"/>
              <a:buNone/>
              <a:defRPr/>
            </a:lvl8pPr>
            <a:lvl9pPr lvl="8" rtl="0">
              <a:spcBef>
                <a:spcPts val="0"/>
              </a:spcBef>
              <a:spcAft>
                <a:spcPts val="0"/>
              </a:spcAft>
              <a:buSzPts val="7800"/>
              <a:buNone/>
              <a:defRPr/>
            </a:lvl9pPr>
          </a:lstStyle>
          <a:p>
            <a:endParaRPr/>
          </a:p>
        </p:txBody>
      </p:sp>
      <p:sp>
        <p:nvSpPr>
          <p:cNvPr id="15" name="Google Shape;15;p4"/>
          <p:cNvSpPr txBox="1">
            <a:spLocks noGrp="1"/>
          </p:cNvSpPr>
          <p:nvPr>
            <p:ph type="subTitle" idx="1"/>
          </p:nvPr>
        </p:nvSpPr>
        <p:spPr>
          <a:xfrm>
            <a:off x="1567400" y="3603800"/>
            <a:ext cx="19905300" cy="1058100"/>
          </a:xfrm>
          <a:prstGeom prst="rect">
            <a:avLst/>
          </a:prstGeom>
        </p:spPr>
        <p:txBody>
          <a:bodyPr spcFirstLastPara="1" wrap="square" lIns="255950" tIns="255950" rIns="255950" bIns="255950" anchor="t" anchorCtr="0">
            <a:noAutofit/>
          </a:bodyPr>
          <a:lstStyle>
            <a:lvl1pPr lvl="0" algn="ctr" rtl="0">
              <a:spcBef>
                <a:spcPts val="0"/>
              </a:spcBef>
              <a:spcAft>
                <a:spcPts val="0"/>
              </a:spcAft>
              <a:buSzPts val="3800"/>
              <a:buChar char="●"/>
              <a:defRPr/>
            </a:lvl1pPr>
            <a:lvl2pPr lvl="1" rtl="0">
              <a:lnSpc>
                <a:spcPct val="100000"/>
              </a:lnSpc>
              <a:spcBef>
                <a:spcPts val="0"/>
              </a:spcBef>
              <a:spcAft>
                <a:spcPts val="0"/>
              </a:spcAft>
              <a:buSzPts val="3800"/>
              <a:buChar char="○"/>
              <a:defRPr sz="7800"/>
            </a:lvl2pPr>
            <a:lvl3pPr lvl="2" rtl="0">
              <a:lnSpc>
                <a:spcPct val="100000"/>
              </a:lnSpc>
              <a:spcBef>
                <a:spcPts val="0"/>
              </a:spcBef>
              <a:spcAft>
                <a:spcPts val="0"/>
              </a:spcAft>
              <a:buSzPts val="3800"/>
              <a:buChar char="■"/>
              <a:defRPr sz="7800"/>
            </a:lvl3pPr>
            <a:lvl4pPr lvl="3" rtl="0">
              <a:lnSpc>
                <a:spcPct val="100000"/>
              </a:lnSpc>
              <a:spcBef>
                <a:spcPts val="0"/>
              </a:spcBef>
              <a:spcAft>
                <a:spcPts val="0"/>
              </a:spcAft>
              <a:buSzPts val="3800"/>
              <a:buChar char="●"/>
              <a:defRPr sz="7800"/>
            </a:lvl4pPr>
            <a:lvl5pPr lvl="4" rtl="0">
              <a:lnSpc>
                <a:spcPct val="100000"/>
              </a:lnSpc>
              <a:spcBef>
                <a:spcPts val="0"/>
              </a:spcBef>
              <a:spcAft>
                <a:spcPts val="0"/>
              </a:spcAft>
              <a:buSzPts val="3800"/>
              <a:buChar char="○"/>
              <a:defRPr sz="7800"/>
            </a:lvl5pPr>
            <a:lvl6pPr lvl="5" rtl="0">
              <a:lnSpc>
                <a:spcPct val="100000"/>
              </a:lnSpc>
              <a:spcBef>
                <a:spcPts val="0"/>
              </a:spcBef>
              <a:spcAft>
                <a:spcPts val="0"/>
              </a:spcAft>
              <a:buSzPts val="3800"/>
              <a:buChar char="■"/>
              <a:defRPr sz="7800"/>
            </a:lvl6pPr>
            <a:lvl7pPr lvl="6" rtl="0">
              <a:lnSpc>
                <a:spcPct val="100000"/>
              </a:lnSpc>
              <a:spcBef>
                <a:spcPts val="0"/>
              </a:spcBef>
              <a:spcAft>
                <a:spcPts val="0"/>
              </a:spcAft>
              <a:buSzPts val="3800"/>
              <a:buChar char="●"/>
              <a:defRPr sz="7800"/>
            </a:lvl7pPr>
            <a:lvl8pPr lvl="7" rtl="0">
              <a:lnSpc>
                <a:spcPct val="100000"/>
              </a:lnSpc>
              <a:spcBef>
                <a:spcPts val="0"/>
              </a:spcBef>
              <a:spcAft>
                <a:spcPts val="0"/>
              </a:spcAft>
              <a:buSzPts val="3800"/>
              <a:buChar char="○"/>
              <a:defRPr sz="7800"/>
            </a:lvl8pPr>
            <a:lvl9pPr lvl="8" rtl="0">
              <a:lnSpc>
                <a:spcPct val="100000"/>
              </a:lnSpc>
              <a:spcBef>
                <a:spcPts val="0"/>
              </a:spcBef>
              <a:spcAft>
                <a:spcPts val="0"/>
              </a:spcAft>
              <a:buSzPts val="3800"/>
              <a:buChar char="■"/>
              <a:defRPr sz="7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body" idx="1"/>
          </p:nvPr>
        </p:nvSpPr>
        <p:spPr>
          <a:xfrm>
            <a:off x="785386" y="3871832"/>
            <a:ext cx="10078500" cy="11477700"/>
          </a:xfrm>
          <a:prstGeom prst="rect">
            <a:avLst/>
          </a:prstGeom>
        </p:spPr>
        <p:txBody>
          <a:bodyPr spcFirstLastPara="1" wrap="square" lIns="255950" tIns="255950" rIns="255950" bIns="255950" anchor="t" anchorCtr="0">
            <a:noAutofit/>
          </a:bodyPr>
          <a:lstStyle>
            <a:lvl1pPr marL="457200" lvl="0" indent="-476250">
              <a:spcBef>
                <a:spcPts val="0"/>
              </a:spcBef>
              <a:spcAft>
                <a:spcPts val="0"/>
              </a:spcAft>
              <a:buSzPts val="3900"/>
              <a:buChar char="●"/>
              <a:defRPr sz="3900"/>
            </a:lvl1pPr>
            <a:lvl2pPr marL="914400" lvl="1" indent="-444500">
              <a:spcBef>
                <a:spcPts val="0"/>
              </a:spcBef>
              <a:spcAft>
                <a:spcPts val="0"/>
              </a:spcAft>
              <a:buSzPts val="3400"/>
              <a:buChar char="○"/>
              <a:defRPr sz="3400"/>
            </a:lvl2pPr>
            <a:lvl3pPr marL="1371600" lvl="2" indent="-444500">
              <a:spcBef>
                <a:spcPts val="0"/>
              </a:spcBef>
              <a:spcAft>
                <a:spcPts val="0"/>
              </a:spcAft>
              <a:buSzPts val="3400"/>
              <a:buChar char="■"/>
              <a:defRPr sz="3400"/>
            </a:lvl3pPr>
            <a:lvl4pPr marL="1828800" lvl="3" indent="-444500">
              <a:spcBef>
                <a:spcPts val="0"/>
              </a:spcBef>
              <a:spcAft>
                <a:spcPts val="0"/>
              </a:spcAft>
              <a:buSzPts val="3400"/>
              <a:buChar char="●"/>
              <a:defRPr sz="3400"/>
            </a:lvl4pPr>
            <a:lvl5pPr marL="2286000" lvl="4" indent="-444500">
              <a:spcBef>
                <a:spcPts val="0"/>
              </a:spcBef>
              <a:spcAft>
                <a:spcPts val="0"/>
              </a:spcAft>
              <a:buSzPts val="3400"/>
              <a:buChar char="○"/>
              <a:defRPr sz="3400"/>
            </a:lvl5pPr>
            <a:lvl6pPr marL="2743200" lvl="5" indent="-444500">
              <a:spcBef>
                <a:spcPts val="0"/>
              </a:spcBef>
              <a:spcAft>
                <a:spcPts val="0"/>
              </a:spcAft>
              <a:buSzPts val="3400"/>
              <a:buChar char="■"/>
              <a:defRPr sz="3400"/>
            </a:lvl6pPr>
            <a:lvl7pPr marL="3200400" lvl="6" indent="-444500">
              <a:spcBef>
                <a:spcPts val="0"/>
              </a:spcBef>
              <a:spcAft>
                <a:spcPts val="0"/>
              </a:spcAft>
              <a:buSzPts val="3400"/>
              <a:buChar char="●"/>
              <a:defRPr sz="3400"/>
            </a:lvl7pPr>
            <a:lvl8pPr marL="3657600" lvl="7" indent="-444500">
              <a:spcBef>
                <a:spcPts val="0"/>
              </a:spcBef>
              <a:spcAft>
                <a:spcPts val="0"/>
              </a:spcAft>
              <a:buSzPts val="3400"/>
              <a:buChar char="○"/>
              <a:defRPr sz="3400"/>
            </a:lvl8pPr>
            <a:lvl9pPr marL="4114800" lvl="8" indent="-444500">
              <a:spcBef>
                <a:spcPts val="0"/>
              </a:spcBef>
              <a:spcAft>
                <a:spcPts val="0"/>
              </a:spcAft>
              <a:buSzPts val="3400"/>
              <a:buChar char="■"/>
              <a:defRPr sz="3400"/>
            </a:lvl9pPr>
          </a:lstStyle>
          <a:p>
            <a:endParaRPr/>
          </a:p>
        </p:txBody>
      </p:sp>
      <p:sp>
        <p:nvSpPr>
          <p:cNvPr id="18" name="Google Shape;18;p5"/>
          <p:cNvSpPr txBox="1">
            <a:spLocks noGrp="1"/>
          </p:cNvSpPr>
          <p:nvPr>
            <p:ph type="body" idx="2"/>
          </p:nvPr>
        </p:nvSpPr>
        <p:spPr>
          <a:xfrm>
            <a:off x="12176126" y="3871832"/>
            <a:ext cx="10078500" cy="11477700"/>
          </a:xfrm>
          <a:prstGeom prst="rect">
            <a:avLst/>
          </a:prstGeom>
        </p:spPr>
        <p:txBody>
          <a:bodyPr spcFirstLastPara="1" wrap="square" lIns="255950" tIns="255950" rIns="255950" bIns="255950" anchor="t" anchorCtr="0">
            <a:noAutofit/>
          </a:bodyPr>
          <a:lstStyle>
            <a:lvl1pPr marL="457200" lvl="0" indent="-476250">
              <a:spcBef>
                <a:spcPts val="0"/>
              </a:spcBef>
              <a:spcAft>
                <a:spcPts val="0"/>
              </a:spcAft>
              <a:buSzPts val="3900"/>
              <a:buChar char="●"/>
              <a:defRPr sz="3900"/>
            </a:lvl1pPr>
            <a:lvl2pPr marL="914400" lvl="1" indent="-444500">
              <a:spcBef>
                <a:spcPts val="0"/>
              </a:spcBef>
              <a:spcAft>
                <a:spcPts val="0"/>
              </a:spcAft>
              <a:buSzPts val="3400"/>
              <a:buChar char="○"/>
              <a:defRPr sz="3400"/>
            </a:lvl2pPr>
            <a:lvl3pPr marL="1371600" lvl="2" indent="-444500">
              <a:spcBef>
                <a:spcPts val="0"/>
              </a:spcBef>
              <a:spcAft>
                <a:spcPts val="0"/>
              </a:spcAft>
              <a:buSzPts val="3400"/>
              <a:buChar char="■"/>
              <a:defRPr sz="3400"/>
            </a:lvl3pPr>
            <a:lvl4pPr marL="1828800" lvl="3" indent="-444500">
              <a:spcBef>
                <a:spcPts val="0"/>
              </a:spcBef>
              <a:spcAft>
                <a:spcPts val="0"/>
              </a:spcAft>
              <a:buSzPts val="3400"/>
              <a:buChar char="●"/>
              <a:defRPr sz="3400"/>
            </a:lvl4pPr>
            <a:lvl5pPr marL="2286000" lvl="4" indent="-444500">
              <a:spcBef>
                <a:spcPts val="0"/>
              </a:spcBef>
              <a:spcAft>
                <a:spcPts val="0"/>
              </a:spcAft>
              <a:buSzPts val="3400"/>
              <a:buChar char="○"/>
              <a:defRPr sz="3400"/>
            </a:lvl5pPr>
            <a:lvl6pPr marL="2743200" lvl="5" indent="-444500">
              <a:spcBef>
                <a:spcPts val="0"/>
              </a:spcBef>
              <a:spcAft>
                <a:spcPts val="0"/>
              </a:spcAft>
              <a:buSzPts val="3400"/>
              <a:buChar char="■"/>
              <a:defRPr sz="3400"/>
            </a:lvl6pPr>
            <a:lvl7pPr marL="3200400" lvl="6" indent="-444500">
              <a:spcBef>
                <a:spcPts val="0"/>
              </a:spcBef>
              <a:spcAft>
                <a:spcPts val="0"/>
              </a:spcAft>
              <a:buSzPts val="3400"/>
              <a:buChar char="●"/>
              <a:defRPr sz="3400"/>
            </a:lvl7pPr>
            <a:lvl8pPr marL="3657600" lvl="7" indent="-444500">
              <a:spcBef>
                <a:spcPts val="0"/>
              </a:spcBef>
              <a:spcAft>
                <a:spcPts val="0"/>
              </a:spcAft>
              <a:buSzPts val="3400"/>
              <a:buChar char="○"/>
              <a:defRPr sz="3400"/>
            </a:lvl8pPr>
            <a:lvl9pPr marL="4114800" lvl="8" indent="-444500">
              <a:spcBef>
                <a:spcPts val="0"/>
              </a:spcBef>
              <a:spcAft>
                <a:spcPts val="0"/>
              </a:spcAft>
              <a:buSzPts val="3400"/>
              <a:buChar char="■"/>
              <a:defRPr sz="3400"/>
            </a:lvl9pPr>
          </a:lstStyle>
          <a:p>
            <a:endParaRPr/>
          </a:p>
        </p:txBody>
      </p:sp>
      <p:sp>
        <p:nvSpPr>
          <p:cNvPr id="19" name="Google Shape;19;p5"/>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lvl1pPr lvl="0" algn="ctr" rtl="0">
              <a:spcBef>
                <a:spcPts val="0"/>
              </a:spcBef>
              <a:spcAft>
                <a:spcPts val="0"/>
              </a:spcAft>
              <a:buSzPts val="7800"/>
              <a:buNone/>
              <a:defRPr/>
            </a:lvl1pPr>
            <a:lvl2pPr lvl="1" rtl="0">
              <a:spcBef>
                <a:spcPts val="0"/>
              </a:spcBef>
              <a:spcAft>
                <a:spcPts val="0"/>
              </a:spcAft>
              <a:buSzPts val="7800"/>
              <a:buNone/>
              <a:defRPr/>
            </a:lvl2pPr>
            <a:lvl3pPr lvl="2" rtl="0">
              <a:spcBef>
                <a:spcPts val="0"/>
              </a:spcBef>
              <a:spcAft>
                <a:spcPts val="0"/>
              </a:spcAft>
              <a:buSzPts val="7800"/>
              <a:buNone/>
              <a:defRPr/>
            </a:lvl3pPr>
            <a:lvl4pPr lvl="3" rtl="0">
              <a:spcBef>
                <a:spcPts val="0"/>
              </a:spcBef>
              <a:spcAft>
                <a:spcPts val="0"/>
              </a:spcAft>
              <a:buSzPts val="7800"/>
              <a:buNone/>
              <a:defRPr/>
            </a:lvl4pPr>
            <a:lvl5pPr lvl="4" rtl="0">
              <a:spcBef>
                <a:spcPts val="0"/>
              </a:spcBef>
              <a:spcAft>
                <a:spcPts val="0"/>
              </a:spcAft>
              <a:buSzPts val="7800"/>
              <a:buNone/>
              <a:defRPr/>
            </a:lvl5pPr>
            <a:lvl6pPr lvl="5" rtl="0">
              <a:spcBef>
                <a:spcPts val="0"/>
              </a:spcBef>
              <a:spcAft>
                <a:spcPts val="0"/>
              </a:spcAft>
              <a:buSzPts val="7800"/>
              <a:buNone/>
              <a:defRPr/>
            </a:lvl6pPr>
            <a:lvl7pPr lvl="6" rtl="0">
              <a:spcBef>
                <a:spcPts val="0"/>
              </a:spcBef>
              <a:spcAft>
                <a:spcPts val="0"/>
              </a:spcAft>
              <a:buSzPts val="7800"/>
              <a:buNone/>
              <a:defRPr/>
            </a:lvl7pPr>
            <a:lvl8pPr lvl="7" rtl="0">
              <a:spcBef>
                <a:spcPts val="0"/>
              </a:spcBef>
              <a:spcAft>
                <a:spcPts val="0"/>
              </a:spcAft>
              <a:buSzPts val="7800"/>
              <a:buNone/>
              <a:defRPr/>
            </a:lvl8pPr>
            <a:lvl9pPr lvl="8" rtl="0">
              <a:spcBef>
                <a:spcPts val="0"/>
              </a:spcBef>
              <a:spcAft>
                <a:spcPts val="0"/>
              </a:spcAft>
              <a:buSzPts val="78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2"/>
        <p:cNvGrpSpPr/>
        <p:nvPr/>
      </p:nvGrpSpPr>
      <p:grpSpPr>
        <a:xfrm>
          <a:off x="0" y="0"/>
          <a:ext cx="0" cy="0"/>
          <a:chOff x="0" y="0"/>
          <a:chExt cx="0" cy="0"/>
        </a:xfrm>
      </p:grpSpPr>
      <p:sp>
        <p:nvSpPr>
          <p:cNvPr id="23" name="Google Shape;23;p7"/>
          <p:cNvSpPr txBox="1">
            <a:spLocks noGrp="1"/>
          </p:cNvSpPr>
          <p:nvPr>
            <p:ph type="body" idx="1"/>
          </p:nvPr>
        </p:nvSpPr>
        <p:spPr>
          <a:xfrm>
            <a:off x="785386" y="4668472"/>
            <a:ext cx="7075200" cy="10681500"/>
          </a:xfrm>
          <a:prstGeom prst="rect">
            <a:avLst/>
          </a:prstGeom>
        </p:spPr>
        <p:txBody>
          <a:bodyPr spcFirstLastPara="1" wrap="square" lIns="255950" tIns="255950" rIns="255950" bIns="255950" anchor="t" anchorCtr="0">
            <a:noAutofit/>
          </a:bodyPr>
          <a:lstStyle>
            <a:lvl1pPr marL="457200" lvl="0" indent="-444500">
              <a:spcBef>
                <a:spcPts val="0"/>
              </a:spcBef>
              <a:spcAft>
                <a:spcPts val="0"/>
              </a:spcAft>
              <a:buSzPts val="3400"/>
              <a:buChar char="●"/>
              <a:defRPr sz="3400"/>
            </a:lvl1pPr>
            <a:lvl2pPr marL="914400" lvl="1" indent="-444500">
              <a:spcBef>
                <a:spcPts val="0"/>
              </a:spcBef>
              <a:spcAft>
                <a:spcPts val="0"/>
              </a:spcAft>
              <a:buSzPts val="3400"/>
              <a:buChar char="○"/>
              <a:defRPr sz="3400"/>
            </a:lvl2pPr>
            <a:lvl3pPr marL="1371600" lvl="2" indent="-444500">
              <a:spcBef>
                <a:spcPts val="0"/>
              </a:spcBef>
              <a:spcAft>
                <a:spcPts val="0"/>
              </a:spcAft>
              <a:buSzPts val="3400"/>
              <a:buChar char="■"/>
              <a:defRPr sz="3400"/>
            </a:lvl3pPr>
            <a:lvl4pPr marL="1828800" lvl="3" indent="-444500">
              <a:spcBef>
                <a:spcPts val="0"/>
              </a:spcBef>
              <a:spcAft>
                <a:spcPts val="0"/>
              </a:spcAft>
              <a:buSzPts val="3400"/>
              <a:buChar char="●"/>
              <a:defRPr sz="3400"/>
            </a:lvl4pPr>
            <a:lvl5pPr marL="2286000" lvl="4" indent="-444500">
              <a:spcBef>
                <a:spcPts val="0"/>
              </a:spcBef>
              <a:spcAft>
                <a:spcPts val="0"/>
              </a:spcAft>
              <a:buSzPts val="3400"/>
              <a:buChar char="○"/>
              <a:defRPr sz="3400"/>
            </a:lvl5pPr>
            <a:lvl6pPr marL="2743200" lvl="5" indent="-444500">
              <a:spcBef>
                <a:spcPts val="0"/>
              </a:spcBef>
              <a:spcAft>
                <a:spcPts val="0"/>
              </a:spcAft>
              <a:buSzPts val="3400"/>
              <a:buChar char="■"/>
              <a:defRPr sz="3400"/>
            </a:lvl6pPr>
            <a:lvl7pPr marL="3200400" lvl="6" indent="-444500">
              <a:spcBef>
                <a:spcPts val="0"/>
              </a:spcBef>
              <a:spcAft>
                <a:spcPts val="0"/>
              </a:spcAft>
              <a:buSzPts val="3400"/>
              <a:buChar char="●"/>
              <a:defRPr sz="3400"/>
            </a:lvl7pPr>
            <a:lvl8pPr marL="3657600" lvl="7" indent="-444500">
              <a:spcBef>
                <a:spcPts val="0"/>
              </a:spcBef>
              <a:spcAft>
                <a:spcPts val="0"/>
              </a:spcAft>
              <a:buSzPts val="3400"/>
              <a:buChar char="○"/>
              <a:defRPr sz="3400"/>
            </a:lvl8pPr>
            <a:lvl9pPr marL="4114800" lvl="8" indent="-444500">
              <a:spcBef>
                <a:spcPts val="0"/>
              </a:spcBef>
              <a:spcAft>
                <a:spcPts val="0"/>
              </a:spcAft>
              <a:buSzPts val="3400"/>
              <a:buChar char="■"/>
              <a:defRPr sz="3400"/>
            </a:lvl9pPr>
          </a:lstStyle>
          <a:p>
            <a:endParaRPr/>
          </a:p>
        </p:txBody>
      </p:sp>
      <p:sp>
        <p:nvSpPr>
          <p:cNvPr id="24" name="Google Shape;24;p7"/>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lvl1pPr lvl="0" algn="ctr" rtl="0">
              <a:spcBef>
                <a:spcPts val="0"/>
              </a:spcBef>
              <a:spcAft>
                <a:spcPts val="0"/>
              </a:spcAft>
              <a:buSzPts val="7800"/>
              <a:buNone/>
              <a:defRPr/>
            </a:lvl1pPr>
            <a:lvl2pPr lvl="1" rtl="0">
              <a:spcBef>
                <a:spcPts val="0"/>
              </a:spcBef>
              <a:spcAft>
                <a:spcPts val="0"/>
              </a:spcAft>
              <a:buSzPts val="7800"/>
              <a:buNone/>
              <a:defRPr/>
            </a:lvl2pPr>
            <a:lvl3pPr lvl="2" rtl="0">
              <a:spcBef>
                <a:spcPts val="0"/>
              </a:spcBef>
              <a:spcAft>
                <a:spcPts val="0"/>
              </a:spcAft>
              <a:buSzPts val="7800"/>
              <a:buNone/>
              <a:defRPr/>
            </a:lvl3pPr>
            <a:lvl4pPr lvl="3" rtl="0">
              <a:spcBef>
                <a:spcPts val="0"/>
              </a:spcBef>
              <a:spcAft>
                <a:spcPts val="0"/>
              </a:spcAft>
              <a:buSzPts val="7800"/>
              <a:buNone/>
              <a:defRPr/>
            </a:lvl4pPr>
            <a:lvl5pPr lvl="4" rtl="0">
              <a:spcBef>
                <a:spcPts val="0"/>
              </a:spcBef>
              <a:spcAft>
                <a:spcPts val="0"/>
              </a:spcAft>
              <a:buSzPts val="7800"/>
              <a:buNone/>
              <a:defRPr/>
            </a:lvl5pPr>
            <a:lvl6pPr lvl="5" rtl="0">
              <a:spcBef>
                <a:spcPts val="0"/>
              </a:spcBef>
              <a:spcAft>
                <a:spcPts val="0"/>
              </a:spcAft>
              <a:buSzPts val="7800"/>
              <a:buNone/>
              <a:defRPr/>
            </a:lvl6pPr>
            <a:lvl7pPr lvl="6" rtl="0">
              <a:spcBef>
                <a:spcPts val="0"/>
              </a:spcBef>
              <a:spcAft>
                <a:spcPts val="0"/>
              </a:spcAft>
              <a:buSzPts val="7800"/>
              <a:buNone/>
              <a:defRPr/>
            </a:lvl7pPr>
            <a:lvl8pPr lvl="7" rtl="0">
              <a:spcBef>
                <a:spcPts val="0"/>
              </a:spcBef>
              <a:spcAft>
                <a:spcPts val="0"/>
              </a:spcAft>
              <a:buSzPts val="7800"/>
              <a:buNone/>
              <a:defRPr/>
            </a:lvl8pPr>
            <a:lvl9pPr lvl="8" rtl="0">
              <a:spcBef>
                <a:spcPts val="0"/>
              </a:spcBef>
              <a:spcAft>
                <a:spcPts val="0"/>
              </a:spcAft>
              <a:buSzPts val="78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1235276" y="1512315"/>
            <a:ext cx="16044900" cy="13743300"/>
          </a:xfrm>
          <a:prstGeom prst="rect">
            <a:avLst/>
          </a:prstGeom>
        </p:spPr>
        <p:txBody>
          <a:bodyPr spcFirstLastPara="1" wrap="square" lIns="255950" tIns="255950" rIns="255950" bIns="255950" anchor="ctr" anchorCtr="0">
            <a:noAutofit/>
          </a:bodyPr>
          <a:lstStyle>
            <a:lvl1pPr lvl="0">
              <a:spcBef>
                <a:spcPts val="0"/>
              </a:spcBef>
              <a:spcAft>
                <a:spcPts val="0"/>
              </a:spcAft>
              <a:buSzPts val="13400"/>
              <a:buNone/>
              <a:defRPr sz="13400"/>
            </a:lvl1pPr>
            <a:lvl2pPr lvl="1">
              <a:spcBef>
                <a:spcPts val="0"/>
              </a:spcBef>
              <a:spcAft>
                <a:spcPts val="0"/>
              </a:spcAft>
              <a:buSzPts val="13400"/>
              <a:buNone/>
              <a:defRPr sz="13400"/>
            </a:lvl2pPr>
            <a:lvl3pPr lvl="2">
              <a:spcBef>
                <a:spcPts val="0"/>
              </a:spcBef>
              <a:spcAft>
                <a:spcPts val="0"/>
              </a:spcAft>
              <a:buSzPts val="13400"/>
              <a:buNone/>
              <a:defRPr sz="13400"/>
            </a:lvl3pPr>
            <a:lvl4pPr lvl="3">
              <a:spcBef>
                <a:spcPts val="0"/>
              </a:spcBef>
              <a:spcAft>
                <a:spcPts val="0"/>
              </a:spcAft>
              <a:buSzPts val="13400"/>
              <a:buNone/>
              <a:defRPr sz="13400"/>
            </a:lvl4pPr>
            <a:lvl5pPr lvl="4">
              <a:spcBef>
                <a:spcPts val="0"/>
              </a:spcBef>
              <a:spcAft>
                <a:spcPts val="0"/>
              </a:spcAft>
              <a:buSzPts val="13400"/>
              <a:buNone/>
              <a:defRPr sz="13400"/>
            </a:lvl5pPr>
            <a:lvl6pPr lvl="5">
              <a:spcBef>
                <a:spcPts val="0"/>
              </a:spcBef>
              <a:spcAft>
                <a:spcPts val="0"/>
              </a:spcAft>
              <a:buSzPts val="13400"/>
              <a:buNone/>
              <a:defRPr sz="13400"/>
            </a:lvl6pPr>
            <a:lvl7pPr lvl="6">
              <a:spcBef>
                <a:spcPts val="0"/>
              </a:spcBef>
              <a:spcAft>
                <a:spcPts val="0"/>
              </a:spcAft>
              <a:buSzPts val="13400"/>
              <a:buNone/>
              <a:defRPr sz="13400"/>
            </a:lvl7pPr>
            <a:lvl8pPr lvl="7">
              <a:spcBef>
                <a:spcPts val="0"/>
              </a:spcBef>
              <a:spcAft>
                <a:spcPts val="0"/>
              </a:spcAft>
              <a:buSzPts val="13400"/>
              <a:buNone/>
              <a:defRPr sz="13400"/>
            </a:lvl8pPr>
            <a:lvl9pPr lvl="8">
              <a:spcBef>
                <a:spcPts val="0"/>
              </a:spcBef>
              <a:spcAft>
                <a:spcPts val="0"/>
              </a:spcAft>
              <a:buSzPts val="13400"/>
              <a:buNone/>
              <a:defRPr sz="134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7"/>
        <p:cNvGrpSpPr/>
        <p:nvPr/>
      </p:nvGrpSpPr>
      <p:grpSpPr>
        <a:xfrm>
          <a:off x="0" y="0"/>
          <a:ext cx="0" cy="0"/>
          <a:chOff x="0" y="0"/>
          <a:chExt cx="0" cy="0"/>
        </a:xfrm>
      </p:grpSpPr>
      <p:sp>
        <p:nvSpPr>
          <p:cNvPr id="28" name="Google Shape;28;p9"/>
          <p:cNvSpPr/>
          <p:nvPr/>
        </p:nvSpPr>
        <p:spPr>
          <a:xfrm>
            <a:off x="11520000" y="-420"/>
            <a:ext cx="11520000" cy="17280000"/>
          </a:xfrm>
          <a:prstGeom prst="rect">
            <a:avLst/>
          </a:prstGeom>
          <a:solidFill>
            <a:schemeClr val="lt2"/>
          </a:solidFill>
          <a:ln>
            <a:noFill/>
          </a:ln>
        </p:spPr>
        <p:txBody>
          <a:bodyPr spcFirstLastPara="1" wrap="square" lIns="255950" tIns="255950" rIns="255950" bIns="255950" anchor="ctr" anchorCtr="0">
            <a:noAutofit/>
          </a:bodyPr>
          <a:lstStyle/>
          <a:p>
            <a:pPr marL="0" lvl="0" indent="0" algn="l" rtl="0">
              <a:spcBef>
                <a:spcPts val="0"/>
              </a:spcBef>
              <a:spcAft>
                <a:spcPts val="0"/>
              </a:spcAft>
              <a:buNone/>
            </a:pPr>
            <a:endParaRPr/>
          </a:p>
        </p:txBody>
      </p:sp>
      <p:sp>
        <p:nvSpPr>
          <p:cNvPr id="29" name="Google Shape;29;p9"/>
          <p:cNvSpPr txBox="1">
            <a:spLocks noGrp="1"/>
          </p:cNvSpPr>
          <p:nvPr>
            <p:ph type="title"/>
          </p:nvPr>
        </p:nvSpPr>
        <p:spPr>
          <a:xfrm>
            <a:off x="668976" y="4142950"/>
            <a:ext cx="10192500" cy="4980000"/>
          </a:xfrm>
          <a:prstGeom prst="rect">
            <a:avLst/>
          </a:prstGeom>
        </p:spPr>
        <p:txBody>
          <a:bodyPr spcFirstLastPara="1" wrap="square" lIns="255950" tIns="255950" rIns="255950" bIns="255950" anchor="b" anchorCtr="0">
            <a:noAutofit/>
          </a:bodyPr>
          <a:lstStyle>
            <a:lvl1pPr lvl="0" algn="ctr">
              <a:spcBef>
                <a:spcPts val="0"/>
              </a:spcBef>
              <a:spcAft>
                <a:spcPts val="0"/>
              </a:spcAft>
              <a:buSzPts val="11800"/>
              <a:buNone/>
              <a:defRPr sz="11800"/>
            </a:lvl1pPr>
            <a:lvl2pPr lvl="1" algn="ctr">
              <a:spcBef>
                <a:spcPts val="0"/>
              </a:spcBef>
              <a:spcAft>
                <a:spcPts val="0"/>
              </a:spcAft>
              <a:buSzPts val="11800"/>
              <a:buNone/>
              <a:defRPr sz="11800"/>
            </a:lvl2pPr>
            <a:lvl3pPr lvl="2" algn="ctr">
              <a:spcBef>
                <a:spcPts val="0"/>
              </a:spcBef>
              <a:spcAft>
                <a:spcPts val="0"/>
              </a:spcAft>
              <a:buSzPts val="11800"/>
              <a:buNone/>
              <a:defRPr sz="11800"/>
            </a:lvl3pPr>
            <a:lvl4pPr lvl="3" algn="ctr">
              <a:spcBef>
                <a:spcPts val="0"/>
              </a:spcBef>
              <a:spcAft>
                <a:spcPts val="0"/>
              </a:spcAft>
              <a:buSzPts val="11800"/>
              <a:buNone/>
              <a:defRPr sz="11800"/>
            </a:lvl4pPr>
            <a:lvl5pPr lvl="4" algn="ctr">
              <a:spcBef>
                <a:spcPts val="0"/>
              </a:spcBef>
              <a:spcAft>
                <a:spcPts val="0"/>
              </a:spcAft>
              <a:buSzPts val="11800"/>
              <a:buNone/>
              <a:defRPr sz="11800"/>
            </a:lvl5pPr>
            <a:lvl6pPr lvl="5" algn="ctr">
              <a:spcBef>
                <a:spcPts val="0"/>
              </a:spcBef>
              <a:spcAft>
                <a:spcPts val="0"/>
              </a:spcAft>
              <a:buSzPts val="11800"/>
              <a:buNone/>
              <a:defRPr sz="11800"/>
            </a:lvl6pPr>
            <a:lvl7pPr lvl="6" algn="ctr">
              <a:spcBef>
                <a:spcPts val="0"/>
              </a:spcBef>
              <a:spcAft>
                <a:spcPts val="0"/>
              </a:spcAft>
              <a:buSzPts val="11800"/>
              <a:buNone/>
              <a:defRPr sz="11800"/>
            </a:lvl7pPr>
            <a:lvl8pPr lvl="7" algn="ctr">
              <a:spcBef>
                <a:spcPts val="0"/>
              </a:spcBef>
              <a:spcAft>
                <a:spcPts val="0"/>
              </a:spcAft>
              <a:buSzPts val="11800"/>
              <a:buNone/>
              <a:defRPr sz="11800"/>
            </a:lvl8pPr>
            <a:lvl9pPr lvl="8" algn="ctr">
              <a:spcBef>
                <a:spcPts val="0"/>
              </a:spcBef>
              <a:spcAft>
                <a:spcPts val="0"/>
              </a:spcAft>
              <a:buSzPts val="11800"/>
              <a:buNone/>
              <a:defRPr sz="11800"/>
            </a:lvl9pPr>
          </a:lstStyle>
          <a:p>
            <a:endParaRPr/>
          </a:p>
        </p:txBody>
      </p:sp>
      <p:sp>
        <p:nvSpPr>
          <p:cNvPr id="30" name="Google Shape;30;p9"/>
          <p:cNvSpPr txBox="1">
            <a:spLocks noGrp="1"/>
          </p:cNvSpPr>
          <p:nvPr>
            <p:ph type="subTitle" idx="1"/>
          </p:nvPr>
        </p:nvSpPr>
        <p:spPr>
          <a:xfrm>
            <a:off x="668976" y="9417155"/>
            <a:ext cx="10192500" cy="4149300"/>
          </a:xfrm>
          <a:prstGeom prst="rect">
            <a:avLst/>
          </a:prstGeom>
        </p:spPr>
        <p:txBody>
          <a:bodyPr spcFirstLastPara="1" wrap="square" lIns="255950" tIns="255950" rIns="255950" bIns="255950" anchor="t" anchorCtr="0">
            <a:noAutofit/>
          </a:bodyPr>
          <a:lstStyle>
            <a:lvl1pPr lvl="0" algn="ctr">
              <a:lnSpc>
                <a:spcPct val="100000"/>
              </a:lnSpc>
              <a:spcBef>
                <a:spcPts val="0"/>
              </a:spcBef>
              <a:spcAft>
                <a:spcPts val="0"/>
              </a:spcAft>
              <a:buSzPts val="5900"/>
              <a:buNone/>
              <a:defRPr sz="5900"/>
            </a:lvl1pPr>
            <a:lvl2pPr lvl="1" algn="ctr">
              <a:lnSpc>
                <a:spcPct val="100000"/>
              </a:lnSpc>
              <a:spcBef>
                <a:spcPts val="0"/>
              </a:spcBef>
              <a:spcAft>
                <a:spcPts val="0"/>
              </a:spcAft>
              <a:buSzPts val="5900"/>
              <a:buNone/>
              <a:defRPr sz="5900"/>
            </a:lvl2pPr>
            <a:lvl3pPr lvl="2" algn="ctr">
              <a:lnSpc>
                <a:spcPct val="100000"/>
              </a:lnSpc>
              <a:spcBef>
                <a:spcPts val="0"/>
              </a:spcBef>
              <a:spcAft>
                <a:spcPts val="0"/>
              </a:spcAft>
              <a:buSzPts val="5900"/>
              <a:buNone/>
              <a:defRPr sz="5900"/>
            </a:lvl3pPr>
            <a:lvl4pPr lvl="3" algn="ctr">
              <a:lnSpc>
                <a:spcPct val="100000"/>
              </a:lnSpc>
              <a:spcBef>
                <a:spcPts val="0"/>
              </a:spcBef>
              <a:spcAft>
                <a:spcPts val="0"/>
              </a:spcAft>
              <a:buSzPts val="5900"/>
              <a:buNone/>
              <a:defRPr sz="5900"/>
            </a:lvl4pPr>
            <a:lvl5pPr lvl="4" algn="ctr">
              <a:lnSpc>
                <a:spcPct val="100000"/>
              </a:lnSpc>
              <a:spcBef>
                <a:spcPts val="0"/>
              </a:spcBef>
              <a:spcAft>
                <a:spcPts val="0"/>
              </a:spcAft>
              <a:buSzPts val="5900"/>
              <a:buNone/>
              <a:defRPr sz="5900"/>
            </a:lvl5pPr>
            <a:lvl6pPr lvl="5" algn="ctr">
              <a:lnSpc>
                <a:spcPct val="100000"/>
              </a:lnSpc>
              <a:spcBef>
                <a:spcPts val="0"/>
              </a:spcBef>
              <a:spcAft>
                <a:spcPts val="0"/>
              </a:spcAft>
              <a:buSzPts val="5900"/>
              <a:buNone/>
              <a:defRPr sz="5900"/>
            </a:lvl6pPr>
            <a:lvl7pPr lvl="6" algn="ctr">
              <a:lnSpc>
                <a:spcPct val="100000"/>
              </a:lnSpc>
              <a:spcBef>
                <a:spcPts val="0"/>
              </a:spcBef>
              <a:spcAft>
                <a:spcPts val="0"/>
              </a:spcAft>
              <a:buSzPts val="5900"/>
              <a:buNone/>
              <a:defRPr sz="5900"/>
            </a:lvl7pPr>
            <a:lvl8pPr lvl="7" algn="ctr">
              <a:lnSpc>
                <a:spcPct val="100000"/>
              </a:lnSpc>
              <a:spcBef>
                <a:spcPts val="0"/>
              </a:spcBef>
              <a:spcAft>
                <a:spcPts val="0"/>
              </a:spcAft>
              <a:buSzPts val="5900"/>
              <a:buNone/>
              <a:defRPr sz="5900"/>
            </a:lvl8pPr>
            <a:lvl9pPr lvl="8" algn="ctr">
              <a:lnSpc>
                <a:spcPct val="100000"/>
              </a:lnSpc>
              <a:spcBef>
                <a:spcPts val="0"/>
              </a:spcBef>
              <a:spcAft>
                <a:spcPts val="0"/>
              </a:spcAft>
              <a:buSzPts val="5900"/>
              <a:buNone/>
              <a:defRPr sz="5900"/>
            </a:lvl9pPr>
          </a:lstStyle>
          <a:p>
            <a:endParaRPr/>
          </a:p>
        </p:txBody>
      </p:sp>
      <p:sp>
        <p:nvSpPr>
          <p:cNvPr id="31" name="Google Shape;31;p9"/>
          <p:cNvSpPr txBox="1">
            <a:spLocks noGrp="1"/>
          </p:cNvSpPr>
          <p:nvPr>
            <p:ph type="body" idx="2"/>
          </p:nvPr>
        </p:nvSpPr>
        <p:spPr>
          <a:xfrm>
            <a:off x="12445984" y="2432588"/>
            <a:ext cx="9668100" cy="12414000"/>
          </a:xfrm>
          <a:prstGeom prst="rect">
            <a:avLst/>
          </a:prstGeom>
        </p:spPr>
        <p:txBody>
          <a:bodyPr spcFirstLastPara="1" wrap="square" lIns="255950" tIns="255950" rIns="255950" bIns="255950" anchor="ctr" anchorCtr="0">
            <a:noAutofit/>
          </a:bodyPr>
          <a:lstStyle>
            <a:lvl1pPr marL="457200" lvl="0" indent="-469900">
              <a:spcBef>
                <a:spcPts val="0"/>
              </a:spcBef>
              <a:spcAft>
                <a:spcPts val="0"/>
              </a:spcAft>
              <a:buSzPts val="3800"/>
              <a:buChar char="●"/>
              <a:defRPr/>
            </a:lvl1pPr>
            <a:lvl2pPr marL="914400" lvl="1" indent="-469900">
              <a:spcBef>
                <a:spcPts val="0"/>
              </a:spcBef>
              <a:spcAft>
                <a:spcPts val="0"/>
              </a:spcAft>
              <a:buSzPts val="3800"/>
              <a:buChar char="○"/>
              <a:defRPr/>
            </a:lvl2pPr>
            <a:lvl3pPr marL="1371600" lvl="2" indent="-469900">
              <a:spcBef>
                <a:spcPts val="0"/>
              </a:spcBef>
              <a:spcAft>
                <a:spcPts val="0"/>
              </a:spcAft>
              <a:buSzPts val="3800"/>
              <a:buChar char="■"/>
              <a:defRPr/>
            </a:lvl3pPr>
            <a:lvl4pPr marL="1828800" lvl="3" indent="-469900">
              <a:spcBef>
                <a:spcPts val="0"/>
              </a:spcBef>
              <a:spcAft>
                <a:spcPts val="0"/>
              </a:spcAft>
              <a:buSzPts val="3800"/>
              <a:buChar char="●"/>
              <a:defRPr/>
            </a:lvl4pPr>
            <a:lvl5pPr marL="2286000" lvl="4" indent="-469900">
              <a:spcBef>
                <a:spcPts val="0"/>
              </a:spcBef>
              <a:spcAft>
                <a:spcPts val="0"/>
              </a:spcAft>
              <a:buSzPts val="3800"/>
              <a:buChar char="○"/>
              <a:defRPr/>
            </a:lvl5pPr>
            <a:lvl6pPr marL="2743200" lvl="5" indent="-469900">
              <a:spcBef>
                <a:spcPts val="0"/>
              </a:spcBef>
              <a:spcAft>
                <a:spcPts val="0"/>
              </a:spcAft>
              <a:buSzPts val="3800"/>
              <a:buChar char="■"/>
              <a:defRPr/>
            </a:lvl6pPr>
            <a:lvl7pPr marL="3200400" lvl="6" indent="-469900">
              <a:spcBef>
                <a:spcPts val="0"/>
              </a:spcBef>
              <a:spcAft>
                <a:spcPts val="0"/>
              </a:spcAft>
              <a:buSzPts val="3800"/>
              <a:buChar char="●"/>
              <a:defRPr/>
            </a:lvl7pPr>
            <a:lvl8pPr marL="3657600" lvl="7" indent="-469900">
              <a:spcBef>
                <a:spcPts val="0"/>
              </a:spcBef>
              <a:spcAft>
                <a:spcPts val="0"/>
              </a:spcAft>
              <a:buSzPts val="3800"/>
              <a:buChar char="○"/>
              <a:defRPr/>
            </a:lvl8pPr>
            <a:lvl9pPr marL="4114800" lvl="8" indent="-469900">
              <a:spcBef>
                <a:spcPts val="0"/>
              </a:spcBef>
              <a:spcAft>
                <a:spcPts val="0"/>
              </a:spcAft>
              <a:buSzPts val="3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2"/>
        <p:cNvGrpSpPr/>
        <p:nvPr/>
      </p:nvGrpSpPr>
      <p:grpSpPr>
        <a:xfrm>
          <a:off x="0" y="0"/>
          <a:ext cx="0" cy="0"/>
          <a:chOff x="0" y="0"/>
          <a:chExt cx="0" cy="0"/>
        </a:xfrm>
      </p:grpSpPr>
      <p:sp>
        <p:nvSpPr>
          <p:cNvPr id="33" name="Google Shape;33;p10"/>
          <p:cNvSpPr txBox="1">
            <a:spLocks noGrp="1"/>
          </p:cNvSpPr>
          <p:nvPr>
            <p:ph type="body" idx="1"/>
          </p:nvPr>
        </p:nvSpPr>
        <p:spPr>
          <a:xfrm>
            <a:off x="785386" y="14212955"/>
            <a:ext cx="15115200" cy="2032800"/>
          </a:xfrm>
          <a:prstGeom prst="rect">
            <a:avLst/>
          </a:prstGeom>
        </p:spPr>
        <p:txBody>
          <a:bodyPr spcFirstLastPara="1" wrap="square" lIns="255950" tIns="255950" rIns="255950" bIns="255950" anchor="ctr" anchorCtr="0">
            <a:noAutofit/>
          </a:bodyPr>
          <a:lstStyle>
            <a:lvl1pPr marL="457200" lvl="0" indent="-228600">
              <a:lnSpc>
                <a:spcPct val="100000"/>
              </a:lnSpc>
              <a:spcBef>
                <a:spcPts val="0"/>
              </a:spcBef>
              <a:spcAft>
                <a:spcPts val="0"/>
              </a:spcAft>
              <a:buSzPts val="3800"/>
              <a:buNone/>
              <a:defRPr/>
            </a:lvl1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34"/>
        <p:cNvGrpSpPr/>
        <p:nvPr/>
      </p:nvGrpSpPr>
      <p:grpSpPr>
        <a:xfrm>
          <a:off x="0" y="0"/>
          <a:ext cx="0" cy="0"/>
          <a:chOff x="0" y="0"/>
          <a:chExt cx="0" cy="0"/>
        </a:xfrm>
      </p:grpSpPr>
      <p:sp>
        <p:nvSpPr>
          <p:cNvPr id="35" name="Google Shape;35;p11"/>
          <p:cNvSpPr txBox="1">
            <a:spLocks noGrp="1"/>
          </p:cNvSpPr>
          <p:nvPr>
            <p:ph type="title" hasCustomPrompt="1"/>
          </p:nvPr>
        </p:nvSpPr>
        <p:spPr>
          <a:xfrm>
            <a:off x="785386" y="3716115"/>
            <a:ext cx="21469200" cy="6596400"/>
          </a:xfrm>
          <a:prstGeom prst="rect">
            <a:avLst/>
          </a:prstGeom>
        </p:spPr>
        <p:txBody>
          <a:bodyPr spcFirstLastPara="1" wrap="square" lIns="255950" tIns="255950" rIns="255950" bIns="255950" anchor="b" anchorCtr="0">
            <a:noAutofit/>
          </a:bodyPr>
          <a:lstStyle>
            <a:lvl1pPr lvl="0" algn="ctr">
              <a:spcBef>
                <a:spcPts val="0"/>
              </a:spcBef>
              <a:spcAft>
                <a:spcPts val="0"/>
              </a:spcAft>
              <a:buSzPts val="33600"/>
              <a:buNone/>
              <a:defRPr sz="33600"/>
            </a:lvl1pPr>
            <a:lvl2pPr lvl="1" algn="ctr">
              <a:spcBef>
                <a:spcPts val="0"/>
              </a:spcBef>
              <a:spcAft>
                <a:spcPts val="0"/>
              </a:spcAft>
              <a:buSzPts val="33600"/>
              <a:buNone/>
              <a:defRPr sz="33600"/>
            </a:lvl2pPr>
            <a:lvl3pPr lvl="2" algn="ctr">
              <a:spcBef>
                <a:spcPts val="0"/>
              </a:spcBef>
              <a:spcAft>
                <a:spcPts val="0"/>
              </a:spcAft>
              <a:buSzPts val="33600"/>
              <a:buNone/>
              <a:defRPr sz="33600"/>
            </a:lvl3pPr>
            <a:lvl4pPr lvl="3" algn="ctr">
              <a:spcBef>
                <a:spcPts val="0"/>
              </a:spcBef>
              <a:spcAft>
                <a:spcPts val="0"/>
              </a:spcAft>
              <a:buSzPts val="33600"/>
              <a:buNone/>
              <a:defRPr sz="33600"/>
            </a:lvl4pPr>
            <a:lvl5pPr lvl="4" algn="ctr">
              <a:spcBef>
                <a:spcPts val="0"/>
              </a:spcBef>
              <a:spcAft>
                <a:spcPts val="0"/>
              </a:spcAft>
              <a:buSzPts val="33600"/>
              <a:buNone/>
              <a:defRPr sz="33600"/>
            </a:lvl5pPr>
            <a:lvl6pPr lvl="5" algn="ctr">
              <a:spcBef>
                <a:spcPts val="0"/>
              </a:spcBef>
              <a:spcAft>
                <a:spcPts val="0"/>
              </a:spcAft>
              <a:buSzPts val="33600"/>
              <a:buNone/>
              <a:defRPr sz="33600"/>
            </a:lvl6pPr>
            <a:lvl7pPr lvl="6" algn="ctr">
              <a:spcBef>
                <a:spcPts val="0"/>
              </a:spcBef>
              <a:spcAft>
                <a:spcPts val="0"/>
              </a:spcAft>
              <a:buSzPts val="33600"/>
              <a:buNone/>
              <a:defRPr sz="33600"/>
            </a:lvl7pPr>
            <a:lvl8pPr lvl="7" algn="ctr">
              <a:spcBef>
                <a:spcPts val="0"/>
              </a:spcBef>
              <a:spcAft>
                <a:spcPts val="0"/>
              </a:spcAft>
              <a:buSzPts val="33600"/>
              <a:buNone/>
              <a:defRPr sz="33600"/>
            </a:lvl8pPr>
            <a:lvl9pPr lvl="8" algn="ctr">
              <a:spcBef>
                <a:spcPts val="0"/>
              </a:spcBef>
              <a:spcAft>
                <a:spcPts val="0"/>
              </a:spcAft>
              <a:buSzPts val="33600"/>
              <a:buNone/>
              <a:defRPr sz="33600"/>
            </a:lvl9pPr>
          </a:lstStyle>
          <a:p>
            <a:r>
              <a:t>xx%</a:t>
            </a:r>
          </a:p>
        </p:txBody>
      </p:sp>
      <p:sp>
        <p:nvSpPr>
          <p:cNvPr id="36" name="Google Shape;36;p11"/>
          <p:cNvSpPr txBox="1">
            <a:spLocks noGrp="1"/>
          </p:cNvSpPr>
          <p:nvPr>
            <p:ph type="body" idx="1"/>
          </p:nvPr>
        </p:nvSpPr>
        <p:spPr>
          <a:xfrm>
            <a:off x="785386" y="10590152"/>
            <a:ext cx="21469200" cy="4370100"/>
          </a:xfrm>
          <a:prstGeom prst="rect">
            <a:avLst/>
          </a:prstGeom>
        </p:spPr>
        <p:txBody>
          <a:bodyPr spcFirstLastPara="1" wrap="square" lIns="255950" tIns="255950" rIns="255950" bIns="255950" anchor="t" anchorCtr="0">
            <a:noAutofit/>
          </a:bodyPr>
          <a:lstStyle>
            <a:lvl1pPr marL="457200" lvl="0" indent="-469900" algn="ctr">
              <a:spcBef>
                <a:spcPts val="0"/>
              </a:spcBef>
              <a:spcAft>
                <a:spcPts val="0"/>
              </a:spcAft>
              <a:buSzPts val="3800"/>
              <a:buChar char="●"/>
              <a:defRPr/>
            </a:lvl1pPr>
            <a:lvl2pPr marL="914400" lvl="1" indent="-469900" algn="ctr">
              <a:spcBef>
                <a:spcPts val="0"/>
              </a:spcBef>
              <a:spcAft>
                <a:spcPts val="0"/>
              </a:spcAft>
              <a:buSzPts val="3800"/>
              <a:buChar char="○"/>
              <a:defRPr/>
            </a:lvl2pPr>
            <a:lvl3pPr marL="1371600" lvl="2" indent="-469900" algn="ctr">
              <a:spcBef>
                <a:spcPts val="0"/>
              </a:spcBef>
              <a:spcAft>
                <a:spcPts val="0"/>
              </a:spcAft>
              <a:buSzPts val="3800"/>
              <a:buChar char="■"/>
              <a:defRPr/>
            </a:lvl3pPr>
            <a:lvl4pPr marL="1828800" lvl="3" indent="-469900" algn="ctr">
              <a:spcBef>
                <a:spcPts val="0"/>
              </a:spcBef>
              <a:spcAft>
                <a:spcPts val="0"/>
              </a:spcAft>
              <a:buSzPts val="3800"/>
              <a:buChar char="●"/>
              <a:defRPr/>
            </a:lvl4pPr>
            <a:lvl5pPr marL="2286000" lvl="4" indent="-469900" algn="ctr">
              <a:spcBef>
                <a:spcPts val="0"/>
              </a:spcBef>
              <a:spcAft>
                <a:spcPts val="0"/>
              </a:spcAft>
              <a:buSzPts val="3800"/>
              <a:buChar char="○"/>
              <a:defRPr/>
            </a:lvl5pPr>
            <a:lvl6pPr marL="2743200" lvl="5" indent="-469900" algn="ctr">
              <a:spcBef>
                <a:spcPts val="0"/>
              </a:spcBef>
              <a:spcAft>
                <a:spcPts val="0"/>
              </a:spcAft>
              <a:buSzPts val="3800"/>
              <a:buChar char="■"/>
              <a:defRPr/>
            </a:lvl6pPr>
            <a:lvl7pPr marL="3200400" lvl="6" indent="-469900" algn="ctr">
              <a:spcBef>
                <a:spcPts val="0"/>
              </a:spcBef>
              <a:spcAft>
                <a:spcPts val="0"/>
              </a:spcAft>
              <a:buSzPts val="3800"/>
              <a:buChar char="●"/>
              <a:defRPr/>
            </a:lvl7pPr>
            <a:lvl8pPr marL="3657600" lvl="7" indent="-469900" algn="ctr">
              <a:spcBef>
                <a:spcPts val="0"/>
              </a:spcBef>
              <a:spcAft>
                <a:spcPts val="0"/>
              </a:spcAft>
              <a:buSzPts val="3800"/>
              <a:buChar char="○"/>
              <a:defRPr/>
            </a:lvl8pPr>
            <a:lvl9pPr marL="4114800" lvl="8" indent="-469900" algn="ctr">
              <a:spcBef>
                <a:spcPts val="0"/>
              </a:spcBef>
              <a:spcAft>
                <a:spcPts val="0"/>
              </a:spcAft>
              <a:buSzPts val="38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7"/>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2">
  <p:cSld name="TITLE_ONLY_1_1">
    <p:spTree>
      <p:nvGrpSpPr>
        <p:cNvPr id="1" name="Shape 40"/>
        <p:cNvGrpSpPr/>
        <p:nvPr/>
      </p:nvGrpSpPr>
      <p:grpSpPr>
        <a:xfrm>
          <a:off x="0" y="0"/>
          <a:ext cx="0" cy="0"/>
          <a:chOff x="0" y="0"/>
          <a:chExt cx="0" cy="0"/>
        </a:xfrm>
      </p:grpSpPr>
      <p:sp>
        <p:nvSpPr>
          <p:cNvPr id="41" name="Google Shape;41;p14"/>
          <p:cNvSpPr txBox="1">
            <a:spLocks noGrp="1"/>
          </p:cNvSpPr>
          <p:nvPr>
            <p:ph type="title"/>
          </p:nvPr>
        </p:nvSpPr>
        <p:spPr>
          <a:xfrm>
            <a:off x="1402200" y="1495097"/>
            <a:ext cx="20235600" cy="1627500"/>
          </a:xfrm>
          <a:prstGeom prst="rect">
            <a:avLst/>
          </a:prstGeom>
        </p:spPr>
        <p:txBody>
          <a:bodyPr spcFirstLastPara="1" wrap="square" lIns="255950" tIns="255950" rIns="255950" bIns="255950" anchor="t" anchorCtr="0">
            <a:noAutofit/>
          </a:bodyPr>
          <a:lstStyle>
            <a:lvl1pPr lvl="0" rtl="0">
              <a:lnSpc>
                <a:spcPct val="115000"/>
              </a:lnSpc>
              <a:spcBef>
                <a:spcPts val="0"/>
              </a:spcBef>
              <a:spcAft>
                <a:spcPts val="0"/>
              </a:spcAft>
              <a:buSzPts val="7800"/>
              <a:buNone/>
              <a:defRPr/>
            </a:lvl1pPr>
            <a:lvl2pPr lvl="1" rtl="0">
              <a:spcBef>
                <a:spcPts val="0"/>
              </a:spcBef>
              <a:spcAft>
                <a:spcPts val="0"/>
              </a:spcAft>
              <a:buSzPts val="7800"/>
              <a:buNone/>
              <a:defRPr/>
            </a:lvl2pPr>
            <a:lvl3pPr lvl="2" rtl="0">
              <a:spcBef>
                <a:spcPts val="0"/>
              </a:spcBef>
              <a:spcAft>
                <a:spcPts val="0"/>
              </a:spcAft>
              <a:buSzPts val="7800"/>
              <a:buNone/>
              <a:defRPr/>
            </a:lvl3pPr>
            <a:lvl4pPr lvl="3" rtl="0">
              <a:spcBef>
                <a:spcPts val="0"/>
              </a:spcBef>
              <a:spcAft>
                <a:spcPts val="0"/>
              </a:spcAft>
              <a:buSzPts val="7800"/>
              <a:buNone/>
              <a:defRPr/>
            </a:lvl4pPr>
            <a:lvl5pPr lvl="4" rtl="0">
              <a:spcBef>
                <a:spcPts val="0"/>
              </a:spcBef>
              <a:spcAft>
                <a:spcPts val="0"/>
              </a:spcAft>
              <a:buSzPts val="7800"/>
              <a:buNone/>
              <a:defRPr/>
            </a:lvl5pPr>
            <a:lvl6pPr lvl="5" rtl="0">
              <a:spcBef>
                <a:spcPts val="0"/>
              </a:spcBef>
              <a:spcAft>
                <a:spcPts val="0"/>
              </a:spcAft>
              <a:buSzPts val="7800"/>
              <a:buNone/>
              <a:defRPr/>
            </a:lvl6pPr>
            <a:lvl7pPr lvl="6" rtl="0">
              <a:spcBef>
                <a:spcPts val="0"/>
              </a:spcBef>
              <a:spcAft>
                <a:spcPts val="0"/>
              </a:spcAft>
              <a:buSzPts val="7800"/>
              <a:buNone/>
              <a:defRPr/>
            </a:lvl7pPr>
            <a:lvl8pPr lvl="7" rtl="0">
              <a:spcBef>
                <a:spcPts val="0"/>
              </a:spcBef>
              <a:spcAft>
                <a:spcPts val="0"/>
              </a:spcAft>
              <a:buSzPts val="7800"/>
              <a:buNone/>
              <a:defRPr/>
            </a:lvl8pPr>
            <a:lvl9pPr lvl="8" rtl="0">
              <a:spcBef>
                <a:spcPts val="0"/>
              </a:spcBef>
              <a:spcAft>
                <a:spcPts val="0"/>
              </a:spcAft>
              <a:buSzPts val="78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85386" y="1495097"/>
            <a:ext cx="21469200" cy="1923900"/>
          </a:xfrm>
          <a:prstGeom prst="rect">
            <a:avLst/>
          </a:prstGeom>
          <a:noFill/>
          <a:ln>
            <a:noFill/>
          </a:ln>
        </p:spPr>
        <p:txBody>
          <a:bodyPr spcFirstLastPara="1" wrap="square" lIns="255950" tIns="255950" rIns="255950" bIns="255950" anchor="t" anchorCtr="0">
            <a:noAutofit/>
          </a:bodyPr>
          <a:lstStyle>
            <a:lvl1pPr lvl="0" algn="ctr">
              <a:spcBef>
                <a:spcPts val="0"/>
              </a:spcBef>
              <a:spcAft>
                <a:spcPts val="0"/>
              </a:spcAft>
              <a:buClr>
                <a:schemeClr val="dk1"/>
              </a:buClr>
              <a:buSzPts val="7800"/>
              <a:buFont typeface="Poiret One"/>
              <a:buNone/>
              <a:defRPr sz="7800" b="1">
                <a:solidFill>
                  <a:schemeClr val="dk1"/>
                </a:solidFill>
                <a:latin typeface="Poiret One"/>
                <a:ea typeface="Poiret One"/>
                <a:cs typeface="Poiret One"/>
                <a:sym typeface="Poiret One"/>
              </a:defRPr>
            </a:lvl1pPr>
            <a:lvl2pPr lvl="1">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2pPr>
            <a:lvl3pPr lvl="2">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3pPr>
            <a:lvl4pPr lvl="3">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4pPr>
            <a:lvl5pPr lvl="4">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5pPr>
            <a:lvl6pPr lvl="5">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6pPr>
            <a:lvl7pPr lvl="6">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7pPr>
            <a:lvl8pPr lvl="7">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8pPr>
            <a:lvl9pPr lvl="8">
              <a:spcBef>
                <a:spcPts val="0"/>
              </a:spcBef>
              <a:spcAft>
                <a:spcPts val="0"/>
              </a:spcAft>
              <a:buClr>
                <a:schemeClr val="dk1"/>
              </a:buClr>
              <a:buSzPts val="7800"/>
              <a:buFont typeface="Bebas Neue"/>
              <a:buNone/>
              <a:defRPr sz="7800">
                <a:solidFill>
                  <a:schemeClr val="dk1"/>
                </a:solidFill>
                <a:latin typeface="Bebas Neue"/>
                <a:ea typeface="Bebas Neue"/>
                <a:cs typeface="Bebas Neue"/>
                <a:sym typeface="Bebas Neue"/>
              </a:defRPr>
            </a:lvl9pPr>
          </a:lstStyle>
          <a:p>
            <a:endParaRPr/>
          </a:p>
        </p:txBody>
      </p:sp>
      <p:sp>
        <p:nvSpPr>
          <p:cNvPr id="7" name="Google Shape;7;p1"/>
          <p:cNvSpPr txBox="1">
            <a:spLocks noGrp="1"/>
          </p:cNvSpPr>
          <p:nvPr>
            <p:ph type="body" idx="1"/>
          </p:nvPr>
        </p:nvSpPr>
        <p:spPr>
          <a:xfrm>
            <a:off x="785386" y="3871832"/>
            <a:ext cx="21469200" cy="11477700"/>
          </a:xfrm>
          <a:prstGeom prst="rect">
            <a:avLst/>
          </a:prstGeom>
          <a:noFill/>
          <a:ln>
            <a:noFill/>
          </a:ln>
        </p:spPr>
        <p:txBody>
          <a:bodyPr spcFirstLastPara="1" wrap="square" lIns="255950" tIns="255950" rIns="255950" bIns="255950" anchor="t" anchorCtr="0">
            <a:noAutofit/>
          </a:bodyPr>
          <a:lstStyle>
            <a:lvl1pPr marL="457200" lvl="0"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1pPr>
            <a:lvl2pPr marL="914400" lvl="1"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2pPr>
            <a:lvl3pPr marL="1371600" lvl="2"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3pPr>
            <a:lvl4pPr marL="1828800" lvl="3"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4pPr>
            <a:lvl5pPr marL="2286000" lvl="4"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5pPr>
            <a:lvl6pPr marL="2743200" lvl="5"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6pPr>
            <a:lvl7pPr marL="3200400" lvl="6"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7pPr>
            <a:lvl8pPr marL="3657600" lvl="7"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8pPr>
            <a:lvl9pPr marL="4114800" lvl="8" indent="-469900">
              <a:lnSpc>
                <a:spcPct val="115000"/>
              </a:lnSpc>
              <a:spcBef>
                <a:spcPts val="0"/>
              </a:spcBef>
              <a:spcAft>
                <a:spcPts val="0"/>
              </a:spcAft>
              <a:buClr>
                <a:schemeClr val="dk1"/>
              </a:buClr>
              <a:buSzPts val="3800"/>
              <a:buFont typeface="Poppins"/>
              <a:buChar char="■"/>
              <a:defRPr sz="3800">
                <a:solidFill>
                  <a:schemeClr val="dk1"/>
                </a:solidFill>
                <a:latin typeface="Poppins"/>
                <a:ea typeface="Poppins"/>
                <a:cs typeface="Poppins"/>
                <a:sym typeface="Poppi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4" r:id="rId6"/>
    <p:sldLayoutId id="2147483655" r:id="rId7"/>
    <p:sldLayoutId id="2147483656" r:id="rId8"/>
    <p:sldLayoutId id="2147483657" r:id="rId9"/>
    <p:sldLayoutId id="2147483658" r:id="rId10"/>
    <p:sldLayoutId id="214748366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
          <p15:clr>
            <a:srgbClr val="EA4335"/>
          </p15:clr>
        </p15:guide>
        <p15:guide id="2" pos="14221">
          <p15:clr>
            <a:srgbClr val="EA4335"/>
          </p15:clr>
        </p15:guide>
        <p15:guide id="3" orient="horz" pos="300">
          <p15:clr>
            <a:srgbClr val="EA4335"/>
          </p15:clr>
        </p15:guide>
        <p15:guide id="4" orient="horz" pos="10598">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grpSp>
        <p:nvGrpSpPr>
          <p:cNvPr id="61" name="Google Shape;61;p21"/>
          <p:cNvGrpSpPr/>
          <p:nvPr/>
        </p:nvGrpSpPr>
        <p:grpSpPr>
          <a:xfrm>
            <a:off x="2614936" y="1748125"/>
            <a:ext cx="17775011" cy="13820225"/>
            <a:chOff x="2614936" y="1748125"/>
            <a:chExt cx="17775011" cy="13820225"/>
          </a:xfrm>
        </p:grpSpPr>
        <p:sp>
          <p:nvSpPr>
            <p:cNvPr id="62" name="Google Shape;62;p21"/>
            <p:cNvSpPr/>
            <p:nvPr/>
          </p:nvSpPr>
          <p:spPr>
            <a:xfrm>
              <a:off x="19504647" y="1748125"/>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3" name="Google Shape;63;p21"/>
            <p:cNvCxnSpPr/>
            <p:nvPr/>
          </p:nvCxnSpPr>
          <p:spPr>
            <a:xfrm>
              <a:off x="3487325" y="3715950"/>
              <a:ext cx="0" cy="9848100"/>
            </a:xfrm>
            <a:prstGeom prst="straightConnector1">
              <a:avLst/>
            </a:prstGeom>
            <a:noFill/>
            <a:ln w="19050" cap="flat" cmpd="sng">
              <a:solidFill>
                <a:schemeClr val="dk2"/>
              </a:solidFill>
              <a:prstDash val="solid"/>
              <a:round/>
              <a:headEnd type="none" w="med" len="med"/>
              <a:tailEnd type="none" w="med" len="med"/>
            </a:ln>
          </p:spPr>
        </p:cxnSp>
        <p:cxnSp>
          <p:nvCxnSpPr>
            <p:cNvPr id="64" name="Google Shape;64;p21"/>
            <p:cNvCxnSpPr/>
            <p:nvPr/>
          </p:nvCxnSpPr>
          <p:spPr>
            <a:xfrm>
              <a:off x="19504650" y="3715950"/>
              <a:ext cx="0" cy="9848100"/>
            </a:xfrm>
            <a:prstGeom prst="straightConnector1">
              <a:avLst/>
            </a:prstGeom>
            <a:noFill/>
            <a:ln w="19050" cap="flat" cmpd="sng">
              <a:solidFill>
                <a:schemeClr val="dk2"/>
              </a:solidFill>
              <a:prstDash val="solid"/>
              <a:round/>
              <a:headEnd type="none" w="med" len="med"/>
              <a:tailEnd type="none" w="med" len="med"/>
            </a:ln>
          </p:spPr>
        </p:cxnSp>
        <p:sp>
          <p:nvSpPr>
            <p:cNvPr id="65" name="Google Shape;65;p21"/>
            <p:cNvSpPr/>
            <p:nvPr/>
          </p:nvSpPr>
          <p:spPr>
            <a:xfrm>
              <a:off x="3079950" y="2170650"/>
              <a:ext cx="16880100" cy="129387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1"/>
            <p:cNvSpPr/>
            <p:nvPr/>
          </p:nvSpPr>
          <p:spPr>
            <a:xfrm>
              <a:off x="2614936" y="146830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21"/>
          <p:cNvGrpSpPr/>
          <p:nvPr/>
        </p:nvGrpSpPr>
        <p:grpSpPr>
          <a:xfrm>
            <a:off x="457194" y="475494"/>
            <a:ext cx="5086529" cy="5086529"/>
            <a:chOff x="457194" y="475494"/>
            <a:chExt cx="5086529" cy="5086529"/>
          </a:xfrm>
        </p:grpSpPr>
        <p:sp>
          <p:nvSpPr>
            <p:cNvPr id="68" name="Google Shape;68;p21"/>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9" name="Google Shape;69;p21"/>
            <p:cNvCxnSpPr>
              <a:stCxn id="68" idx="0"/>
              <a:endCxn id="68"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70" name="Google Shape;70;p21"/>
            <p:cNvCxnSpPr>
              <a:stCxn id="68" idx="1"/>
              <a:endCxn id="68"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71" name="Google Shape;71;p21"/>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2" name="Google Shape;72;p21"/>
            <p:cNvGrpSpPr/>
            <p:nvPr/>
          </p:nvGrpSpPr>
          <p:grpSpPr>
            <a:xfrm>
              <a:off x="1410399" y="598191"/>
              <a:ext cx="4133324" cy="707810"/>
              <a:chOff x="1111200" y="531918"/>
              <a:chExt cx="2835900" cy="485633"/>
            </a:xfrm>
          </p:grpSpPr>
          <p:cxnSp>
            <p:nvCxnSpPr>
              <p:cNvPr id="73" name="Google Shape;73;p21"/>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74" name="Google Shape;74;p21"/>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75" name="Google Shape;75;p21"/>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1"/>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1"/>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8" name="Google Shape;78;p21"/>
            <p:cNvCxnSpPr>
              <a:stCxn id="71" idx="1"/>
              <a:endCxn id="71"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79" name="Google Shape;79;p21"/>
            <p:cNvCxnSpPr>
              <a:stCxn id="71"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80" name="Google Shape;80;p21"/>
            <p:cNvGrpSpPr/>
            <p:nvPr/>
          </p:nvGrpSpPr>
          <p:grpSpPr>
            <a:xfrm rot="5400000">
              <a:off x="-1132756" y="3141456"/>
              <a:ext cx="4133324" cy="707810"/>
              <a:chOff x="1111200" y="531918"/>
              <a:chExt cx="2835900" cy="485633"/>
            </a:xfrm>
          </p:grpSpPr>
          <p:cxnSp>
            <p:nvCxnSpPr>
              <p:cNvPr id="81" name="Google Shape;81;p21"/>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82" name="Google Shape;82;p21"/>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83" name="Google Shape;83;p21"/>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1"/>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1"/>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6" name="Google Shape;86;p21"/>
          <p:cNvGrpSpPr/>
          <p:nvPr/>
        </p:nvGrpSpPr>
        <p:grpSpPr>
          <a:xfrm rot="10800000">
            <a:off x="17490008" y="11738419"/>
            <a:ext cx="5086529" cy="5086529"/>
            <a:chOff x="457194" y="475494"/>
            <a:chExt cx="5086529" cy="5086529"/>
          </a:xfrm>
        </p:grpSpPr>
        <p:sp>
          <p:nvSpPr>
            <p:cNvPr id="87" name="Google Shape;87;p21"/>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8" name="Google Shape;88;p21"/>
            <p:cNvCxnSpPr>
              <a:stCxn id="87" idx="0"/>
              <a:endCxn id="8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89" name="Google Shape;89;p21"/>
            <p:cNvCxnSpPr>
              <a:stCxn id="87" idx="1"/>
              <a:endCxn id="8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90" name="Google Shape;90;p21"/>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1" name="Google Shape;91;p21"/>
            <p:cNvGrpSpPr/>
            <p:nvPr/>
          </p:nvGrpSpPr>
          <p:grpSpPr>
            <a:xfrm>
              <a:off x="1410399" y="598191"/>
              <a:ext cx="4133324" cy="707810"/>
              <a:chOff x="1111200" y="531918"/>
              <a:chExt cx="2835900" cy="485633"/>
            </a:xfrm>
          </p:grpSpPr>
          <p:cxnSp>
            <p:nvCxnSpPr>
              <p:cNvPr id="92" name="Google Shape;92;p21"/>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93" name="Google Shape;93;p21"/>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94" name="Google Shape;94;p21"/>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1"/>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1"/>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97" name="Google Shape;97;p21"/>
            <p:cNvCxnSpPr>
              <a:stCxn id="90" idx="1"/>
              <a:endCxn id="9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98" name="Google Shape;98;p21"/>
            <p:cNvCxnSpPr>
              <a:stCxn id="9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99" name="Google Shape;99;p21"/>
            <p:cNvGrpSpPr/>
            <p:nvPr/>
          </p:nvGrpSpPr>
          <p:grpSpPr>
            <a:xfrm rot="5400000">
              <a:off x="-1132756" y="3141456"/>
              <a:ext cx="4133324" cy="707810"/>
              <a:chOff x="1111200" y="531918"/>
              <a:chExt cx="2835900" cy="485633"/>
            </a:xfrm>
          </p:grpSpPr>
          <p:cxnSp>
            <p:nvCxnSpPr>
              <p:cNvPr id="100" name="Google Shape;100;p21"/>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01" name="Google Shape;101;p21"/>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02" name="Google Shape;102;p21"/>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1"/>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1"/>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5" name="Google Shape;105;p21"/>
          <p:cNvSpPr txBox="1">
            <a:spLocks noGrp="1"/>
          </p:cNvSpPr>
          <p:nvPr>
            <p:ph type="ctrTitle"/>
          </p:nvPr>
        </p:nvSpPr>
        <p:spPr>
          <a:xfrm>
            <a:off x="4164600" y="3159375"/>
            <a:ext cx="14710800" cy="8953500"/>
          </a:xfrm>
          <a:prstGeom prst="rect">
            <a:avLst/>
          </a:prstGeom>
        </p:spPr>
        <p:txBody>
          <a:bodyPr spcFirstLastPara="1" wrap="square" lIns="255950" tIns="255950" rIns="255950" bIns="255950" anchor="ctr" anchorCtr="0">
            <a:noAutofit/>
          </a:bodyPr>
          <a:lstStyle/>
          <a:p>
            <a:pPr marL="0" lvl="0" indent="0" algn="ctr" rtl="0">
              <a:spcBef>
                <a:spcPts val="0"/>
              </a:spcBef>
              <a:spcAft>
                <a:spcPts val="0"/>
              </a:spcAft>
              <a:buNone/>
            </a:pPr>
            <a:r>
              <a:rPr lang="en-IN" sz="9600" dirty="0">
                <a:effectLst/>
                <a:latin typeface="Times New Roman" panose="02020603050405020304" pitchFamily="18" charset="0"/>
                <a:ea typeface="Calibri" panose="020F0502020204030204" pitchFamily="34" charset="0"/>
              </a:rPr>
              <a:t>“Understanding the Drivers of Brand Loyalty in Millennials and Gen Z Consumers”</a:t>
            </a:r>
            <a:endParaRPr sz="9600" dirty="0">
              <a:solidFill>
                <a:srgbClr val="A08342"/>
              </a:solidFill>
            </a:endParaRPr>
          </a:p>
        </p:txBody>
      </p:sp>
      <p:sp>
        <p:nvSpPr>
          <p:cNvPr id="106" name="Google Shape;106;p21"/>
          <p:cNvSpPr txBox="1">
            <a:spLocks noGrp="1"/>
          </p:cNvSpPr>
          <p:nvPr>
            <p:ph type="subTitle" idx="1"/>
          </p:nvPr>
        </p:nvSpPr>
        <p:spPr>
          <a:xfrm>
            <a:off x="4164600" y="12265125"/>
            <a:ext cx="14710800" cy="2044800"/>
          </a:xfrm>
          <a:prstGeom prst="rect">
            <a:avLst/>
          </a:prstGeom>
        </p:spPr>
        <p:txBody>
          <a:bodyPr spcFirstLastPara="1" wrap="square" lIns="255950" tIns="255950" rIns="255950" bIns="255950" anchor="t" anchorCtr="0">
            <a:noAutofit/>
          </a:bodyPr>
          <a:lstStyle/>
          <a:p>
            <a:pPr algn="ctr">
              <a:lnSpc>
                <a:spcPct val="107000"/>
              </a:lnSpc>
              <a:spcAft>
                <a:spcPts val="800"/>
              </a:spcAft>
            </a:pPr>
            <a:r>
              <a:rPr lang="en-IN" sz="4800" kern="100" dirty="0">
                <a:effectLst/>
                <a:latin typeface="Times New Roman" panose="02020603050405020304" pitchFamily="18" charset="0"/>
                <a:ea typeface="Calibri" panose="020F0502020204030204" pitchFamily="34" charset="0"/>
                <a:cs typeface="Times New Roman" panose="02020603050405020304" pitchFamily="18" charset="0"/>
              </a:rPr>
              <a:t>Prabhjot Singh</a:t>
            </a:r>
            <a:r>
              <a:rPr lang="en-IN" sz="4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4800" kern="100" dirty="0">
                <a:effectLst/>
                <a:latin typeface="Times New Roman" panose="02020603050405020304" pitchFamily="18" charset="0"/>
                <a:ea typeface="Calibri" panose="020F0502020204030204" pitchFamily="34" charset="0"/>
                <a:cs typeface="Times New Roman" panose="02020603050405020304" pitchFamily="18" charset="0"/>
              </a:rPr>
              <a:t>, Pratibha Khullar</a:t>
            </a:r>
            <a:r>
              <a:rPr lang="en-IN" sz="4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sz="4800" kern="100" dirty="0">
                <a:effectLst/>
                <a:latin typeface="Times New Roman" panose="02020603050405020304" pitchFamily="18" charset="0"/>
                <a:ea typeface="Calibri" panose="020F0502020204030204" pitchFamily="34" charset="0"/>
                <a:cs typeface="Times New Roman" panose="02020603050405020304" pitchFamily="18" charset="0"/>
              </a:rPr>
              <a:t>, Sodagar Singh</a:t>
            </a:r>
            <a:r>
              <a:rPr lang="en-IN" sz="4800" kern="100" baseline="30000" dirty="0">
                <a:effectLst/>
                <a:latin typeface="Times New Roman" panose="02020603050405020304" pitchFamily="18" charset="0"/>
                <a:ea typeface="Calibri" panose="020F0502020204030204" pitchFamily="34" charset="0"/>
                <a:cs typeface="Times New Roman" panose="02020603050405020304" pitchFamily="18" charset="0"/>
              </a:rPr>
              <a:t>3</a:t>
            </a:r>
            <a:endParaRPr lang="en-IN" sz="4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grpSp>
        <p:nvGrpSpPr>
          <p:cNvPr id="337" name="Google Shape;337;p25"/>
          <p:cNvGrpSpPr/>
          <p:nvPr/>
        </p:nvGrpSpPr>
        <p:grpSpPr>
          <a:xfrm>
            <a:off x="253255" y="0"/>
            <a:ext cx="22125550" cy="16378525"/>
            <a:chOff x="450963" y="475511"/>
            <a:chExt cx="22125550" cy="16378525"/>
          </a:xfrm>
        </p:grpSpPr>
        <p:sp>
          <p:nvSpPr>
            <p:cNvPr id="338" name="Google Shape;338;p25"/>
            <p:cNvSpPr/>
            <p:nvPr/>
          </p:nvSpPr>
          <p:spPr>
            <a:xfrm>
              <a:off x="939300" y="858525"/>
              <a:ext cx="21161400" cy="155367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25"/>
            <p:cNvSpPr/>
            <p:nvPr/>
          </p:nvSpPr>
          <p:spPr>
            <a:xfrm>
              <a:off x="21639586" y="475511"/>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40" name="Google Shape;340;p25"/>
            <p:cNvCxnSpPr/>
            <p:nvPr/>
          </p:nvCxnSpPr>
          <p:spPr>
            <a:xfrm>
              <a:off x="450963" y="5001636"/>
              <a:ext cx="0" cy="9848100"/>
            </a:xfrm>
            <a:prstGeom prst="straightConnector1">
              <a:avLst/>
            </a:prstGeom>
            <a:noFill/>
            <a:ln w="19050" cap="flat" cmpd="sng">
              <a:solidFill>
                <a:schemeClr val="dk2"/>
              </a:solidFill>
              <a:prstDash val="solid"/>
              <a:round/>
              <a:headEnd type="none" w="med" len="med"/>
              <a:tailEnd type="none" w="med" len="med"/>
            </a:ln>
          </p:spPr>
        </p:cxnSp>
        <p:cxnSp>
          <p:nvCxnSpPr>
            <p:cNvPr id="341" name="Google Shape;341;p25"/>
            <p:cNvCxnSpPr/>
            <p:nvPr/>
          </p:nvCxnSpPr>
          <p:spPr>
            <a:xfrm>
              <a:off x="22576513" y="5001636"/>
              <a:ext cx="0" cy="9848100"/>
            </a:xfrm>
            <a:prstGeom prst="straightConnector1">
              <a:avLst/>
            </a:prstGeom>
            <a:noFill/>
            <a:ln w="19050" cap="flat" cmpd="sng">
              <a:solidFill>
                <a:schemeClr val="dk2"/>
              </a:solidFill>
              <a:prstDash val="solid"/>
              <a:round/>
              <a:headEnd type="none" w="med" len="med"/>
              <a:tailEnd type="none" w="med" len="med"/>
            </a:ln>
          </p:spPr>
        </p:cxnSp>
        <p:sp>
          <p:nvSpPr>
            <p:cNvPr id="342" name="Google Shape;342;p25"/>
            <p:cNvSpPr/>
            <p:nvPr/>
          </p:nvSpPr>
          <p:spPr>
            <a:xfrm>
              <a:off x="486500" y="15968736"/>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4" name="Google Shape;344;p25"/>
          <p:cNvSpPr txBox="1">
            <a:spLocks noGrp="1"/>
          </p:cNvSpPr>
          <p:nvPr>
            <p:ph type="title"/>
          </p:nvPr>
        </p:nvSpPr>
        <p:spPr>
          <a:xfrm>
            <a:off x="1402200" y="1495097"/>
            <a:ext cx="20235600" cy="16275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 dirty="0">
                <a:latin typeface="Times New Roman" panose="02020603050405020304" pitchFamily="18" charset="0"/>
                <a:cs typeface="Times New Roman" panose="02020603050405020304" pitchFamily="18" charset="0"/>
              </a:rPr>
              <a:t>Table of Content </a:t>
            </a:r>
            <a:endParaRPr dirty="0">
              <a:latin typeface="Times New Roman" panose="02020603050405020304" pitchFamily="18" charset="0"/>
              <a:cs typeface="Times New Roman" panose="02020603050405020304" pitchFamily="18" charset="0"/>
            </a:endParaRPr>
          </a:p>
        </p:txBody>
      </p:sp>
      <p:grpSp>
        <p:nvGrpSpPr>
          <p:cNvPr id="453" name="Google Shape;453;p25"/>
          <p:cNvGrpSpPr/>
          <p:nvPr/>
        </p:nvGrpSpPr>
        <p:grpSpPr>
          <a:xfrm>
            <a:off x="450969" y="475494"/>
            <a:ext cx="953100" cy="953100"/>
            <a:chOff x="-2823056" y="475494"/>
            <a:chExt cx="953100" cy="953100"/>
          </a:xfrm>
        </p:grpSpPr>
        <p:sp>
          <p:nvSpPr>
            <p:cNvPr id="454" name="Google Shape;454;p25"/>
            <p:cNvSpPr/>
            <p:nvPr/>
          </p:nvSpPr>
          <p:spPr>
            <a:xfrm>
              <a:off x="-2823056"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55" name="Google Shape;455;p25"/>
            <p:cNvCxnSpPr>
              <a:stCxn id="454" idx="0"/>
              <a:endCxn id="454" idx="2"/>
            </p:cNvCxnSpPr>
            <p:nvPr/>
          </p:nvCxnSpPr>
          <p:spPr>
            <a:xfrm>
              <a:off x="-2346506"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456" name="Google Shape;456;p25"/>
            <p:cNvCxnSpPr>
              <a:stCxn id="454" idx="1"/>
              <a:endCxn id="454" idx="3"/>
            </p:cNvCxnSpPr>
            <p:nvPr/>
          </p:nvCxnSpPr>
          <p:spPr>
            <a:xfrm>
              <a:off x="-2823056"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457" name="Google Shape;457;p25"/>
            <p:cNvSpPr/>
            <p:nvPr/>
          </p:nvSpPr>
          <p:spPr>
            <a:xfrm>
              <a:off x="-26372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58" name="Google Shape;458;p25"/>
            <p:cNvCxnSpPr>
              <a:stCxn id="457" idx="1"/>
              <a:endCxn id="457" idx="5"/>
            </p:cNvCxnSpPr>
            <p:nvPr/>
          </p:nvCxnSpPr>
          <p:spPr>
            <a:xfrm>
              <a:off x="-2552081"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459" name="Google Shape;459;p25"/>
            <p:cNvCxnSpPr>
              <a:stCxn id="457" idx="7"/>
            </p:cNvCxnSpPr>
            <p:nvPr/>
          </p:nvCxnSpPr>
          <p:spPr>
            <a:xfrm flipH="1">
              <a:off x="-2551969" y="746469"/>
              <a:ext cx="411000" cy="411000"/>
            </a:xfrm>
            <a:prstGeom prst="straightConnector1">
              <a:avLst/>
            </a:prstGeom>
            <a:noFill/>
            <a:ln w="19050" cap="flat" cmpd="sng">
              <a:solidFill>
                <a:schemeClr val="dk2"/>
              </a:solidFill>
              <a:prstDash val="solid"/>
              <a:round/>
              <a:headEnd type="none" w="med" len="med"/>
              <a:tailEnd type="none" w="med" len="med"/>
            </a:ln>
          </p:spPr>
        </p:cxnSp>
      </p:grpSp>
      <p:grpSp>
        <p:nvGrpSpPr>
          <p:cNvPr id="460" name="Google Shape;460;p25"/>
          <p:cNvGrpSpPr/>
          <p:nvPr/>
        </p:nvGrpSpPr>
        <p:grpSpPr>
          <a:xfrm>
            <a:off x="21623419" y="15871844"/>
            <a:ext cx="953100" cy="953100"/>
            <a:chOff x="-2823056" y="475494"/>
            <a:chExt cx="953100" cy="953100"/>
          </a:xfrm>
        </p:grpSpPr>
        <p:sp>
          <p:nvSpPr>
            <p:cNvPr id="461" name="Google Shape;461;p25"/>
            <p:cNvSpPr/>
            <p:nvPr/>
          </p:nvSpPr>
          <p:spPr>
            <a:xfrm>
              <a:off x="-2823056"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62" name="Google Shape;462;p25"/>
            <p:cNvCxnSpPr>
              <a:stCxn id="461" idx="0"/>
              <a:endCxn id="461" idx="2"/>
            </p:cNvCxnSpPr>
            <p:nvPr/>
          </p:nvCxnSpPr>
          <p:spPr>
            <a:xfrm>
              <a:off x="-2346506"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463" name="Google Shape;463;p25"/>
            <p:cNvCxnSpPr>
              <a:stCxn id="461" idx="1"/>
              <a:endCxn id="461" idx="3"/>
            </p:cNvCxnSpPr>
            <p:nvPr/>
          </p:nvCxnSpPr>
          <p:spPr>
            <a:xfrm>
              <a:off x="-2823056"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464" name="Google Shape;464;p25"/>
            <p:cNvSpPr/>
            <p:nvPr/>
          </p:nvSpPr>
          <p:spPr>
            <a:xfrm>
              <a:off x="-26372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65" name="Google Shape;465;p25"/>
            <p:cNvCxnSpPr>
              <a:stCxn id="464" idx="1"/>
              <a:endCxn id="464" idx="5"/>
            </p:cNvCxnSpPr>
            <p:nvPr/>
          </p:nvCxnSpPr>
          <p:spPr>
            <a:xfrm>
              <a:off x="-2552081"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466" name="Google Shape;466;p25"/>
            <p:cNvCxnSpPr>
              <a:stCxn id="464" idx="7"/>
            </p:cNvCxnSpPr>
            <p:nvPr/>
          </p:nvCxnSpPr>
          <p:spPr>
            <a:xfrm flipH="1">
              <a:off x="-2551969" y="746469"/>
              <a:ext cx="411000" cy="411000"/>
            </a:xfrm>
            <a:prstGeom prst="straightConnector1">
              <a:avLst/>
            </a:prstGeom>
            <a:noFill/>
            <a:ln w="19050" cap="flat" cmpd="sng">
              <a:solidFill>
                <a:schemeClr val="dk2"/>
              </a:solidFill>
              <a:prstDash val="solid"/>
              <a:round/>
              <a:headEnd type="none" w="med" len="med"/>
              <a:tailEnd type="none" w="med" len="med"/>
            </a:ln>
          </p:spPr>
        </p:cxnSp>
      </p:grpSp>
      <p:sp>
        <p:nvSpPr>
          <p:cNvPr id="2" name="TextBox 1">
            <a:extLst>
              <a:ext uri="{FF2B5EF4-FFF2-40B4-BE49-F238E27FC236}">
                <a16:creationId xmlns:a16="http://schemas.microsoft.com/office/drawing/2014/main" id="{ACA0944F-C018-1060-7D80-77795F2BFD0C}"/>
              </a:ext>
            </a:extLst>
          </p:cNvPr>
          <p:cNvSpPr txBox="1"/>
          <p:nvPr/>
        </p:nvSpPr>
        <p:spPr>
          <a:xfrm>
            <a:off x="1902941" y="3444713"/>
            <a:ext cx="18090291" cy="13388280"/>
          </a:xfrm>
          <a:prstGeom prst="rect">
            <a:avLst/>
          </a:prstGeom>
          <a:noFill/>
        </p:spPr>
        <p:txBody>
          <a:bodyPr wrap="square" rtlCol="0">
            <a:spAutoFit/>
          </a:bodyPr>
          <a:lstStyle/>
          <a:p>
            <a:pPr marL="285750" indent="-285750">
              <a:buFont typeface="Arial" panose="020B0604020202020204" pitchFamily="34" charset="0"/>
              <a:buChar char="•"/>
            </a:pPr>
            <a:r>
              <a:rPr lang="en-US" sz="5400" dirty="0"/>
              <a:t>Introduction</a:t>
            </a:r>
          </a:p>
          <a:p>
            <a:endParaRPr lang="en-US" sz="5400" dirty="0"/>
          </a:p>
          <a:p>
            <a:pPr marL="285750" indent="-285750">
              <a:buFont typeface="Arial" panose="020B0604020202020204" pitchFamily="34" charset="0"/>
              <a:buChar char="•"/>
            </a:pPr>
            <a:r>
              <a:rPr lang="en-US" sz="5400" dirty="0"/>
              <a:t>Review of Literature</a:t>
            </a:r>
          </a:p>
          <a:p>
            <a:endParaRPr lang="en-US" sz="5400" dirty="0"/>
          </a:p>
          <a:p>
            <a:pPr marL="285750" indent="-285750">
              <a:buFont typeface="Arial" panose="020B0604020202020204" pitchFamily="34" charset="0"/>
              <a:buChar char="•"/>
            </a:pPr>
            <a:r>
              <a:rPr lang="en-US" sz="5400" dirty="0"/>
              <a:t>Objectives of the study</a:t>
            </a:r>
          </a:p>
          <a:p>
            <a:endParaRPr lang="en-US" sz="5400" dirty="0"/>
          </a:p>
          <a:p>
            <a:pPr marL="285750" indent="-285750">
              <a:buFont typeface="Arial" panose="020B0604020202020204" pitchFamily="34" charset="0"/>
              <a:buChar char="•"/>
            </a:pPr>
            <a:r>
              <a:rPr lang="en-US" sz="5400" dirty="0"/>
              <a:t>Research Methodology</a:t>
            </a:r>
          </a:p>
          <a:p>
            <a:endParaRPr lang="en-US" sz="5400" dirty="0"/>
          </a:p>
          <a:p>
            <a:pPr marL="285750" indent="-285750">
              <a:buFont typeface="Arial" panose="020B0604020202020204" pitchFamily="34" charset="0"/>
              <a:buChar char="•"/>
            </a:pPr>
            <a:r>
              <a:rPr lang="en-US" sz="5400" dirty="0"/>
              <a:t>Analysis and Interpretations</a:t>
            </a:r>
          </a:p>
          <a:p>
            <a:endParaRPr lang="en-US" sz="5400" dirty="0"/>
          </a:p>
          <a:p>
            <a:pPr marL="285750" indent="-285750">
              <a:buFont typeface="Arial" panose="020B0604020202020204" pitchFamily="34" charset="0"/>
              <a:buChar char="•"/>
            </a:pPr>
            <a:r>
              <a:rPr lang="en-US" sz="5400" dirty="0"/>
              <a:t>Finding of the study</a:t>
            </a:r>
          </a:p>
          <a:p>
            <a:pPr marL="285750" indent="-285750">
              <a:buFont typeface="Arial" panose="020B0604020202020204" pitchFamily="34" charset="0"/>
              <a:buChar char="•"/>
            </a:pPr>
            <a:endParaRPr lang="en-US" sz="5400" dirty="0"/>
          </a:p>
          <a:p>
            <a:pPr marL="285750" indent="-285750">
              <a:buFont typeface="Arial" panose="020B0604020202020204" pitchFamily="34" charset="0"/>
              <a:buChar char="•"/>
            </a:pPr>
            <a:r>
              <a:rPr lang="en-US" sz="5400" dirty="0"/>
              <a:t>Conclusion</a:t>
            </a:r>
          </a:p>
          <a:p>
            <a:endParaRPr lang="en-US" sz="5400" dirty="0"/>
          </a:p>
          <a:p>
            <a:pPr marL="285750" indent="-285750">
              <a:buFont typeface="Arial" panose="020B0604020202020204" pitchFamily="34" charset="0"/>
              <a:buChar char="•"/>
            </a:pPr>
            <a:r>
              <a:rPr lang="en-US" sz="5400" dirty="0"/>
              <a:t>References</a:t>
            </a:r>
          </a:p>
          <a:p>
            <a:endParaRPr lang="en-IN" sz="5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2"/>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01- Introduction </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p:cNvGrpSpPr/>
          <p:nvPr/>
        </p:nvGrpSpPr>
        <p:grpSpPr>
          <a:xfrm flipH="1">
            <a:off x="17490008" y="475494"/>
            <a:ext cx="5086529" cy="5086529"/>
            <a:chOff x="457194" y="475494"/>
            <a:chExt cx="5086529" cy="5086529"/>
          </a:xfrm>
        </p:grpSpPr>
        <p:sp>
          <p:nvSpPr>
            <p:cNvPr id="117" name="Google Shape;117;p22"/>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p:cNvGrpSpPr/>
            <p:nvPr/>
          </p:nvGrpSpPr>
          <p:grpSpPr>
            <a:xfrm>
              <a:off x="1410399" y="598191"/>
              <a:ext cx="4133324" cy="707810"/>
              <a:chOff x="1111200" y="531918"/>
              <a:chExt cx="2835900" cy="485633"/>
            </a:xfrm>
          </p:grpSpPr>
          <p:cxnSp>
            <p:nvCxnSpPr>
              <p:cNvPr id="122" name="Google Shape;122;p22"/>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p:cNvGrpSpPr/>
            <p:nvPr/>
          </p:nvGrpSpPr>
          <p:grpSpPr>
            <a:xfrm rot="5400000">
              <a:off x="-1132756" y="3141456"/>
              <a:ext cx="4133324" cy="707810"/>
              <a:chOff x="1111200" y="531918"/>
              <a:chExt cx="2835900" cy="485633"/>
            </a:xfrm>
          </p:grpSpPr>
          <p:cxnSp>
            <p:nvCxnSpPr>
              <p:cNvPr id="130" name="Google Shape;130;p22"/>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p:cNvGrpSpPr/>
          <p:nvPr/>
        </p:nvGrpSpPr>
        <p:grpSpPr>
          <a:xfrm rot="10800000" flipH="1">
            <a:off x="457194" y="11738419"/>
            <a:ext cx="5086529" cy="5086529"/>
            <a:chOff x="457194" y="475494"/>
            <a:chExt cx="5086529" cy="5086529"/>
          </a:xfrm>
        </p:grpSpPr>
        <p:sp>
          <p:nvSpPr>
            <p:cNvPr id="136" name="Google Shape;136;p22"/>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p:cNvGrpSpPr/>
            <p:nvPr/>
          </p:nvGrpSpPr>
          <p:grpSpPr>
            <a:xfrm>
              <a:off x="1410399" y="598191"/>
              <a:ext cx="4133324" cy="707810"/>
              <a:chOff x="1111200" y="531918"/>
              <a:chExt cx="2835900" cy="485633"/>
            </a:xfrm>
          </p:grpSpPr>
          <p:cxnSp>
            <p:nvCxnSpPr>
              <p:cNvPr id="141" name="Google Shape;141;p22"/>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p:cNvGrpSpPr/>
            <p:nvPr/>
          </p:nvGrpSpPr>
          <p:grpSpPr>
            <a:xfrm rot="5400000">
              <a:off x="-1132756" y="3141456"/>
              <a:ext cx="4133324" cy="707810"/>
              <a:chOff x="1111200" y="531918"/>
              <a:chExt cx="2835900" cy="485633"/>
            </a:xfrm>
          </p:grpSpPr>
          <p:cxnSp>
            <p:nvCxnSpPr>
              <p:cNvPr id="149" name="Google Shape;149;p22"/>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p:cNvGrpSpPr/>
          <p:nvPr/>
        </p:nvGrpSpPr>
        <p:grpSpPr>
          <a:xfrm flipH="1">
            <a:off x="21691220" y="6576861"/>
            <a:ext cx="885300" cy="10248089"/>
            <a:chOff x="457211" y="6576861"/>
            <a:chExt cx="885300" cy="10248089"/>
          </a:xfrm>
        </p:grpSpPr>
        <p:sp>
          <p:nvSpPr>
            <p:cNvPr id="155" name="Google Shape;155;p22"/>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p:cNvGrpSpPr/>
          <p:nvPr/>
        </p:nvGrpSpPr>
        <p:grpSpPr>
          <a:xfrm flipH="1">
            <a:off x="457195" y="475500"/>
            <a:ext cx="885300" cy="10209011"/>
            <a:chOff x="21691236" y="475500"/>
            <a:chExt cx="885300" cy="10209011"/>
          </a:xfrm>
        </p:grpSpPr>
        <p:sp>
          <p:nvSpPr>
            <p:cNvPr id="158" name="Google Shape;158;p22"/>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4" name="TextBox 3">
            <a:extLst>
              <a:ext uri="{FF2B5EF4-FFF2-40B4-BE49-F238E27FC236}">
                <a16:creationId xmlns:a16="http://schemas.microsoft.com/office/drawing/2014/main" id="{A325D58B-8148-8567-19D2-1B1832BDF64B}"/>
              </a:ext>
            </a:extLst>
          </p:cNvPr>
          <p:cNvSpPr txBox="1"/>
          <p:nvPr/>
        </p:nvSpPr>
        <p:spPr>
          <a:xfrm>
            <a:off x="1988524" y="3503998"/>
            <a:ext cx="18819757" cy="11172289"/>
          </a:xfrm>
          <a:prstGeom prst="rect">
            <a:avLst/>
          </a:prstGeom>
          <a:noFill/>
        </p:spPr>
        <p:txBody>
          <a:bodyPr wrap="square" rtlCol="0">
            <a:spAutoFit/>
          </a:bodyPr>
          <a:lstStyle/>
          <a:p>
            <a:pPr algn="just">
              <a:buNone/>
            </a:pPr>
            <a:r>
              <a:rPr lang="en-US" sz="4000" dirty="0"/>
              <a:t>Brand loyalty remains essential for client retention, repeat business, and long-term profitability. In today’s competitive market, understanding consumer loyalty across generational cohorts is crucial for brands seeking strong audience connections. Millennials (1981–1996) grew up amid digital transformation, prioritizing quality, trust, and emotional ties with brands that align with their values. Gen Z (1997–2012), as digital natives, favor authenticity, diversity, and socially responsible brands, shaped by social media and instant connectivity.</a:t>
            </a:r>
          </a:p>
          <a:p>
            <a:pPr algn="just">
              <a:buNone/>
            </a:pPr>
            <a:br>
              <a:rPr lang="en-US" sz="4000" dirty="0"/>
            </a:br>
            <a:r>
              <a:rPr lang="en-US" sz="4000" dirty="0"/>
              <a:t>The rise of digital platforms and corporate responsibility has reshaped brand loyalty, with digital engagement, personalized experiences, and social cause alignment playing key roles alongside traditional factors like quality and price. To foster loyalty, businesses must understand how Millennials and Gen Z interact with brands.</a:t>
            </a:r>
          </a:p>
          <a:p>
            <a:pPr algn="just">
              <a:buNone/>
            </a:pPr>
            <a:endParaRPr lang="en-US" sz="4000" dirty="0"/>
          </a:p>
          <a:p>
            <a:pPr algn="just"/>
            <a:r>
              <a:rPr lang="en-US" sz="4000" dirty="0"/>
              <a:t>This paper explores </a:t>
            </a:r>
            <a:r>
              <a:rPr lang="en-US" sz="4000" dirty="0">
                <a:latin typeface="Times New Roman" panose="02020603050405020304" pitchFamily="18" charset="0"/>
                <a:cs typeface="Times New Roman" panose="02020603050405020304" pitchFamily="18" charset="0"/>
              </a:rPr>
              <a:t>the</a:t>
            </a:r>
            <a:r>
              <a:rPr lang="en-US" sz="4000" dirty="0"/>
              <a:t> key drivers of brand loyalty in these groups, highlighting their similarities and differences. By analyzing digital behavior, emotional connections, and social and environmental values, this study provides actionable insights for companies adapting to an evolving market.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58AD9559-652B-F33B-DE8B-695F369A489A}"/>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D3BF6E43-3BD0-563F-5E9C-DF518509AC88}"/>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02- Review of Literature </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07C980D7-F163-C729-991D-BF958F6C7A4C}"/>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2AC7E989-BF84-9750-FD08-6918D0C719F1}"/>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DA464240-8CCF-C64A-3EC9-BD020D68220C}"/>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0E364D47-01CB-2A73-E58A-B6530F2BC2C4}"/>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F8DB9383-BA22-9639-1EF9-186732CEF920}"/>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57EB4D9F-CB91-E6E9-395F-70E99C441C53}"/>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28C8A4DB-17AF-B3DF-0E6D-C4FA014EA3D9}"/>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831A9AA7-F506-1BCE-422E-553513AD7B53}"/>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D8D96B31-5E42-D7A0-1B56-B24C5EFD26A6}"/>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BDD814D8-4CEE-CBF8-E77B-77454F224555}"/>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5ADE9376-976D-FC5B-2521-552785228D1F}"/>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3F879EC5-E122-968E-15D7-E48467ACAB14}"/>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41F323CF-E01C-C19A-B04C-F9B4E27C3799}"/>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FCDDC00E-5B81-DE9F-3E62-ADA7D1C451AC}"/>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975052FA-CCEF-1E5C-18DE-57F780159342}"/>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081B5A57-FDD9-C674-6FBB-38038FF74B79}"/>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BC8EED49-C64B-8F32-304B-72F07C15A450}"/>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167F40D4-C4C0-0713-52BA-A1F3687AD19F}"/>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DDFDB70E-0AAE-D838-D6DC-0C96AB7F5E4A}"/>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BA1ED8C5-59A2-F165-A77A-7EFE83BCBCEE}"/>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D817464E-B0ED-C00E-E89D-526F99A0CDC4}"/>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209514AF-9961-FDF4-5B9D-495F79AE8675}"/>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A4A88042-5E97-0A34-7C2E-1C6C8BA169AC}"/>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125155C5-3F01-39CE-6E67-F4E5417027D2}"/>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062C05A6-4F3C-58BC-ADC3-0715AC04EF73}"/>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65875563-6E94-2D78-BBB7-A50C82023765}"/>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34F8EE39-B0E5-EF70-E93E-EAAC3B63F112}"/>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782E5632-20FC-F27D-B587-E85002D53028}"/>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1850411B-7108-F2D7-5F4F-6EF716E93652}"/>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C0305096-EC68-F14C-25F0-C87A4461374C}"/>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C3948F6B-4999-584B-427A-61BA5AA230A5}"/>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A07D0E93-224C-29D7-169A-9C7724D0C0A5}"/>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65FF4058-9B7A-D5BE-F6D3-80005DEA7AB2}"/>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00F18F3F-DFC2-AD21-293F-DC20F800E584}"/>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4E1E448D-0CB4-6AB9-997B-3007CDCC7454}"/>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917146E4-CDFC-0215-07FC-0BBB8BCB64DE}"/>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B8ADCC23-13D0-C4A1-D46A-3AF4A6DCEE1C}"/>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FE24BB14-B677-8EDC-B7B7-739A96A329E1}"/>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BD5C0EC8-859C-6454-8120-3D01338C41A2}"/>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C4441A22-B4AD-3CDE-5413-2174C1CF606D}"/>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ED0B3C4C-039E-57FA-D9A8-8E7625EC4AFE}"/>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41105AC0-B25A-EEE6-D0A0-A8771D0B314C}"/>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90511E5E-DCE2-12AD-7539-7ADB3E0D0172}"/>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628336B5-8742-885F-ABAD-8BCE7BC7CBF8}"/>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graphicFrame>
        <p:nvGraphicFramePr>
          <p:cNvPr id="7" name="Table 6">
            <a:extLst>
              <a:ext uri="{FF2B5EF4-FFF2-40B4-BE49-F238E27FC236}">
                <a16:creationId xmlns:a16="http://schemas.microsoft.com/office/drawing/2014/main" id="{BD88FCC5-1CE8-722B-F30C-FE2F4D475E14}"/>
              </a:ext>
            </a:extLst>
          </p:cNvPr>
          <p:cNvGraphicFramePr>
            <a:graphicFrameLocks noGrp="1"/>
          </p:cNvGraphicFramePr>
          <p:nvPr>
            <p:extLst>
              <p:ext uri="{D42A27DB-BD31-4B8C-83A1-F6EECF244321}">
                <p14:modId xmlns:p14="http://schemas.microsoft.com/office/powerpoint/2010/main" val="2662586492"/>
              </p:ext>
            </p:extLst>
          </p:nvPr>
        </p:nvGraphicFramePr>
        <p:xfrm>
          <a:off x="1708329" y="3163333"/>
          <a:ext cx="19526384" cy="12621507"/>
        </p:xfrm>
        <a:graphic>
          <a:graphicData uri="http://schemas.openxmlformats.org/drawingml/2006/table">
            <a:tbl>
              <a:tblPr firstRow="1" bandRow="1">
                <a:tableStyleId>{37F1AF6D-6697-416D-93BB-714F1D8C0E4B}</a:tableStyleId>
              </a:tblPr>
              <a:tblGrid>
                <a:gridCol w="9763192">
                  <a:extLst>
                    <a:ext uri="{9D8B030D-6E8A-4147-A177-3AD203B41FA5}">
                      <a16:colId xmlns:a16="http://schemas.microsoft.com/office/drawing/2014/main" val="728852604"/>
                    </a:ext>
                  </a:extLst>
                </a:gridCol>
                <a:gridCol w="9763192">
                  <a:extLst>
                    <a:ext uri="{9D8B030D-6E8A-4147-A177-3AD203B41FA5}">
                      <a16:colId xmlns:a16="http://schemas.microsoft.com/office/drawing/2014/main" val="3053073606"/>
                    </a:ext>
                  </a:extLst>
                </a:gridCol>
              </a:tblGrid>
              <a:tr h="791170">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Building Strong brands </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Aaker, D.A. (2018)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18826190"/>
                  </a:ext>
                </a:extLst>
              </a:tr>
              <a:tr h="2374456">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The impact of Customer Relationship Management and Company reputation on customer loyalty: The mediating role of customer satisfaction</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Khan, R.U. et al. (2020)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403667875"/>
                  </a:ext>
                </a:extLst>
              </a:tr>
              <a:tr h="791170">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Whence consumer loyalty</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Oliver, R.L. (1999)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53912431"/>
                  </a:ext>
                </a:extLst>
              </a:tr>
              <a:tr h="1234718">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Marketing to millennials: Reach the largest and most influential generation of consumers ever. </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Fromm, J. and Garton, C. (2024)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50885877"/>
                  </a:ext>
                </a:extLst>
              </a:tr>
              <a:tr h="1804587">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Millennials’ response toward cause-related marketing advertisements via social media and magazines: Which is more effective?</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Anuar, M.M., Mohamad, O. and Omar, M.W. (2020)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42251051"/>
                  </a:ext>
                </a:extLst>
              </a:tr>
              <a:tr h="2123668">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Major shifts in sustainable consumer behaviour in Romania and retailers’ priorities in agilely adapting to it’, Sustainability</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err="1">
                          <a:solidFill>
                            <a:srgbClr val="000000"/>
                          </a:solidFill>
                          <a:effectLst/>
                          <a:latin typeface="Times New Roman" panose="02020603050405020304" pitchFamily="18" charset="0"/>
                          <a:ea typeface="Arial"/>
                          <a:cs typeface="Times New Roman" panose="02020603050405020304" pitchFamily="18" charset="0"/>
                          <a:sym typeface="Arial"/>
                        </a:rPr>
                        <a:t>Purcărea</a:t>
                      </a:r>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 T. et al. (2022)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50719698"/>
                  </a:ext>
                </a:extLst>
              </a:tr>
              <a:tr h="1378070">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‘true gen’: Generation Z and its implications for companies, McKinsey &amp; Company. </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Francis, T. and Hoefel, F. (2018)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17211351"/>
                  </a:ext>
                </a:extLst>
              </a:tr>
              <a:tr h="2123668">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‘Users of the world, unite! the challenges and opportunities of social media’</a:t>
                      </a:r>
                      <a:endParaRPr lang="en-IN" sz="3600" i="0" dirty="0">
                        <a:latin typeface="Times New Roman" panose="02020603050405020304" pitchFamily="18" charset="0"/>
                        <a:cs typeface="Times New Roman" panose="02020603050405020304" pitchFamily="18" charset="0"/>
                      </a:endParaRPr>
                    </a:p>
                  </a:txBody>
                  <a:tcPr/>
                </a:tc>
                <a:tc>
                  <a:txBody>
                    <a:bodyPr/>
                    <a:lstStyle/>
                    <a:p>
                      <a:r>
                        <a:rPr lang="en-IN" sz="3600" b="0" i="0" u="none" strike="noStrike" cap="none" dirty="0">
                          <a:solidFill>
                            <a:srgbClr val="000000"/>
                          </a:solidFill>
                          <a:effectLst/>
                          <a:latin typeface="Times New Roman" panose="02020603050405020304" pitchFamily="18" charset="0"/>
                          <a:ea typeface="Arial"/>
                          <a:cs typeface="Times New Roman" panose="02020603050405020304" pitchFamily="18" charset="0"/>
                          <a:sym typeface="Arial"/>
                        </a:rPr>
                        <a:t>Kaplan, A.M. and Haenlein, M. (2010) </a:t>
                      </a:r>
                      <a:endParaRPr lang="en-IN" sz="360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952699372"/>
                  </a:ext>
                </a:extLst>
              </a:tr>
            </a:tbl>
          </a:graphicData>
        </a:graphic>
      </p:graphicFrame>
    </p:spTree>
    <p:extLst>
      <p:ext uri="{BB962C8B-B14F-4D97-AF65-F5344CB8AC3E}">
        <p14:creationId xmlns:p14="http://schemas.microsoft.com/office/powerpoint/2010/main" val="975016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D4CF7079-C1C9-FD89-6A17-4DE2751CBE78}"/>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61EA5B59-5997-CC8D-ED9C-CB870E2BA309}"/>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03- Objectives of the Study</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5D866884-9D65-1A86-A99E-4702B046F180}"/>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69894305-0482-0167-F48A-16CCE1A68E7D}"/>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A1EF05ED-AB96-BC58-67CE-17E881565DD1}"/>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BC96F124-BFDC-3E93-5CFB-B845CBE08B9C}"/>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7761D2CB-BA0D-B08C-FAA1-ED982A0B13EA}"/>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4ABB5D3C-93F8-2F11-F434-31E1D56A1A51}"/>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0957D431-A54D-4029-7B78-C6FA4214D5CB}"/>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2887157D-2700-4090-FA10-7C10830ACCDB}"/>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686F6958-C898-6027-1CD4-A1426C778FBB}"/>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FB9288F6-AECB-BD0C-E22D-C0E0D3A22576}"/>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2871EAED-C104-ACBA-E25F-17B57761AA23}"/>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866EADC3-1366-31AA-A00E-C10E0307871D}"/>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5D4EEE02-14F1-F99C-EAF6-62ED68F75324}"/>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D51487A2-F67C-9CE3-67FE-E70E9DD8ED49}"/>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F6E36DC4-4B44-6973-60D6-753E278E71CC}"/>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18A419A5-4F14-DE37-A30E-1627899FC9E9}"/>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2AFE5528-1545-98E2-FDAB-8F2245E84ADB}"/>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B21824E6-3B88-9DE6-B31E-CABEBC9A5686}"/>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12CC0B4A-6D7A-D0C2-F3DA-A5740A9A9DD9}"/>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4C7758BE-9E72-A44B-D1DB-3F95FCE75B79}"/>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929DE8FF-0DE5-C9A3-62F4-1206ADDA87EC}"/>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6049A6D7-EFA6-F99E-D741-89AFA4D2D43C}"/>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8573AD2D-58D0-D217-E7EB-18C4F7B06488}"/>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79B0F135-A515-3528-4860-E895DB50AFDD}"/>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95B0CCDD-BD0C-99DA-D965-467EF06098C5}"/>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A849B7C5-D1E0-057E-ED28-ECA7C79AFFAD}"/>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B90A13C9-597F-A6A1-BD87-F7A116CDF1CA}"/>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E7497A8C-1154-6DA6-A9C4-9D1A2EFE84EB}"/>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8533E8B1-360C-EED5-19C2-E4DEA53EB23C}"/>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A0E63FED-BF6E-3876-33E3-1D1B959E908E}"/>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2F75BDFA-89AB-DDA5-CCA4-E45172AC7D16}"/>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596D3346-FDDA-8336-0316-52BEE3E0DA01}"/>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D9892CEB-F900-7F5E-9FB9-CD01C6A0CF6D}"/>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5E5A7D43-809B-F131-FF59-A1E1B92D8BEA}"/>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48D6689D-76DE-542C-FDCA-DDBA83327A47}"/>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23C4CFD0-C36A-3747-3E37-D51C9897608A}"/>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518E95E2-B84E-99B4-3D7B-41AA36B59D9F}"/>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A1104FA2-EE8E-AD9C-096B-9EAA00E0C8D9}"/>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5DBFEBEA-EF6C-F544-CDC2-6E2D8CAFB79D}"/>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D882DFA5-76F2-596D-EE3D-32649A60F88D}"/>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55E87EF7-2096-41D5-B87F-A89B540E6F81}"/>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09D792B6-72FB-1CDF-D8A5-2F4D45C98B6F}"/>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6DEF8EF8-E5F6-0E27-E298-D7F999661636}"/>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370D80A3-FBF4-5D4F-AE21-8727932CB450}"/>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4" name="TextBox 3">
            <a:extLst>
              <a:ext uri="{FF2B5EF4-FFF2-40B4-BE49-F238E27FC236}">
                <a16:creationId xmlns:a16="http://schemas.microsoft.com/office/drawing/2014/main" id="{E26869FC-396E-C072-B479-250E89B3995B}"/>
              </a:ext>
            </a:extLst>
          </p:cNvPr>
          <p:cNvSpPr txBox="1"/>
          <p:nvPr/>
        </p:nvSpPr>
        <p:spPr>
          <a:xfrm>
            <a:off x="1910478" y="3962049"/>
            <a:ext cx="19324234" cy="10895290"/>
          </a:xfrm>
          <a:prstGeom prst="rect">
            <a:avLst/>
          </a:prstGeom>
          <a:noFill/>
        </p:spPr>
        <p:txBody>
          <a:bodyPr wrap="square" rtlCol="0">
            <a:spAutoFit/>
          </a:bodyPr>
          <a:lstStyle/>
          <a:p>
            <a:pPr marL="1143000" lvl="0" indent="-1143000">
              <a:lnSpc>
                <a:spcPct val="107000"/>
              </a:lnSpc>
              <a:buFont typeface="+mj-lt"/>
              <a:buAutoNum type="romanUcPeriod"/>
            </a:pPr>
            <a:r>
              <a:rPr lang="en-IN" sz="6000" kern="100" dirty="0">
                <a:effectLst/>
                <a:latin typeface="Times New Roman" panose="02020603050405020304" pitchFamily="18" charset="0"/>
                <a:ea typeface="Calibri" panose="020F0502020204030204" pitchFamily="34" charset="0"/>
                <a:cs typeface="Times New Roman" panose="02020603050405020304" pitchFamily="18" charset="0"/>
              </a:rPr>
              <a:t>To determine the main elements affecting Gen Z and Millennial customers' brand loyalty.</a:t>
            </a:r>
            <a:br>
              <a:rPr lang="en-IN" sz="60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IN" sz="6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1143000" lvl="0" indent="-1143000">
              <a:lnSpc>
                <a:spcPct val="107000"/>
              </a:lnSpc>
              <a:buFont typeface="+mj-lt"/>
              <a:buAutoNum type="romanUcPeriod"/>
            </a:pPr>
            <a:r>
              <a:rPr lang="en-IN" sz="6000" kern="100" dirty="0">
                <a:effectLst/>
                <a:latin typeface="Times New Roman" panose="02020603050405020304" pitchFamily="18" charset="0"/>
                <a:ea typeface="Calibri" panose="020F0502020204030204" pitchFamily="34" charset="0"/>
                <a:cs typeface="Times New Roman" panose="02020603050405020304" pitchFamily="18" charset="0"/>
              </a:rPr>
              <a:t>To examine how social media and tailored marketing, among other forms of digital engagement, influence both cohorts' brand loyalty.</a:t>
            </a:r>
            <a:br>
              <a:rPr lang="en-IN" sz="60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IN" sz="6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1143000" lvl="0" indent="-1143000" algn="just">
              <a:lnSpc>
                <a:spcPct val="107000"/>
              </a:lnSpc>
              <a:buFont typeface="+mj-lt"/>
              <a:buAutoNum type="romanUcPeriod"/>
            </a:pPr>
            <a:r>
              <a:rPr lang="en-IN" sz="6000" kern="100" dirty="0">
                <a:effectLst/>
                <a:latin typeface="Times New Roman" panose="02020603050405020304" pitchFamily="18" charset="0"/>
                <a:ea typeface="Calibri" panose="020F0502020204030204" pitchFamily="34" charset="0"/>
                <a:cs typeface="Times New Roman" panose="02020603050405020304" pitchFamily="18" charset="0"/>
              </a:rPr>
              <a:t>To investigate how consumer loyalty is affected by values that align, such as social responsibility, diversity, and authenticity.</a:t>
            </a:r>
          </a:p>
          <a:p>
            <a:pPr algn="just"/>
            <a:endParaRPr lang="en-US"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0453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D69F87A0-6943-A1F5-6DDB-9313C13A1335}"/>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62435F91-D7E8-10CA-1CA0-B9C0916579FD}"/>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04- Research Methodology</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94D5E48B-CF55-20A6-4B66-2B9C91167F5E}"/>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5D1B9F28-7BB4-ABBA-2304-43678200EBE2}"/>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CE562604-23D5-23F3-1A7D-EBF1EB331736}"/>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5B7465FD-682C-4E45-38AB-9731C8081DBF}"/>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FAA4B893-5350-3719-959A-AB670ED656CB}"/>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FAB3CB41-0E2C-042C-B4D8-67A94A5EA36A}"/>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2E864ADF-074D-B21F-0739-E14D20A45465}"/>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692C695A-038A-A2D1-480C-7D8C8B9400ED}"/>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1628ECC6-B8E7-0AA9-9533-FB6F56208FA4}"/>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D08B8851-E612-939F-2C42-3C3331D7C275}"/>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EF1C2422-7121-77C9-0991-4E018694A7F5}"/>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098E10A8-6870-E48B-C973-17EE4E0E7056}"/>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70B1DFC4-7A30-39B3-8A8C-6380ADD49371}"/>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8B15F4C5-1602-7FBD-C086-1A62A7899167}"/>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7DD04FF3-6614-7BDC-6AA6-8145232639AB}"/>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95B12796-FE4F-C6D1-A4E3-9C679AFA3B06}"/>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9F0027E3-D5B4-9481-C1D7-00A213BE30DB}"/>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000EF210-430C-9BD3-CFCA-7C65BD8C19BA}"/>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5C7083BE-922C-F67F-86A6-9EEE1A2D77FF}"/>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E9731C56-BE93-A56A-7A2A-119E2FF3AEEB}"/>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4657D36C-5F58-15B7-0C1E-0B15CF54AE04}"/>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1208494E-121D-B7F5-2DD1-B0FBF4FC4B45}"/>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0ABBC097-A6A8-D0E9-59F3-274FFA3E1C3D}"/>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736A1EFA-D8C9-1218-08E8-B1D4B703EE3F}"/>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03ADF377-6991-D93D-4125-3D8991D35454}"/>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448CCD56-8467-9C38-3BBF-59D49C0E07B0}"/>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7EC26A2A-5221-26DE-DDF5-81E31C4E5E75}"/>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01E1CFF6-6932-AECE-0870-9B1B95C3A0E6}"/>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10278DFA-6F1F-18BA-D161-DFFDE4CE4B25}"/>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BDF0BED3-8EF6-90CF-168E-C748CC7B4F8E}"/>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41C93AB9-A9D4-AFD4-8F5D-1AC0F6CA98E3}"/>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CB71F0CA-3730-F90A-1F55-493274C93E7D}"/>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691B399E-5E51-FC27-645E-D0C823EE6DAD}"/>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8A89B4C6-0E2B-6A7E-E3C7-E6B23BB0C3E0}"/>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A4081A71-A05B-3868-00ED-9653D886A24B}"/>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7E75F9AB-3B10-779A-5EF6-5C32C62834BE}"/>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D68279AB-470E-825E-C970-C882C100CE6D}"/>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A575D1F1-1960-A638-2B38-97E3CD8969E5}"/>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B84AF10A-2B5D-A01F-05C4-4300A5A73EA9}"/>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6F2A9115-01E3-20F5-B7E0-ED9F8AE5A4B3}"/>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ED2B8ED4-CE6D-C037-DB48-1964A10CEC55}"/>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BCBB85AD-7DD0-019B-03C7-8A61398B0ED5}"/>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4BF53D64-5D4A-8840-37A1-5573ED7D9B2E}"/>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6AEA4B65-512C-3CA5-142B-AC626D2C27D4}"/>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4" name="TextBox 3">
            <a:extLst>
              <a:ext uri="{FF2B5EF4-FFF2-40B4-BE49-F238E27FC236}">
                <a16:creationId xmlns:a16="http://schemas.microsoft.com/office/drawing/2014/main" id="{6AC14B68-11DF-81F6-DCE0-4A86C27201AC}"/>
              </a:ext>
            </a:extLst>
          </p:cNvPr>
          <p:cNvSpPr txBox="1"/>
          <p:nvPr/>
        </p:nvSpPr>
        <p:spPr>
          <a:xfrm>
            <a:off x="1910478" y="3962049"/>
            <a:ext cx="19324234" cy="12250982"/>
          </a:xfrm>
          <a:prstGeom prst="rect">
            <a:avLst/>
          </a:prstGeom>
          <a:noFill/>
        </p:spPr>
        <p:txBody>
          <a:bodyPr wrap="square" rtlCol="0">
            <a:spAutoFit/>
          </a:bodyPr>
          <a:lstStyle/>
          <a:p>
            <a:pPr marL="457200" algn="just">
              <a:lnSpc>
                <a:spcPct val="107000"/>
              </a:lnSpc>
              <a:buNone/>
            </a:pPr>
            <a:r>
              <a:rPr lang="en-IN" sz="4400" b="1" kern="100" dirty="0">
                <a:effectLst/>
                <a:latin typeface="Times New Roman" panose="02020603050405020304" pitchFamily="18" charset="0"/>
                <a:ea typeface="Calibri" panose="020F0502020204030204" pitchFamily="34" charset="0"/>
                <a:cs typeface="Times New Roman" panose="02020603050405020304" pitchFamily="18" charset="0"/>
              </a:rPr>
              <a:t>1. Design of Research</a:t>
            </a:r>
            <a:endParaRPr lang="en-IN" sz="44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n-IN" sz="4400" kern="100" dirty="0">
                <a:effectLst/>
                <a:latin typeface="Times New Roman" panose="02020603050405020304" pitchFamily="18" charset="0"/>
                <a:ea typeface="Calibri" panose="020F0502020204030204" pitchFamily="34" charset="0"/>
                <a:cs typeface="Times New Roman" panose="02020603050405020304" pitchFamily="18" charset="0"/>
              </a:rPr>
              <a:t>The nature of the study is descriptive and exploratory. It aims to compare the habits of Gen Z and Millennials, pinpoint important factors that influence brand loyalty, and offer marketers useful information.</a:t>
            </a:r>
          </a:p>
          <a:p>
            <a:pPr marL="457200" algn="just">
              <a:lnSpc>
                <a:spcPct val="107000"/>
              </a:lnSpc>
              <a:spcAft>
                <a:spcPts val="800"/>
              </a:spcAft>
            </a:pPr>
            <a:endParaRPr lang="en-IN" sz="4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07000"/>
              </a:lnSpc>
              <a:buNone/>
            </a:pPr>
            <a:r>
              <a:rPr lang="en-IN" sz="4400" b="1" kern="100" dirty="0">
                <a:effectLst/>
                <a:latin typeface="Times New Roman" panose="02020603050405020304" pitchFamily="18" charset="0"/>
                <a:ea typeface="Calibri" panose="020F0502020204030204" pitchFamily="34" charset="0"/>
                <a:cs typeface="Times New Roman" panose="02020603050405020304" pitchFamily="18" charset="0"/>
              </a:rPr>
              <a:t>2.Information Gathering Primary Information:</a:t>
            </a:r>
            <a:endParaRPr lang="en-IN" sz="44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n-IN" sz="4400" b="1" kern="100" dirty="0">
                <a:effectLst/>
                <a:latin typeface="Times New Roman" panose="02020603050405020304" pitchFamily="18" charset="0"/>
                <a:ea typeface="Calibri" panose="020F0502020204030204" pitchFamily="34" charset="0"/>
                <a:cs typeface="Times New Roman" panose="02020603050405020304" pitchFamily="18" charset="0"/>
              </a:rPr>
              <a:t>Survey:</a:t>
            </a:r>
            <a:r>
              <a:rPr lang="en-IN" sz="4400" kern="100" dirty="0">
                <a:effectLst/>
                <a:latin typeface="Times New Roman" panose="02020603050405020304" pitchFamily="18" charset="0"/>
                <a:ea typeface="Calibri" panose="020F0502020204030204" pitchFamily="34" charset="0"/>
                <a:cs typeface="Times New Roman" panose="02020603050405020304" pitchFamily="18" charset="0"/>
              </a:rPr>
              <a:t> A representative sample of Gen Z (ages 12–25) and Millennials (ages 26–43) were given structured online surveys. Purchase patterns, digital engagement, values alignment, and brand loyalty opinions were all included in the poll.</a:t>
            </a:r>
          </a:p>
          <a:p>
            <a:pPr marL="457200" algn="just">
              <a:lnSpc>
                <a:spcPct val="107000"/>
              </a:lnSpc>
              <a:spcAft>
                <a:spcPts val="800"/>
              </a:spcAft>
            </a:pPr>
            <a:endParaRPr lang="en-IN" sz="44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buNone/>
            </a:pPr>
            <a:r>
              <a:rPr lang="en-IN" sz="4400" b="1" kern="100" dirty="0">
                <a:effectLst/>
                <a:latin typeface="Times New Roman" panose="02020603050405020304" pitchFamily="18" charset="0"/>
                <a:ea typeface="Calibri" panose="020F0502020204030204" pitchFamily="34" charset="0"/>
                <a:cs typeface="Times New Roman" panose="02020603050405020304" pitchFamily="18" charset="0"/>
              </a:rPr>
              <a:t>3. Taking samples</a:t>
            </a:r>
            <a:endParaRPr lang="en-IN" sz="44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buNone/>
            </a:pPr>
            <a:r>
              <a:rPr lang="en-IN" sz="4400" kern="100" dirty="0">
                <a:effectLst/>
                <a:latin typeface="Times New Roman" panose="02020603050405020304" pitchFamily="18" charset="0"/>
                <a:ea typeface="Calibri" panose="020F0502020204030204" pitchFamily="34" charset="0"/>
                <a:cs typeface="Times New Roman" panose="02020603050405020304" pitchFamily="18" charset="0"/>
              </a:rPr>
              <a:t> Target Audience:</a:t>
            </a:r>
            <a:r>
              <a:rPr lang="en-IN" sz="4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4400" dirty="0">
                <a:effectLst/>
                <a:latin typeface="Times New Roman" panose="02020603050405020304" pitchFamily="18" charset="0"/>
                <a:ea typeface="Calibri" panose="020F0502020204030204" pitchFamily="34" charset="0"/>
              </a:rPr>
              <a:t>Gen Z and Millennial shoppers from a range of socioeconomic backgrounds.</a:t>
            </a:r>
          </a:p>
          <a:p>
            <a:pPr marL="457200" algn="just">
              <a:lnSpc>
                <a:spcPct val="107000"/>
              </a:lnSpc>
              <a:spcAft>
                <a:spcPts val="800"/>
              </a:spcAft>
              <a:buNone/>
            </a:pPr>
            <a:r>
              <a:rPr lang="en-IN" sz="4400" dirty="0">
                <a:effectLst/>
                <a:latin typeface="Times New Roman" panose="02020603050405020304" pitchFamily="18" charset="0"/>
                <a:ea typeface="Calibri" panose="020F0502020204030204" pitchFamily="34" charset="0"/>
              </a:rPr>
              <a:t>The online survey had 105 participants, 50 of whom were Millennials and 55 of whom were Gen Z</a:t>
            </a:r>
            <a:endParaRPr lang="en-IN" sz="44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IN" sz="4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3145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882DEE8B-6712-8868-9CA4-1F31E5FF419C}"/>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D8E01ADB-3BC5-66B9-1038-780996981CB8}"/>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05- Analysis and Interpretation</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2383A3F2-BC80-EF67-64D4-9E32280A76A3}"/>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E9D2A908-0D85-7EF1-1D38-4D7AB1EE9387}"/>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EC310A42-0933-9D93-71AC-A34FB5ECEFED}"/>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F9C005CB-3156-0C04-78FF-3533193EE92A}"/>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6C6C04B4-E6C8-2B58-BE2E-057C72E849FC}"/>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23518DC1-743D-A814-6A38-FB0ABE8A186C}"/>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61139D09-92FB-E121-CD7F-CBD56476CEE9}"/>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A6142CD0-BE40-989A-0028-8D19DAC2E198}"/>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BF067871-0D95-6893-0463-52CA7C244D91}"/>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EF3D9110-E102-3725-13B6-638A73BBE166}"/>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3553E1F8-A93F-EF61-D1AA-A5D69F755947}"/>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3F8DFD76-CA7E-DDC0-6456-F05B732FB09B}"/>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B0C92682-22F7-773E-7E25-DCD34A32F3B5}"/>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CB79E453-45DC-3B08-BBA4-EB2FFD42FDA1}"/>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39E7D1E7-46F3-2B9E-D537-D6A8B07D8BA4}"/>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A33F3EDE-9374-E882-B286-2E8BDFA68C15}"/>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D24AD220-581A-E033-C08D-F85A1A7F1953}"/>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D9E32DAA-C5CA-8DB0-7AF5-EE5103E3FE71}"/>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C22ABBEE-88AD-269F-600E-54EABD632E2D}"/>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E980A71C-E246-FEB1-7D38-6A6F3AFB9283}"/>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F81F54EF-539E-0C28-84DD-863CC8D9CCE4}"/>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46330D03-6FC7-2D1A-5DF3-444B63DA18E2}"/>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5D90064B-0471-E40D-282E-7879966C2876}"/>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99F37D20-FF71-E574-2AE7-2AD4D10279EA}"/>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FD9F56FF-785E-3AE1-75F3-B82AC1086C93}"/>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14E96D6B-92FF-1024-0404-3A7CAEE67C68}"/>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AF6FCDD2-E415-46B8-E9AA-A95BC335AD35}"/>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46FEE119-F17E-59C1-E886-4CE55C59A9EB}"/>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652363DD-4329-EE4B-4DA4-FE6930A8068C}"/>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F4514672-1F07-C189-B57D-3CD5C0BE2D7F}"/>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6724EE1E-C852-A99B-0FB3-F1491C02E11A}"/>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A5C07C6E-77AB-D9D2-4660-462C45C714E8}"/>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10975D69-4D40-8E35-84BF-29009616D905}"/>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CE307022-72E4-3948-1A7A-01D82CFB7C73}"/>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8DDE78A1-E13F-F25D-BE11-C7703DBFD2D3}"/>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27A8216E-89B6-BC2A-7FC3-82740558F0EF}"/>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01896F66-E988-8DB5-CB4D-3E974BEF695D}"/>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A587F16F-AF51-D8E1-DF78-47A116E427EF}"/>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E14DA6AF-1600-ECFA-BC67-3972BF9EBBAE}"/>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4DDCA131-CCC0-5187-F670-5E90DE73814F}"/>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F861D77E-0963-DBAF-1DDD-E5309E8585EA}"/>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278625E1-5EC5-FC91-B23D-09F3AE9089AB}"/>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72DF1B7B-8D1D-3DB4-ACE0-A672B2BF7F1F}"/>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15A12115-E666-0F66-2C47-3AFA347B7C99}"/>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pic>
        <p:nvPicPr>
          <p:cNvPr id="2" name="Picture 1" descr="Forms response chart. Question title: What factor most influence your decision to remain loyal to a brand? . Number of responses: 105 responses.">
            <a:extLst>
              <a:ext uri="{FF2B5EF4-FFF2-40B4-BE49-F238E27FC236}">
                <a16:creationId xmlns:a16="http://schemas.microsoft.com/office/drawing/2014/main" id="{624480CC-7661-CA37-CA5F-4C4AFA00428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9785" y="3630311"/>
            <a:ext cx="13833948" cy="5893099"/>
          </a:xfrm>
          <a:prstGeom prst="rect">
            <a:avLst/>
          </a:prstGeom>
          <a:noFill/>
          <a:ln>
            <a:noFill/>
          </a:ln>
        </p:spPr>
      </p:pic>
      <p:sp>
        <p:nvSpPr>
          <p:cNvPr id="13" name="Rectangle 5">
            <a:extLst>
              <a:ext uri="{FF2B5EF4-FFF2-40B4-BE49-F238E27FC236}">
                <a16:creationId xmlns:a16="http://schemas.microsoft.com/office/drawing/2014/main" id="{2CF1CC19-A725-04FB-5BCB-80890F52312C}"/>
              </a:ext>
            </a:extLst>
          </p:cNvPr>
          <p:cNvSpPr>
            <a:spLocks noChangeArrowheads="1"/>
          </p:cNvSpPr>
          <p:nvPr/>
        </p:nvSpPr>
        <p:spPr bwMode="auto">
          <a:xfrm>
            <a:off x="1979066" y="10355899"/>
            <a:ext cx="19395467"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survey reveals that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product quality (51.4%)</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is the primary driver of brand loyalty, emphasizing reliability and performance.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Value for money (15.2%)</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ranks second, highlighting cost-effectiveness.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Customer service and brand trust (13.3% each)</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play vital roles in retention.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Innovation and consistency</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rank lowest, suggesting that while new features and uniform experiences matter, they are not the primary factors influencing consumer loyalty. Brands must prioritize quality and value.</a:t>
            </a:r>
          </a:p>
        </p:txBody>
      </p:sp>
    </p:spTree>
    <p:extLst>
      <p:ext uri="{BB962C8B-B14F-4D97-AF65-F5344CB8AC3E}">
        <p14:creationId xmlns:p14="http://schemas.microsoft.com/office/powerpoint/2010/main" val="3642887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4E769944-3B7A-76EF-20BB-C467247A04BD}"/>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535E94A5-B9B1-17A6-229B-9A8C4D84F03A}"/>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05- Analysis and Interpretation</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9A4C9A30-F080-F13C-AF5F-3CA6AFA042DB}"/>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BB824946-6526-3123-1156-FA2613BB814C}"/>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A764D819-D5BE-04C2-89F6-953B64D48D57}"/>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CEE0A601-B02B-5C33-65FC-CEAABF29CF0B}"/>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646E11BC-196B-A665-B1AA-BA068D2F04B5}"/>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A8276BDD-0E44-F7C2-108A-A711A25EC930}"/>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938454DD-6EC6-835A-0AA3-EB59C827D8F8}"/>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EAB1C1E5-F661-AD11-7239-6B06BD070BA6}"/>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C0B035CE-FD3D-49A9-ED6F-7A4CA5BE88AD}"/>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0C9D66AA-F4C3-BCEB-1716-22EF8CFC550B}"/>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D9224AC7-E4BB-AAED-C903-DEFD9F229CBA}"/>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9C790973-ACCE-5D37-6A14-DF07C4F11669}"/>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DD40E80C-E48F-39CE-4935-43C57B83E909}"/>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A49BA6D9-E0C6-3004-139D-97C77E39FA38}"/>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3992A198-5042-978F-EC59-AA8955B48477}"/>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4484BE74-788D-0B0C-422E-87B58DC54FD9}"/>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9B44CA84-48FC-9A5B-2B58-CD5B9A574915}"/>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633B94F8-9E22-C702-01C8-3CB3285B2C9A}"/>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B7E25A0B-A9AA-B691-75F9-473D0DC555DE}"/>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718D1F2A-2779-3CB3-A985-85E718F1AE48}"/>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DED1B13D-3AE0-8BBD-ECB5-CAAB726BB08F}"/>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0CC475CF-62E0-6238-D5F3-F22B4FE20771}"/>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D2713F30-8F2A-195B-A446-CDB7D9C8375F}"/>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83C1F943-436A-62A4-7740-6525A535F50B}"/>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90302EE6-67A0-B729-5AC6-2A67463DD3C7}"/>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DD6D79C1-35F6-1129-448C-624A11EA5426}"/>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64897745-AEFC-FF6F-42D7-19C1921994C0}"/>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74A3E066-EF31-DA38-09E4-F3046854AC6E}"/>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E460B7DE-A6B6-6FCD-52AC-80E8F25EFE92}"/>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CDFB6844-D9E9-6CEF-7CEE-E85AF70D6A31}"/>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5E80598B-993D-FCA2-2485-C1B06264828C}"/>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0630A54C-258D-2F05-C26D-556A4C1BD1F2}"/>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78F4CB47-1CC5-8086-FDAC-7AB32AF82052}"/>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5026A3B9-917D-E116-8842-3C1D7258566D}"/>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708B2067-4BB3-BDE6-1F3C-CB6ECC29EBCA}"/>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DB7295BA-16E2-01C5-1D5D-FE31C2C817EE}"/>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02F8DC29-76E3-C03B-C6B4-466B0CF17E8A}"/>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EFA7C4D6-A659-4D02-A4A2-638BCA1739FA}"/>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FD056059-3D07-2947-0F08-0105D668EDE3}"/>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A826FBE9-7924-2262-6B7B-3CC897D2C9BC}"/>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2F27EF42-60FE-7560-96D4-0F2051A05BAD}"/>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107E7A05-B17E-FB81-A462-CFECFC43BCF3}"/>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BF4473FF-D9C4-7EB9-B548-F4FE8794AA99}"/>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4D56DC0B-72E6-7A74-4AB6-AEE103F70987}"/>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13" name="Rectangle 5">
            <a:extLst>
              <a:ext uri="{FF2B5EF4-FFF2-40B4-BE49-F238E27FC236}">
                <a16:creationId xmlns:a16="http://schemas.microsoft.com/office/drawing/2014/main" id="{54C153A6-E878-DA22-7BB2-BF61C506942A}"/>
              </a:ext>
            </a:extLst>
          </p:cNvPr>
          <p:cNvSpPr>
            <a:spLocks noChangeArrowheads="1"/>
          </p:cNvSpPr>
          <p:nvPr/>
        </p:nvSpPr>
        <p:spPr bwMode="auto">
          <a:xfrm>
            <a:off x="4219432" y="43591520"/>
            <a:ext cx="15451288"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survey reveals that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product quality (51.4%)</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is the primary driver of brand loyalty, emphasizing reliability and performance.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Value for money (15.2%)</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ranks second, highlighting cost-effectiveness.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Customer service and brand trust (13.3% each)</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play vital roles in retention.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Innovation and consistency</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rank lowest, suggesting that while new features and uniform experiences matter, they are not the primary factors influencing consumer loyalty. Brands must prioritize quality and value.</a:t>
            </a:r>
          </a:p>
        </p:txBody>
      </p:sp>
      <p:pic>
        <p:nvPicPr>
          <p:cNvPr id="3" name="Picture 2">
            <a:extLst>
              <a:ext uri="{FF2B5EF4-FFF2-40B4-BE49-F238E27FC236}">
                <a16:creationId xmlns:a16="http://schemas.microsoft.com/office/drawing/2014/main" id="{0D920C8F-6493-A198-2324-A0A24AC0F558}"/>
              </a:ext>
            </a:extLst>
          </p:cNvPr>
          <p:cNvPicPr>
            <a:picLocks noChangeAspect="1"/>
          </p:cNvPicPr>
          <p:nvPr/>
        </p:nvPicPr>
        <p:blipFill>
          <a:blip r:embed="rId3"/>
          <a:stretch>
            <a:fillRect/>
          </a:stretch>
        </p:blipFill>
        <p:spPr>
          <a:xfrm>
            <a:off x="5049702" y="3541590"/>
            <a:ext cx="12900451" cy="6079080"/>
          </a:xfrm>
          <a:prstGeom prst="rect">
            <a:avLst/>
          </a:prstGeom>
        </p:spPr>
      </p:pic>
      <p:sp>
        <p:nvSpPr>
          <p:cNvPr id="4" name="Rectangle 1">
            <a:extLst>
              <a:ext uri="{FF2B5EF4-FFF2-40B4-BE49-F238E27FC236}">
                <a16:creationId xmlns:a16="http://schemas.microsoft.com/office/drawing/2014/main" id="{30D55696-DB41-10A2-E59C-95E89BEF69F4}"/>
              </a:ext>
            </a:extLst>
          </p:cNvPr>
          <p:cNvSpPr>
            <a:spLocks noChangeArrowheads="1"/>
          </p:cNvSpPr>
          <p:nvPr/>
        </p:nvSpPr>
        <p:spPr bwMode="auto">
          <a:xfrm>
            <a:off x="2221304" y="10307319"/>
            <a:ext cx="18354197"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survey shows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Instagram (66.7%)</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as the top platform for brand engagement, emphasizing visual content, reels, and influencer marketing.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Facebook (16.2%)</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remains relevant for community building and long-form content.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Twitter (13.3%)</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sees lower engagement, mainly for customer support and trend discussions.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Other platforms, including TikTok, have minimal usage.</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Brands should adopt an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Instagram-first strategy</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while maintaining a presence on Facebook and Twitter for niche interactions and customer engagement.</a:t>
            </a:r>
          </a:p>
        </p:txBody>
      </p:sp>
    </p:spTree>
    <p:extLst>
      <p:ext uri="{BB962C8B-B14F-4D97-AF65-F5344CB8AC3E}">
        <p14:creationId xmlns:p14="http://schemas.microsoft.com/office/powerpoint/2010/main" val="2429574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81C18AC7-D093-426E-874F-9D5270C5B11E}"/>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1D3C467F-0B08-671B-8AD0-1BE635297DBD}"/>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05- Analysis and Interpretation</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3A874779-6FB7-8232-5AA5-A9AC4EAC3057}"/>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A03E0BB3-97B0-EC43-B28E-E2E7E2BC9BCB}"/>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53885B79-C99C-B98A-73FB-C0239E4232C2}"/>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209761C7-CF29-E837-4EE4-36226A9C4CD0}"/>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19703B0D-0470-6403-E02C-DFCE5CCCBA81}"/>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194E0F8A-3DF3-A220-1936-82C59DF832C6}"/>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99800D49-3F83-4BB2-7527-8372436AF446}"/>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D8D9C687-11E9-C785-3A09-C852B9C1B639}"/>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D9EBBB75-DFCE-45FD-A444-61105B4935CB}"/>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293FF6F6-2C2A-CB54-80F0-BE2C8F3E91EB}"/>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FBDC399D-E90A-9910-B3C7-1FFFEF757E35}"/>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9FC68FEF-CCE8-6974-FEBC-9CA0F62ACE75}"/>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802D6643-7FD9-DC06-3393-28ABE63A2C5D}"/>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659B7405-B51B-3528-1FA9-BCE2DFC8A5F5}"/>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C64A9258-460B-2C8C-4A86-0EE30C415548}"/>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A3B0F27E-5562-45C5-58E8-9FA9E270B479}"/>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7A24B29D-2672-70CD-A41F-1FA65C0FD74E}"/>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479EAE05-C45A-E4DA-9757-88638909E9D1}"/>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D0E858D3-409D-BD00-6E5B-0CB2A73D079A}"/>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B51C02F4-F9AA-6213-53ED-665B05ECB4B2}"/>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08A09064-2056-495F-4133-2C858564E892}"/>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C9398AC2-2A0F-A87C-9F0B-1149CD22894A}"/>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F8EBF060-77DD-2206-DFBF-EF1A2FCD8666}"/>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B0524382-DA4B-2757-C508-EBD0ACC8BB99}"/>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4DA3A363-24F5-3D0D-3281-93FFCA2F9361}"/>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8B9EC1C6-0AA9-1133-B408-96F8656B0720}"/>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F752BE84-8EE3-517C-1A5C-0FAE83A873B7}"/>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A8673F34-A120-6412-577A-8C62FE2DB4DB}"/>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4E3296E5-BAC3-982A-4FBC-EEC292E5E49F}"/>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1234DB7B-46CA-D771-D1FF-A798E0B09518}"/>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28E07B1A-F8C7-7C86-F9FD-C566D9FB0841}"/>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44981430-F818-225C-0319-ACCD129163AD}"/>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BE6ACADD-C67C-9BAD-879F-B8815AFF5EF7}"/>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701EE683-7949-9102-9551-9D8212DDD2EC}"/>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51A214CD-F9D0-9546-65C3-7B42304BF89B}"/>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5A2A24FD-74B6-8EBF-6DFE-1623DBD59939}"/>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C71D30DA-9FC5-79DB-EEA2-80D435C2D5EC}"/>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6790F675-070E-D96A-DD53-4BAA46FBC63C}"/>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AC0B9078-E53F-0F45-FCCD-83521126CA61}"/>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C69CD6A3-5961-C253-49C8-E009C94F1F57}"/>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6B660EAB-C39B-26D2-2B1F-7FFD7CEACF17}"/>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7A106C54-251D-CEB1-B660-681C29A613DC}"/>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A961EF37-683C-0A00-1D24-E49CEA4C5172}"/>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74F58797-8883-A9D8-54D9-4C20CF5918F9}"/>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13" name="Rectangle 5">
            <a:extLst>
              <a:ext uri="{FF2B5EF4-FFF2-40B4-BE49-F238E27FC236}">
                <a16:creationId xmlns:a16="http://schemas.microsoft.com/office/drawing/2014/main" id="{4A8F9CB6-AAD0-B117-23A1-EA0FF6286B31}"/>
              </a:ext>
            </a:extLst>
          </p:cNvPr>
          <p:cNvSpPr>
            <a:spLocks noChangeArrowheads="1"/>
          </p:cNvSpPr>
          <p:nvPr/>
        </p:nvSpPr>
        <p:spPr bwMode="auto">
          <a:xfrm>
            <a:off x="4219432" y="43591520"/>
            <a:ext cx="15451288"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survey reveals that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product quality (51.4%)</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is the primary driver of brand loyalty, emphasizing reliability and performance.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Value for money (15.2%)</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ranks second, highlighting cost-effectiveness.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Customer service and brand trust (13.3% each)</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play vital roles in retention.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Innovation and consistency</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rank lowest, suggesting that while new features and uniform experiences matter, they are not the primary factors influencing consumer loyalty. Brands must prioritize quality and value.</a:t>
            </a:r>
          </a:p>
        </p:txBody>
      </p:sp>
      <p:sp>
        <p:nvSpPr>
          <p:cNvPr id="4" name="Rectangle 1">
            <a:extLst>
              <a:ext uri="{FF2B5EF4-FFF2-40B4-BE49-F238E27FC236}">
                <a16:creationId xmlns:a16="http://schemas.microsoft.com/office/drawing/2014/main" id="{FF1C1D8B-4D64-0D61-A4D4-8CF059E1C7AA}"/>
              </a:ext>
            </a:extLst>
          </p:cNvPr>
          <p:cNvSpPr>
            <a:spLocks noChangeArrowheads="1"/>
          </p:cNvSpPr>
          <p:nvPr/>
        </p:nvSpPr>
        <p:spPr bwMode="auto">
          <a:xfrm>
            <a:off x="4273396" y="55640023"/>
            <a:ext cx="15670565"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survey shows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Instagram (66.7%)</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as the top platform for brand engagement, emphasizing visual content, reels, and influencer marketing.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Facebook (16.2%)</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remains relevant for community building and long-form content.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Twitter (13.3%)</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sees lower engagement, mainly for customer support and trend discussions.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Other platforms, including TikTok, have minimal usage.</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Brands should adopt an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Instagram-first strategy</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while maintaining a presence on Facebook and Twitter for niche interactions and customer engagement.</a:t>
            </a:r>
          </a:p>
        </p:txBody>
      </p:sp>
      <p:pic>
        <p:nvPicPr>
          <p:cNvPr id="2" name="Picture 1">
            <a:extLst>
              <a:ext uri="{FF2B5EF4-FFF2-40B4-BE49-F238E27FC236}">
                <a16:creationId xmlns:a16="http://schemas.microsoft.com/office/drawing/2014/main" id="{995E2508-D4CA-A462-2B98-C2F96BE7B72F}"/>
              </a:ext>
            </a:extLst>
          </p:cNvPr>
          <p:cNvPicPr>
            <a:picLocks noChangeAspect="1"/>
          </p:cNvPicPr>
          <p:nvPr/>
        </p:nvPicPr>
        <p:blipFill>
          <a:blip r:embed="rId3"/>
          <a:stretch>
            <a:fillRect/>
          </a:stretch>
        </p:blipFill>
        <p:spPr>
          <a:xfrm>
            <a:off x="5125288" y="3340522"/>
            <a:ext cx="12788812" cy="6180513"/>
          </a:xfrm>
          <a:prstGeom prst="rect">
            <a:avLst/>
          </a:prstGeom>
        </p:spPr>
      </p:pic>
      <p:sp>
        <p:nvSpPr>
          <p:cNvPr id="5" name="Rectangle 1">
            <a:extLst>
              <a:ext uri="{FF2B5EF4-FFF2-40B4-BE49-F238E27FC236}">
                <a16:creationId xmlns:a16="http://schemas.microsoft.com/office/drawing/2014/main" id="{F0275F08-30A0-7297-260E-B8C90F7377E5}"/>
              </a:ext>
            </a:extLst>
          </p:cNvPr>
          <p:cNvSpPr>
            <a:spLocks noChangeArrowheads="1"/>
          </p:cNvSpPr>
          <p:nvPr/>
        </p:nvSpPr>
        <p:spPr bwMode="auto">
          <a:xfrm>
            <a:off x="1776076" y="9753341"/>
            <a:ext cx="19670718"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survey shows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66.7% of consumers remain loyal</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brands that align with their values, highlighting the importance of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CSR and ethical branding</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in fostering long-term trust.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23.8% are undecided,</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suggesting that price, product quality, and brand communication could influence their choices. This presents an opportunity for brands to strengthen their commitment to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sustainability, inclusivity, and transparency.</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Only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9.5% reject value-based loyalty,</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indicating that most consumers consider ethical alignment important. Brands should focus on </a:t>
            </a:r>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targeted marketing, responsible practices, and engagement strategies</a:t>
            </a:r>
            <a:r>
              <a:rPr kumimoji="0" lang="en-US" altLang="en-US" sz="4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reinforce trust and attract the undecided segment while maintaining their value-driven customer base.</a:t>
            </a:r>
          </a:p>
        </p:txBody>
      </p:sp>
    </p:spTree>
    <p:extLst>
      <p:ext uri="{BB962C8B-B14F-4D97-AF65-F5344CB8AC3E}">
        <p14:creationId xmlns:p14="http://schemas.microsoft.com/office/powerpoint/2010/main" val="3837037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24E04B33-5AAA-7D44-2C51-D23565698D15}"/>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92A37C6A-54F7-E09E-C69F-472332AAB528}"/>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06- Findings of the Study</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E9F5FE19-21D3-5FFC-6C27-567EF2712FE3}"/>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BB055D21-BAD4-6695-85FE-A669704D5AAF}"/>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0E3C4034-A4AF-2B2A-0BAD-D268ECF62A61}"/>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6362EE58-9CD1-B85C-D9C1-31E6BD295AD0}"/>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144040D0-EB7E-14E2-7572-03C901BE0927}"/>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9A6C8EC2-3F62-E96A-6FC8-B448840C561C}"/>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1539496B-3093-BE1C-24B6-C8B7B2B4C591}"/>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CC0F802D-1CB7-E0AB-2D16-46D28B9410ED}"/>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EE17B4EF-85D7-5E87-3C81-6E496195B9CE}"/>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8BD33B05-FD8A-4F2D-E650-C02093C195C5}"/>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1167C476-1A76-92A6-B113-ED7777F17C40}"/>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22333E54-2CB4-7BC8-17AE-C123F76D057F}"/>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B0D1B733-ECCD-5F6B-F355-5E1385351057}"/>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F4F8B308-058F-9F0D-5737-445196D5A8A4}"/>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A679F6D0-C9CC-3AA8-D1D5-5DD554DB8638}"/>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F549EB61-1046-95BA-9AC4-F89A099F5E53}"/>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90A01817-0439-35A7-6F2D-0143E3192C6E}"/>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F0DD2B69-5A71-D0B7-F625-CB5D1F31644A}"/>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74BC5B94-B762-442E-4963-71A7A6C401CF}"/>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C36D3BE3-DF75-BD0A-961C-8DAB30D70DFA}"/>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BCBB2826-574D-1CC7-D456-CD34A93AC402}"/>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B737A5D8-6869-5745-5CFA-27D29E1A97F6}"/>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B4AC939B-BB41-5167-1656-FD618CDD165B}"/>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2962E11F-3611-4B13-B5DA-40F03A51EE29}"/>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D6752781-B536-B11F-7ED3-93FAB2EF5380}"/>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C989F069-C0CA-4354-933F-06A6B91F5060}"/>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4B58BE60-4097-1CC3-A261-000D6F0FF303}"/>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CF40D762-F6BD-C978-7F9B-704C9A46F19E}"/>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056E019A-F678-A79D-4EFD-45D8666BD1CF}"/>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82EFF962-BD6E-7E77-F8FE-9363C6FD0231}"/>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95F17493-F5E8-9662-AA0A-8CD288329AC4}"/>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DADB2D9A-02BE-5043-BEF3-01F8EB3C3052}"/>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2611B1B0-F90C-D0C7-E201-A782D7D44593}"/>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A1E76C8D-3126-76A7-4FC0-EC0EF70EE648}"/>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BA87387C-BD41-504F-CDF0-6261CDE00796}"/>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427EED1F-1589-5D9E-5B45-B43FDCDED9D3}"/>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3885CF17-C8E7-BF24-6A84-4386AF8C4CB8}"/>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A4400E32-81A1-6365-A25F-214798586571}"/>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E74FF9B6-E251-6E66-8594-96BC5C120FBD}"/>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5E3DEC8C-D334-8094-4635-E88F778383B3}"/>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17882BC1-E808-EB50-86DC-FF357C24A6B7}"/>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3D8183C1-9B46-A944-99AE-B5974A74D898}"/>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174E8D49-8583-454F-9E6B-AF00199F8ADC}"/>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E08A3F20-E553-A360-43B5-332868A2057B}"/>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3" name="Rectangle 2">
            <a:extLst>
              <a:ext uri="{FF2B5EF4-FFF2-40B4-BE49-F238E27FC236}">
                <a16:creationId xmlns:a16="http://schemas.microsoft.com/office/drawing/2014/main" id="{F8C80C20-DE79-1903-622A-EF7DAA7A0BEB}"/>
              </a:ext>
            </a:extLst>
          </p:cNvPr>
          <p:cNvSpPr>
            <a:spLocks noChangeArrowheads="1"/>
          </p:cNvSpPr>
          <p:nvPr/>
        </p:nvSpPr>
        <p:spPr bwMode="auto">
          <a:xfrm>
            <a:off x="2361909" y="4047937"/>
            <a:ext cx="18676202" cy="11172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Product Quality:</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The most important factor influencing brand loyalty among Gen Z and Millennials. </a:t>
            </a:r>
            <a:b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Brand Reputation &amp; Trust:</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Important, especially for Millennials. </a:t>
            </a:r>
            <a:b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Emotional Connection:</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Valued but less important than physical brand features. </a:t>
            </a:r>
            <a:b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Generational Differences:</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Gen Z values authenticity, diversity, and social responsibility.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Millennials prioritize trust, quality, and long-term relationships. </a:t>
            </a:r>
            <a:b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Digital Engagement:</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Instagram dominates brand interactions (66.7%).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61.9% of customers find tailored marketing effective. </a:t>
            </a:r>
          </a:p>
        </p:txBody>
      </p:sp>
    </p:spTree>
    <p:extLst>
      <p:ext uri="{BB962C8B-B14F-4D97-AF65-F5344CB8AC3E}">
        <p14:creationId xmlns:p14="http://schemas.microsoft.com/office/powerpoint/2010/main" val="2962293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F5287728-2FDA-D24C-DAB5-99E9EA6F84C0}"/>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05B42035-5009-689B-B2E7-F5A5A4676AA6}"/>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06- Findings of the Study</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C84D78F0-5858-EA22-5B81-845FD4ABFD4B}"/>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0B1C1557-C555-ED92-F37D-97E5881FB023}"/>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1A1C49EE-5EE2-D073-D033-E29614652D2D}"/>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F24FA004-9198-D69D-52F3-00EB7C229BEA}"/>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3084742C-5936-42F9-99BF-16EA029E7476}"/>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A3FE7A5D-C2CB-D9BC-1574-8B633423FAF4}"/>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D4665577-3159-5792-A5CE-0A4F21B5561D}"/>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AC551736-079A-DCA6-5E71-AF32CC6F5891}"/>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B41EF013-E421-8974-977E-218C7D6C6BD8}"/>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770C7B12-334C-E949-3430-19EE9DB53F40}"/>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C8DF1239-FED9-DD71-9BC5-19BF43F25AC0}"/>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89F11056-75F6-10A0-AAAD-B484B8A7A8C1}"/>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29DDB9DE-0D18-48AC-623A-90AB1C078ADA}"/>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F7E88C89-2CD0-C69C-D619-40ED45E0151B}"/>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741C245D-1F17-AC97-9CDB-07D55601B555}"/>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4F35C630-DEB3-92DA-1F7C-62E313FA034A}"/>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6111D51C-BFA9-CD37-7DC3-16881952C5BD}"/>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A9A15B75-FF04-85E3-D70C-1E6A571E364C}"/>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988DA90F-D59D-C35F-85B5-06D35B1804D2}"/>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509CA11E-DF87-9E86-4D4C-563ADE29C476}"/>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6F88F82C-7258-4FE4-9501-FB420BFAA60A}"/>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B482CC13-5DCA-7291-87E0-96D5DC80C126}"/>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CCE6BEFB-77BC-3D3B-0F6B-6B68F5D4914B}"/>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DF55C727-7D8F-ECAF-82BD-769E06CF93B3}"/>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7D82DA2A-478F-5DB1-CFF9-C30AB2B4A2B3}"/>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FE9A4D0A-7566-EEE1-9793-1BEA6D01EC9D}"/>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67E3C430-BDB5-0CEF-B25E-0F72A5257782}"/>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90A5A709-2CF8-53BC-C329-291181B33C93}"/>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2E3F27F6-DDA3-3F26-8F3A-5E6E89990262}"/>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EF445B17-AE15-0109-2122-EE30405A3D8A}"/>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331A2B44-44D3-37ED-3D44-7023ACFB1AD3}"/>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E1F3959B-19E2-382D-1461-27FEE24DBC2D}"/>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67B8874B-39A8-0DE2-3F8B-81E3447D7BF3}"/>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DDBF3647-D079-ED11-B348-FC334052005D}"/>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33B85190-B0E2-4B72-52A4-3BFF2A6B284C}"/>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4E2B4745-BF41-83D2-C19B-6433083F6920}"/>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54C8C314-0CC3-3E3E-0283-350813DA4CEF}"/>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01228B42-1E8F-21ED-1A68-24CCA9600E1E}"/>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A4B543B3-DD11-D78A-1CBE-753388AFBC7E}"/>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9C9E9592-FF05-E002-3316-06B5B577E9D2}"/>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6ED0019A-2E2B-D578-2C6F-9672D50767DA}"/>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48C8A861-F3DB-0F62-FBED-C985B8FD292F}"/>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4C6CA42D-12BB-F393-8565-4734B8F35BD5}"/>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E451372B-55B7-1B39-32A6-F57D51DFC3FC}"/>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3" name="Rectangle 2">
            <a:extLst>
              <a:ext uri="{FF2B5EF4-FFF2-40B4-BE49-F238E27FC236}">
                <a16:creationId xmlns:a16="http://schemas.microsoft.com/office/drawing/2014/main" id="{35A1DA11-5FF6-4C52-93DD-2EF90C40A724}"/>
              </a:ext>
            </a:extLst>
          </p:cNvPr>
          <p:cNvSpPr>
            <a:spLocks noChangeArrowheads="1"/>
          </p:cNvSpPr>
          <p:nvPr/>
        </p:nvSpPr>
        <p:spPr bwMode="auto">
          <a:xfrm>
            <a:off x="2118104" y="3674816"/>
            <a:ext cx="18162814" cy="104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Ethical Branding:</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76.2% of consumers have stopped supporting firms due to value misalignment.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77.1% prefer brands that support social concerns. </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Challenges for Brands:</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Bridging generational gaps in priorities (35.2%).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Adapting to shifting digital trends (34.3%).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Retaining cross-generational loyalty (90.5%). </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Consumer Advocacy:</a:t>
            </a:r>
            <a:r>
              <a:rPr kumimoji="0" lang="en-US" altLang="en-US" sz="4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77.1% of consumers are eager to recommend brands that support digital interaction tactics and ethical values, emphasizing the growing significance of social media presence and corporate responsibility. </a:t>
            </a:r>
          </a:p>
        </p:txBody>
      </p:sp>
    </p:spTree>
    <p:extLst>
      <p:ext uri="{BB962C8B-B14F-4D97-AF65-F5344CB8AC3E}">
        <p14:creationId xmlns:p14="http://schemas.microsoft.com/office/powerpoint/2010/main" val="2614728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D6E66199-745B-025B-D2B0-47C4A4AB3736}"/>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9F12B1B5-AB70-4672-BA8A-FB2594F21F5D}"/>
              </a:ext>
            </a:extLst>
          </p:cNvPr>
          <p:cNvSpPr txBox="1">
            <a:spLocks noGrp="1"/>
          </p:cNvSpPr>
          <p:nvPr>
            <p:ph type="title"/>
          </p:nvPr>
        </p:nvSpPr>
        <p:spPr>
          <a:xfrm>
            <a:off x="785386" y="149509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07- Conclusion</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5D7311BA-3202-AE1D-8A3A-B5D6F524C16C}"/>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C3D20C30-BFFD-9903-9EEF-A983B3C3E130}"/>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B76F3F9C-C103-D6E6-2618-EEFC7C0DEA17}"/>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265514EE-2629-1BE8-F83A-DF504979C06F}"/>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08E2DC1D-7475-4E4D-F375-F92DE3B2979B}"/>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F5CE4F5C-D5AC-2A7D-CF6F-1DC71C240EA9}"/>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9E122304-03C0-F7BE-DAAF-AECE83E5050A}"/>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6435B142-AD52-076E-EC73-43FB6D7B7C95}"/>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EC6B4AA6-C71F-F536-D656-C9D4BAA3C7AB}"/>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22771CF5-EEE8-681C-3F8B-FFECD500DD7B}"/>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7F244BEF-4265-2C7E-2898-3472DF031EBB}"/>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1103B5BD-B4D9-CC8A-2506-092AA8C49498}"/>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32794B38-65E7-8623-053E-87106CA58C8B}"/>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5082AD6F-2D7F-30C2-B8C6-41458B800536}"/>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0E0912CC-9E0D-E3DD-E9FE-A27BA5EDF1FD}"/>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F2DB2F54-18EC-C792-34D2-D87EA8768DFC}"/>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0E29149B-E249-1060-A894-0BE1543FBC18}"/>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4293F3BD-9BDF-2906-0841-97EDC1175A23}"/>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06174A2B-9CDF-0F8E-6B86-B2DFEE3DC73B}"/>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8734AD58-10BC-F548-3C2F-349891BD7D90}"/>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7BFA5DCB-D5EA-7C20-5CD8-CF3D71D3AB76}"/>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C8DB2025-F212-545B-4A88-E2088E6DCC3F}"/>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C7806B1A-F898-FA72-546E-88CE25C9EB59}"/>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1862CDC2-C8E4-5080-DA06-CCFEC0BB3797}"/>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E2FD96F9-56FD-FB58-2968-3077446D1A4D}"/>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2D117B9E-8050-EB22-1DE3-9B392C6E7CCA}"/>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ABE4792D-E801-CC70-3091-5D0A725719CC}"/>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951ED620-5191-398B-1905-657ACC1CA784}"/>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6621B410-784F-FF95-16F7-4E9FD312C1C1}"/>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F6FB1A14-F557-F2F6-3572-544DBA736F64}"/>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E6854170-EB98-2FFE-50E4-F88AC6DB1972}"/>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71802F7F-1A42-2D64-AAC9-4B12B8B44322}"/>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DCF6188D-D621-1A68-DEF1-D64923DACB46}"/>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FA2590E5-B1D7-1974-02AE-9CBCB407C85C}"/>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EC836A6D-5170-7B66-46F1-31F532211C68}"/>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6B182F94-2AEA-C628-C601-77EBE5DFA33F}"/>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32D07696-F298-F7F0-82AA-6A2CA5EA5E6A}"/>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6123395A-17A2-6F76-12EF-DC4732161E39}"/>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B2B1663F-BD01-72E7-96F0-1D6B47BF2A1B}"/>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3E4649EA-4DCB-1AA4-9998-52D7E00F2A3B}"/>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4DCB0DA6-5B87-981C-2F85-B4930599C1E9}"/>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06958A07-79CE-D159-CB93-0AB5DDB82ED5}"/>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551170CD-773F-FD44-24B3-B8349A646BAA}"/>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C3F6EFAD-8214-6D20-D31B-959FADD83109}"/>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3" name="Rectangle 2">
            <a:extLst>
              <a:ext uri="{FF2B5EF4-FFF2-40B4-BE49-F238E27FC236}">
                <a16:creationId xmlns:a16="http://schemas.microsoft.com/office/drawing/2014/main" id="{D1F18CA7-2D4D-4C61-FD42-9DBA4DC705FB}"/>
              </a:ext>
            </a:extLst>
          </p:cNvPr>
          <p:cNvSpPr>
            <a:spLocks noChangeArrowheads="1"/>
          </p:cNvSpPr>
          <p:nvPr/>
        </p:nvSpPr>
        <p:spPr bwMode="auto">
          <a:xfrm>
            <a:off x="2118105" y="3704363"/>
            <a:ext cx="18224955" cy="10132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lnSpc>
                <a:spcPct val="107000"/>
              </a:lnSpc>
              <a:spcAft>
                <a:spcPts val="800"/>
              </a:spcAft>
              <a:buNone/>
            </a:pPr>
            <a:r>
              <a:rPr lang="en-US" sz="4000" kern="100" dirty="0">
                <a:effectLst/>
                <a:latin typeface="Times New Roman" panose="02020603050405020304" pitchFamily="18" charset="0"/>
                <a:ea typeface="Calibri" panose="020F0502020204030204" pitchFamily="34" charset="0"/>
                <a:cs typeface="Times New Roman" panose="02020603050405020304" pitchFamily="18" charset="0"/>
              </a:rPr>
              <a:t>This study highlights the evolving nature of brand loyalty among Gen Z and Millennials. While trust and product quality remain essential, brands must engage consumers through interactive content, ethical branding, and personalized digital interactions. A one-size-fits-all approach is ineffective, as these generations differ in values, digital behavior, and engagement styles. Brands that fail to adapt risk losing relevance in an increasingly competitive market.  </a:t>
            </a:r>
          </a:p>
          <a:p>
            <a:pPr algn="just">
              <a:lnSpc>
                <a:spcPct val="107000"/>
              </a:lnSpc>
              <a:spcAft>
                <a:spcPts val="800"/>
              </a:spcAft>
              <a:buNone/>
            </a:pPr>
            <a:endParaRPr lang="en-US" sz="4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US" sz="4000" kern="100" dirty="0">
                <a:effectLst/>
                <a:latin typeface="Times New Roman" panose="02020603050405020304" pitchFamily="18" charset="0"/>
                <a:ea typeface="Calibri" panose="020F0502020204030204" pitchFamily="34" charset="0"/>
                <a:cs typeface="Times New Roman" panose="02020603050405020304" pitchFamily="18" charset="0"/>
              </a:rPr>
              <a:t>To build lasting loyalty, businesses must prioritize authenticity and transparency, especially for Gen Z, who value social responsibility and diversity. Strengthening digital marketing through influencer collaborations and platforms like Instagram and TikTok is crucial. Consumers expect brands to align with social and environmental causes, making ethical branding a key factor. Additionally, personalized marketing enhances engagement by creating tailored experiences. To stay relevant, brands must continuously adapt to digital trends, ensuring they meet the evolving expectations of younger consumers and foster long-term loyalty.</a:t>
            </a:r>
            <a:endParaRPr lang="en-IN" sz="4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07236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4E22A472-4A6B-44BC-5052-88D773866D2A}"/>
            </a:ext>
          </a:extLst>
        </p:cNvPr>
        <p:cNvGrpSpPr/>
        <p:nvPr/>
      </p:nvGrpSpPr>
      <p:grpSpPr>
        <a:xfrm>
          <a:off x="0" y="0"/>
          <a:ext cx="0" cy="0"/>
          <a:chOff x="0" y="0"/>
          <a:chExt cx="0" cy="0"/>
        </a:xfrm>
      </p:grpSpPr>
      <p:sp>
        <p:nvSpPr>
          <p:cNvPr id="111" name="Google Shape;111;p22">
            <a:extLst>
              <a:ext uri="{FF2B5EF4-FFF2-40B4-BE49-F238E27FC236}">
                <a16:creationId xmlns:a16="http://schemas.microsoft.com/office/drawing/2014/main" id="{BDF7CA50-A619-9F56-7702-CBE09018AF04}"/>
              </a:ext>
            </a:extLst>
          </p:cNvPr>
          <p:cNvSpPr txBox="1">
            <a:spLocks noGrp="1"/>
          </p:cNvSpPr>
          <p:nvPr>
            <p:ph type="title"/>
          </p:nvPr>
        </p:nvSpPr>
        <p:spPr>
          <a:xfrm>
            <a:off x="299642" y="1222107"/>
            <a:ext cx="21469200" cy="1923900"/>
          </a:xfrm>
          <a:prstGeom prst="rect">
            <a:avLst/>
          </a:prstGeom>
        </p:spPr>
        <p:txBody>
          <a:bodyPr spcFirstLastPara="1" wrap="square" lIns="255950" tIns="255950" rIns="255950" bIns="255950" anchor="t" anchorCtr="0">
            <a:noAutofit/>
          </a:bodyPr>
          <a:lstStyle/>
          <a:p>
            <a:pPr marL="0" lvl="0" indent="0" algn="ctr" rtl="0">
              <a:spcBef>
                <a:spcPts val="0"/>
              </a:spcBef>
              <a:spcAft>
                <a:spcPts val="0"/>
              </a:spcAft>
              <a:buNone/>
            </a:pPr>
            <a:r>
              <a:rPr lang="en-US" dirty="0">
                <a:solidFill>
                  <a:schemeClr val="dk2"/>
                </a:solidFill>
                <a:latin typeface="Times New Roman" panose="02020603050405020304" pitchFamily="18" charset="0"/>
                <a:cs typeface="Times New Roman" panose="02020603050405020304" pitchFamily="18" charset="0"/>
              </a:rPr>
              <a:t>08- References</a:t>
            </a:r>
            <a:endParaRPr dirty="0">
              <a:solidFill>
                <a:schemeClr val="dk2"/>
              </a:solidFill>
              <a:latin typeface="Times New Roman" panose="02020603050405020304" pitchFamily="18" charset="0"/>
              <a:cs typeface="Times New Roman" panose="02020603050405020304" pitchFamily="18" charset="0"/>
            </a:endParaRPr>
          </a:p>
        </p:txBody>
      </p:sp>
      <p:grpSp>
        <p:nvGrpSpPr>
          <p:cNvPr id="116" name="Google Shape;116;p22">
            <a:extLst>
              <a:ext uri="{FF2B5EF4-FFF2-40B4-BE49-F238E27FC236}">
                <a16:creationId xmlns:a16="http://schemas.microsoft.com/office/drawing/2014/main" id="{83C8E4EE-5BCB-2F79-A8AF-D1E13B865EFE}"/>
              </a:ext>
            </a:extLst>
          </p:cNvPr>
          <p:cNvGrpSpPr/>
          <p:nvPr/>
        </p:nvGrpSpPr>
        <p:grpSpPr>
          <a:xfrm flipH="1">
            <a:off x="17490008" y="475494"/>
            <a:ext cx="5086529" cy="5086529"/>
            <a:chOff x="457194" y="475494"/>
            <a:chExt cx="5086529" cy="5086529"/>
          </a:xfrm>
        </p:grpSpPr>
        <p:sp>
          <p:nvSpPr>
            <p:cNvPr id="117" name="Google Shape;117;p22">
              <a:extLst>
                <a:ext uri="{FF2B5EF4-FFF2-40B4-BE49-F238E27FC236}">
                  <a16:creationId xmlns:a16="http://schemas.microsoft.com/office/drawing/2014/main" id="{DA10A4C1-13EC-DFC5-9255-504F1333DA96}"/>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18" name="Google Shape;118;p22">
              <a:extLst>
                <a:ext uri="{FF2B5EF4-FFF2-40B4-BE49-F238E27FC236}">
                  <a16:creationId xmlns:a16="http://schemas.microsoft.com/office/drawing/2014/main" id="{1A69A592-C85E-CFBD-376A-5FE59BFEC263}"/>
                </a:ext>
              </a:extLst>
            </p:cNvPr>
            <p:cNvCxnSpPr>
              <a:stCxn id="117" idx="0"/>
              <a:endCxn id="117"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19" name="Google Shape;119;p22">
              <a:extLst>
                <a:ext uri="{FF2B5EF4-FFF2-40B4-BE49-F238E27FC236}">
                  <a16:creationId xmlns:a16="http://schemas.microsoft.com/office/drawing/2014/main" id="{2217B6F9-B507-1BA6-7CA4-0A5E3E62617F}"/>
                </a:ext>
              </a:extLst>
            </p:cNvPr>
            <p:cNvCxnSpPr>
              <a:stCxn id="117" idx="1"/>
              <a:endCxn id="117"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20" name="Google Shape;120;p22">
              <a:extLst>
                <a:ext uri="{FF2B5EF4-FFF2-40B4-BE49-F238E27FC236}">
                  <a16:creationId xmlns:a16="http://schemas.microsoft.com/office/drawing/2014/main" id="{7A44E39F-C1F4-DC0A-0F6A-5EC2B99827B1}"/>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21" name="Google Shape;121;p22">
              <a:extLst>
                <a:ext uri="{FF2B5EF4-FFF2-40B4-BE49-F238E27FC236}">
                  <a16:creationId xmlns:a16="http://schemas.microsoft.com/office/drawing/2014/main" id="{724EC354-33F1-6D01-136A-43971EC91A3A}"/>
                </a:ext>
              </a:extLst>
            </p:cNvPr>
            <p:cNvGrpSpPr/>
            <p:nvPr/>
          </p:nvGrpSpPr>
          <p:grpSpPr>
            <a:xfrm>
              <a:off x="1410399" y="598191"/>
              <a:ext cx="4133324" cy="707810"/>
              <a:chOff x="1111200" y="531918"/>
              <a:chExt cx="2835900" cy="485633"/>
            </a:xfrm>
          </p:grpSpPr>
          <p:cxnSp>
            <p:nvCxnSpPr>
              <p:cNvPr id="122" name="Google Shape;122;p22">
                <a:extLst>
                  <a:ext uri="{FF2B5EF4-FFF2-40B4-BE49-F238E27FC236}">
                    <a16:creationId xmlns:a16="http://schemas.microsoft.com/office/drawing/2014/main" id="{D0536AB7-9FC5-E8AA-D89D-B4CDBC882022}"/>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23" name="Google Shape;123;p22">
                <a:extLst>
                  <a:ext uri="{FF2B5EF4-FFF2-40B4-BE49-F238E27FC236}">
                    <a16:creationId xmlns:a16="http://schemas.microsoft.com/office/drawing/2014/main" id="{B563FC18-DDC9-EBE0-6B96-8EE96AB70EF6}"/>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24" name="Google Shape;124;p22">
              <a:extLst>
                <a:ext uri="{FF2B5EF4-FFF2-40B4-BE49-F238E27FC236}">
                  <a16:creationId xmlns:a16="http://schemas.microsoft.com/office/drawing/2014/main" id="{6BD50522-ADDE-4077-8F34-5F0A908314E4}"/>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22">
              <a:extLst>
                <a:ext uri="{FF2B5EF4-FFF2-40B4-BE49-F238E27FC236}">
                  <a16:creationId xmlns:a16="http://schemas.microsoft.com/office/drawing/2014/main" id="{DB362C7F-6E2D-B863-AB9B-F620301EB06D}"/>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22">
              <a:extLst>
                <a:ext uri="{FF2B5EF4-FFF2-40B4-BE49-F238E27FC236}">
                  <a16:creationId xmlns:a16="http://schemas.microsoft.com/office/drawing/2014/main" id="{50E04EE9-E95F-6150-125A-70B62E89D169}"/>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27" name="Google Shape;127;p22">
              <a:extLst>
                <a:ext uri="{FF2B5EF4-FFF2-40B4-BE49-F238E27FC236}">
                  <a16:creationId xmlns:a16="http://schemas.microsoft.com/office/drawing/2014/main" id="{44BD4B2B-18A9-3C95-5890-114BD5F6C983}"/>
                </a:ext>
              </a:extLst>
            </p:cNvPr>
            <p:cNvCxnSpPr>
              <a:stCxn id="120" idx="1"/>
              <a:endCxn id="120"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28" name="Google Shape;128;p22">
              <a:extLst>
                <a:ext uri="{FF2B5EF4-FFF2-40B4-BE49-F238E27FC236}">
                  <a16:creationId xmlns:a16="http://schemas.microsoft.com/office/drawing/2014/main" id="{D7838648-9272-8AD2-8B5E-0AA6590D9486}"/>
                </a:ext>
              </a:extLst>
            </p:cNvPr>
            <p:cNvCxnSpPr>
              <a:stCxn id="120"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29" name="Google Shape;129;p22">
              <a:extLst>
                <a:ext uri="{FF2B5EF4-FFF2-40B4-BE49-F238E27FC236}">
                  <a16:creationId xmlns:a16="http://schemas.microsoft.com/office/drawing/2014/main" id="{A5DF62D6-BD14-5122-8FD4-13B91DB18904}"/>
                </a:ext>
              </a:extLst>
            </p:cNvPr>
            <p:cNvGrpSpPr/>
            <p:nvPr/>
          </p:nvGrpSpPr>
          <p:grpSpPr>
            <a:xfrm rot="5400000">
              <a:off x="-1132756" y="3141456"/>
              <a:ext cx="4133324" cy="707810"/>
              <a:chOff x="1111200" y="531918"/>
              <a:chExt cx="2835900" cy="485633"/>
            </a:xfrm>
          </p:grpSpPr>
          <p:cxnSp>
            <p:nvCxnSpPr>
              <p:cNvPr id="130" name="Google Shape;130;p22">
                <a:extLst>
                  <a:ext uri="{FF2B5EF4-FFF2-40B4-BE49-F238E27FC236}">
                    <a16:creationId xmlns:a16="http://schemas.microsoft.com/office/drawing/2014/main" id="{CE1EA3F7-6B55-C9FF-442D-80D507949CDA}"/>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31" name="Google Shape;131;p22">
                <a:extLst>
                  <a:ext uri="{FF2B5EF4-FFF2-40B4-BE49-F238E27FC236}">
                    <a16:creationId xmlns:a16="http://schemas.microsoft.com/office/drawing/2014/main" id="{9E3FC9C9-D537-B435-CF75-D4545394C30C}"/>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32" name="Google Shape;132;p22">
              <a:extLst>
                <a:ext uri="{FF2B5EF4-FFF2-40B4-BE49-F238E27FC236}">
                  <a16:creationId xmlns:a16="http://schemas.microsoft.com/office/drawing/2014/main" id="{B2F07C8E-066B-D4BB-0B70-508D626C85DC}"/>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22">
              <a:extLst>
                <a:ext uri="{FF2B5EF4-FFF2-40B4-BE49-F238E27FC236}">
                  <a16:creationId xmlns:a16="http://schemas.microsoft.com/office/drawing/2014/main" id="{22F8F53C-A108-0EAE-1587-62158F117766}"/>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22">
              <a:extLst>
                <a:ext uri="{FF2B5EF4-FFF2-40B4-BE49-F238E27FC236}">
                  <a16:creationId xmlns:a16="http://schemas.microsoft.com/office/drawing/2014/main" id="{5A100C58-1A8A-ABCD-3999-D086009383BF}"/>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35" name="Google Shape;135;p22">
            <a:extLst>
              <a:ext uri="{FF2B5EF4-FFF2-40B4-BE49-F238E27FC236}">
                <a16:creationId xmlns:a16="http://schemas.microsoft.com/office/drawing/2014/main" id="{20106209-E495-D4C1-7E67-D8AEA3F28ED9}"/>
              </a:ext>
            </a:extLst>
          </p:cNvPr>
          <p:cNvGrpSpPr/>
          <p:nvPr/>
        </p:nvGrpSpPr>
        <p:grpSpPr>
          <a:xfrm rot="10800000" flipH="1">
            <a:off x="457194" y="11738419"/>
            <a:ext cx="5086529" cy="5086529"/>
            <a:chOff x="457194" y="475494"/>
            <a:chExt cx="5086529" cy="5086529"/>
          </a:xfrm>
        </p:grpSpPr>
        <p:sp>
          <p:nvSpPr>
            <p:cNvPr id="136" name="Google Shape;136;p22">
              <a:extLst>
                <a:ext uri="{FF2B5EF4-FFF2-40B4-BE49-F238E27FC236}">
                  <a16:creationId xmlns:a16="http://schemas.microsoft.com/office/drawing/2014/main" id="{1BE2C7EA-95CD-5826-6E56-85458FD9B1D2}"/>
                </a:ext>
              </a:extLst>
            </p:cNvPr>
            <p:cNvSpPr/>
            <p:nvPr/>
          </p:nvSpPr>
          <p:spPr>
            <a:xfrm>
              <a:off x="457194" y="475494"/>
              <a:ext cx="953100" cy="953100"/>
            </a:xfrm>
            <a:prstGeom prst="rect">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37" name="Google Shape;137;p22">
              <a:extLst>
                <a:ext uri="{FF2B5EF4-FFF2-40B4-BE49-F238E27FC236}">
                  <a16:creationId xmlns:a16="http://schemas.microsoft.com/office/drawing/2014/main" id="{7735C6A9-1F00-4BAC-9C56-78739AE05F6F}"/>
                </a:ext>
              </a:extLst>
            </p:cNvPr>
            <p:cNvCxnSpPr>
              <a:stCxn id="136" idx="0"/>
              <a:endCxn id="136" idx="2"/>
            </p:cNvCxnSpPr>
            <p:nvPr/>
          </p:nvCxnSpPr>
          <p:spPr>
            <a:xfrm>
              <a:off x="933744" y="475494"/>
              <a:ext cx="0" cy="953100"/>
            </a:xfrm>
            <a:prstGeom prst="straightConnector1">
              <a:avLst/>
            </a:prstGeom>
            <a:noFill/>
            <a:ln w="19050" cap="flat" cmpd="sng">
              <a:solidFill>
                <a:schemeClr val="dk2"/>
              </a:solidFill>
              <a:prstDash val="solid"/>
              <a:round/>
              <a:headEnd type="none" w="med" len="med"/>
              <a:tailEnd type="none" w="med" len="med"/>
            </a:ln>
          </p:spPr>
        </p:cxnSp>
        <p:cxnSp>
          <p:nvCxnSpPr>
            <p:cNvPr id="138" name="Google Shape;138;p22">
              <a:extLst>
                <a:ext uri="{FF2B5EF4-FFF2-40B4-BE49-F238E27FC236}">
                  <a16:creationId xmlns:a16="http://schemas.microsoft.com/office/drawing/2014/main" id="{A78A5681-6A85-7176-E1B1-3FC602F56442}"/>
                </a:ext>
              </a:extLst>
            </p:cNvPr>
            <p:cNvCxnSpPr>
              <a:stCxn id="136" idx="1"/>
              <a:endCxn id="136" idx="3"/>
            </p:cNvCxnSpPr>
            <p:nvPr/>
          </p:nvCxnSpPr>
          <p:spPr>
            <a:xfrm>
              <a:off x="457194" y="952044"/>
              <a:ext cx="953100" cy="0"/>
            </a:xfrm>
            <a:prstGeom prst="straightConnector1">
              <a:avLst/>
            </a:prstGeom>
            <a:noFill/>
            <a:ln w="19050" cap="flat" cmpd="sng">
              <a:solidFill>
                <a:schemeClr val="dk2"/>
              </a:solidFill>
              <a:prstDash val="solid"/>
              <a:round/>
              <a:headEnd type="none" w="med" len="med"/>
              <a:tailEnd type="none" w="med" len="med"/>
            </a:ln>
          </p:spPr>
        </p:cxnSp>
        <p:sp>
          <p:nvSpPr>
            <p:cNvPr id="139" name="Google Shape;139;p22">
              <a:extLst>
                <a:ext uri="{FF2B5EF4-FFF2-40B4-BE49-F238E27FC236}">
                  <a16:creationId xmlns:a16="http://schemas.microsoft.com/office/drawing/2014/main" id="{C1C90C25-51D9-AE7E-C907-3AEAC56EC2A5}"/>
                </a:ext>
              </a:extLst>
            </p:cNvPr>
            <p:cNvSpPr/>
            <p:nvPr/>
          </p:nvSpPr>
          <p:spPr>
            <a:xfrm>
              <a:off x="643025" y="661325"/>
              <a:ext cx="581400" cy="581400"/>
            </a:xfrm>
            <a:prstGeom prst="ellipse">
              <a:avLst/>
            </a:prstGeom>
            <a:solidFill>
              <a:schemeClr val="l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nvGrpSpPr>
            <p:cNvPr id="140" name="Google Shape;140;p22">
              <a:extLst>
                <a:ext uri="{FF2B5EF4-FFF2-40B4-BE49-F238E27FC236}">
                  <a16:creationId xmlns:a16="http://schemas.microsoft.com/office/drawing/2014/main" id="{6DA96631-56DF-E7AA-91DA-0FE5594E71B7}"/>
                </a:ext>
              </a:extLst>
            </p:cNvPr>
            <p:cNvGrpSpPr/>
            <p:nvPr/>
          </p:nvGrpSpPr>
          <p:grpSpPr>
            <a:xfrm>
              <a:off x="1410399" y="598191"/>
              <a:ext cx="4133324" cy="707810"/>
              <a:chOff x="1111200" y="531918"/>
              <a:chExt cx="2835900" cy="485633"/>
            </a:xfrm>
          </p:grpSpPr>
          <p:cxnSp>
            <p:nvCxnSpPr>
              <p:cNvPr id="141" name="Google Shape;141;p22">
                <a:extLst>
                  <a:ext uri="{FF2B5EF4-FFF2-40B4-BE49-F238E27FC236}">
                    <a16:creationId xmlns:a16="http://schemas.microsoft.com/office/drawing/2014/main" id="{0E1620B6-0129-57EA-5BAB-F90F707AB038}"/>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42" name="Google Shape;142;p22">
                <a:extLst>
                  <a:ext uri="{FF2B5EF4-FFF2-40B4-BE49-F238E27FC236}">
                    <a16:creationId xmlns:a16="http://schemas.microsoft.com/office/drawing/2014/main" id="{9C3D1B3D-4F58-8F22-241D-CAFD54EA2D6D}"/>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43" name="Google Shape;143;p22">
              <a:extLst>
                <a:ext uri="{FF2B5EF4-FFF2-40B4-BE49-F238E27FC236}">
                  <a16:creationId xmlns:a16="http://schemas.microsoft.com/office/drawing/2014/main" id="{E026AF18-C83F-319B-F44E-8D3C3A70B41A}"/>
                </a:ext>
              </a:extLst>
            </p:cNvPr>
            <p:cNvSpPr/>
            <p:nvPr/>
          </p:nvSpPr>
          <p:spPr>
            <a:xfrm>
              <a:off x="1518837" y="683333"/>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22">
              <a:extLst>
                <a:ext uri="{FF2B5EF4-FFF2-40B4-BE49-F238E27FC236}">
                  <a16:creationId xmlns:a16="http://schemas.microsoft.com/office/drawing/2014/main" id="{EC3D3A65-9982-7C30-4DC4-8D7A51EB4656}"/>
                </a:ext>
              </a:extLst>
            </p:cNvPr>
            <p:cNvSpPr/>
            <p:nvPr/>
          </p:nvSpPr>
          <p:spPr>
            <a:xfrm>
              <a:off x="1518837" y="896366"/>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22">
              <a:extLst>
                <a:ext uri="{FF2B5EF4-FFF2-40B4-BE49-F238E27FC236}">
                  <a16:creationId xmlns:a16="http://schemas.microsoft.com/office/drawing/2014/main" id="{35AEDBDF-7A88-0382-C40A-DFF8B2868481}"/>
                </a:ext>
              </a:extLst>
            </p:cNvPr>
            <p:cNvSpPr/>
            <p:nvPr/>
          </p:nvSpPr>
          <p:spPr>
            <a:xfrm>
              <a:off x="1518837" y="1109399"/>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46" name="Google Shape;146;p22">
              <a:extLst>
                <a:ext uri="{FF2B5EF4-FFF2-40B4-BE49-F238E27FC236}">
                  <a16:creationId xmlns:a16="http://schemas.microsoft.com/office/drawing/2014/main" id="{DC715299-7A53-B57F-5FF7-7783FE562BC0}"/>
                </a:ext>
              </a:extLst>
            </p:cNvPr>
            <p:cNvCxnSpPr>
              <a:stCxn id="139" idx="1"/>
              <a:endCxn id="139" idx="5"/>
            </p:cNvCxnSpPr>
            <p:nvPr/>
          </p:nvCxnSpPr>
          <p:spPr>
            <a:xfrm>
              <a:off x="728169" y="746469"/>
              <a:ext cx="411000" cy="411000"/>
            </a:xfrm>
            <a:prstGeom prst="straightConnector1">
              <a:avLst/>
            </a:prstGeom>
            <a:noFill/>
            <a:ln w="19050" cap="flat" cmpd="sng">
              <a:solidFill>
                <a:schemeClr val="dk2"/>
              </a:solidFill>
              <a:prstDash val="solid"/>
              <a:round/>
              <a:headEnd type="none" w="med" len="med"/>
              <a:tailEnd type="none" w="med" len="med"/>
            </a:ln>
          </p:spPr>
        </p:cxnSp>
        <p:cxnSp>
          <p:nvCxnSpPr>
            <p:cNvPr id="147" name="Google Shape;147;p22">
              <a:extLst>
                <a:ext uri="{FF2B5EF4-FFF2-40B4-BE49-F238E27FC236}">
                  <a16:creationId xmlns:a16="http://schemas.microsoft.com/office/drawing/2014/main" id="{840FF0DF-7448-50C9-3FFF-CC0A27D23E01}"/>
                </a:ext>
              </a:extLst>
            </p:cNvPr>
            <p:cNvCxnSpPr>
              <a:stCxn id="139" idx="7"/>
            </p:cNvCxnSpPr>
            <p:nvPr/>
          </p:nvCxnSpPr>
          <p:spPr>
            <a:xfrm flipH="1">
              <a:off x="728281" y="746469"/>
              <a:ext cx="411000" cy="411000"/>
            </a:xfrm>
            <a:prstGeom prst="straightConnector1">
              <a:avLst/>
            </a:prstGeom>
            <a:noFill/>
            <a:ln w="19050" cap="flat" cmpd="sng">
              <a:solidFill>
                <a:schemeClr val="dk2"/>
              </a:solidFill>
              <a:prstDash val="solid"/>
              <a:round/>
              <a:headEnd type="none" w="med" len="med"/>
              <a:tailEnd type="none" w="med" len="med"/>
            </a:ln>
          </p:spPr>
        </p:cxnSp>
        <p:grpSp>
          <p:nvGrpSpPr>
            <p:cNvPr id="148" name="Google Shape;148;p22">
              <a:extLst>
                <a:ext uri="{FF2B5EF4-FFF2-40B4-BE49-F238E27FC236}">
                  <a16:creationId xmlns:a16="http://schemas.microsoft.com/office/drawing/2014/main" id="{668DCBDA-EA05-F8C1-60BB-0FF611D4044F}"/>
                </a:ext>
              </a:extLst>
            </p:cNvPr>
            <p:cNvGrpSpPr/>
            <p:nvPr/>
          </p:nvGrpSpPr>
          <p:grpSpPr>
            <a:xfrm rot="5400000">
              <a:off x="-1132756" y="3141456"/>
              <a:ext cx="4133324" cy="707810"/>
              <a:chOff x="1111200" y="531918"/>
              <a:chExt cx="2835900" cy="485633"/>
            </a:xfrm>
          </p:grpSpPr>
          <p:cxnSp>
            <p:nvCxnSpPr>
              <p:cNvPr id="149" name="Google Shape;149;p22">
                <a:extLst>
                  <a:ext uri="{FF2B5EF4-FFF2-40B4-BE49-F238E27FC236}">
                    <a16:creationId xmlns:a16="http://schemas.microsoft.com/office/drawing/2014/main" id="{E761DCCB-1E2E-5D91-4A07-920B67A8A464}"/>
                  </a:ext>
                </a:extLst>
              </p:cNvPr>
              <p:cNvCxnSpPr/>
              <p:nvPr/>
            </p:nvCxnSpPr>
            <p:spPr>
              <a:xfrm>
                <a:off x="1111200" y="531918"/>
                <a:ext cx="2835900" cy="0"/>
              </a:xfrm>
              <a:prstGeom prst="straightConnector1">
                <a:avLst/>
              </a:prstGeom>
              <a:noFill/>
              <a:ln w="19050" cap="flat" cmpd="sng">
                <a:solidFill>
                  <a:schemeClr val="dk2"/>
                </a:solidFill>
                <a:prstDash val="solid"/>
                <a:round/>
                <a:headEnd type="none" w="med" len="med"/>
                <a:tailEnd type="none" w="med" len="med"/>
              </a:ln>
            </p:spPr>
          </p:cxnSp>
          <p:cxnSp>
            <p:nvCxnSpPr>
              <p:cNvPr id="150" name="Google Shape;150;p22">
                <a:extLst>
                  <a:ext uri="{FF2B5EF4-FFF2-40B4-BE49-F238E27FC236}">
                    <a16:creationId xmlns:a16="http://schemas.microsoft.com/office/drawing/2014/main" id="{DE2AF323-3997-7951-0E0A-23ABEA2C1737}"/>
                  </a:ext>
                </a:extLst>
              </p:cNvPr>
              <p:cNvCxnSpPr/>
              <p:nvPr/>
            </p:nvCxnSpPr>
            <p:spPr>
              <a:xfrm>
                <a:off x="1111200" y="1017551"/>
                <a:ext cx="2835900" cy="0"/>
              </a:xfrm>
              <a:prstGeom prst="straightConnector1">
                <a:avLst/>
              </a:prstGeom>
              <a:noFill/>
              <a:ln w="19050" cap="flat" cmpd="sng">
                <a:solidFill>
                  <a:schemeClr val="dk2"/>
                </a:solidFill>
                <a:prstDash val="solid"/>
                <a:round/>
                <a:headEnd type="none" w="med" len="med"/>
                <a:tailEnd type="none" w="med" len="med"/>
              </a:ln>
            </p:spPr>
          </p:cxnSp>
        </p:grpSp>
        <p:sp>
          <p:nvSpPr>
            <p:cNvPr id="151" name="Google Shape;151;p22">
              <a:extLst>
                <a:ext uri="{FF2B5EF4-FFF2-40B4-BE49-F238E27FC236}">
                  <a16:creationId xmlns:a16="http://schemas.microsoft.com/office/drawing/2014/main" id="{1794055F-D706-C481-2BA5-398B554C4896}"/>
                </a:ext>
              </a:extLst>
            </p:cNvPr>
            <p:cNvSpPr/>
            <p:nvPr/>
          </p:nvSpPr>
          <p:spPr>
            <a:xfrm rot="5400000">
              <a:off x="-834781"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22">
              <a:extLst>
                <a:ext uri="{FF2B5EF4-FFF2-40B4-BE49-F238E27FC236}">
                  <a16:creationId xmlns:a16="http://schemas.microsoft.com/office/drawing/2014/main" id="{1A2E4864-F0A2-6EF0-B450-8FEEB5D7F8DF}"/>
                </a:ext>
              </a:extLst>
            </p:cNvPr>
            <p:cNvSpPr/>
            <p:nvPr/>
          </p:nvSpPr>
          <p:spPr>
            <a:xfrm rot="5400000">
              <a:off x="-1047814"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22">
              <a:extLst>
                <a:ext uri="{FF2B5EF4-FFF2-40B4-BE49-F238E27FC236}">
                  <a16:creationId xmlns:a16="http://schemas.microsoft.com/office/drawing/2014/main" id="{4B2C6B5F-7772-1F5A-7365-84416159E3CB}"/>
                </a:ext>
              </a:extLst>
            </p:cNvPr>
            <p:cNvSpPr/>
            <p:nvPr/>
          </p:nvSpPr>
          <p:spPr>
            <a:xfrm rot="5400000">
              <a:off x="-1260847" y="3462987"/>
              <a:ext cx="3963300" cy="111600"/>
            </a:xfrm>
            <a:prstGeom prst="roundRect">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grpSp>
        <p:nvGrpSpPr>
          <p:cNvPr id="154" name="Google Shape;154;p22">
            <a:extLst>
              <a:ext uri="{FF2B5EF4-FFF2-40B4-BE49-F238E27FC236}">
                <a16:creationId xmlns:a16="http://schemas.microsoft.com/office/drawing/2014/main" id="{A549CC7A-DB33-ABE1-4F0E-D4B274FDBCFD}"/>
              </a:ext>
            </a:extLst>
          </p:cNvPr>
          <p:cNvGrpSpPr/>
          <p:nvPr/>
        </p:nvGrpSpPr>
        <p:grpSpPr>
          <a:xfrm flipH="1">
            <a:off x="21691220" y="6576861"/>
            <a:ext cx="885300" cy="10248089"/>
            <a:chOff x="457211" y="6576861"/>
            <a:chExt cx="885300" cy="10248089"/>
          </a:xfrm>
        </p:grpSpPr>
        <p:sp>
          <p:nvSpPr>
            <p:cNvPr id="155" name="Google Shape;155;p22">
              <a:extLst>
                <a:ext uri="{FF2B5EF4-FFF2-40B4-BE49-F238E27FC236}">
                  <a16:creationId xmlns:a16="http://schemas.microsoft.com/office/drawing/2014/main" id="{7C23D732-EE91-E2E2-E1E1-E339B8BFAAB5}"/>
                </a:ext>
              </a:extLst>
            </p:cNvPr>
            <p:cNvSpPr/>
            <p:nvPr/>
          </p:nvSpPr>
          <p:spPr>
            <a:xfrm>
              <a:off x="457211" y="1593965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6" name="Google Shape;156;p22">
              <a:extLst>
                <a:ext uri="{FF2B5EF4-FFF2-40B4-BE49-F238E27FC236}">
                  <a16:creationId xmlns:a16="http://schemas.microsoft.com/office/drawing/2014/main" id="{133C69C3-5CDD-E5D9-94FB-2AFBDE75CAEA}"/>
                </a:ext>
              </a:extLst>
            </p:cNvPr>
            <p:cNvCxnSpPr/>
            <p:nvPr/>
          </p:nvCxnSpPr>
          <p:spPr>
            <a:xfrm>
              <a:off x="890263" y="6576861"/>
              <a:ext cx="0" cy="9848100"/>
            </a:xfrm>
            <a:prstGeom prst="straightConnector1">
              <a:avLst/>
            </a:prstGeom>
            <a:noFill/>
            <a:ln w="19050" cap="flat" cmpd="sng">
              <a:solidFill>
                <a:schemeClr val="dk2"/>
              </a:solidFill>
              <a:prstDash val="solid"/>
              <a:round/>
              <a:headEnd type="none" w="med" len="med"/>
              <a:tailEnd type="none" w="med" len="med"/>
            </a:ln>
          </p:spPr>
        </p:cxnSp>
      </p:grpSp>
      <p:grpSp>
        <p:nvGrpSpPr>
          <p:cNvPr id="157" name="Google Shape;157;p22">
            <a:extLst>
              <a:ext uri="{FF2B5EF4-FFF2-40B4-BE49-F238E27FC236}">
                <a16:creationId xmlns:a16="http://schemas.microsoft.com/office/drawing/2014/main" id="{E0DA0703-3822-6BA2-6242-269BA276E177}"/>
              </a:ext>
            </a:extLst>
          </p:cNvPr>
          <p:cNvGrpSpPr/>
          <p:nvPr/>
        </p:nvGrpSpPr>
        <p:grpSpPr>
          <a:xfrm flipH="1">
            <a:off x="457195" y="475500"/>
            <a:ext cx="885300" cy="10209011"/>
            <a:chOff x="21691236" y="475500"/>
            <a:chExt cx="885300" cy="10209011"/>
          </a:xfrm>
        </p:grpSpPr>
        <p:sp>
          <p:nvSpPr>
            <p:cNvPr id="158" name="Google Shape;158;p22">
              <a:extLst>
                <a:ext uri="{FF2B5EF4-FFF2-40B4-BE49-F238E27FC236}">
                  <a16:creationId xmlns:a16="http://schemas.microsoft.com/office/drawing/2014/main" id="{3BDF338C-69E1-5E61-4122-617CF71C48F9}"/>
                </a:ext>
              </a:extLst>
            </p:cNvPr>
            <p:cNvSpPr/>
            <p:nvPr/>
          </p:nvSpPr>
          <p:spPr>
            <a:xfrm>
              <a:off x="21691236" y="475500"/>
              <a:ext cx="885300" cy="885300"/>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cxnSp>
          <p:nvCxnSpPr>
            <p:cNvPr id="159" name="Google Shape;159;p22">
              <a:extLst>
                <a:ext uri="{FF2B5EF4-FFF2-40B4-BE49-F238E27FC236}">
                  <a16:creationId xmlns:a16="http://schemas.microsoft.com/office/drawing/2014/main" id="{A93BFDEA-6AC0-2128-0B51-D955513B6C6B}"/>
                </a:ext>
              </a:extLst>
            </p:cNvPr>
            <p:cNvCxnSpPr/>
            <p:nvPr/>
          </p:nvCxnSpPr>
          <p:spPr>
            <a:xfrm>
              <a:off x="22133863" y="836411"/>
              <a:ext cx="0" cy="9848100"/>
            </a:xfrm>
            <a:prstGeom prst="straightConnector1">
              <a:avLst/>
            </a:prstGeom>
            <a:noFill/>
            <a:ln w="19050" cap="flat" cmpd="sng">
              <a:solidFill>
                <a:schemeClr val="dk2"/>
              </a:solidFill>
              <a:prstDash val="solid"/>
              <a:round/>
              <a:headEnd type="none" w="med" len="med"/>
              <a:tailEnd type="none" w="med" len="med"/>
            </a:ln>
          </p:spPr>
        </p:cxnSp>
      </p:grpSp>
      <p:sp>
        <p:nvSpPr>
          <p:cNvPr id="5" name="TextBox 4">
            <a:extLst>
              <a:ext uri="{FF2B5EF4-FFF2-40B4-BE49-F238E27FC236}">
                <a16:creationId xmlns:a16="http://schemas.microsoft.com/office/drawing/2014/main" id="{14EA62D3-CF6C-6686-1B47-752E5EADBBC9}"/>
              </a:ext>
            </a:extLst>
          </p:cNvPr>
          <p:cNvSpPr txBox="1"/>
          <p:nvPr/>
        </p:nvSpPr>
        <p:spPr>
          <a:xfrm>
            <a:off x="1882284" y="1950534"/>
            <a:ext cx="20020939" cy="14982307"/>
          </a:xfrm>
          <a:prstGeom prst="rect">
            <a:avLst/>
          </a:prstGeom>
          <a:noFill/>
        </p:spPr>
        <p:txBody>
          <a:bodyPr wrap="square" rtlCol="0">
            <a:spAutoFit/>
          </a:bodyPr>
          <a:lstStyle/>
          <a:p>
            <a:pPr algn="just">
              <a:lnSpc>
                <a:spcPct val="150000"/>
              </a:lnSpc>
              <a:spcAft>
                <a:spcPts val="800"/>
              </a:spcAft>
              <a:buNone/>
            </a:pP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3200" kern="100" dirty="0">
                <a:effectLst/>
                <a:latin typeface="Times New Roman" panose="02020603050405020304" pitchFamily="18" charset="0"/>
                <a:ea typeface="Calibri" panose="020F0502020204030204" pitchFamily="34" charset="0"/>
                <a:cs typeface="Times New Roman" panose="02020603050405020304" pitchFamily="18" charset="0"/>
              </a:rPr>
              <a:t>Aaker, D.A. (2018) </a:t>
            </a:r>
            <a:r>
              <a:rPr lang="en-IN" sz="3200" i="1" kern="100" dirty="0">
                <a:effectLst/>
                <a:latin typeface="Times New Roman" panose="02020603050405020304" pitchFamily="18" charset="0"/>
                <a:ea typeface="Calibri" panose="020F0502020204030204" pitchFamily="34" charset="0"/>
                <a:cs typeface="Times New Roman" panose="02020603050405020304" pitchFamily="18" charset="0"/>
              </a:rPr>
              <a:t>Building Strong brands David A. Aaker</a:t>
            </a:r>
            <a:r>
              <a:rPr lang="en-IN"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3200" kern="100" dirty="0" err="1">
                <a:effectLst/>
                <a:latin typeface="Times New Roman" panose="02020603050405020304" pitchFamily="18" charset="0"/>
                <a:ea typeface="Calibri" panose="020F0502020204030204" pitchFamily="34" charset="0"/>
                <a:cs typeface="Times New Roman" panose="02020603050405020304" pitchFamily="18" charset="0"/>
              </a:rPr>
              <a:t>Johanneshov</a:t>
            </a:r>
            <a:r>
              <a:rPr lang="en-IN" sz="3200" kern="100" dirty="0">
                <a:effectLst/>
                <a:latin typeface="Times New Roman" panose="02020603050405020304" pitchFamily="18" charset="0"/>
                <a:ea typeface="Calibri" panose="020F0502020204030204" pitchFamily="34" charset="0"/>
                <a:cs typeface="Times New Roman" panose="02020603050405020304" pitchFamily="18" charset="0"/>
              </a:rPr>
              <a:t>: MTM. </a:t>
            </a:r>
          </a:p>
          <a:p>
            <a:pPr marL="342900" lvl="0" indent="-342900">
              <a:lnSpc>
                <a:spcPct val="150000"/>
              </a:lnSpc>
              <a:buFont typeface="Symbol" panose="05050102010706020507" pitchFamily="18" charset="2"/>
              <a:buChar char=""/>
            </a:pP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Khan, R.U.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(2020) ‘The impact of Customer Relationship Management and Company reputation on customer loyalty: The mediating role of customer satisfaction’,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Journal of Relationship Marketing</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21(1), pp. 1–26. doi:10.1080/15332667.2020.1840904. </a:t>
            </a:r>
          </a:p>
          <a:p>
            <a:pPr marL="342900" lvl="0" indent="-342900">
              <a:lnSpc>
                <a:spcPct val="150000"/>
              </a:lnSpc>
              <a:buFont typeface="Symbol" panose="05050102010706020507" pitchFamily="18" charset="2"/>
              <a:buChar char=""/>
            </a:pP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Oliver, R.L. (1999) ‘Whence consumer loyalty?’,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Journal of Marketing</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63(4_suppl1), pp. 33–44. doi:10.1177/00222429990634s105. </a:t>
            </a:r>
          </a:p>
          <a:p>
            <a:pPr marL="342900" lvl="0" indent="-342900">
              <a:lnSpc>
                <a:spcPct val="150000"/>
              </a:lnSpc>
              <a:buFont typeface="Symbol" panose="05050102010706020507" pitchFamily="18" charset="2"/>
              <a:buChar char=""/>
            </a:pP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Fromm, J. and Garton, C. (2024)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Marketing to millennials: Reach the largest and most influential generation of consumers ever</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Nashville, TN: HarperCollins Leadership, an imprint of HarperCollins. </a:t>
            </a:r>
          </a:p>
          <a:p>
            <a:pPr marL="342900" lvl="0" indent="-342900">
              <a:lnSpc>
                <a:spcPct val="150000"/>
              </a:lnSpc>
              <a:buFont typeface="Symbol" panose="05050102010706020507" pitchFamily="18" charset="2"/>
              <a:buChar char=""/>
            </a:pP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Anuar, M.M., Mohamad, O. and Omar, M.W. (2020) ‘Millennials’ response toward cause-related marketing advertisements via social media and magazines: Which is more effective?’,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Eurasian Studies in Business and Economics</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pp. 239–250. doi:10.1007/978-3-030-40160-3_17. </a:t>
            </a:r>
          </a:p>
          <a:p>
            <a:pPr marL="342900" lvl="0" indent="-342900">
              <a:lnSpc>
                <a:spcPct val="150000"/>
              </a:lnSpc>
              <a:buFont typeface="Symbol" panose="05050102010706020507" pitchFamily="18" charset="2"/>
              <a:buChar char=""/>
            </a:pPr>
            <a:r>
              <a:rPr lang="en-IN" sz="3200" dirty="0" err="1">
                <a:effectLst/>
                <a:latin typeface="Times New Roman" panose="02020603050405020304" pitchFamily="18" charset="0"/>
                <a:ea typeface="Times New Roman" panose="02020603050405020304" pitchFamily="18" charset="0"/>
                <a:cs typeface="Times New Roman" panose="02020603050405020304" pitchFamily="18" charset="0"/>
              </a:rPr>
              <a:t>Purcărea</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T.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(2022) ‘Major shifts in sustainable consumer </a:t>
            </a:r>
            <a:r>
              <a:rPr lang="en-IN" sz="3200" dirty="0" err="1">
                <a:effectLst/>
                <a:latin typeface="Times New Roman" panose="02020603050405020304" pitchFamily="18" charset="0"/>
                <a:ea typeface="Times New Roman" panose="02020603050405020304" pitchFamily="18" charset="0"/>
                <a:cs typeface="Times New Roman" panose="02020603050405020304" pitchFamily="18" charset="0"/>
              </a:rPr>
              <a:t>behavior</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in Romania and retailers’ priorities in agilely adapting to it’,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Sustainability</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14(3), p. 1627. doi:10.3390/su14031627. </a:t>
            </a:r>
          </a:p>
          <a:p>
            <a:pPr marL="342900" lvl="0" indent="-342900">
              <a:lnSpc>
                <a:spcPct val="150000"/>
              </a:lnSpc>
              <a:buFont typeface="Symbol" panose="05050102010706020507" pitchFamily="18" charset="2"/>
              <a:buChar char=""/>
            </a:pP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Francis, T. and Hoefel, F. (2018)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‘true gen’: Generation Z and its implications for companies</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McKinsey &amp; Company</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Available at: https://www.mckinsey.com/industries/consumer-packaged-goods/our-insights/true-gen-generation-z-and-its-implications-for-companies (Accessed: 12 February 2025). </a:t>
            </a:r>
          </a:p>
          <a:p>
            <a:pPr marL="342900" lvl="0" indent="-342900">
              <a:lnSpc>
                <a:spcPct val="150000"/>
              </a:lnSpc>
              <a:buFont typeface="Symbol" panose="05050102010706020507" pitchFamily="18" charset="2"/>
              <a:buChar char=""/>
            </a:pP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Kaplan, A.M. and Haenlein, M. (2010) ‘Users of the world, unite! the challenges and opportunities of social media’, </a:t>
            </a:r>
            <a:r>
              <a:rPr lang="en-IN" sz="3200" i="1" dirty="0">
                <a:effectLst/>
                <a:latin typeface="Times New Roman" panose="02020603050405020304" pitchFamily="18" charset="0"/>
                <a:ea typeface="Times New Roman" panose="02020603050405020304" pitchFamily="18" charset="0"/>
                <a:cs typeface="Times New Roman" panose="02020603050405020304" pitchFamily="18" charset="0"/>
              </a:rPr>
              <a:t>Business Horizons</a:t>
            </a:r>
            <a:r>
              <a:rPr lang="en-IN" sz="3200" dirty="0">
                <a:effectLst/>
                <a:latin typeface="Times New Roman" panose="02020603050405020304" pitchFamily="18" charset="0"/>
                <a:ea typeface="Times New Roman" panose="02020603050405020304" pitchFamily="18" charset="0"/>
                <a:cs typeface="Times New Roman" panose="02020603050405020304" pitchFamily="18" charset="0"/>
              </a:rPr>
              <a:t>, 53(1), pp. 59–68. doi:10.1016/j.bushor.2009.09.003. </a:t>
            </a:r>
          </a:p>
          <a:p>
            <a:pPr>
              <a:lnSpc>
                <a:spcPct val="150000"/>
              </a:lnSpc>
            </a:pPr>
            <a:endParaRPr lang="en-IN"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1934246"/>
      </p:ext>
    </p:extLst>
  </p:cSld>
  <p:clrMapOvr>
    <a:masterClrMapping/>
  </p:clrMapOvr>
</p:sld>
</file>

<file path=ppt/theme/theme1.xml><?xml version="1.0" encoding="utf-8"?>
<a:theme xmlns:a="http://schemas.openxmlformats.org/drawingml/2006/main" name="Research Paper Outline by Slidesgo">
  <a:themeElements>
    <a:clrScheme name="Simple Light">
      <a:dk1>
        <a:srgbClr val="191919"/>
      </a:dk1>
      <a:lt1>
        <a:srgbClr val="FEF9F0"/>
      </a:lt1>
      <a:dk2>
        <a:srgbClr val="A08342"/>
      </a:dk2>
      <a:lt2>
        <a:srgbClr val="C9E6D7"/>
      </a:lt2>
      <a:accent1>
        <a:srgbClr val="FFFFFF"/>
      </a:accent1>
      <a:accent2>
        <a:srgbClr val="FFFFFF"/>
      </a:accent2>
      <a:accent3>
        <a:srgbClr val="FFFFFF"/>
      </a:accent3>
      <a:accent4>
        <a:srgbClr val="FFFFFF"/>
      </a:accent4>
      <a:accent5>
        <a:srgbClr val="FFFFFF"/>
      </a:accent5>
      <a:accent6>
        <a:srgbClr val="FFFFFF"/>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TotalTime>
  <Words>1876</Words>
  <Application>Microsoft Office PowerPoint</Application>
  <PresentationFormat>Custom</PresentationFormat>
  <Paragraphs>98</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Calibri</vt:lpstr>
      <vt:lpstr>Poiret One</vt:lpstr>
      <vt:lpstr>Poppins</vt:lpstr>
      <vt:lpstr>Symbol</vt:lpstr>
      <vt:lpstr>Times New Roman</vt:lpstr>
      <vt:lpstr>Arial</vt:lpstr>
      <vt:lpstr>Research Paper Outline by Slidesgo</vt:lpstr>
      <vt:lpstr>“Understanding the Drivers of Brand Loyalty in Millennials and Gen Z Consumers”</vt:lpstr>
      <vt:lpstr>Table of Content </vt:lpstr>
      <vt:lpstr>01- Introduction </vt:lpstr>
      <vt:lpstr>02- Review of Literature </vt:lpstr>
      <vt:lpstr>03- Objectives of the Study</vt:lpstr>
      <vt:lpstr>04- Research Methodology</vt:lpstr>
      <vt:lpstr>05- Analysis and Interpretation</vt:lpstr>
      <vt:lpstr>05- Analysis and Interpretation</vt:lpstr>
      <vt:lpstr>05- Analysis and Interpretation</vt:lpstr>
      <vt:lpstr>06- Findings of the Study</vt:lpstr>
      <vt:lpstr>06- Findings of the Study</vt:lpstr>
      <vt:lpstr>07- Conclusion</vt:lpstr>
      <vt:lpstr>08-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Prabhjot Singh</cp:lastModifiedBy>
  <cp:revision>33</cp:revision>
  <dcterms:modified xsi:type="dcterms:W3CDTF">2025-03-11T13:07:05Z</dcterms:modified>
</cp:coreProperties>
</file>