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86" r:id="rId3"/>
    <p:sldId id="257" r:id="rId4"/>
    <p:sldId id="281" r:id="rId5"/>
    <p:sldId id="287" r:id="rId6"/>
    <p:sldId id="288" r:id="rId7"/>
    <p:sldId id="289" r:id="rId8"/>
    <p:sldId id="290" r:id="rId9"/>
    <p:sldId id="271" r:id="rId10"/>
    <p:sldId id="272"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92337" autoAdjust="0"/>
  </p:normalViewPr>
  <p:slideViewPr>
    <p:cSldViewPr snapToGrid="0">
      <p:cViewPr varScale="1">
        <p:scale>
          <a:sx n="62" d="100"/>
          <a:sy n="62" d="100"/>
        </p:scale>
        <p:origin x="978" y="8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2E5D8D-067C-3D70-B7C2-20884E7AE71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IN"/>
          </a:p>
        </p:txBody>
      </p:sp>
      <p:sp>
        <p:nvSpPr>
          <p:cNvPr id="3" name="Subtitle 2">
            <a:extLst>
              <a:ext uri="{FF2B5EF4-FFF2-40B4-BE49-F238E27FC236}">
                <a16:creationId xmlns:a16="http://schemas.microsoft.com/office/drawing/2014/main" id="{5E79DFEC-4B79-7538-EA51-E778A8B8DD5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IN"/>
          </a:p>
        </p:txBody>
      </p:sp>
      <p:sp>
        <p:nvSpPr>
          <p:cNvPr id="4" name="Date Placeholder 3">
            <a:extLst>
              <a:ext uri="{FF2B5EF4-FFF2-40B4-BE49-F238E27FC236}">
                <a16:creationId xmlns:a16="http://schemas.microsoft.com/office/drawing/2014/main" id="{4FA4EEB1-2B34-06A6-8E59-4D1E23B75F13}"/>
              </a:ext>
            </a:extLst>
          </p:cNvPr>
          <p:cNvSpPr>
            <a:spLocks noGrp="1"/>
          </p:cNvSpPr>
          <p:nvPr>
            <p:ph type="dt" sz="half" idx="10"/>
          </p:nvPr>
        </p:nvSpPr>
        <p:spPr/>
        <p:txBody>
          <a:bodyPr/>
          <a:lstStyle/>
          <a:p>
            <a:fld id="{FE5F2DBD-62F3-4AB3-BE89-39BE07F55DF4}" type="datetimeFigureOut">
              <a:rPr lang="en-IN" smtClean="0"/>
              <a:pPr/>
              <a:t>21-01-2025</a:t>
            </a:fld>
            <a:endParaRPr lang="en-IN"/>
          </a:p>
        </p:txBody>
      </p:sp>
      <p:sp>
        <p:nvSpPr>
          <p:cNvPr id="5" name="Footer Placeholder 4">
            <a:extLst>
              <a:ext uri="{FF2B5EF4-FFF2-40B4-BE49-F238E27FC236}">
                <a16:creationId xmlns:a16="http://schemas.microsoft.com/office/drawing/2014/main" id="{9E979DF5-8A16-9EA2-2E7B-D6590819A967}"/>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5C4098F1-E0B4-208C-7034-4E6C1F1FF115}"/>
              </a:ext>
            </a:extLst>
          </p:cNvPr>
          <p:cNvSpPr>
            <a:spLocks noGrp="1"/>
          </p:cNvSpPr>
          <p:nvPr>
            <p:ph type="sldNum" sz="quarter" idx="12"/>
          </p:nvPr>
        </p:nvSpPr>
        <p:spPr/>
        <p:txBody>
          <a:bodyPr/>
          <a:lstStyle/>
          <a:p>
            <a:fld id="{C6ABE953-7A5F-497B-8BDB-651607CE07AC}" type="slidenum">
              <a:rPr lang="en-IN" smtClean="0"/>
              <a:pPr/>
              <a:t>‹#›</a:t>
            </a:fld>
            <a:endParaRPr lang="en-IN"/>
          </a:p>
        </p:txBody>
      </p:sp>
    </p:spTree>
    <p:extLst>
      <p:ext uri="{BB962C8B-B14F-4D97-AF65-F5344CB8AC3E}">
        <p14:creationId xmlns:p14="http://schemas.microsoft.com/office/powerpoint/2010/main" val="20897750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D722B6-912E-0ECF-DBD7-48D98867E0CD}"/>
              </a:ext>
            </a:extLst>
          </p:cNvPr>
          <p:cNvSpPr>
            <a:spLocks noGrp="1"/>
          </p:cNvSpPr>
          <p:nvPr>
            <p:ph type="title"/>
          </p:nvPr>
        </p:nvSpPr>
        <p:spPr/>
        <p:txBody>
          <a:bodyPr/>
          <a:lstStyle/>
          <a:p>
            <a:r>
              <a:rPr lang="en-US"/>
              <a:t>Click to edit Master title style</a:t>
            </a:r>
            <a:endParaRPr lang="en-IN"/>
          </a:p>
        </p:txBody>
      </p:sp>
      <p:sp>
        <p:nvSpPr>
          <p:cNvPr id="3" name="Content Placeholder 2">
            <a:extLst>
              <a:ext uri="{FF2B5EF4-FFF2-40B4-BE49-F238E27FC236}">
                <a16:creationId xmlns:a16="http://schemas.microsoft.com/office/drawing/2014/main" id="{91B95C87-896B-DBB9-7231-33F9FE693096}"/>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B2CBBA9E-02AE-A839-4453-8FA9F16A2420}"/>
              </a:ext>
            </a:extLst>
          </p:cNvPr>
          <p:cNvSpPr>
            <a:spLocks noGrp="1"/>
          </p:cNvSpPr>
          <p:nvPr>
            <p:ph type="dt" sz="half" idx="10"/>
          </p:nvPr>
        </p:nvSpPr>
        <p:spPr/>
        <p:txBody>
          <a:bodyPr/>
          <a:lstStyle/>
          <a:p>
            <a:fld id="{FE5F2DBD-62F3-4AB3-BE89-39BE07F55DF4}" type="datetimeFigureOut">
              <a:rPr lang="en-IN" smtClean="0"/>
              <a:pPr/>
              <a:t>21-01-2025</a:t>
            </a:fld>
            <a:endParaRPr lang="en-IN"/>
          </a:p>
        </p:txBody>
      </p:sp>
      <p:sp>
        <p:nvSpPr>
          <p:cNvPr id="5" name="Footer Placeholder 4">
            <a:extLst>
              <a:ext uri="{FF2B5EF4-FFF2-40B4-BE49-F238E27FC236}">
                <a16:creationId xmlns:a16="http://schemas.microsoft.com/office/drawing/2014/main" id="{9D168C76-54F9-4160-103A-C8AAAA990F98}"/>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A4AB8AAB-CCB5-B201-D34F-F15E0E38E118}"/>
              </a:ext>
            </a:extLst>
          </p:cNvPr>
          <p:cNvSpPr>
            <a:spLocks noGrp="1"/>
          </p:cNvSpPr>
          <p:nvPr>
            <p:ph type="sldNum" sz="quarter" idx="12"/>
          </p:nvPr>
        </p:nvSpPr>
        <p:spPr/>
        <p:txBody>
          <a:bodyPr/>
          <a:lstStyle/>
          <a:p>
            <a:fld id="{C6ABE953-7A5F-497B-8BDB-651607CE07AC}" type="slidenum">
              <a:rPr lang="en-IN" smtClean="0"/>
              <a:pPr/>
              <a:t>‹#›</a:t>
            </a:fld>
            <a:endParaRPr lang="en-IN"/>
          </a:p>
        </p:txBody>
      </p:sp>
    </p:spTree>
    <p:extLst>
      <p:ext uri="{BB962C8B-B14F-4D97-AF65-F5344CB8AC3E}">
        <p14:creationId xmlns:p14="http://schemas.microsoft.com/office/powerpoint/2010/main" val="14969071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C9F5CD-D3C4-8E29-CC94-40C8AB3035AF}"/>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IN"/>
          </a:p>
        </p:txBody>
      </p:sp>
      <p:sp>
        <p:nvSpPr>
          <p:cNvPr id="3" name="Text Placeholder 2">
            <a:extLst>
              <a:ext uri="{FF2B5EF4-FFF2-40B4-BE49-F238E27FC236}">
                <a16:creationId xmlns:a16="http://schemas.microsoft.com/office/drawing/2014/main" id="{F2007E34-542F-0316-6A1B-9A03C2E74A7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BA9F148-676B-1042-D3C6-6984DEC581D9}"/>
              </a:ext>
            </a:extLst>
          </p:cNvPr>
          <p:cNvSpPr>
            <a:spLocks noGrp="1"/>
          </p:cNvSpPr>
          <p:nvPr>
            <p:ph type="dt" sz="half" idx="10"/>
          </p:nvPr>
        </p:nvSpPr>
        <p:spPr/>
        <p:txBody>
          <a:bodyPr/>
          <a:lstStyle/>
          <a:p>
            <a:fld id="{FE5F2DBD-62F3-4AB3-BE89-39BE07F55DF4}" type="datetimeFigureOut">
              <a:rPr lang="en-IN" smtClean="0"/>
              <a:pPr/>
              <a:t>21-01-2025</a:t>
            </a:fld>
            <a:endParaRPr lang="en-IN"/>
          </a:p>
        </p:txBody>
      </p:sp>
      <p:sp>
        <p:nvSpPr>
          <p:cNvPr id="5" name="Footer Placeholder 4">
            <a:extLst>
              <a:ext uri="{FF2B5EF4-FFF2-40B4-BE49-F238E27FC236}">
                <a16:creationId xmlns:a16="http://schemas.microsoft.com/office/drawing/2014/main" id="{BFC83D3A-1B6F-F002-D914-1330AF491CE6}"/>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8F5E2BBD-C467-961C-9E2E-24A02F55101C}"/>
              </a:ext>
            </a:extLst>
          </p:cNvPr>
          <p:cNvSpPr>
            <a:spLocks noGrp="1"/>
          </p:cNvSpPr>
          <p:nvPr>
            <p:ph type="sldNum" sz="quarter" idx="12"/>
          </p:nvPr>
        </p:nvSpPr>
        <p:spPr/>
        <p:txBody>
          <a:bodyPr/>
          <a:lstStyle/>
          <a:p>
            <a:fld id="{C6ABE953-7A5F-497B-8BDB-651607CE07AC}" type="slidenum">
              <a:rPr lang="en-IN" smtClean="0"/>
              <a:pPr/>
              <a:t>‹#›</a:t>
            </a:fld>
            <a:endParaRPr lang="en-IN"/>
          </a:p>
        </p:txBody>
      </p:sp>
    </p:spTree>
    <p:extLst>
      <p:ext uri="{BB962C8B-B14F-4D97-AF65-F5344CB8AC3E}">
        <p14:creationId xmlns:p14="http://schemas.microsoft.com/office/powerpoint/2010/main" val="61498011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418D3D-4595-2ACB-1B8C-B94AAC7724B5}"/>
              </a:ext>
            </a:extLst>
          </p:cNvPr>
          <p:cNvSpPr>
            <a:spLocks noGrp="1"/>
          </p:cNvSpPr>
          <p:nvPr>
            <p:ph type="title"/>
          </p:nvPr>
        </p:nvSpPr>
        <p:spPr/>
        <p:txBody>
          <a:bodyPr/>
          <a:lstStyle/>
          <a:p>
            <a:r>
              <a:rPr lang="en-US"/>
              <a:t>Click to edit Master title style</a:t>
            </a:r>
            <a:endParaRPr lang="en-IN"/>
          </a:p>
        </p:txBody>
      </p:sp>
      <p:sp>
        <p:nvSpPr>
          <p:cNvPr id="3" name="Content Placeholder 2">
            <a:extLst>
              <a:ext uri="{FF2B5EF4-FFF2-40B4-BE49-F238E27FC236}">
                <a16:creationId xmlns:a16="http://schemas.microsoft.com/office/drawing/2014/main" id="{1FE2DE80-E5A9-16F7-D86F-6E64C2663D91}"/>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Content Placeholder 3">
            <a:extLst>
              <a:ext uri="{FF2B5EF4-FFF2-40B4-BE49-F238E27FC236}">
                <a16:creationId xmlns:a16="http://schemas.microsoft.com/office/drawing/2014/main" id="{17BCF337-63C2-C0BA-CEDF-FBBFC7490022}"/>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5" name="Date Placeholder 4">
            <a:extLst>
              <a:ext uri="{FF2B5EF4-FFF2-40B4-BE49-F238E27FC236}">
                <a16:creationId xmlns:a16="http://schemas.microsoft.com/office/drawing/2014/main" id="{49F3E729-4FA7-7613-B315-4D8C47AA3273}"/>
              </a:ext>
            </a:extLst>
          </p:cNvPr>
          <p:cNvSpPr>
            <a:spLocks noGrp="1"/>
          </p:cNvSpPr>
          <p:nvPr>
            <p:ph type="dt" sz="half" idx="10"/>
          </p:nvPr>
        </p:nvSpPr>
        <p:spPr/>
        <p:txBody>
          <a:bodyPr/>
          <a:lstStyle/>
          <a:p>
            <a:fld id="{FE5F2DBD-62F3-4AB3-BE89-39BE07F55DF4}" type="datetimeFigureOut">
              <a:rPr lang="en-IN" smtClean="0"/>
              <a:pPr/>
              <a:t>21-01-2025</a:t>
            </a:fld>
            <a:endParaRPr lang="en-IN"/>
          </a:p>
        </p:txBody>
      </p:sp>
      <p:sp>
        <p:nvSpPr>
          <p:cNvPr id="6" name="Footer Placeholder 5">
            <a:extLst>
              <a:ext uri="{FF2B5EF4-FFF2-40B4-BE49-F238E27FC236}">
                <a16:creationId xmlns:a16="http://schemas.microsoft.com/office/drawing/2014/main" id="{D208D3C8-06B4-870F-EE36-1B7AC387F38A}"/>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id="{F280D2C9-D0F9-FF4B-DC31-8E04AE8C3D19}"/>
              </a:ext>
            </a:extLst>
          </p:cNvPr>
          <p:cNvSpPr>
            <a:spLocks noGrp="1"/>
          </p:cNvSpPr>
          <p:nvPr>
            <p:ph type="sldNum" sz="quarter" idx="12"/>
          </p:nvPr>
        </p:nvSpPr>
        <p:spPr/>
        <p:txBody>
          <a:bodyPr/>
          <a:lstStyle/>
          <a:p>
            <a:fld id="{C6ABE953-7A5F-497B-8BDB-651607CE07AC}" type="slidenum">
              <a:rPr lang="en-IN" smtClean="0"/>
              <a:pPr/>
              <a:t>‹#›</a:t>
            </a:fld>
            <a:endParaRPr lang="en-IN"/>
          </a:p>
        </p:txBody>
      </p:sp>
    </p:spTree>
    <p:extLst>
      <p:ext uri="{BB962C8B-B14F-4D97-AF65-F5344CB8AC3E}">
        <p14:creationId xmlns:p14="http://schemas.microsoft.com/office/powerpoint/2010/main" val="34907055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F950C2-4E88-69B3-6447-309B710CB3F7}"/>
              </a:ext>
            </a:extLst>
          </p:cNvPr>
          <p:cNvSpPr>
            <a:spLocks noGrp="1"/>
          </p:cNvSpPr>
          <p:nvPr>
            <p:ph type="title"/>
          </p:nvPr>
        </p:nvSpPr>
        <p:spPr>
          <a:xfrm>
            <a:off x="839788" y="365125"/>
            <a:ext cx="10515600" cy="1325563"/>
          </a:xfrm>
        </p:spPr>
        <p:txBody>
          <a:bodyPr/>
          <a:lstStyle/>
          <a:p>
            <a:r>
              <a:rPr lang="en-US"/>
              <a:t>Click to edit Master title style</a:t>
            </a:r>
            <a:endParaRPr lang="en-IN"/>
          </a:p>
        </p:txBody>
      </p:sp>
      <p:sp>
        <p:nvSpPr>
          <p:cNvPr id="3" name="Text Placeholder 2">
            <a:extLst>
              <a:ext uri="{FF2B5EF4-FFF2-40B4-BE49-F238E27FC236}">
                <a16:creationId xmlns:a16="http://schemas.microsoft.com/office/drawing/2014/main" id="{9A08DEDC-EEC2-4872-2202-7C158C9DEED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FFD756CA-1356-D84D-494A-F42DC967E12A}"/>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5" name="Text Placeholder 4">
            <a:extLst>
              <a:ext uri="{FF2B5EF4-FFF2-40B4-BE49-F238E27FC236}">
                <a16:creationId xmlns:a16="http://schemas.microsoft.com/office/drawing/2014/main" id="{8392028F-EC3D-CC58-FADB-0CD3511CD78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4A658C2-B9AB-E59E-2051-39F646C6B2B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7" name="Date Placeholder 6">
            <a:extLst>
              <a:ext uri="{FF2B5EF4-FFF2-40B4-BE49-F238E27FC236}">
                <a16:creationId xmlns:a16="http://schemas.microsoft.com/office/drawing/2014/main" id="{9E00666B-AFA7-AEC7-88A6-5180296A140C}"/>
              </a:ext>
            </a:extLst>
          </p:cNvPr>
          <p:cNvSpPr>
            <a:spLocks noGrp="1"/>
          </p:cNvSpPr>
          <p:nvPr>
            <p:ph type="dt" sz="half" idx="10"/>
          </p:nvPr>
        </p:nvSpPr>
        <p:spPr/>
        <p:txBody>
          <a:bodyPr/>
          <a:lstStyle/>
          <a:p>
            <a:fld id="{FE5F2DBD-62F3-4AB3-BE89-39BE07F55DF4}" type="datetimeFigureOut">
              <a:rPr lang="en-IN" smtClean="0"/>
              <a:pPr/>
              <a:t>21-01-2025</a:t>
            </a:fld>
            <a:endParaRPr lang="en-IN"/>
          </a:p>
        </p:txBody>
      </p:sp>
      <p:sp>
        <p:nvSpPr>
          <p:cNvPr id="8" name="Footer Placeholder 7">
            <a:extLst>
              <a:ext uri="{FF2B5EF4-FFF2-40B4-BE49-F238E27FC236}">
                <a16:creationId xmlns:a16="http://schemas.microsoft.com/office/drawing/2014/main" id="{0EA0048C-FFDE-1AEA-F964-34D9A8AE6FBC}"/>
              </a:ext>
            </a:extLst>
          </p:cNvPr>
          <p:cNvSpPr>
            <a:spLocks noGrp="1"/>
          </p:cNvSpPr>
          <p:nvPr>
            <p:ph type="ftr" sz="quarter" idx="11"/>
          </p:nvPr>
        </p:nvSpPr>
        <p:spPr/>
        <p:txBody>
          <a:bodyPr/>
          <a:lstStyle/>
          <a:p>
            <a:endParaRPr lang="en-IN"/>
          </a:p>
        </p:txBody>
      </p:sp>
      <p:sp>
        <p:nvSpPr>
          <p:cNvPr id="9" name="Slide Number Placeholder 8">
            <a:extLst>
              <a:ext uri="{FF2B5EF4-FFF2-40B4-BE49-F238E27FC236}">
                <a16:creationId xmlns:a16="http://schemas.microsoft.com/office/drawing/2014/main" id="{A5AC2220-8F40-0319-FD4F-5C3709DAEBB0}"/>
              </a:ext>
            </a:extLst>
          </p:cNvPr>
          <p:cNvSpPr>
            <a:spLocks noGrp="1"/>
          </p:cNvSpPr>
          <p:nvPr>
            <p:ph type="sldNum" sz="quarter" idx="12"/>
          </p:nvPr>
        </p:nvSpPr>
        <p:spPr/>
        <p:txBody>
          <a:bodyPr/>
          <a:lstStyle/>
          <a:p>
            <a:fld id="{C6ABE953-7A5F-497B-8BDB-651607CE07AC}" type="slidenum">
              <a:rPr lang="en-IN" smtClean="0"/>
              <a:pPr/>
              <a:t>‹#›</a:t>
            </a:fld>
            <a:endParaRPr lang="en-IN"/>
          </a:p>
        </p:txBody>
      </p:sp>
    </p:spTree>
    <p:extLst>
      <p:ext uri="{BB962C8B-B14F-4D97-AF65-F5344CB8AC3E}">
        <p14:creationId xmlns:p14="http://schemas.microsoft.com/office/powerpoint/2010/main" val="58933859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4CAB8C-F07D-CCCF-93E6-AEF38D442016}"/>
              </a:ext>
            </a:extLst>
          </p:cNvPr>
          <p:cNvSpPr>
            <a:spLocks noGrp="1"/>
          </p:cNvSpPr>
          <p:nvPr>
            <p:ph type="title"/>
          </p:nvPr>
        </p:nvSpPr>
        <p:spPr/>
        <p:txBody>
          <a:bodyPr/>
          <a:lstStyle/>
          <a:p>
            <a:r>
              <a:rPr lang="en-US"/>
              <a:t>Click to edit Master title style</a:t>
            </a:r>
            <a:endParaRPr lang="en-IN"/>
          </a:p>
        </p:txBody>
      </p:sp>
      <p:sp>
        <p:nvSpPr>
          <p:cNvPr id="3" name="Date Placeholder 2">
            <a:extLst>
              <a:ext uri="{FF2B5EF4-FFF2-40B4-BE49-F238E27FC236}">
                <a16:creationId xmlns:a16="http://schemas.microsoft.com/office/drawing/2014/main" id="{CC060C0F-0094-3122-C096-6ABEC788D11B}"/>
              </a:ext>
            </a:extLst>
          </p:cNvPr>
          <p:cNvSpPr>
            <a:spLocks noGrp="1"/>
          </p:cNvSpPr>
          <p:nvPr>
            <p:ph type="dt" sz="half" idx="10"/>
          </p:nvPr>
        </p:nvSpPr>
        <p:spPr/>
        <p:txBody>
          <a:bodyPr/>
          <a:lstStyle/>
          <a:p>
            <a:fld id="{FE5F2DBD-62F3-4AB3-BE89-39BE07F55DF4}" type="datetimeFigureOut">
              <a:rPr lang="en-IN" smtClean="0"/>
              <a:pPr/>
              <a:t>21-01-2025</a:t>
            </a:fld>
            <a:endParaRPr lang="en-IN"/>
          </a:p>
        </p:txBody>
      </p:sp>
      <p:sp>
        <p:nvSpPr>
          <p:cNvPr id="4" name="Footer Placeholder 3">
            <a:extLst>
              <a:ext uri="{FF2B5EF4-FFF2-40B4-BE49-F238E27FC236}">
                <a16:creationId xmlns:a16="http://schemas.microsoft.com/office/drawing/2014/main" id="{6B88AFB2-D990-3C19-306B-DA37238AC7AE}"/>
              </a:ext>
            </a:extLst>
          </p:cNvPr>
          <p:cNvSpPr>
            <a:spLocks noGrp="1"/>
          </p:cNvSpPr>
          <p:nvPr>
            <p:ph type="ftr" sz="quarter" idx="11"/>
          </p:nvPr>
        </p:nvSpPr>
        <p:spPr/>
        <p:txBody>
          <a:bodyPr/>
          <a:lstStyle/>
          <a:p>
            <a:endParaRPr lang="en-IN"/>
          </a:p>
        </p:txBody>
      </p:sp>
      <p:sp>
        <p:nvSpPr>
          <p:cNvPr id="5" name="Slide Number Placeholder 4">
            <a:extLst>
              <a:ext uri="{FF2B5EF4-FFF2-40B4-BE49-F238E27FC236}">
                <a16:creationId xmlns:a16="http://schemas.microsoft.com/office/drawing/2014/main" id="{C1A5890F-E901-6195-FE98-5A4553D55A91}"/>
              </a:ext>
            </a:extLst>
          </p:cNvPr>
          <p:cNvSpPr>
            <a:spLocks noGrp="1"/>
          </p:cNvSpPr>
          <p:nvPr>
            <p:ph type="sldNum" sz="quarter" idx="12"/>
          </p:nvPr>
        </p:nvSpPr>
        <p:spPr/>
        <p:txBody>
          <a:bodyPr/>
          <a:lstStyle/>
          <a:p>
            <a:fld id="{C6ABE953-7A5F-497B-8BDB-651607CE07AC}" type="slidenum">
              <a:rPr lang="en-IN" smtClean="0"/>
              <a:pPr/>
              <a:t>‹#›</a:t>
            </a:fld>
            <a:endParaRPr lang="en-IN"/>
          </a:p>
        </p:txBody>
      </p:sp>
    </p:spTree>
    <p:extLst>
      <p:ext uri="{BB962C8B-B14F-4D97-AF65-F5344CB8AC3E}">
        <p14:creationId xmlns:p14="http://schemas.microsoft.com/office/powerpoint/2010/main" val="39130081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612D942-FCD4-7C4D-82C2-80973C492927}"/>
              </a:ext>
            </a:extLst>
          </p:cNvPr>
          <p:cNvSpPr>
            <a:spLocks noGrp="1"/>
          </p:cNvSpPr>
          <p:nvPr>
            <p:ph type="dt" sz="half" idx="10"/>
          </p:nvPr>
        </p:nvSpPr>
        <p:spPr/>
        <p:txBody>
          <a:bodyPr/>
          <a:lstStyle/>
          <a:p>
            <a:fld id="{FE5F2DBD-62F3-4AB3-BE89-39BE07F55DF4}" type="datetimeFigureOut">
              <a:rPr lang="en-IN" smtClean="0"/>
              <a:pPr/>
              <a:t>21-01-2025</a:t>
            </a:fld>
            <a:endParaRPr lang="en-IN"/>
          </a:p>
        </p:txBody>
      </p:sp>
      <p:sp>
        <p:nvSpPr>
          <p:cNvPr id="3" name="Footer Placeholder 2">
            <a:extLst>
              <a:ext uri="{FF2B5EF4-FFF2-40B4-BE49-F238E27FC236}">
                <a16:creationId xmlns:a16="http://schemas.microsoft.com/office/drawing/2014/main" id="{AA788C1A-A5E9-B2F4-79D0-2B42FBAE102E}"/>
              </a:ext>
            </a:extLst>
          </p:cNvPr>
          <p:cNvSpPr>
            <a:spLocks noGrp="1"/>
          </p:cNvSpPr>
          <p:nvPr>
            <p:ph type="ftr" sz="quarter" idx="11"/>
          </p:nvPr>
        </p:nvSpPr>
        <p:spPr/>
        <p:txBody>
          <a:bodyPr/>
          <a:lstStyle/>
          <a:p>
            <a:endParaRPr lang="en-IN"/>
          </a:p>
        </p:txBody>
      </p:sp>
      <p:sp>
        <p:nvSpPr>
          <p:cNvPr id="4" name="Slide Number Placeholder 3">
            <a:extLst>
              <a:ext uri="{FF2B5EF4-FFF2-40B4-BE49-F238E27FC236}">
                <a16:creationId xmlns:a16="http://schemas.microsoft.com/office/drawing/2014/main" id="{31FAFD93-82E9-51EE-8850-C6BE7FF813D9}"/>
              </a:ext>
            </a:extLst>
          </p:cNvPr>
          <p:cNvSpPr>
            <a:spLocks noGrp="1"/>
          </p:cNvSpPr>
          <p:nvPr>
            <p:ph type="sldNum" sz="quarter" idx="12"/>
          </p:nvPr>
        </p:nvSpPr>
        <p:spPr/>
        <p:txBody>
          <a:bodyPr/>
          <a:lstStyle/>
          <a:p>
            <a:fld id="{C6ABE953-7A5F-497B-8BDB-651607CE07AC}" type="slidenum">
              <a:rPr lang="en-IN" smtClean="0"/>
              <a:pPr/>
              <a:t>‹#›</a:t>
            </a:fld>
            <a:endParaRPr lang="en-IN"/>
          </a:p>
        </p:txBody>
      </p:sp>
    </p:spTree>
    <p:extLst>
      <p:ext uri="{BB962C8B-B14F-4D97-AF65-F5344CB8AC3E}">
        <p14:creationId xmlns:p14="http://schemas.microsoft.com/office/powerpoint/2010/main" val="10597577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E350AD-B01E-67B5-4A7D-7BC195C42FC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N"/>
          </a:p>
        </p:txBody>
      </p:sp>
      <p:sp>
        <p:nvSpPr>
          <p:cNvPr id="3" name="Content Placeholder 2">
            <a:extLst>
              <a:ext uri="{FF2B5EF4-FFF2-40B4-BE49-F238E27FC236}">
                <a16:creationId xmlns:a16="http://schemas.microsoft.com/office/drawing/2014/main" id="{C0D19205-F34B-AC70-42B1-9B55CFC4566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Text Placeholder 3">
            <a:extLst>
              <a:ext uri="{FF2B5EF4-FFF2-40B4-BE49-F238E27FC236}">
                <a16:creationId xmlns:a16="http://schemas.microsoft.com/office/drawing/2014/main" id="{A4CF942C-4EA6-F370-9D91-65068484B3E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75AA0F3-C57D-E571-8842-4B7B1A5AA86B}"/>
              </a:ext>
            </a:extLst>
          </p:cNvPr>
          <p:cNvSpPr>
            <a:spLocks noGrp="1"/>
          </p:cNvSpPr>
          <p:nvPr>
            <p:ph type="dt" sz="half" idx="10"/>
          </p:nvPr>
        </p:nvSpPr>
        <p:spPr/>
        <p:txBody>
          <a:bodyPr/>
          <a:lstStyle/>
          <a:p>
            <a:fld id="{FE5F2DBD-62F3-4AB3-BE89-39BE07F55DF4}" type="datetimeFigureOut">
              <a:rPr lang="en-IN" smtClean="0"/>
              <a:pPr/>
              <a:t>21-01-2025</a:t>
            </a:fld>
            <a:endParaRPr lang="en-IN"/>
          </a:p>
        </p:txBody>
      </p:sp>
      <p:sp>
        <p:nvSpPr>
          <p:cNvPr id="6" name="Footer Placeholder 5">
            <a:extLst>
              <a:ext uri="{FF2B5EF4-FFF2-40B4-BE49-F238E27FC236}">
                <a16:creationId xmlns:a16="http://schemas.microsoft.com/office/drawing/2014/main" id="{0E702F96-A456-A5B3-DE40-B51BE8A0A72E}"/>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id="{74A65764-ACD6-66F1-12E1-158369B63F32}"/>
              </a:ext>
            </a:extLst>
          </p:cNvPr>
          <p:cNvSpPr>
            <a:spLocks noGrp="1"/>
          </p:cNvSpPr>
          <p:nvPr>
            <p:ph type="sldNum" sz="quarter" idx="12"/>
          </p:nvPr>
        </p:nvSpPr>
        <p:spPr/>
        <p:txBody>
          <a:bodyPr/>
          <a:lstStyle/>
          <a:p>
            <a:fld id="{C6ABE953-7A5F-497B-8BDB-651607CE07AC}" type="slidenum">
              <a:rPr lang="en-IN" smtClean="0"/>
              <a:pPr/>
              <a:t>‹#›</a:t>
            </a:fld>
            <a:endParaRPr lang="en-IN"/>
          </a:p>
        </p:txBody>
      </p:sp>
    </p:spTree>
    <p:extLst>
      <p:ext uri="{BB962C8B-B14F-4D97-AF65-F5344CB8AC3E}">
        <p14:creationId xmlns:p14="http://schemas.microsoft.com/office/powerpoint/2010/main" val="423337814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0DC0FA-05B0-B8C1-6A96-5CA2A7CBF5F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N"/>
          </a:p>
        </p:txBody>
      </p:sp>
      <p:sp>
        <p:nvSpPr>
          <p:cNvPr id="3" name="Picture Placeholder 2">
            <a:extLst>
              <a:ext uri="{FF2B5EF4-FFF2-40B4-BE49-F238E27FC236}">
                <a16:creationId xmlns:a16="http://schemas.microsoft.com/office/drawing/2014/main" id="{24ACE491-7ED4-D6A1-ED39-D7918DABB20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IN"/>
          </a:p>
        </p:txBody>
      </p:sp>
      <p:sp>
        <p:nvSpPr>
          <p:cNvPr id="4" name="Text Placeholder 3">
            <a:extLst>
              <a:ext uri="{FF2B5EF4-FFF2-40B4-BE49-F238E27FC236}">
                <a16:creationId xmlns:a16="http://schemas.microsoft.com/office/drawing/2014/main" id="{370B0F73-17B3-E982-70FE-B458F24BC95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342DE76-519D-F91E-140E-DAE4CB7387B1}"/>
              </a:ext>
            </a:extLst>
          </p:cNvPr>
          <p:cNvSpPr>
            <a:spLocks noGrp="1"/>
          </p:cNvSpPr>
          <p:nvPr>
            <p:ph type="dt" sz="half" idx="10"/>
          </p:nvPr>
        </p:nvSpPr>
        <p:spPr/>
        <p:txBody>
          <a:bodyPr/>
          <a:lstStyle/>
          <a:p>
            <a:fld id="{FE5F2DBD-62F3-4AB3-BE89-39BE07F55DF4}" type="datetimeFigureOut">
              <a:rPr lang="en-IN" smtClean="0"/>
              <a:pPr/>
              <a:t>21-01-2025</a:t>
            </a:fld>
            <a:endParaRPr lang="en-IN"/>
          </a:p>
        </p:txBody>
      </p:sp>
      <p:sp>
        <p:nvSpPr>
          <p:cNvPr id="6" name="Footer Placeholder 5">
            <a:extLst>
              <a:ext uri="{FF2B5EF4-FFF2-40B4-BE49-F238E27FC236}">
                <a16:creationId xmlns:a16="http://schemas.microsoft.com/office/drawing/2014/main" id="{08B2703E-E257-6364-18AF-CF9BE80316D9}"/>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id="{16FE6C8A-B938-79DE-13CE-91510D1228B1}"/>
              </a:ext>
            </a:extLst>
          </p:cNvPr>
          <p:cNvSpPr>
            <a:spLocks noGrp="1"/>
          </p:cNvSpPr>
          <p:nvPr>
            <p:ph type="sldNum" sz="quarter" idx="12"/>
          </p:nvPr>
        </p:nvSpPr>
        <p:spPr/>
        <p:txBody>
          <a:bodyPr/>
          <a:lstStyle/>
          <a:p>
            <a:fld id="{C6ABE953-7A5F-497B-8BDB-651607CE07AC}" type="slidenum">
              <a:rPr lang="en-IN" smtClean="0"/>
              <a:pPr/>
              <a:t>‹#›</a:t>
            </a:fld>
            <a:endParaRPr lang="en-IN"/>
          </a:p>
        </p:txBody>
      </p:sp>
    </p:spTree>
    <p:extLst>
      <p:ext uri="{BB962C8B-B14F-4D97-AF65-F5344CB8AC3E}">
        <p14:creationId xmlns:p14="http://schemas.microsoft.com/office/powerpoint/2010/main" val="16062480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7DA29D-879A-2412-0480-557E6F8D50DF}"/>
              </a:ext>
            </a:extLst>
          </p:cNvPr>
          <p:cNvSpPr>
            <a:spLocks noGrp="1"/>
          </p:cNvSpPr>
          <p:nvPr>
            <p:ph type="title"/>
          </p:nvPr>
        </p:nvSpPr>
        <p:spPr/>
        <p:txBody>
          <a:bodyPr/>
          <a:lstStyle/>
          <a:p>
            <a:r>
              <a:rPr lang="en-US"/>
              <a:t>Click to edit Master title style</a:t>
            </a:r>
            <a:endParaRPr lang="en-IN"/>
          </a:p>
        </p:txBody>
      </p:sp>
      <p:sp>
        <p:nvSpPr>
          <p:cNvPr id="3" name="Vertical Text Placeholder 2">
            <a:extLst>
              <a:ext uri="{FF2B5EF4-FFF2-40B4-BE49-F238E27FC236}">
                <a16:creationId xmlns:a16="http://schemas.microsoft.com/office/drawing/2014/main" id="{AB11B553-AA36-CF78-B9EB-872667BA2973}"/>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89B79F75-DEF8-6F35-C9C3-6345952847FF}"/>
              </a:ext>
            </a:extLst>
          </p:cNvPr>
          <p:cNvSpPr>
            <a:spLocks noGrp="1"/>
          </p:cNvSpPr>
          <p:nvPr>
            <p:ph type="dt" sz="half" idx="10"/>
          </p:nvPr>
        </p:nvSpPr>
        <p:spPr/>
        <p:txBody>
          <a:bodyPr/>
          <a:lstStyle/>
          <a:p>
            <a:fld id="{FE5F2DBD-62F3-4AB3-BE89-39BE07F55DF4}" type="datetimeFigureOut">
              <a:rPr lang="en-IN" smtClean="0"/>
              <a:pPr/>
              <a:t>21-01-2025</a:t>
            </a:fld>
            <a:endParaRPr lang="en-IN"/>
          </a:p>
        </p:txBody>
      </p:sp>
      <p:sp>
        <p:nvSpPr>
          <p:cNvPr id="5" name="Footer Placeholder 4">
            <a:extLst>
              <a:ext uri="{FF2B5EF4-FFF2-40B4-BE49-F238E27FC236}">
                <a16:creationId xmlns:a16="http://schemas.microsoft.com/office/drawing/2014/main" id="{A1036E20-D450-F451-77C1-6A92603A6798}"/>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522ECA8E-A6F8-EEF5-5D5B-F58A44968330}"/>
              </a:ext>
            </a:extLst>
          </p:cNvPr>
          <p:cNvSpPr>
            <a:spLocks noGrp="1"/>
          </p:cNvSpPr>
          <p:nvPr>
            <p:ph type="sldNum" sz="quarter" idx="12"/>
          </p:nvPr>
        </p:nvSpPr>
        <p:spPr/>
        <p:txBody>
          <a:bodyPr/>
          <a:lstStyle/>
          <a:p>
            <a:fld id="{C6ABE953-7A5F-497B-8BDB-651607CE07AC}" type="slidenum">
              <a:rPr lang="en-IN" smtClean="0"/>
              <a:pPr/>
              <a:t>‹#›</a:t>
            </a:fld>
            <a:endParaRPr lang="en-IN"/>
          </a:p>
        </p:txBody>
      </p:sp>
    </p:spTree>
    <p:extLst>
      <p:ext uri="{BB962C8B-B14F-4D97-AF65-F5344CB8AC3E}">
        <p14:creationId xmlns:p14="http://schemas.microsoft.com/office/powerpoint/2010/main" val="190973573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E551E61-BE6C-BE53-5787-B0B69F5FCA1E}"/>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IN"/>
          </a:p>
        </p:txBody>
      </p:sp>
      <p:sp>
        <p:nvSpPr>
          <p:cNvPr id="3" name="Vertical Text Placeholder 2">
            <a:extLst>
              <a:ext uri="{FF2B5EF4-FFF2-40B4-BE49-F238E27FC236}">
                <a16:creationId xmlns:a16="http://schemas.microsoft.com/office/drawing/2014/main" id="{8AD05854-98BB-063D-B280-62E9B242976B}"/>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647A62D3-0C33-ED27-0FD6-6268571643F9}"/>
              </a:ext>
            </a:extLst>
          </p:cNvPr>
          <p:cNvSpPr>
            <a:spLocks noGrp="1"/>
          </p:cNvSpPr>
          <p:nvPr>
            <p:ph type="dt" sz="half" idx="10"/>
          </p:nvPr>
        </p:nvSpPr>
        <p:spPr/>
        <p:txBody>
          <a:bodyPr/>
          <a:lstStyle/>
          <a:p>
            <a:fld id="{FE5F2DBD-62F3-4AB3-BE89-39BE07F55DF4}" type="datetimeFigureOut">
              <a:rPr lang="en-IN" smtClean="0"/>
              <a:pPr/>
              <a:t>21-01-2025</a:t>
            </a:fld>
            <a:endParaRPr lang="en-IN"/>
          </a:p>
        </p:txBody>
      </p:sp>
      <p:sp>
        <p:nvSpPr>
          <p:cNvPr id="5" name="Footer Placeholder 4">
            <a:extLst>
              <a:ext uri="{FF2B5EF4-FFF2-40B4-BE49-F238E27FC236}">
                <a16:creationId xmlns:a16="http://schemas.microsoft.com/office/drawing/2014/main" id="{7825DE06-2BEE-2FC9-6A32-420130AB60D6}"/>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DE01D948-F263-05D1-225A-7B0FE05F6DD7}"/>
              </a:ext>
            </a:extLst>
          </p:cNvPr>
          <p:cNvSpPr>
            <a:spLocks noGrp="1"/>
          </p:cNvSpPr>
          <p:nvPr>
            <p:ph type="sldNum" sz="quarter" idx="12"/>
          </p:nvPr>
        </p:nvSpPr>
        <p:spPr/>
        <p:txBody>
          <a:bodyPr/>
          <a:lstStyle/>
          <a:p>
            <a:fld id="{C6ABE953-7A5F-497B-8BDB-651607CE07AC}" type="slidenum">
              <a:rPr lang="en-IN" smtClean="0"/>
              <a:pPr/>
              <a:t>‹#›</a:t>
            </a:fld>
            <a:endParaRPr lang="en-IN"/>
          </a:p>
        </p:txBody>
      </p:sp>
    </p:spTree>
    <p:extLst>
      <p:ext uri="{BB962C8B-B14F-4D97-AF65-F5344CB8AC3E}">
        <p14:creationId xmlns:p14="http://schemas.microsoft.com/office/powerpoint/2010/main" val="41626800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AC4FA5A-E96C-D4C2-7A89-5B8D2F30D4F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IN"/>
          </a:p>
        </p:txBody>
      </p:sp>
      <p:sp>
        <p:nvSpPr>
          <p:cNvPr id="3" name="Text Placeholder 2">
            <a:extLst>
              <a:ext uri="{FF2B5EF4-FFF2-40B4-BE49-F238E27FC236}">
                <a16:creationId xmlns:a16="http://schemas.microsoft.com/office/drawing/2014/main" id="{8D576F08-C06F-8CE8-93B4-1244EA8AB87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F0572F9E-D9A3-CBD2-6C6A-DD2214B858D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E5F2DBD-62F3-4AB3-BE89-39BE07F55DF4}" type="datetimeFigureOut">
              <a:rPr lang="en-IN" smtClean="0"/>
              <a:pPr/>
              <a:t>21-01-2025</a:t>
            </a:fld>
            <a:endParaRPr lang="en-IN"/>
          </a:p>
        </p:txBody>
      </p:sp>
      <p:sp>
        <p:nvSpPr>
          <p:cNvPr id="5" name="Footer Placeholder 4">
            <a:extLst>
              <a:ext uri="{FF2B5EF4-FFF2-40B4-BE49-F238E27FC236}">
                <a16:creationId xmlns:a16="http://schemas.microsoft.com/office/drawing/2014/main" id="{DF9FCAFE-204B-D0A6-7BE5-6221E9CB1D4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IN"/>
          </a:p>
        </p:txBody>
      </p:sp>
      <p:sp>
        <p:nvSpPr>
          <p:cNvPr id="6" name="Slide Number Placeholder 5">
            <a:extLst>
              <a:ext uri="{FF2B5EF4-FFF2-40B4-BE49-F238E27FC236}">
                <a16:creationId xmlns:a16="http://schemas.microsoft.com/office/drawing/2014/main" id="{9E9421B2-D19C-5B37-4A94-D094C69E670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6ABE953-7A5F-497B-8BDB-651607CE07AC}" type="slidenum">
              <a:rPr lang="en-IN" smtClean="0"/>
              <a:pPr/>
              <a:t>‹#›</a:t>
            </a:fld>
            <a:endParaRPr lang="en-IN"/>
          </a:p>
        </p:txBody>
      </p:sp>
    </p:spTree>
    <p:extLst>
      <p:ext uri="{BB962C8B-B14F-4D97-AF65-F5344CB8AC3E}">
        <p14:creationId xmlns:p14="http://schemas.microsoft.com/office/powerpoint/2010/main" val="67013663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Ppt Background Vectors &amp; Illustrations for Free Download | Freepik">
            <a:extLst>
              <a:ext uri="{FF2B5EF4-FFF2-40B4-BE49-F238E27FC236}">
                <a16:creationId xmlns:a16="http://schemas.microsoft.com/office/drawing/2014/main" id="{0EC0A12F-DC41-B0B1-4217-A8D888A185E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9451" y="-232474"/>
            <a:ext cx="12191999"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D504EB6D-C5F8-8814-2817-571B1B598B32}"/>
              </a:ext>
            </a:extLst>
          </p:cNvPr>
          <p:cNvSpPr>
            <a:spLocks noGrp="1"/>
          </p:cNvSpPr>
          <p:nvPr>
            <p:ph type="ctrTitle"/>
          </p:nvPr>
        </p:nvSpPr>
        <p:spPr>
          <a:xfrm>
            <a:off x="464951" y="340962"/>
            <a:ext cx="11003795" cy="2324746"/>
          </a:xfrm>
        </p:spPr>
        <p:txBody>
          <a:bodyPr>
            <a:normAutofit/>
          </a:bodyPr>
          <a:lstStyle/>
          <a:p>
            <a:r>
              <a:rPr lang="en-US" sz="3600" b="1" dirty="0">
                <a:latin typeface="Times New Roman" panose="02020603050405020304" pitchFamily="18" charset="0"/>
                <a:cs typeface="Times New Roman" panose="02020603050405020304" pitchFamily="18" charset="0"/>
              </a:rPr>
              <a:t>NSF FELLOWS’ PERSPECTIVES ON INCENTIVES, RESEARCH MISCONDUCT, AND SCIENTIFIC INTEGRITY IN STEM ACADEMIA</a:t>
            </a:r>
            <a:endParaRPr lang="en-IN" sz="3600" b="1" dirty="0">
              <a:latin typeface="Times New Roman" panose="02020603050405020304" pitchFamily="18" charset="0"/>
              <a:cs typeface="Times New Roman" panose="02020603050405020304" pitchFamily="18" charset="0"/>
            </a:endParaRPr>
          </a:p>
        </p:txBody>
      </p:sp>
      <p:sp>
        <p:nvSpPr>
          <p:cNvPr id="14338" name="AutoShape 2" descr="Powerpoint Background Images - Free Download on Freepik"/>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IN"/>
          </a:p>
        </p:txBody>
      </p:sp>
      <p:sp>
        <p:nvSpPr>
          <p:cNvPr id="14340" name="AutoShape 4" descr="Powerpoint Background Images - Free Download on Freepik"/>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IN"/>
          </a:p>
        </p:txBody>
      </p:sp>
      <p:sp>
        <p:nvSpPr>
          <p:cNvPr id="14342" name="AutoShape 6" descr="Powerpoint Background Images - Free Download on Freepik"/>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IN"/>
          </a:p>
        </p:txBody>
      </p:sp>
      <p:sp>
        <p:nvSpPr>
          <p:cNvPr id="4" name="TextBox 3">
            <a:extLst>
              <a:ext uri="{FF2B5EF4-FFF2-40B4-BE49-F238E27FC236}">
                <a16:creationId xmlns:a16="http://schemas.microsoft.com/office/drawing/2014/main" id="{303CBF8F-FA61-BA3B-BD57-C3F12A3204F2}"/>
              </a:ext>
            </a:extLst>
          </p:cNvPr>
          <p:cNvSpPr txBox="1"/>
          <p:nvPr/>
        </p:nvSpPr>
        <p:spPr>
          <a:xfrm>
            <a:off x="5467028" y="4125576"/>
            <a:ext cx="6377552" cy="2462213"/>
          </a:xfrm>
          <a:prstGeom prst="rect">
            <a:avLst/>
          </a:prstGeom>
          <a:noFill/>
        </p:spPr>
        <p:txBody>
          <a:bodyPr wrap="square">
            <a:spAutoFit/>
          </a:bodyPr>
          <a:lstStyle/>
          <a:p>
            <a:pPr algn="r"/>
            <a:r>
              <a:rPr lang="en-US" sz="1400" b="1" dirty="0">
                <a:effectLst/>
                <a:latin typeface="Times New Roman" panose="02020603050405020304" pitchFamily="18" charset="0"/>
                <a:ea typeface="Calibri" panose="020F0502020204030204" pitchFamily="34" charset="0"/>
                <a:cs typeface="Times New Roman" panose="02020603050405020304" pitchFamily="18" charset="0"/>
              </a:rPr>
              <a:t>Dr. Diwakar Chaudhary</a:t>
            </a:r>
          </a:p>
          <a:p>
            <a:pPr algn="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Assistant Professor, Department of Management, Mangalmay Institute of Management and Technology, Greater Noida, Uttar Pradesh</a:t>
            </a:r>
            <a:endParaRPr lang="en-IN" sz="1400" dirty="0">
              <a:effectLst/>
              <a:latin typeface="Times New Roman" panose="02020603050405020304" pitchFamily="18" charset="0"/>
              <a:ea typeface="Calibri" panose="020F0502020204030204" pitchFamily="34" charset="0"/>
              <a:cs typeface="Times New Roman" panose="02020603050405020304" pitchFamily="18" charset="0"/>
            </a:endParaRPr>
          </a:p>
          <a:p>
            <a:pPr algn="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IN" sz="1400" dirty="0">
              <a:effectLst/>
              <a:latin typeface="Times New Roman" panose="02020603050405020304" pitchFamily="18" charset="0"/>
              <a:ea typeface="Calibri" panose="020F0502020204030204" pitchFamily="34" charset="0"/>
              <a:cs typeface="Times New Roman" panose="02020603050405020304" pitchFamily="18" charset="0"/>
            </a:endParaRPr>
          </a:p>
          <a:p>
            <a:pPr algn="r"/>
            <a:r>
              <a:rPr lang="en-US" sz="1400" b="1" dirty="0">
                <a:effectLst/>
                <a:latin typeface="Times New Roman" panose="02020603050405020304" pitchFamily="18" charset="0"/>
                <a:ea typeface="Calibri" panose="020F0502020204030204" pitchFamily="34" charset="0"/>
                <a:cs typeface="Times New Roman" panose="02020603050405020304" pitchFamily="18" charset="0"/>
              </a:rPr>
              <a:t>Ms. Rashi Bhati</a:t>
            </a:r>
          </a:p>
          <a:p>
            <a:pPr algn="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Assistant Professor, Department of Management, Mangalmay Institute of Management and Technology, Greater Noida, Uttar Pradesh</a:t>
            </a:r>
            <a:endParaRPr lang="en-IN" sz="1400" dirty="0">
              <a:effectLst/>
              <a:latin typeface="Times New Roman" panose="02020603050405020304" pitchFamily="18" charset="0"/>
              <a:ea typeface="Calibri" panose="020F0502020204030204" pitchFamily="34" charset="0"/>
              <a:cs typeface="Times New Roman" panose="02020603050405020304" pitchFamily="18" charset="0"/>
            </a:endParaRPr>
          </a:p>
          <a:p>
            <a:pPr algn="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IN" sz="1400" dirty="0">
              <a:effectLst/>
              <a:latin typeface="Times New Roman" panose="02020603050405020304" pitchFamily="18" charset="0"/>
              <a:ea typeface="Calibri" panose="020F0502020204030204" pitchFamily="34" charset="0"/>
              <a:cs typeface="Times New Roman" panose="02020603050405020304" pitchFamily="18" charset="0"/>
            </a:endParaRPr>
          </a:p>
          <a:p>
            <a:pPr algn="r"/>
            <a:r>
              <a:rPr lang="en-US" sz="1400" b="1" dirty="0">
                <a:effectLst/>
                <a:latin typeface="Times New Roman" panose="02020603050405020304" pitchFamily="18" charset="0"/>
                <a:ea typeface="Calibri" panose="020F0502020204030204" pitchFamily="34" charset="0"/>
                <a:cs typeface="Times New Roman" panose="02020603050405020304" pitchFamily="18" charset="0"/>
              </a:rPr>
              <a:t>Ms. Ishita Goswami</a:t>
            </a:r>
          </a:p>
          <a:p>
            <a:pPr algn="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MBA Student, Department of Management, Mangalmay Institute of Management and Technology, Greater Noida, Uttar Pradesh</a:t>
            </a:r>
            <a:endParaRPr lang="en-IN" sz="14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50368927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DCF54E-AE95-0F7F-1F8D-3B48FE3745E9}"/>
            </a:ext>
          </a:extLst>
        </p:cNvPr>
        <p:cNvGrpSpPr/>
        <p:nvPr/>
      </p:nvGrpSpPr>
      <p:grpSpPr>
        <a:xfrm>
          <a:off x="0" y="0"/>
          <a:ext cx="0" cy="0"/>
          <a:chOff x="0" y="0"/>
          <a:chExt cx="0" cy="0"/>
        </a:xfrm>
      </p:grpSpPr>
      <p:pic>
        <p:nvPicPr>
          <p:cNvPr id="4" name="Picture 2" descr="Ppt Background Vectors &amp; Illustrations for Free Download | Freepik">
            <a:extLst>
              <a:ext uri="{FF2B5EF4-FFF2-40B4-BE49-F238E27FC236}">
                <a16:creationId xmlns:a16="http://schemas.microsoft.com/office/drawing/2014/main" id="{AEE00221-79A4-7BE1-98D2-C093FAB236B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1999"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5EE63F2B-81C0-89BB-52A6-69D155B290F6}"/>
              </a:ext>
            </a:extLst>
          </p:cNvPr>
          <p:cNvSpPr>
            <a:spLocks noGrp="1"/>
          </p:cNvSpPr>
          <p:nvPr>
            <p:ph type="title"/>
          </p:nvPr>
        </p:nvSpPr>
        <p:spPr>
          <a:xfrm>
            <a:off x="170481" y="170482"/>
            <a:ext cx="11809709" cy="805912"/>
          </a:xfrm>
        </p:spPr>
        <p:txBody>
          <a:bodyPr>
            <a:normAutofit/>
          </a:bodyPr>
          <a:lstStyle/>
          <a:p>
            <a:pPr algn="ctr"/>
            <a:r>
              <a:rPr lang="en-US" sz="4000" b="1" dirty="0">
                <a:latin typeface="Times New Roman" panose="02020603050405020304" pitchFamily="18" charset="0"/>
                <a:cs typeface="Times New Roman" panose="02020603050405020304" pitchFamily="18" charset="0"/>
              </a:rPr>
              <a:t>ABSTRACT</a:t>
            </a:r>
            <a:endParaRPr lang="en-IN" sz="4000" b="1"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B7CA7A38-696C-FE8C-8FC2-6D05B5043768}"/>
              </a:ext>
            </a:extLst>
          </p:cNvPr>
          <p:cNvSpPr>
            <a:spLocks noGrp="1"/>
          </p:cNvSpPr>
          <p:nvPr>
            <p:ph idx="1"/>
          </p:nvPr>
        </p:nvSpPr>
        <p:spPr>
          <a:xfrm>
            <a:off x="139485" y="976394"/>
            <a:ext cx="11809709" cy="5323666"/>
          </a:xfrm>
        </p:spPr>
        <p:txBody>
          <a:bodyPr>
            <a:noAutofit/>
          </a:bodyPr>
          <a:lstStyle/>
          <a:p>
            <a:pPr marL="0" indent="0" algn="just">
              <a:lnSpc>
                <a:spcPct val="150000"/>
              </a:lnSpc>
              <a:spcAft>
                <a:spcPts val="800"/>
              </a:spcAft>
              <a:buNone/>
            </a:pPr>
            <a:r>
              <a:rPr lang="en-US" sz="1800" dirty="0">
                <a:effectLst/>
                <a:latin typeface="Times New Roman" panose="02020603050405020304" pitchFamily="18" charset="0"/>
                <a:ea typeface="Calibri" panose="020F0502020204030204" pitchFamily="34" charset="0"/>
                <a:cs typeface="Mangal" panose="02040503050203030202" pitchFamily="18" charset="0"/>
              </a:rPr>
              <a:t>There</a:t>
            </a:r>
            <a:r>
              <a:rPr lang="en-US" sz="1800" spc="-5" dirty="0">
                <a:effectLst/>
                <a:latin typeface="Times New Roman" panose="02020603050405020304" pitchFamily="18" charset="0"/>
                <a:ea typeface="Calibri" panose="020F0502020204030204" pitchFamily="34" charset="0"/>
                <a:cs typeface="Mangal" panose="02040503050203030202" pitchFamily="18" charset="0"/>
              </a:rPr>
              <a:t> </a:t>
            </a:r>
            <a:r>
              <a:rPr lang="en-US" sz="1800" dirty="0">
                <a:effectLst/>
                <a:latin typeface="Times New Roman" panose="02020603050405020304" pitchFamily="18" charset="0"/>
                <a:ea typeface="Calibri" panose="020F0502020204030204" pitchFamily="34" charset="0"/>
                <a:cs typeface="Mangal" panose="02040503050203030202" pitchFamily="18" charset="0"/>
              </a:rPr>
              <a:t>is</a:t>
            </a:r>
            <a:r>
              <a:rPr lang="en-US" sz="1800" spc="-5" dirty="0">
                <a:effectLst/>
                <a:latin typeface="Times New Roman" panose="02020603050405020304" pitchFamily="18" charset="0"/>
                <a:ea typeface="Calibri" panose="020F0502020204030204" pitchFamily="34" charset="0"/>
                <a:cs typeface="Mangal" panose="02040503050203030202" pitchFamily="18" charset="0"/>
              </a:rPr>
              <a:t> </a:t>
            </a:r>
            <a:r>
              <a:rPr lang="en-US" sz="1800" dirty="0">
                <a:effectLst/>
                <a:latin typeface="Times New Roman" panose="02020603050405020304" pitchFamily="18" charset="0"/>
                <a:ea typeface="Calibri" panose="020F0502020204030204" pitchFamily="34" charset="0"/>
                <a:cs typeface="Mangal" panose="02040503050203030202" pitchFamily="18" charset="0"/>
              </a:rPr>
              <a:t>increased</a:t>
            </a:r>
            <a:r>
              <a:rPr lang="en-US" sz="1800" spc="-5" dirty="0">
                <a:effectLst/>
                <a:latin typeface="Times New Roman" panose="02020603050405020304" pitchFamily="18" charset="0"/>
                <a:ea typeface="Calibri" panose="020F0502020204030204" pitchFamily="34" charset="0"/>
                <a:cs typeface="Mangal" panose="02040503050203030202" pitchFamily="18" charset="0"/>
              </a:rPr>
              <a:t> </a:t>
            </a:r>
            <a:r>
              <a:rPr lang="en-US" sz="1800" dirty="0">
                <a:effectLst/>
                <a:latin typeface="Times New Roman" panose="02020603050405020304" pitchFamily="18" charset="0"/>
                <a:ea typeface="Calibri" panose="020F0502020204030204" pitchFamily="34" charset="0"/>
                <a:cs typeface="Mangal" panose="02040503050203030202" pitchFamily="18" charset="0"/>
              </a:rPr>
              <a:t>concern</a:t>
            </a:r>
            <a:r>
              <a:rPr lang="en-US" sz="1800" spc="-5" dirty="0">
                <a:effectLst/>
                <a:latin typeface="Times New Roman" panose="02020603050405020304" pitchFamily="18" charset="0"/>
                <a:ea typeface="Calibri" panose="020F0502020204030204" pitchFamily="34" charset="0"/>
                <a:cs typeface="Mangal" panose="02040503050203030202" pitchFamily="18" charset="0"/>
              </a:rPr>
              <a:t> </a:t>
            </a:r>
            <a:r>
              <a:rPr lang="en-US" sz="1800" dirty="0">
                <a:effectLst/>
                <a:latin typeface="Times New Roman" panose="02020603050405020304" pitchFamily="18" charset="0"/>
                <a:ea typeface="Calibri" panose="020F0502020204030204" pitchFamily="34" charset="0"/>
                <a:cs typeface="Mangal" panose="02040503050203030202" pitchFamily="18" charset="0"/>
              </a:rPr>
              <a:t>about</a:t>
            </a:r>
            <a:r>
              <a:rPr lang="en-US" sz="1800" spc="-5" dirty="0">
                <a:effectLst/>
                <a:latin typeface="Times New Roman" panose="02020603050405020304" pitchFamily="18" charset="0"/>
                <a:ea typeface="Calibri" panose="020F0502020204030204" pitchFamily="34" charset="0"/>
                <a:cs typeface="Mangal" panose="02040503050203030202" pitchFamily="18" charset="0"/>
              </a:rPr>
              <a:t> </a:t>
            </a:r>
            <a:r>
              <a:rPr lang="en-US" sz="1800" dirty="0">
                <a:effectLst/>
                <a:latin typeface="Times New Roman" panose="02020603050405020304" pitchFamily="18" charset="0"/>
                <a:ea typeface="Calibri" panose="020F0502020204030204" pitchFamily="34" charset="0"/>
                <a:cs typeface="Mangal" panose="02040503050203030202" pitchFamily="18" charset="0"/>
              </a:rPr>
              <a:t>perverse</a:t>
            </a:r>
            <a:r>
              <a:rPr lang="en-US" sz="1800" spc="-5" dirty="0">
                <a:effectLst/>
                <a:latin typeface="Times New Roman" panose="02020603050405020304" pitchFamily="18" charset="0"/>
                <a:ea typeface="Calibri" panose="020F0502020204030204" pitchFamily="34" charset="0"/>
                <a:cs typeface="Mangal" panose="02040503050203030202" pitchFamily="18" charset="0"/>
              </a:rPr>
              <a:t> </a:t>
            </a:r>
            <a:r>
              <a:rPr lang="en-US" sz="1800" dirty="0">
                <a:effectLst/>
                <a:latin typeface="Times New Roman" panose="02020603050405020304" pitchFamily="18" charset="0"/>
                <a:ea typeface="Calibri" panose="020F0502020204030204" pitchFamily="34" charset="0"/>
                <a:cs typeface="Mangal" panose="02040503050203030202" pitchFamily="18" charset="0"/>
              </a:rPr>
              <a:t>incentives,</a:t>
            </a:r>
            <a:r>
              <a:rPr lang="en-US" sz="1800" spc="-5" dirty="0">
                <a:effectLst/>
                <a:latin typeface="Times New Roman" panose="02020603050405020304" pitchFamily="18" charset="0"/>
                <a:ea typeface="Calibri" panose="020F0502020204030204" pitchFamily="34" charset="0"/>
                <a:cs typeface="Mangal" panose="02040503050203030202" pitchFamily="18" charset="0"/>
              </a:rPr>
              <a:t> </a:t>
            </a:r>
            <a:r>
              <a:rPr lang="en-US" sz="1800" dirty="0">
                <a:effectLst/>
                <a:latin typeface="Times New Roman" panose="02020603050405020304" pitchFamily="18" charset="0"/>
                <a:ea typeface="Calibri" panose="020F0502020204030204" pitchFamily="34" charset="0"/>
                <a:cs typeface="Mangal" panose="02040503050203030202" pitchFamily="18" charset="0"/>
              </a:rPr>
              <a:t>quantitative</a:t>
            </a:r>
            <a:r>
              <a:rPr lang="en-US" sz="1800" spc="-5" dirty="0">
                <a:effectLst/>
                <a:latin typeface="Times New Roman" panose="02020603050405020304" pitchFamily="18" charset="0"/>
                <a:ea typeface="Calibri" panose="020F0502020204030204" pitchFamily="34" charset="0"/>
                <a:cs typeface="Mangal" panose="02040503050203030202" pitchFamily="18" charset="0"/>
              </a:rPr>
              <a:t> </a:t>
            </a:r>
            <a:r>
              <a:rPr lang="en-US" sz="1800" dirty="0">
                <a:effectLst/>
                <a:latin typeface="Times New Roman" panose="02020603050405020304" pitchFamily="18" charset="0"/>
                <a:ea typeface="Calibri" panose="020F0502020204030204" pitchFamily="34" charset="0"/>
                <a:cs typeface="Mangal" panose="02040503050203030202" pitchFamily="18" charset="0"/>
              </a:rPr>
              <a:t>performance</a:t>
            </a:r>
            <a:r>
              <a:rPr lang="en-US" sz="1800" spc="-5" dirty="0">
                <a:effectLst/>
                <a:latin typeface="Times New Roman" panose="02020603050405020304" pitchFamily="18" charset="0"/>
                <a:ea typeface="Calibri" panose="020F0502020204030204" pitchFamily="34" charset="0"/>
                <a:cs typeface="Mangal" panose="02040503050203030202" pitchFamily="18" charset="0"/>
              </a:rPr>
              <a:t> </a:t>
            </a:r>
            <a:r>
              <a:rPr lang="en-US" sz="1800" dirty="0">
                <a:effectLst/>
                <a:latin typeface="Times New Roman" panose="02020603050405020304" pitchFamily="18" charset="0"/>
                <a:ea typeface="Calibri" panose="020F0502020204030204" pitchFamily="34" charset="0"/>
                <a:cs typeface="Mangal" panose="02040503050203030202" pitchFamily="18" charset="0"/>
              </a:rPr>
              <a:t>metrics,</a:t>
            </a:r>
            <a:r>
              <a:rPr lang="en-US" sz="1800" spc="-5" dirty="0">
                <a:effectLst/>
                <a:latin typeface="Times New Roman" panose="02020603050405020304" pitchFamily="18" charset="0"/>
                <a:ea typeface="Calibri" panose="020F0502020204030204" pitchFamily="34" charset="0"/>
                <a:cs typeface="Mangal" panose="02040503050203030202" pitchFamily="18" charset="0"/>
              </a:rPr>
              <a:t> </a:t>
            </a:r>
            <a:r>
              <a:rPr lang="en-US" sz="1800" dirty="0">
                <a:effectLst/>
                <a:latin typeface="Times New Roman" panose="02020603050405020304" pitchFamily="18" charset="0"/>
                <a:ea typeface="Calibri" panose="020F0502020204030204" pitchFamily="34" charset="0"/>
                <a:cs typeface="Mangal" panose="02040503050203030202" pitchFamily="18" charset="0"/>
              </a:rPr>
              <a:t>and</a:t>
            </a:r>
            <a:r>
              <a:rPr lang="en-US" sz="1800" spc="-5" dirty="0">
                <a:effectLst/>
                <a:latin typeface="Times New Roman" panose="02020603050405020304" pitchFamily="18" charset="0"/>
                <a:ea typeface="Calibri" panose="020F0502020204030204" pitchFamily="34" charset="0"/>
                <a:cs typeface="Mangal" panose="02040503050203030202" pitchFamily="18" charset="0"/>
              </a:rPr>
              <a:t> </a:t>
            </a:r>
            <a:r>
              <a:rPr lang="en-US" sz="1800" spc="-10" dirty="0">
                <a:effectLst/>
                <a:latin typeface="Times New Roman" panose="02020603050405020304" pitchFamily="18" charset="0"/>
                <a:ea typeface="Calibri" panose="020F0502020204030204" pitchFamily="34" charset="0"/>
                <a:cs typeface="Mangal" panose="02040503050203030202" pitchFamily="18" charset="0"/>
              </a:rPr>
              <a:t>hyper-</a:t>
            </a:r>
            <a:r>
              <a:rPr lang="en-US" sz="1800" spc="115" dirty="0">
                <a:effectLst/>
                <a:latin typeface="Times New Roman" panose="02020603050405020304" pitchFamily="18" charset="0"/>
                <a:ea typeface="Calibri" panose="020F0502020204030204" pitchFamily="34" charset="0"/>
                <a:cs typeface="Mangal" panose="02040503050203030202" pitchFamily="18" charset="0"/>
              </a:rPr>
              <a:t> </a:t>
            </a:r>
            <a:r>
              <a:rPr lang="en-US" sz="1800" dirty="0">
                <a:effectLst/>
                <a:latin typeface="Times New Roman" panose="02020603050405020304" pitchFamily="18" charset="0"/>
                <a:ea typeface="Calibri" panose="020F0502020204030204" pitchFamily="34" charset="0"/>
                <a:cs typeface="Mangal" panose="02040503050203030202" pitchFamily="18" charset="0"/>
              </a:rPr>
              <a:t>competition</a:t>
            </a:r>
            <a:r>
              <a:rPr lang="en-US" sz="1800" spc="-5" dirty="0">
                <a:effectLst/>
                <a:latin typeface="Times New Roman" panose="02020603050405020304" pitchFamily="18" charset="0"/>
                <a:ea typeface="Calibri" panose="020F0502020204030204" pitchFamily="34" charset="0"/>
                <a:cs typeface="Mangal" panose="02040503050203030202" pitchFamily="18" charset="0"/>
              </a:rPr>
              <a:t> </a:t>
            </a:r>
            <a:r>
              <a:rPr lang="en-US" sz="1800" dirty="0">
                <a:effectLst/>
                <a:latin typeface="Times New Roman" panose="02020603050405020304" pitchFamily="18" charset="0"/>
                <a:ea typeface="Calibri" panose="020F0502020204030204" pitchFamily="34" charset="0"/>
                <a:cs typeface="Mangal" panose="02040503050203030202" pitchFamily="18" charset="0"/>
              </a:rPr>
              <a:t>for</a:t>
            </a:r>
            <a:r>
              <a:rPr lang="en-US" sz="1800" spc="-5" dirty="0">
                <a:effectLst/>
                <a:latin typeface="Times New Roman" panose="02020603050405020304" pitchFamily="18" charset="0"/>
                <a:ea typeface="Calibri" panose="020F0502020204030204" pitchFamily="34" charset="0"/>
                <a:cs typeface="Mangal" panose="02040503050203030202" pitchFamily="18" charset="0"/>
              </a:rPr>
              <a:t> </a:t>
            </a:r>
            <a:r>
              <a:rPr lang="en-US" sz="1800" dirty="0">
                <a:effectLst/>
                <a:latin typeface="Times New Roman" panose="02020603050405020304" pitchFamily="18" charset="0"/>
                <a:ea typeface="Calibri" panose="020F0502020204030204" pitchFamily="34" charset="0"/>
                <a:cs typeface="Mangal" panose="02040503050203030202" pitchFamily="18" charset="0"/>
              </a:rPr>
              <a:t>funding</a:t>
            </a:r>
            <a:r>
              <a:rPr lang="en-US" sz="1800" spc="-5" dirty="0">
                <a:effectLst/>
                <a:latin typeface="Times New Roman" panose="02020603050405020304" pitchFamily="18" charset="0"/>
                <a:ea typeface="Calibri" panose="020F0502020204030204" pitchFamily="34" charset="0"/>
                <a:cs typeface="Mangal" panose="02040503050203030202" pitchFamily="18" charset="0"/>
              </a:rPr>
              <a:t> </a:t>
            </a:r>
            <a:r>
              <a:rPr lang="en-US" sz="1800" dirty="0">
                <a:effectLst/>
                <a:latin typeface="Times New Roman" panose="02020603050405020304" pitchFamily="18" charset="0"/>
                <a:ea typeface="Calibri" panose="020F0502020204030204" pitchFamily="34" charset="0"/>
                <a:cs typeface="Mangal" panose="02040503050203030202" pitchFamily="18" charset="0"/>
              </a:rPr>
              <a:t>and</a:t>
            </a:r>
            <a:r>
              <a:rPr lang="en-US" sz="1800" spc="-5" dirty="0">
                <a:effectLst/>
                <a:latin typeface="Times New Roman" panose="02020603050405020304" pitchFamily="18" charset="0"/>
                <a:ea typeface="Calibri" panose="020F0502020204030204" pitchFamily="34" charset="0"/>
                <a:cs typeface="Mangal" panose="02040503050203030202" pitchFamily="18" charset="0"/>
              </a:rPr>
              <a:t> </a:t>
            </a:r>
            <a:r>
              <a:rPr lang="en-US" sz="1800" dirty="0">
                <a:effectLst/>
                <a:latin typeface="Times New Roman" panose="02020603050405020304" pitchFamily="18" charset="0"/>
                <a:ea typeface="Calibri" panose="020F0502020204030204" pitchFamily="34" charset="0"/>
                <a:cs typeface="Mangal" panose="02040503050203030202" pitchFamily="18" charset="0"/>
              </a:rPr>
              <a:t>faculty</a:t>
            </a:r>
            <a:r>
              <a:rPr lang="en-US" sz="1800" spc="-5" dirty="0">
                <a:effectLst/>
                <a:latin typeface="Times New Roman" panose="02020603050405020304" pitchFamily="18" charset="0"/>
                <a:ea typeface="Calibri" panose="020F0502020204030204" pitchFamily="34" charset="0"/>
                <a:cs typeface="Mangal" panose="02040503050203030202" pitchFamily="18" charset="0"/>
              </a:rPr>
              <a:t> </a:t>
            </a:r>
            <a:r>
              <a:rPr lang="en-US" sz="1800" dirty="0">
                <a:effectLst/>
                <a:latin typeface="Times New Roman" panose="02020603050405020304" pitchFamily="18" charset="0"/>
                <a:ea typeface="Calibri" panose="020F0502020204030204" pitchFamily="34" charset="0"/>
                <a:cs typeface="Mangal" panose="02040503050203030202" pitchFamily="18" charset="0"/>
              </a:rPr>
              <a:t>positions</a:t>
            </a:r>
            <a:r>
              <a:rPr lang="en-US" sz="1800" spc="-5" dirty="0">
                <a:effectLst/>
                <a:latin typeface="Times New Roman" panose="02020603050405020304" pitchFamily="18" charset="0"/>
                <a:ea typeface="Calibri" panose="020F0502020204030204" pitchFamily="34" charset="0"/>
                <a:cs typeface="Mangal" panose="02040503050203030202" pitchFamily="18" charset="0"/>
              </a:rPr>
              <a:t> </a:t>
            </a:r>
            <a:r>
              <a:rPr lang="en-US" sz="1800" dirty="0">
                <a:effectLst/>
                <a:latin typeface="Times New Roman" panose="02020603050405020304" pitchFamily="18" charset="0"/>
                <a:ea typeface="Calibri" panose="020F0502020204030204" pitchFamily="34" charset="0"/>
                <a:cs typeface="Mangal" panose="02040503050203030202" pitchFamily="18" charset="0"/>
              </a:rPr>
              <a:t>in</a:t>
            </a:r>
            <a:r>
              <a:rPr lang="en-US" sz="1800" spc="-30" dirty="0">
                <a:effectLst/>
                <a:latin typeface="Times New Roman" panose="02020603050405020304" pitchFamily="18" charset="0"/>
                <a:ea typeface="Calibri" panose="020F0502020204030204" pitchFamily="34" charset="0"/>
                <a:cs typeface="Mangal" panose="02040503050203030202" pitchFamily="18" charset="0"/>
              </a:rPr>
              <a:t> </a:t>
            </a:r>
            <a:r>
              <a:rPr lang="en-US" sz="1800" dirty="0">
                <a:effectLst/>
                <a:latin typeface="Times New Roman" panose="02020603050405020304" pitchFamily="18" charset="0"/>
                <a:ea typeface="Calibri" panose="020F0502020204030204" pitchFamily="34" charset="0"/>
                <a:cs typeface="Mangal" panose="02040503050203030202" pitchFamily="18" charset="0"/>
              </a:rPr>
              <a:t>US</a:t>
            </a:r>
            <a:r>
              <a:rPr lang="en-US" sz="1800" spc="-5" dirty="0">
                <a:effectLst/>
                <a:latin typeface="Times New Roman" panose="02020603050405020304" pitchFamily="18" charset="0"/>
                <a:ea typeface="Calibri" panose="020F0502020204030204" pitchFamily="34" charset="0"/>
                <a:cs typeface="Mangal" panose="02040503050203030202" pitchFamily="18" charset="0"/>
              </a:rPr>
              <a:t> </a:t>
            </a:r>
            <a:r>
              <a:rPr lang="en-US" sz="1800" dirty="0">
                <a:effectLst/>
                <a:latin typeface="Times New Roman" panose="02020603050405020304" pitchFamily="18" charset="0"/>
                <a:ea typeface="Calibri" panose="020F0502020204030204" pitchFamily="34" charset="0"/>
                <a:cs typeface="Mangal" panose="02040503050203030202" pitchFamily="18" charset="0"/>
              </a:rPr>
              <a:t>academia.</a:t>
            </a:r>
            <a:r>
              <a:rPr lang="en-US" sz="1800" spc="-5" dirty="0">
                <a:effectLst/>
                <a:latin typeface="Times New Roman" panose="02020603050405020304" pitchFamily="18" charset="0"/>
                <a:ea typeface="Calibri" panose="020F0502020204030204" pitchFamily="34" charset="0"/>
                <a:cs typeface="Mangal" panose="02040503050203030202" pitchFamily="18" charset="0"/>
              </a:rPr>
              <a:t> Recipients </a:t>
            </a:r>
            <a:r>
              <a:rPr lang="en-US" sz="1800" dirty="0">
                <a:effectLst/>
                <a:latin typeface="Times New Roman" panose="02020603050405020304" pitchFamily="18" charset="0"/>
                <a:ea typeface="Calibri" panose="020F0502020204030204" pitchFamily="34" charset="0"/>
                <a:cs typeface="Mangal" panose="02040503050203030202" pitchFamily="18" charset="0"/>
              </a:rPr>
              <a:t>of</a:t>
            </a:r>
            <a:r>
              <a:rPr lang="en-US" sz="1800" spc="-5" dirty="0">
                <a:effectLst/>
                <a:latin typeface="Times New Roman" panose="02020603050405020304" pitchFamily="18" charset="0"/>
                <a:ea typeface="Calibri" panose="020F0502020204030204" pitchFamily="34" charset="0"/>
                <a:cs typeface="Mangal" panose="02040503050203030202" pitchFamily="18" charset="0"/>
              </a:rPr>
              <a:t> </a:t>
            </a:r>
            <a:r>
              <a:rPr lang="en-US" sz="1800" dirty="0">
                <a:effectLst/>
                <a:latin typeface="Times New Roman" panose="02020603050405020304" pitchFamily="18" charset="0"/>
                <a:ea typeface="Calibri" panose="020F0502020204030204" pitchFamily="34" charset="0"/>
                <a:cs typeface="Mangal" panose="02040503050203030202" pitchFamily="18" charset="0"/>
              </a:rPr>
              <a:t>the</a:t>
            </a:r>
            <a:r>
              <a:rPr lang="en-US" sz="1800" spc="-5" dirty="0">
                <a:effectLst/>
                <a:latin typeface="Times New Roman" panose="02020603050405020304" pitchFamily="18" charset="0"/>
                <a:ea typeface="Calibri" panose="020F0502020204030204" pitchFamily="34" charset="0"/>
                <a:cs typeface="Mangal" panose="02040503050203030202" pitchFamily="18" charset="0"/>
              </a:rPr>
              <a:t> </a:t>
            </a:r>
            <a:r>
              <a:rPr lang="en-US" sz="1800" dirty="0">
                <a:effectLst/>
                <a:latin typeface="Times New Roman" panose="02020603050405020304" pitchFamily="18" charset="0"/>
                <a:ea typeface="Calibri" panose="020F0502020204030204" pitchFamily="34" charset="0"/>
                <a:cs typeface="Mangal" panose="02040503050203030202" pitchFamily="18" charset="0"/>
              </a:rPr>
              <a:t>prestigious</a:t>
            </a:r>
            <a:r>
              <a:rPr lang="en-US" sz="1800" spc="-5" dirty="0">
                <a:effectLst/>
                <a:latin typeface="Times New Roman" panose="02020603050405020304" pitchFamily="18" charset="0"/>
                <a:ea typeface="Calibri" panose="020F0502020204030204" pitchFamily="34" charset="0"/>
                <a:cs typeface="Mangal" panose="02040503050203030202" pitchFamily="18" charset="0"/>
              </a:rPr>
              <a:t> </a:t>
            </a:r>
            <a:r>
              <a:rPr lang="en-US" sz="1800" dirty="0">
                <a:effectLst/>
                <a:latin typeface="Times New Roman" panose="02020603050405020304" pitchFamily="18" charset="0"/>
                <a:ea typeface="Calibri" panose="020F0502020204030204" pitchFamily="34" charset="0"/>
                <a:cs typeface="Mangal" panose="02040503050203030202" pitchFamily="18" charset="0"/>
              </a:rPr>
              <a:t>National</a:t>
            </a:r>
            <a:r>
              <a:rPr lang="en-US" sz="1800" spc="135" dirty="0">
                <a:effectLst/>
                <a:latin typeface="Times New Roman" panose="02020603050405020304" pitchFamily="18" charset="0"/>
                <a:ea typeface="Calibri" panose="020F0502020204030204" pitchFamily="34" charset="0"/>
                <a:cs typeface="Mangal" panose="02040503050203030202" pitchFamily="18" charset="0"/>
              </a:rPr>
              <a:t> </a:t>
            </a:r>
            <a:r>
              <a:rPr lang="en-US" sz="1800" dirty="0">
                <a:effectLst/>
                <a:latin typeface="Times New Roman" panose="02020603050405020304" pitchFamily="18" charset="0"/>
                <a:ea typeface="Calibri" panose="020F0502020204030204" pitchFamily="34" charset="0"/>
                <a:cs typeface="Mangal" panose="02040503050203030202" pitchFamily="18" charset="0"/>
              </a:rPr>
              <a:t>Science</a:t>
            </a:r>
            <a:r>
              <a:rPr lang="en-US" sz="1800" spc="-5" dirty="0">
                <a:effectLst/>
                <a:latin typeface="Times New Roman" panose="02020603050405020304" pitchFamily="18" charset="0"/>
                <a:ea typeface="Calibri" panose="020F0502020204030204" pitchFamily="34" charset="0"/>
                <a:cs typeface="Mangal" panose="02040503050203030202" pitchFamily="18" charset="0"/>
              </a:rPr>
              <a:t> </a:t>
            </a:r>
            <a:r>
              <a:rPr lang="en-US" sz="1800" dirty="0">
                <a:effectLst/>
                <a:latin typeface="Times New Roman" panose="02020603050405020304" pitchFamily="18" charset="0"/>
                <a:ea typeface="Calibri" panose="020F0502020204030204" pitchFamily="34" charset="0"/>
                <a:cs typeface="Mangal" panose="02040503050203030202" pitchFamily="18" charset="0"/>
              </a:rPr>
              <a:t>Foundation</a:t>
            </a:r>
            <a:r>
              <a:rPr lang="en-US" sz="1800" spc="-40" dirty="0">
                <a:effectLst/>
                <a:latin typeface="Times New Roman" panose="02020603050405020304" pitchFamily="18" charset="0"/>
                <a:ea typeface="Calibri" panose="020F0502020204030204" pitchFamily="34" charset="0"/>
                <a:cs typeface="Mangal" panose="02040503050203030202" pitchFamily="18" charset="0"/>
              </a:rPr>
              <a:t> </a:t>
            </a:r>
            <a:r>
              <a:rPr lang="en-US" sz="1800" dirty="0">
                <a:effectLst/>
                <a:latin typeface="Times New Roman" panose="02020603050405020304" pitchFamily="18" charset="0"/>
                <a:ea typeface="Calibri" panose="020F0502020204030204" pitchFamily="34" charset="0"/>
                <a:cs typeface="Mangal" panose="02040503050203030202" pitchFamily="18" charset="0"/>
              </a:rPr>
              <a:t>Graduate</a:t>
            </a:r>
            <a:r>
              <a:rPr lang="en-US" sz="1800" spc="-5" dirty="0">
                <a:effectLst/>
                <a:latin typeface="Times New Roman" panose="02020603050405020304" pitchFamily="18" charset="0"/>
                <a:ea typeface="Calibri" panose="020F0502020204030204" pitchFamily="34" charset="0"/>
                <a:cs typeface="Mangal" panose="02040503050203030202" pitchFamily="18" charset="0"/>
              </a:rPr>
              <a:t> Research</a:t>
            </a:r>
            <a:r>
              <a:rPr lang="en-US" sz="1800" dirty="0">
                <a:effectLst/>
                <a:latin typeface="Times New Roman" panose="02020603050405020304" pitchFamily="18" charset="0"/>
                <a:ea typeface="Calibri" panose="020F0502020204030204" pitchFamily="34" charset="0"/>
                <a:cs typeface="Mangal" panose="02040503050203030202" pitchFamily="18" charset="0"/>
              </a:rPr>
              <a:t> Fellowships</a:t>
            </a:r>
            <a:r>
              <a:rPr lang="en-US" sz="1800" spc="-5" dirty="0">
                <a:effectLst/>
                <a:latin typeface="Times New Roman" panose="02020603050405020304" pitchFamily="18" charset="0"/>
                <a:ea typeface="Calibri" panose="020F0502020204030204" pitchFamily="34" charset="0"/>
                <a:cs typeface="Mangal" panose="02040503050203030202" pitchFamily="18" charset="0"/>
              </a:rPr>
              <a:t> (n</a:t>
            </a:r>
            <a:r>
              <a:rPr lang="en-US" sz="1800" spc="-70" dirty="0">
                <a:effectLst/>
                <a:latin typeface="Times New Roman" panose="02020603050405020304" pitchFamily="18" charset="0"/>
                <a:ea typeface="Calibri" panose="020F0502020204030204" pitchFamily="34" charset="0"/>
                <a:cs typeface="Mangal" panose="02040503050203030202" pitchFamily="18" charset="0"/>
              </a:rPr>
              <a:t> </a:t>
            </a:r>
            <a:r>
              <a:rPr lang="en-US" sz="1800" dirty="0">
                <a:effectLst/>
                <a:latin typeface="Times New Roman" panose="02020603050405020304" pitchFamily="18" charset="0"/>
                <a:ea typeface="Calibri" panose="020F0502020204030204" pitchFamily="34" charset="0"/>
                <a:cs typeface="Mangal" panose="02040503050203030202" pitchFamily="18" charset="0"/>
              </a:rPr>
              <a:t>=</a:t>
            </a:r>
            <a:r>
              <a:rPr lang="en-US" sz="1800" spc="-65" dirty="0">
                <a:effectLst/>
                <a:latin typeface="Times New Roman" panose="02020603050405020304" pitchFamily="18" charset="0"/>
                <a:ea typeface="Calibri" panose="020F0502020204030204" pitchFamily="34" charset="0"/>
                <a:cs typeface="Mangal" panose="02040503050203030202" pitchFamily="18" charset="0"/>
              </a:rPr>
              <a:t> </a:t>
            </a:r>
            <a:r>
              <a:rPr lang="en-US" sz="1800" dirty="0">
                <a:effectLst/>
                <a:latin typeface="Times New Roman" panose="02020603050405020304" pitchFamily="18" charset="0"/>
                <a:ea typeface="Calibri" panose="020F0502020204030204" pitchFamily="34" charset="0"/>
                <a:cs typeface="Mangal" panose="02040503050203030202" pitchFamily="18" charset="0"/>
              </a:rPr>
              <a:t>244) from</a:t>
            </a:r>
            <a:r>
              <a:rPr lang="en-US" sz="1800" spc="-40" dirty="0">
                <a:effectLst/>
                <a:latin typeface="Times New Roman" panose="02020603050405020304" pitchFamily="18" charset="0"/>
                <a:ea typeface="Calibri" panose="020F0502020204030204" pitchFamily="34" charset="0"/>
                <a:cs typeface="Mangal" panose="02040503050203030202" pitchFamily="18" charset="0"/>
              </a:rPr>
              <a:t> </a:t>
            </a:r>
            <a:r>
              <a:rPr lang="en-US" sz="1800" dirty="0">
                <a:effectLst/>
                <a:latin typeface="Times New Roman" panose="02020603050405020304" pitchFamily="18" charset="0"/>
                <a:ea typeface="Calibri" panose="020F0502020204030204" pitchFamily="34" charset="0"/>
                <a:cs typeface="Mangal" panose="02040503050203030202" pitchFamily="18" charset="0"/>
              </a:rPr>
              <a:t>Civil</a:t>
            </a:r>
            <a:r>
              <a:rPr lang="en-US" sz="1800" spc="-5" dirty="0">
                <a:effectLst/>
                <a:latin typeface="Times New Roman" panose="02020603050405020304" pitchFamily="18" charset="0"/>
                <a:ea typeface="Calibri" panose="020F0502020204030204" pitchFamily="34" charset="0"/>
                <a:cs typeface="Mangal" panose="02040503050203030202" pitchFamily="18" charset="0"/>
              </a:rPr>
              <a:t> </a:t>
            </a:r>
            <a:r>
              <a:rPr lang="en-US" sz="1800" dirty="0">
                <a:effectLst/>
                <a:latin typeface="Times New Roman" panose="02020603050405020304" pitchFamily="18" charset="0"/>
                <a:ea typeface="Calibri" panose="020F0502020204030204" pitchFamily="34" charset="0"/>
                <a:cs typeface="Mangal" panose="02040503050203030202" pitchFamily="18" charset="0"/>
              </a:rPr>
              <a:t>and Environmental</a:t>
            </a:r>
            <a:r>
              <a:rPr lang="en-US" sz="1800" spc="-5" dirty="0">
                <a:effectLst/>
                <a:latin typeface="Times New Roman" panose="02020603050405020304" pitchFamily="18" charset="0"/>
                <a:ea typeface="Calibri" panose="020F0502020204030204" pitchFamily="34" charset="0"/>
                <a:cs typeface="Mangal" panose="02040503050203030202" pitchFamily="18" charset="0"/>
              </a:rPr>
              <a:t> </a:t>
            </a:r>
            <a:r>
              <a:rPr lang="en-US" sz="1800" dirty="0">
                <a:effectLst/>
                <a:latin typeface="Times New Roman" panose="02020603050405020304" pitchFamily="18" charset="0"/>
                <a:ea typeface="Calibri" panose="020F0502020204030204" pitchFamily="34" charset="0"/>
                <a:cs typeface="Mangal" panose="02040503050203030202" pitchFamily="18" charset="0"/>
              </a:rPr>
              <a:t>Engineering</a:t>
            </a:r>
            <a:r>
              <a:rPr lang="en-US" sz="1800" spc="125" dirty="0">
                <a:effectLst/>
                <a:latin typeface="Times New Roman" panose="02020603050405020304" pitchFamily="18" charset="0"/>
                <a:ea typeface="Calibri" panose="020F0502020204030204" pitchFamily="34" charset="0"/>
                <a:cs typeface="Mangal" panose="02040503050203030202" pitchFamily="18" charset="0"/>
              </a:rPr>
              <a:t> </a:t>
            </a:r>
            <a:r>
              <a:rPr lang="en-US" sz="1800" dirty="0">
                <a:effectLst/>
                <a:latin typeface="Times New Roman" panose="02020603050405020304" pitchFamily="18" charset="0"/>
                <a:ea typeface="Calibri" panose="020F0502020204030204" pitchFamily="34" charset="0"/>
                <a:cs typeface="Mangal" panose="02040503050203030202" pitchFamily="18" charset="0"/>
              </a:rPr>
              <a:t>(45.5%)</a:t>
            </a:r>
            <a:r>
              <a:rPr lang="en-US" sz="1800" spc="5" dirty="0">
                <a:effectLst/>
                <a:latin typeface="Times New Roman" panose="02020603050405020304" pitchFamily="18" charset="0"/>
                <a:ea typeface="Calibri" panose="020F0502020204030204" pitchFamily="34" charset="0"/>
                <a:cs typeface="Mangal" panose="02040503050203030202" pitchFamily="18" charset="0"/>
              </a:rPr>
              <a:t> </a:t>
            </a:r>
            <a:r>
              <a:rPr lang="en-US" sz="1800" dirty="0">
                <a:effectLst/>
                <a:latin typeface="Times New Roman" panose="02020603050405020304" pitchFamily="18" charset="0"/>
                <a:ea typeface="Calibri" panose="020F0502020204030204" pitchFamily="34" charset="0"/>
                <a:cs typeface="Mangal" panose="02040503050203030202" pitchFamily="18" charset="0"/>
              </a:rPr>
              <a:t>and</a:t>
            </a:r>
            <a:r>
              <a:rPr lang="en-US" sz="1800" spc="-35" dirty="0">
                <a:effectLst/>
                <a:latin typeface="Times New Roman" panose="02020603050405020304" pitchFamily="18" charset="0"/>
                <a:ea typeface="Calibri" panose="020F0502020204030204" pitchFamily="34" charset="0"/>
                <a:cs typeface="Mangal" panose="02040503050203030202" pitchFamily="18" charset="0"/>
              </a:rPr>
              <a:t> </a:t>
            </a:r>
            <a:r>
              <a:rPr lang="en-US" sz="1800" dirty="0">
                <a:effectLst/>
                <a:latin typeface="Times New Roman" panose="02020603050405020304" pitchFamily="18" charset="0"/>
                <a:ea typeface="Calibri" panose="020F0502020204030204" pitchFamily="34" charset="0"/>
                <a:cs typeface="Mangal" panose="02040503050203030202" pitchFamily="18" charset="0"/>
              </a:rPr>
              <a:t>Computer</a:t>
            </a:r>
            <a:r>
              <a:rPr lang="en-US" sz="1800" spc="-15" dirty="0">
                <a:effectLst/>
                <a:latin typeface="Times New Roman" panose="02020603050405020304" pitchFamily="18" charset="0"/>
                <a:ea typeface="Calibri" panose="020F0502020204030204" pitchFamily="34" charset="0"/>
                <a:cs typeface="Mangal" panose="02040503050203030202" pitchFamily="18" charset="0"/>
              </a:rPr>
              <a:t> </a:t>
            </a:r>
            <a:r>
              <a:rPr lang="en-US" sz="1800" dirty="0">
                <a:effectLst/>
                <a:latin typeface="Times New Roman" panose="02020603050405020304" pitchFamily="18" charset="0"/>
                <a:ea typeface="Calibri" panose="020F0502020204030204" pitchFamily="34" charset="0"/>
                <a:cs typeface="Mangal" panose="02040503050203030202" pitchFamily="18" charset="0"/>
              </a:rPr>
              <a:t>Science</a:t>
            </a:r>
            <a:r>
              <a:rPr lang="en-US" sz="1800" spc="5" dirty="0">
                <a:effectLst/>
                <a:latin typeface="Times New Roman" panose="02020603050405020304" pitchFamily="18" charset="0"/>
                <a:ea typeface="Calibri" panose="020F0502020204030204" pitchFamily="34" charset="0"/>
                <a:cs typeface="Mangal" panose="02040503050203030202" pitchFamily="18" charset="0"/>
              </a:rPr>
              <a:t> </a:t>
            </a:r>
            <a:r>
              <a:rPr lang="en-US" sz="1800" dirty="0">
                <a:effectLst/>
                <a:latin typeface="Times New Roman" panose="02020603050405020304" pitchFamily="18" charset="0"/>
                <a:ea typeface="Calibri" panose="020F0502020204030204" pitchFamily="34" charset="0"/>
                <a:cs typeface="Mangal" panose="02040503050203030202" pitchFamily="18" charset="0"/>
              </a:rPr>
              <a:t>and</a:t>
            </a:r>
            <a:r>
              <a:rPr lang="en-US" sz="1800" spc="5" dirty="0">
                <a:effectLst/>
                <a:latin typeface="Times New Roman" panose="02020603050405020304" pitchFamily="18" charset="0"/>
                <a:ea typeface="Calibri" panose="020F0502020204030204" pitchFamily="34" charset="0"/>
                <a:cs typeface="Mangal" panose="02040503050203030202" pitchFamily="18" charset="0"/>
              </a:rPr>
              <a:t> </a:t>
            </a:r>
            <a:r>
              <a:rPr lang="en-US" sz="1800" dirty="0">
                <a:effectLst/>
                <a:latin typeface="Times New Roman" panose="02020603050405020304" pitchFamily="18" charset="0"/>
                <a:ea typeface="Calibri" panose="020F0502020204030204" pitchFamily="34" charset="0"/>
                <a:cs typeface="Mangal" panose="02040503050203030202" pitchFamily="18" charset="0"/>
              </a:rPr>
              <a:t>Engineering</a:t>
            </a:r>
            <a:r>
              <a:rPr lang="en-US" sz="1800" spc="5" dirty="0">
                <a:effectLst/>
                <a:latin typeface="Times New Roman" panose="02020603050405020304" pitchFamily="18" charset="0"/>
                <a:ea typeface="Calibri" panose="020F0502020204030204" pitchFamily="34" charset="0"/>
                <a:cs typeface="Mangal" panose="02040503050203030202" pitchFamily="18" charset="0"/>
              </a:rPr>
              <a:t> </a:t>
            </a:r>
            <a:r>
              <a:rPr lang="en-US" sz="1800" dirty="0">
                <a:effectLst/>
                <a:latin typeface="Times New Roman" panose="02020603050405020304" pitchFamily="18" charset="0"/>
                <a:ea typeface="Calibri" panose="020F0502020204030204" pitchFamily="34" charset="0"/>
                <a:cs typeface="Mangal" panose="02040503050203030202" pitchFamily="18" charset="0"/>
              </a:rPr>
              <a:t>(54.5%)</a:t>
            </a:r>
            <a:r>
              <a:rPr lang="en-US" sz="1800" spc="5" dirty="0">
                <a:effectLst/>
                <a:latin typeface="Times New Roman" panose="02020603050405020304" pitchFamily="18" charset="0"/>
                <a:ea typeface="Calibri" panose="020F0502020204030204" pitchFamily="34" charset="0"/>
                <a:cs typeface="Mangal" panose="02040503050203030202" pitchFamily="18" charset="0"/>
              </a:rPr>
              <a:t> </a:t>
            </a:r>
            <a:r>
              <a:rPr lang="en-US" sz="1800" dirty="0">
                <a:effectLst/>
                <a:latin typeface="Times New Roman" panose="02020603050405020304" pitchFamily="18" charset="0"/>
                <a:ea typeface="Calibri" panose="020F0502020204030204" pitchFamily="34" charset="0"/>
                <a:cs typeface="Mangal" panose="02040503050203030202" pitchFamily="18" charset="0"/>
              </a:rPr>
              <a:t>were</a:t>
            </a:r>
            <a:r>
              <a:rPr lang="en-US" sz="1800" spc="5" dirty="0">
                <a:effectLst/>
                <a:latin typeface="Times New Roman" panose="02020603050405020304" pitchFamily="18" charset="0"/>
                <a:ea typeface="Calibri" panose="020F0502020204030204" pitchFamily="34" charset="0"/>
                <a:cs typeface="Mangal" panose="02040503050203030202" pitchFamily="18" charset="0"/>
              </a:rPr>
              <a:t> </a:t>
            </a:r>
            <a:r>
              <a:rPr lang="en-US" sz="1800" dirty="0">
                <a:effectLst/>
                <a:latin typeface="Times New Roman" panose="02020603050405020304" pitchFamily="18" charset="0"/>
                <a:ea typeface="Calibri" panose="020F0502020204030204" pitchFamily="34" charset="0"/>
                <a:cs typeface="Mangal" panose="02040503050203030202" pitchFamily="18" charset="0"/>
              </a:rPr>
              <a:t>anonymously</a:t>
            </a:r>
            <a:r>
              <a:rPr lang="en-US" sz="1800" spc="5" dirty="0">
                <a:effectLst/>
                <a:latin typeface="Times New Roman" panose="02020603050405020304" pitchFamily="18" charset="0"/>
                <a:ea typeface="Calibri" panose="020F0502020204030204" pitchFamily="34" charset="0"/>
                <a:cs typeface="Mangal" panose="02040503050203030202" pitchFamily="18" charset="0"/>
              </a:rPr>
              <a:t> </a:t>
            </a:r>
            <a:r>
              <a:rPr lang="en-US" sz="1800" spc="-5" dirty="0">
                <a:effectLst/>
                <a:latin typeface="Times New Roman" panose="02020603050405020304" pitchFamily="18" charset="0"/>
                <a:ea typeface="Calibri" panose="020F0502020204030204" pitchFamily="34" charset="0"/>
                <a:cs typeface="Mangal" panose="02040503050203030202" pitchFamily="18" charset="0"/>
              </a:rPr>
              <a:t>surveyed</a:t>
            </a:r>
            <a:r>
              <a:rPr lang="en-US" sz="1800" spc="5" dirty="0">
                <a:effectLst/>
                <a:latin typeface="Times New Roman" panose="02020603050405020304" pitchFamily="18" charset="0"/>
                <a:ea typeface="Calibri" panose="020F0502020204030204" pitchFamily="34" charset="0"/>
                <a:cs typeface="Mangal" panose="02040503050203030202" pitchFamily="18" charset="0"/>
              </a:rPr>
              <a:t> </a:t>
            </a:r>
            <a:r>
              <a:rPr lang="en-US" sz="1800" dirty="0">
                <a:effectLst/>
                <a:latin typeface="Times New Roman" panose="02020603050405020304" pitchFamily="18" charset="0"/>
                <a:ea typeface="Calibri" panose="020F0502020204030204" pitchFamily="34" charset="0"/>
                <a:cs typeface="Mangal" panose="02040503050203030202" pitchFamily="18" charset="0"/>
              </a:rPr>
              <a:t>to</a:t>
            </a:r>
            <a:r>
              <a:rPr lang="en-US" sz="1800" spc="5" dirty="0">
                <a:effectLst/>
                <a:latin typeface="Times New Roman" panose="02020603050405020304" pitchFamily="18" charset="0"/>
                <a:ea typeface="Calibri" panose="020F0502020204030204" pitchFamily="34" charset="0"/>
                <a:cs typeface="Mangal" panose="02040503050203030202" pitchFamily="18" charset="0"/>
              </a:rPr>
              <a:t> </a:t>
            </a:r>
            <a:r>
              <a:rPr lang="en-US" sz="1800" dirty="0">
                <a:effectLst/>
                <a:latin typeface="Times New Roman" panose="02020603050405020304" pitchFamily="18" charset="0"/>
                <a:ea typeface="Calibri" panose="020F0502020204030204" pitchFamily="34" charset="0"/>
                <a:cs typeface="Mangal" panose="02040503050203030202" pitchFamily="18" charset="0"/>
              </a:rPr>
              <a:t>create</a:t>
            </a:r>
            <a:r>
              <a:rPr lang="en-US" sz="1800" spc="5" dirty="0">
                <a:effectLst/>
                <a:latin typeface="Times New Roman" panose="02020603050405020304" pitchFamily="18" charset="0"/>
                <a:ea typeface="Calibri" panose="020F0502020204030204" pitchFamily="34" charset="0"/>
                <a:cs typeface="Mangal" panose="02040503050203030202" pitchFamily="18" charset="0"/>
              </a:rPr>
              <a:t> </a:t>
            </a:r>
            <a:r>
              <a:rPr lang="en-US" sz="1800" dirty="0">
                <a:effectLst/>
                <a:latin typeface="Times New Roman" panose="02020603050405020304" pitchFamily="18" charset="0"/>
                <a:ea typeface="Calibri" panose="020F0502020204030204" pitchFamily="34" charset="0"/>
                <a:cs typeface="Mangal" panose="02040503050203030202" pitchFamily="18" charset="0"/>
              </a:rPr>
              <a:t>a</a:t>
            </a:r>
            <a:r>
              <a:rPr lang="en-US" sz="1800" spc="135" dirty="0">
                <a:effectLst/>
                <a:latin typeface="Times New Roman" panose="02020603050405020304" pitchFamily="18" charset="0"/>
                <a:ea typeface="Calibri" panose="020F0502020204030204" pitchFamily="34" charset="0"/>
                <a:cs typeface="Mangal" panose="02040503050203030202" pitchFamily="18" charset="0"/>
              </a:rPr>
              <a:t> </a:t>
            </a:r>
            <a:r>
              <a:rPr lang="en-US" sz="1800" dirty="0">
                <a:effectLst/>
                <a:latin typeface="Times New Roman" panose="02020603050405020304" pitchFamily="18" charset="0"/>
                <a:ea typeface="Calibri" panose="020F0502020204030204" pitchFamily="34" charset="0"/>
                <a:cs typeface="Mangal" panose="02040503050203030202" pitchFamily="18" charset="0"/>
              </a:rPr>
              <a:t>baseline</a:t>
            </a:r>
            <a:r>
              <a:rPr lang="en-US" sz="1800" spc="-10" dirty="0">
                <a:effectLst/>
                <a:latin typeface="Times New Roman" panose="02020603050405020304" pitchFamily="18" charset="0"/>
                <a:ea typeface="Calibri" panose="020F0502020204030204" pitchFamily="34" charset="0"/>
                <a:cs typeface="Mangal" panose="02040503050203030202" pitchFamily="18" charset="0"/>
              </a:rPr>
              <a:t> </a:t>
            </a:r>
            <a:r>
              <a:rPr lang="en-US" sz="1800" dirty="0">
                <a:effectLst/>
                <a:latin typeface="Times New Roman" panose="02020603050405020304" pitchFamily="18" charset="0"/>
                <a:ea typeface="Calibri" panose="020F0502020204030204" pitchFamily="34" charset="0"/>
                <a:cs typeface="Mangal" panose="02040503050203030202" pitchFamily="18" charset="0"/>
              </a:rPr>
              <a:t>snapshot</a:t>
            </a:r>
            <a:r>
              <a:rPr lang="en-US" sz="1800" spc="-5" dirty="0">
                <a:effectLst/>
                <a:latin typeface="Times New Roman" panose="02020603050405020304" pitchFamily="18" charset="0"/>
                <a:ea typeface="Calibri" panose="020F0502020204030204" pitchFamily="34" charset="0"/>
                <a:cs typeface="Mangal" panose="02040503050203030202" pitchFamily="18" charset="0"/>
              </a:rPr>
              <a:t> </a:t>
            </a:r>
            <a:r>
              <a:rPr lang="en-US" sz="1800" dirty="0">
                <a:effectLst/>
                <a:latin typeface="Times New Roman" panose="02020603050405020304" pitchFamily="18" charset="0"/>
                <a:ea typeface="Calibri" panose="020F0502020204030204" pitchFamily="34" charset="0"/>
                <a:cs typeface="Mangal" panose="02040503050203030202" pitchFamily="18" charset="0"/>
              </a:rPr>
              <a:t>of</a:t>
            </a:r>
            <a:r>
              <a:rPr lang="en-US" sz="1800" spc="-5" dirty="0">
                <a:effectLst/>
                <a:latin typeface="Times New Roman" panose="02020603050405020304" pitchFamily="18" charset="0"/>
                <a:ea typeface="Calibri" panose="020F0502020204030204" pitchFamily="34" charset="0"/>
                <a:cs typeface="Mangal" panose="02040503050203030202" pitchFamily="18" charset="0"/>
              </a:rPr>
              <a:t> </a:t>
            </a:r>
            <a:r>
              <a:rPr lang="en-US" sz="1800" dirty="0">
                <a:effectLst/>
                <a:latin typeface="Times New Roman" panose="02020603050405020304" pitchFamily="18" charset="0"/>
                <a:ea typeface="Calibri" panose="020F0502020204030204" pitchFamily="34" charset="0"/>
                <a:cs typeface="Mangal" panose="02040503050203030202" pitchFamily="18" charset="0"/>
              </a:rPr>
              <a:t>their</a:t>
            </a:r>
            <a:r>
              <a:rPr lang="en-US" sz="1800" spc="-5" dirty="0">
                <a:effectLst/>
                <a:latin typeface="Times New Roman" panose="02020603050405020304" pitchFamily="18" charset="0"/>
                <a:ea typeface="Calibri" panose="020F0502020204030204" pitchFamily="34" charset="0"/>
                <a:cs typeface="Mangal" panose="02040503050203030202" pitchFamily="18" charset="0"/>
              </a:rPr>
              <a:t> </a:t>
            </a:r>
            <a:r>
              <a:rPr lang="en-US" sz="1800" dirty="0">
                <a:effectLst/>
                <a:latin typeface="Times New Roman" panose="02020603050405020304" pitchFamily="18" charset="0"/>
                <a:ea typeface="Calibri" panose="020F0502020204030204" pitchFamily="34" charset="0"/>
                <a:cs typeface="Mangal" panose="02040503050203030202" pitchFamily="18" charset="0"/>
              </a:rPr>
              <a:t>perceptions,</a:t>
            </a:r>
            <a:r>
              <a:rPr lang="en-US" sz="1800" spc="-5" dirty="0">
                <a:effectLst/>
                <a:latin typeface="Times New Roman" panose="02020603050405020304" pitchFamily="18" charset="0"/>
                <a:ea typeface="Calibri" panose="020F0502020204030204" pitchFamily="34" charset="0"/>
                <a:cs typeface="Mangal" panose="02040503050203030202" pitchFamily="18" charset="0"/>
              </a:rPr>
              <a:t> </a:t>
            </a:r>
            <a:r>
              <a:rPr lang="en-US" sz="1800" dirty="0">
                <a:effectLst/>
                <a:latin typeface="Times New Roman" panose="02020603050405020304" pitchFamily="18" charset="0"/>
                <a:ea typeface="Calibri" panose="020F0502020204030204" pitchFamily="34" charset="0"/>
                <a:cs typeface="Mangal" panose="02040503050203030202" pitchFamily="18" charset="0"/>
              </a:rPr>
              <a:t>behaviors</a:t>
            </a:r>
            <a:r>
              <a:rPr lang="en-US" sz="1800" spc="-10" dirty="0">
                <a:effectLst/>
                <a:latin typeface="Times New Roman" panose="02020603050405020304" pitchFamily="18" charset="0"/>
                <a:ea typeface="Calibri" panose="020F0502020204030204" pitchFamily="34" charset="0"/>
                <a:cs typeface="Mangal" panose="02040503050203030202" pitchFamily="18" charset="0"/>
              </a:rPr>
              <a:t> </a:t>
            </a:r>
            <a:r>
              <a:rPr lang="en-US" sz="1800" dirty="0">
                <a:effectLst/>
                <a:latin typeface="Times New Roman" panose="02020603050405020304" pitchFamily="18" charset="0"/>
                <a:ea typeface="Calibri" panose="020F0502020204030204" pitchFamily="34" charset="0"/>
                <a:cs typeface="Mangal" panose="02040503050203030202" pitchFamily="18" charset="0"/>
              </a:rPr>
              <a:t>and</a:t>
            </a:r>
            <a:r>
              <a:rPr lang="en-US" sz="1800" spc="-5" dirty="0">
                <a:effectLst/>
                <a:latin typeface="Times New Roman" panose="02020603050405020304" pitchFamily="18" charset="0"/>
                <a:ea typeface="Calibri" panose="020F0502020204030204" pitchFamily="34" charset="0"/>
                <a:cs typeface="Mangal" panose="02040503050203030202" pitchFamily="18" charset="0"/>
              </a:rPr>
              <a:t> </a:t>
            </a:r>
            <a:r>
              <a:rPr lang="en-US" sz="1800" dirty="0">
                <a:effectLst/>
                <a:latin typeface="Times New Roman" panose="02020603050405020304" pitchFamily="18" charset="0"/>
                <a:ea typeface="Calibri" panose="020F0502020204030204" pitchFamily="34" charset="0"/>
                <a:cs typeface="Mangal" panose="02040503050203030202" pitchFamily="18" charset="0"/>
              </a:rPr>
              <a:t>experiences.</a:t>
            </a:r>
            <a:r>
              <a:rPr lang="en-US" sz="1800" spc="-5" dirty="0">
                <a:effectLst/>
                <a:latin typeface="Times New Roman" panose="02020603050405020304" pitchFamily="18" charset="0"/>
                <a:ea typeface="Calibri" panose="020F0502020204030204" pitchFamily="34" charset="0"/>
                <a:cs typeface="Mangal" panose="02040503050203030202" pitchFamily="18" charset="0"/>
              </a:rPr>
              <a:t> </a:t>
            </a:r>
            <a:r>
              <a:rPr lang="en-US" sz="1800" dirty="0">
                <a:effectLst/>
                <a:latin typeface="Times New Roman" panose="02020603050405020304" pitchFamily="18" charset="0"/>
                <a:ea typeface="Calibri" panose="020F0502020204030204" pitchFamily="34" charset="0"/>
                <a:cs typeface="Mangal" panose="02040503050203030202" pitchFamily="18" charset="0"/>
              </a:rPr>
              <a:t>NSF</a:t>
            </a:r>
            <a:r>
              <a:rPr lang="en-US" sz="1800" spc="-5" dirty="0">
                <a:effectLst/>
                <a:latin typeface="Times New Roman" panose="02020603050405020304" pitchFamily="18" charset="0"/>
                <a:ea typeface="Calibri" panose="020F0502020204030204" pitchFamily="34" charset="0"/>
                <a:cs typeface="Mangal" panose="02040503050203030202" pitchFamily="18" charset="0"/>
              </a:rPr>
              <a:t> </a:t>
            </a:r>
            <a:r>
              <a:rPr lang="en-US" sz="1800" dirty="0">
                <a:effectLst/>
                <a:latin typeface="Times New Roman" panose="02020603050405020304" pitchFamily="18" charset="0"/>
                <a:ea typeface="Calibri" panose="020F0502020204030204" pitchFamily="34" charset="0"/>
                <a:cs typeface="Mangal" panose="02040503050203030202" pitchFamily="18" charset="0"/>
              </a:rPr>
              <a:t>Fellows</a:t>
            </a:r>
            <a:r>
              <a:rPr lang="en-US" sz="1800" spc="-5" dirty="0">
                <a:effectLst/>
                <a:latin typeface="Times New Roman" panose="02020603050405020304" pitchFamily="18" charset="0"/>
                <a:ea typeface="Calibri" panose="020F0502020204030204" pitchFamily="34" charset="0"/>
                <a:cs typeface="Mangal" panose="02040503050203030202" pitchFamily="18" charset="0"/>
              </a:rPr>
              <a:t> ranked</a:t>
            </a:r>
            <a:r>
              <a:rPr lang="en-US" sz="1800" spc="-10" dirty="0">
                <a:effectLst/>
                <a:latin typeface="Times New Roman" panose="02020603050405020304" pitchFamily="18" charset="0"/>
                <a:ea typeface="Calibri" panose="020F0502020204030204" pitchFamily="34" charset="0"/>
                <a:cs typeface="Mangal" panose="02040503050203030202" pitchFamily="18" charset="0"/>
              </a:rPr>
              <a:t> </a:t>
            </a:r>
            <a:r>
              <a:rPr lang="en-US" sz="1800" dirty="0">
                <a:effectLst/>
                <a:latin typeface="Times New Roman" panose="02020603050405020304" pitchFamily="18" charset="0"/>
                <a:ea typeface="Calibri" panose="020F0502020204030204" pitchFamily="34" charset="0"/>
                <a:cs typeface="Mangal" panose="02040503050203030202" pitchFamily="18" charset="0"/>
              </a:rPr>
              <a:t>scientific</a:t>
            </a:r>
            <a:r>
              <a:rPr lang="en-US" sz="1800" spc="115" dirty="0">
                <a:effectLst/>
                <a:latin typeface="Times New Roman" panose="02020603050405020304" pitchFamily="18" charset="0"/>
                <a:ea typeface="Calibri" panose="020F0502020204030204" pitchFamily="34" charset="0"/>
                <a:cs typeface="Mangal" panose="02040503050203030202" pitchFamily="18" charset="0"/>
              </a:rPr>
              <a:t> </a:t>
            </a:r>
            <a:r>
              <a:rPr lang="en-US" sz="1800" dirty="0">
                <a:effectLst/>
                <a:latin typeface="Times New Roman" panose="02020603050405020304" pitchFamily="18" charset="0"/>
                <a:ea typeface="Calibri" panose="020F0502020204030204" pitchFamily="34" charset="0"/>
                <a:cs typeface="Mangal" panose="02040503050203030202" pitchFamily="18" charset="0"/>
              </a:rPr>
              <a:t>advancement</a:t>
            </a:r>
            <a:r>
              <a:rPr lang="en-US" sz="1800" spc="-5" dirty="0">
                <a:effectLst/>
                <a:latin typeface="Times New Roman" panose="02020603050405020304" pitchFamily="18" charset="0"/>
                <a:ea typeface="Calibri" panose="020F0502020204030204" pitchFamily="34" charset="0"/>
                <a:cs typeface="Mangal" panose="02040503050203030202" pitchFamily="18" charset="0"/>
              </a:rPr>
              <a:t> </a:t>
            </a:r>
            <a:r>
              <a:rPr lang="en-US" sz="1800" dirty="0">
                <a:effectLst/>
                <a:latin typeface="Times New Roman" panose="02020603050405020304" pitchFamily="18" charset="0"/>
                <a:ea typeface="Calibri" panose="020F0502020204030204" pitchFamily="34" charset="0"/>
                <a:cs typeface="Mangal" panose="02040503050203030202" pitchFamily="18" charset="0"/>
              </a:rPr>
              <a:t>as</a:t>
            </a:r>
            <a:r>
              <a:rPr lang="en-US" sz="1800" spc="-5" dirty="0">
                <a:effectLst/>
                <a:latin typeface="Times New Roman" panose="02020603050405020304" pitchFamily="18" charset="0"/>
                <a:ea typeface="Calibri" panose="020F0502020204030204" pitchFamily="34" charset="0"/>
                <a:cs typeface="Mangal" panose="02040503050203030202" pitchFamily="18" charset="0"/>
              </a:rPr>
              <a:t> </a:t>
            </a:r>
            <a:r>
              <a:rPr lang="en-US" sz="1800" dirty="0">
                <a:effectLst/>
                <a:latin typeface="Times New Roman" panose="02020603050405020304" pitchFamily="18" charset="0"/>
                <a:ea typeface="Calibri" panose="020F0502020204030204" pitchFamily="34" charset="0"/>
                <a:cs typeface="Mangal" panose="02040503050203030202" pitchFamily="18" charset="0"/>
              </a:rPr>
              <a:t>the</a:t>
            </a:r>
            <a:r>
              <a:rPr lang="en-US" sz="1800" spc="-5" dirty="0">
                <a:effectLst/>
                <a:latin typeface="Times New Roman" panose="02020603050405020304" pitchFamily="18" charset="0"/>
                <a:ea typeface="Calibri" panose="020F0502020204030204" pitchFamily="34" charset="0"/>
                <a:cs typeface="Mangal" panose="02040503050203030202" pitchFamily="18" charset="0"/>
              </a:rPr>
              <a:t> </a:t>
            </a:r>
            <a:r>
              <a:rPr lang="en-US" sz="1800" dirty="0">
                <a:effectLst/>
                <a:latin typeface="Times New Roman" panose="02020603050405020304" pitchFamily="18" charset="0"/>
                <a:ea typeface="Calibri" panose="020F0502020204030204" pitchFamily="34" charset="0"/>
                <a:cs typeface="Mangal" panose="02040503050203030202" pitchFamily="18" charset="0"/>
              </a:rPr>
              <a:t>top</a:t>
            </a:r>
            <a:r>
              <a:rPr lang="en-US" sz="1800" spc="-5" dirty="0">
                <a:effectLst/>
                <a:latin typeface="Times New Roman" panose="02020603050405020304" pitchFamily="18" charset="0"/>
                <a:ea typeface="Calibri" panose="020F0502020204030204" pitchFamily="34" charset="0"/>
                <a:cs typeface="Mangal" panose="02040503050203030202" pitchFamily="18" charset="0"/>
              </a:rPr>
              <a:t> </a:t>
            </a:r>
            <a:r>
              <a:rPr lang="en-US" sz="1800" dirty="0">
                <a:effectLst/>
                <a:latin typeface="Times New Roman" panose="02020603050405020304" pitchFamily="18" charset="0"/>
                <a:ea typeface="Calibri" panose="020F0502020204030204" pitchFamily="34" charset="0"/>
                <a:cs typeface="Mangal" panose="02040503050203030202" pitchFamily="18" charset="0"/>
              </a:rPr>
              <a:t>metric</a:t>
            </a:r>
            <a:r>
              <a:rPr lang="en-US" sz="1800" spc="-5" dirty="0">
                <a:effectLst/>
                <a:latin typeface="Times New Roman" panose="02020603050405020304" pitchFamily="18" charset="0"/>
                <a:ea typeface="Calibri" panose="020F0502020204030204" pitchFamily="34" charset="0"/>
                <a:cs typeface="Mangal" panose="02040503050203030202" pitchFamily="18" charset="0"/>
              </a:rPr>
              <a:t> </a:t>
            </a:r>
            <a:r>
              <a:rPr lang="en-US" sz="1800" dirty="0">
                <a:effectLst/>
                <a:latin typeface="Times New Roman" panose="02020603050405020304" pitchFamily="18" charset="0"/>
                <a:ea typeface="Calibri" panose="020F0502020204030204" pitchFamily="34" charset="0"/>
                <a:cs typeface="Mangal" panose="02040503050203030202" pitchFamily="18" charset="0"/>
              </a:rPr>
              <a:t>for</a:t>
            </a:r>
            <a:r>
              <a:rPr lang="en-US" sz="1800" spc="-5" dirty="0">
                <a:effectLst/>
                <a:latin typeface="Times New Roman" panose="02020603050405020304" pitchFamily="18" charset="0"/>
                <a:ea typeface="Calibri" panose="020F0502020204030204" pitchFamily="34" charset="0"/>
                <a:cs typeface="Mangal" panose="02040503050203030202" pitchFamily="18" charset="0"/>
              </a:rPr>
              <a:t> evaluating </a:t>
            </a:r>
            <a:r>
              <a:rPr lang="en-US" sz="1800" dirty="0">
                <a:effectLst/>
                <a:latin typeface="Times New Roman" panose="02020603050405020304" pitchFamily="18" charset="0"/>
                <a:ea typeface="Calibri" panose="020F0502020204030204" pitchFamily="34" charset="0"/>
                <a:cs typeface="Mangal" panose="02040503050203030202" pitchFamily="18" charset="0"/>
              </a:rPr>
              <a:t>academics</a:t>
            </a:r>
            <a:r>
              <a:rPr lang="en-US" sz="1800" spc="-5" dirty="0">
                <a:effectLst/>
                <a:latin typeface="Times New Roman" panose="02020603050405020304" pitchFamily="18" charset="0"/>
                <a:ea typeface="Calibri" panose="020F0502020204030204" pitchFamily="34" charset="0"/>
                <a:cs typeface="Mangal" panose="02040503050203030202" pitchFamily="18" charset="0"/>
              </a:rPr>
              <a:t> </a:t>
            </a:r>
            <a:r>
              <a:rPr lang="en-US" sz="1800" dirty="0">
                <a:effectLst/>
                <a:latin typeface="Times New Roman" panose="02020603050405020304" pitchFamily="18" charset="0"/>
                <a:ea typeface="Calibri" panose="020F0502020204030204" pitchFamily="34" charset="0"/>
                <a:cs typeface="Mangal" panose="02040503050203030202" pitchFamily="18" charset="0"/>
              </a:rPr>
              <a:t>followed</a:t>
            </a:r>
            <a:r>
              <a:rPr lang="en-US" sz="1800" spc="-5" dirty="0">
                <a:effectLst/>
                <a:latin typeface="Times New Roman" panose="02020603050405020304" pitchFamily="18" charset="0"/>
                <a:ea typeface="Calibri" panose="020F0502020204030204" pitchFamily="34" charset="0"/>
                <a:cs typeface="Mangal" panose="02040503050203030202" pitchFamily="18" charset="0"/>
              </a:rPr>
              <a:t> </a:t>
            </a:r>
            <a:r>
              <a:rPr lang="en-US" sz="1800" dirty="0">
                <a:effectLst/>
                <a:latin typeface="Times New Roman" panose="02020603050405020304" pitchFamily="18" charset="0"/>
                <a:ea typeface="Calibri" panose="020F0502020204030204" pitchFamily="34" charset="0"/>
                <a:cs typeface="Mangal" panose="02040503050203030202" pitchFamily="18" charset="0"/>
              </a:rPr>
              <a:t>by</a:t>
            </a:r>
            <a:r>
              <a:rPr lang="en-US" sz="1800" spc="-5" dirty="0">
                <a:effectLst/>
                <a:latin typeface="Times New Roman" panose="02020603050405020304" pitchFamily="18" charset="0"/>
                <a:ea typeface="Calibri" panose="020F0502020204030204" pitchFamily="34" charset="0"/>
                <a:cs typeface="Mangal" panose="02040503050203030202" pitchFamily="18" charset="0"/>
              </a:rPr>
              <a:t> </a:t>
            </a:r>
            <a:r>
              <a:rPr lang="en-US" sz="1800" dirty="0">
                <a:effectLst/>
                <a:latin typeface="Times New Roman" panose="02020603050405020304" pitchFamily="18" charset="0"/>
                <a:ea typeface="Calibri" panose="020F0502020204030204" pitchFamily="34" charset="0"/>
                <a:cs typeface="Mangal" panose="02040503050203030202" pitchFamily="18" charset="0"/>
              </a:rPr>
              <a:t>publishing</a:t>
            </a:r>
            <a:r>
              <a:rPr lang="en-US" sz="1800" spc="-5" dirty="0">
                <a:effectLst/>
                <a:latin typeface="Times New Roman" panose="02020603050405020304" pitchFamily="18" charset="0"/>
                <a:ea typeface="Calibri" panose="020F0502020204030204" pitchFamily="34" charset="0"/>
                <a:cs typeface="Mangal" panose="02040503050203030202" pitchFamily="18" charset="0"/>
              </a:rPr>
              <a:t> </a:t>
            </a:r>
            <a:r>
              <a:rPr lang="en-US" sz="1800" dirty="0">
                <a:effectLst/>
                <a:latin typeface="Times New Roman" panose="02020603050405020304" pitchFamily="18" charset="0"/>
                <a:ea typeface="Calibri" panose="020F0502020204030204" pitchFamily="34" charset="0"/>
                <a:cs typeface="Mangal" panose="02040503050203030202" pitchFamily="18" charset="0"/>
              </a:rPr>
              <a:t>in</a:t>
            </a:r>
            <a:r>
              <a:rPr lang="en-US" sz="1800" spc="-5" dirty="0">
                <a:effectLst/>
                <a:latin typeface="Times New Roman" panose="02020603050405020304" pitchFamily="18" charset="0"/>
                <a:ea typeface="Calibri" panose="020F0502020204030204" pitchFamily="34" charset="0"/>
                <a:cs typeface="Mangal" panose="02040503050203030202" pitchFamily="18" charset="0"/>
              </a:rPr>
              <a:t> </a:t>
            </a:r>
            <a:r>
              <a:rPr lang="en-US" sz="1800" dirty="0">
                <a:effectLst/>
                <a:latin typeface="Times New Roman" panose="02020603050405020304" pitchFamily="18" charset="0"/>
                <a:ea typeface="Calibri" panose="020F0502020204030204" pitchFamily="34" charset="0"/>
                <a:cs typeface="Mangal" panose="02040503050203030202" pitchFamily="18" charset="0"/>
              </a:rPr>
              <a:t>high-impact</a:t>
            </a:r>
            <a:r>
              <a:rPr lang="en-US" sz="1800" spc="145" dirty="0">
                <a:effectLst/>
                <a:latin typeface="Times New Roman" panose="02020603050405020304" pitchFamily="18" charset="0"/>
                <a:ea typeface="Calibri" panose="020F0502020204030204" pitchFamily="34" charset="0"/>
                <a:cs typeface="Mangal" panose="02040503050203030202" pitchFamily="18" charset="0"/>
              </a:rPr>
              <a:t> </a:t>
            </a:r>
            <a:r>
              <a:rPr lang="en-US" sz="1800" dirty="0">
                <a:effectLst/>
                <a:latin typeface="Times New Roman" panose="02020603050405020304" pitchFamily="18" charset="0"/>
                <a:ea typeface="Calibri" panose="020F0502020204030204" pitchFamily="34" charset="0"/>
                <a:cs typeface="Mangal" panose="02040503050203030202" pitchFamily="18" charset="0"/>
              </a:rPr>
              <a:t>journals,</a:t>
            </a:r>
            <a:r>
              <a:rPr lang="en-US" sz="1800" spc="-5" dirty="0">
                <a:effectLst/>
                <a:latin typeface="Times New Roman" panose="02020603050405020304" pitchFamily="18" charset="0"/>
                <a:ea typeface="Calibri" panose="020F0502020204030204" pitchFamily="34" charset="0"/>
                <a:cs typeface="Mangal" panose="02040503050203030202" pitchFamily="18" charset="0"/>
              </a:rPr>
              <a:t> </a:t>
            </a:r>
            <a:r>
              <a:rPr lang="en-US" sz="1800" dirty="0">
                <a:effectLst/>
                <a:latin typeface="Times New Roman" panose="02020603050405020304" pitchFamily="18" charset="0"/>
                <a:ea typeface="Calibri" panose="020F0502020204030204" pitchFamily="34" charset="0"/>
                <a:cs typeface="Mangal" panose="02040503050203030202" pitchFamily="18" charset="0"/>
              </a:rPr>
              <a:t>social</a:t>
            </a:r>
            <a:r>
              <a:rPr lang="en-US" sz="1800" spc="-5" dirty="0">
                <a:effectLst/>
                <a:latin typeface="Times New Roman" panose="02020603050405020304" pitchFamily="18" charset="0"/>
                <a:ea typeface="Calibri" panose="020F0502020204030204" pitchFamily="34" charset="0"/>
                <a:cs typeface="Mangal" panose="02040503050203030202" pitchFamily="18" charset="0"/>
              </a:rPr>
              <a:t> </a:t>
            </a:r>
            <a:r>
              <a:rPr lang="en-US" sz="1800" dirty="0">
                <a:effectLst/>
                <a:latin typeface="Times New Roman" panose="02020603050405020304" pitchFamily="18" charset="0"/>
                <a:ea typeface="Calibri" panose="020F0502020204030204" pitchFamily="34" charset="0"/>
                <a:cs typeface="Mangal" panose="02040503050203030202" pitchFamily="18" charset="0"/>
              </a:rPr>
              <a:t>impact</a:t>
            </a:r>
            <a:r>
              <a:rPr lang="en-US" sz="1800" spc="-5" dirty="0">
                <a:effectLst/>
                <a:latin typeface="Times New Roman" panose="02020603050405020304" pitchFamily="18" charset="0"/>
                <a:ea typeface="Calibri" panose="020F0502020204030204" pitchFamily="34" charset="0"/>
                <a:cs typeface="Mangal" panose="02040503050203030202" pitchFamily="18" charset="0"/>
              </a:rPr>
              <a:t> </a:t>
            </a:r>
            <a:r>
              <a:rPr lang="en-US" sz="1800" dirty="0">
                <a:effectLst/>
                <a:latin typeface="Times New Roman" panose="02020603050405020304" pitchFamily="18" charset="0"/>
                <a:ea typeface="Calibri" panose="020F0502020204030204" pitchFamily="34" charset="0"/>
                <a:cs typeface="Mangal" panose="02040503050203030202" pitchFamily="18" charset="0"/>
              </a:rPr>
              <a:t>of</a:t>
            </a:r>
            <a:r>
              <a:rPr lang="en-US" sz="1800" spc="-5" dirty="0">
                <a:effectLst/>
                <a:latin typeface="Times New Roman" panose="02020603050405020304" pitchFamily="18" charset="0"/>
                <a:ea typeface="Calibri" panose="020F0502020204030204" pitchFamily="34" charset="0"/>
                <a:cs typeface="Mangal" panose="02040503050203030202" pitchFamily="18" charset="0"/>
              </a:rPr>
              <a:t> </a:t>
            </a:r>
            <a:r>
              <a:rPr lang="en-US" sz="1800" dirty="0">
                <a:effectLst/>
                <a:latin typeface="Times New Roman" panose="02020603050405020304" pitchFamily="18" charset="0"/>
                <a:ea typeface="Calibri" panose="020F0502020204030204" pitchFamily="34" charset="0"/>
                <a:cs typeface="Mangal" panose="02040503050203030202" pitchFamily="18" charset="0"/>
              </a:rPr>
              <a:t>research,</a:t>
            </a:r>
            <a:r>
              <a:rPr lang="en-US" sz="1800" spc="-5" dirty="0">
                <a:effectLst/>
                <a:latin typeface="Times New Roman" panose="02020603050405020304" pitchFamily="18" charset="0"/>
                <a:ea typeface="Calibri" panose="020F0502020204030204" pitchFamily="34" charset="0"/>
                <a:cs typeface="Mangal" panose="02040503050203030202" pitchFamily="18" charset="0"/>
              </a:rPr>
              <a:t> </a:t>
            </a:r>
            <a:r>
              <a:rPr lang="en-US" sz="1800" dirty="0">
                <a:effectLst/>
                <a:latin typeface="Times New Roman" panose="02020603050405020304" pitchFamily="18" charset="0"/>
                <a:ea typeface="Calibri" panose="020F0502020204030204" pitchFamily="34" charset="0"/>
                <a:cs typeface="Mangal" panose="02040503050203030202" pitchFamily="18" charset="0"/>
              </a:rPr>
              <a:t>and</a:t>
            </a:r>
            <a:r>
              <a:rPr lang="en-US" sz="1800" spc="-5" dirty="0">
                <a:effectLst/>
                <a:latin typeface="Times New Roman" panose="02020603050405020304" pitchFamily="18" charset="0"/>
                <a:ea typeface="Calibri" panose="020F0502020204030204" pitchFamily="34" charset="0"/>
                <a:cs typeface="Mangal" panose="02040503050203030202" pitchFamily="18" charset="0"/>
              </a:rPr>
              <a:t> </a:t>
            </a:r>
            <a:r>
              <a:rPr lang="en-US" sz="1800" dirty="0">
                <a:effectLst/>
                <a:latin typeface="Times New Roman" panose="02020603050405020304" pitchFamily="18" charset="0"/>
                <a:ea typeface="Calibri" panose="020F0502020204030204" pitchFamily="34" charset="0"/>
                <a:cs typeface="Mangal" panose="02040503050203030202" pitchFamily="18" charset="0"/>
              </a:rPr>
              <a:t>publication/citation</a:t>
            </a:r>
            <a:r>
              <a:rPr lang="en-US" sz="1800" spc="-5" dirty="0">
                <a:effectLst/>
                <a:latin typeface="Times New Roman" panose="02020603050405020304" pitchFamily="18" charset="0"/>
                <a:ea typeface="Calibri" panose="020F0502020204030204" pitchFamily="34" charset="0"/>
                <a:cs typeface="Mangal" panose="02040503050203030202" pitchFamily="18" charset="0"/>
              </a:rPr>
              <a:t> </a:t>
            </a:r>
            <a:r>
              <a:rPr lang="en-US" sz="1800" dirty="0">
                <a:effectLst/>
                <a:latin typeface="Times New Roman" panose="02020603050405020304" pitchFamily="18" charset="0"/>
                <a:ea typeface="Calibri" panose="020F0502020204030204" pitchFamily="34" charset="0"/>
                <a:cs typeface="Mangal" panose="02040503050203030202" pitchFamily="18" charset="0"/>
              </a:rPr>
              <a:t>counts.</a:t>
            </a:r>
            <a:r>
              <a:rPr lang="en-US" sz="1800" spc="-65" dirty="0">
                <a:effectLst/>
                <a:latin typeface="Times New Roman" panose="02020603050405020304" pitchFamily="18" charset="0"/>
                <a:ea typeface="Calibri" panose="020F0502020204030204" pitchFamily="34" charset="0"/>
                <a:cs typeface="Mangal" panose="02040503050203030202" pitchFamily="18" charset="0"/>
              </a:rPr>
              <a:t> </a:t>
            </a:r>
            <a:r>
              <a:rPr lang="en-US" sz="1800" dirty="0">
                <a:effectLst/>
                <a:latin typeface="Times New Roman" panose="02020603050405020304" pitchFamily="18" charset="0"/>
                <a:ea typeface="Calibri" panose="020F0502020204030204" pitchFamily="34" charset="0"/>
                <a:cs typeface="Mangal" panose="02040503050203030202" pitchFamily="18" charset="0"/>
              </a:rPr>
              <a:t>The</a:t>
            </a:r>
            <a:r>
              <a:rPr lang="en-US" sz="1800" spc="-5" dirty="0">
                <a:effectLst/>
                <a:latin typeface="Times New Roman" panose="02020603050405020304" pitchFamily="18" charset="0"/>
                <a:ea typeface="Calibri" panose="020F0502020204030204" pitchFamily="34" charset="0"/>
                <a:cs typeface="Mangal" panose="02040503050203030202" pitchFamily="18" charset="0"/>
              </a:rPr>
              <a:t> self-reported </a:t>
            </a:r>
            <a:r>
              <a:rPr lang="en-US" sz="1800" dirty="0">
                <a:effectLst/>
                <a:latin typeface="Times New Roman" panose="02020603050405020304" pitchFamily="18" charset="0"/>
                <a:ea typeface="Calibri" panose="020F0502020204030204" pitchFamily="34" charset="0"/>
                <a:cs typeface="Mangal" panose="02040503050203030202" pitchFamily="18" charset="0"/>
              </a:rPr>
              <a:t>rate</a:t>
            </a:r>
            <a:r>
              <a:rPr lang="en-US" sz="1800" spc="-5" dirty="0">
                <a:effectLst/>
                <a:latin typeface="Times New Roman" panose="02020603050405020304" pitchFamily="18" charset="0"/>
                <a:ea typeface="Calibri" panose="020F0502020204030204" pitchFamily="34" charset="0"/>
                <a:cs typeface="Mangal" panose="02040503050203030202" pitchFamily="18" charset="0"/>
              </a:rPr>
              <a:t> </a:t>
            </a:r>
            <a:r>
              <a:rPr lang="en-US" sz="1800" dirty="0">
                <a:effectLst/>
                <a:latin typeface="Times New Roman" panose="02020603050405020304" pitchFamily="18" charset="0"/>
                <a:ea typeface="Calibri" panose="020F0502020204030204" pitchFamily="34" charset="0"/>
                <a:cs typeface="Mangal" panose="02040503050203030202" pitchFamily="18" charset="0"/>
              </a:rPr>
              <a:t>of</a:t>
            </a:r>
            <a:r>
              <a:rPr lang="en-US" sz="1800" spc="-5" dirty="0">
                <a:effectLst/>
                <a:latin typeface="Times New Roman" panose="02020603050405020304" pitchFamily="18" charset="0"/>
                <a:ea typeface="Calibri" panose="020F0502020204030204" pitchFamily="34" charset="0"/>
                <a:cs typeface="Mangal" panose="02040503050203030202" pitchFamily="18" charset="0"/>
              </a:rPr>
              <a:t> </a:t>
            </a:r>
            <a:r>
              <a:rPr lang="en-US" sz="1800" dirty="0">
                <a:effectLst/>
                <a:latin typeface="Times New Roman" panose="02020603050405020304" pitchFamily="18" charset="0"/>
                <a:ea typeface="Calibri" panose="020F0502020204030204" pitchFamily="34" charset="0"/>
                <a:cs typeface="Mangal" panose="02040503050203030202" pitchFamily="18" charset="0"/>
              </a:rPr>
              <a:t>academic</a:t>
            </a:r>
            <a:r>
              <a:rPr lang="en-US" sz="1800" spc="105" dirty="0">
                <a:effectLst/>
                <a:latin typeface="Times New Roman" panose="02020603050405020304" pitchFamily="18" charset="0"/>
                <a:ea typeface="Calibri" panose="020F0502020204030204" pitchFamily="34" charset="0"/>
                <a:cs typeface="Mangal" panose="02040503050203030202" pitchFamily="18" charset="0"/>
              </a:rPr>
              <a:t> </a:t>
            </a:r>
            <a:r>
              <a:rPr lang="en-US" sz="1800" dirty="0">
                <a:effectLst/>
                <a:latin typeface="Times New Roman" panose="02020603050405020304" pitchFamily="18" charset="0"/>
                <a:ea typeface="Calibri" panose="020F0502020204030204" pitchFamily="34" charset="0"/>
                <a:cs typeface="Mangal" panose="02040503050203030202" pitchFamily="18" charset="0"/>
              </a:rPr>
              <a:t>cheating was 16.7%</a:t>
            </a:r>
            <a:r>
              <a:rPr lang="en-US" sz="1800" spc="5" dirty="0">
                <a:effectLst/>
                <a:latin typeface="Times New Roman" panose="02020603050405020304" pitchFamily="18" charset="0"/>
                <a:ea typeface="Calibri" panose="020F0502020204030204" pitchFamily="34" charset="0"/>
                <a:cs typeface="Mangal" panose="02040503050203030202" pitchFamily="18" charset="0"/>
              </a:rPr>
              <a:t> </a:t>
            </a:r>
            <a:r>
              <a:rPr lang="en-US" sz="1800" dirty="0">
                <a:effectLst/>
                <a:latin typeface="Times New Roman" panose="02020603050405020304" pitchFamily="18" charset="0"/>
                <a:ea typeface="Calibri" panose="020F0502020204030204" pitchFamily="34" charset="0"/>
                <a:cs typeface="Mangal" panose="02040503050203030202" pitchFamily="18" charset="0"/>
              </a:rPr>
              <a:t>and of research</a:t>
            </a:r>
            <a:r>
              <a:rPr lang="en-US" sz="1800" spc="5" dirty="0">
                <a:effectLst/>
                <a:latin typeface="Times New Roman" panose="02020603050405020304" pitchFamily="18" charset="0"/>
                <a:ea typeface="Calibri" panose="020F0502020204030204" pitchFamily="34" charset="0"/>
                <a:cs typeface="Mangal" panose="02040503050203030202" pitchFamily="18" charset="0"/>
              </a:rPr>
              <a:t> </a:t>
            </a:r>
            <a:r>
              <a:rPr lang="en-US" sz="1800" dirty="0">
                <a:effectLst/>
                <a:latin typeface="Times New Roman" panose="02020603050405020304" pitchFamily="18" charset="0"/>
                <a:ea typeface="Calibri" panose="020F0502020204030204" pitchFamily="34" charset="0"/>
                <a:cs typeface="Mangal" panose="02040503050203030202" pitchFamily="18" charset="0"/>
              </a:rPr>
              <a:t>misconduct was</a:t>
            </a:r>
            <a:r>
              <a:rPr lang="en-US" sz="1800" spc="5" dirty="0">
                <a:effectLst/>
                <a:latin typeface="Times New Roman" panose="02020603050405020304" pitchFamily="18" charset="0"/>
                <a:ea typeface="Calibri" panose="020F0502020204030204" pitchFamily="34" charset="0"/>
                <a:cs typeface="Mangal" panose="02040503050203030202" pitchFamily="18" charset="0"/>
              </a:rPr>
              <a:t> </a:t>
            </a:r>
            <a:r>
              <a:rPr lang="en-US" sz="1800" dirty="0">
                <a:effectLst/>
                <a:latin typeface="Times New Roman" panose="02020603050405020304" pitchFamily="18" charset="0"/>
                <a:ea typeface="Calibri" panose="020F0502020204030204" pitchFamily="34" charset="0"/>
                <a:cs typeface="Mangal" panose="02040503050203030202" pitchFamily="18" charset="0"/>
              </a:rPr>
              <a:t>3.7%.</a:t>
            </a:r>
            <a:r>
              <a:rPr lang="en-US" sz="1800" spc="-60" dirty="0">
                <a:effectLst/>
                <a:latin typeface="Times New Roman" panose="02020603050405020304" pitchFamily="18" charset="0"/>
                <a:ea typeface="Calibri" panose="020F0502020204030204" pitchFamily="34" charset="0"/>
                <a:cs typeface="Mangal" panose="02040503050203030202" pitchFamily="18" charset="0"/>
              </a:rPr>
              <a:t> </a:t>
            </a:r>
            <a:r>
              <a:rPr lang="en-US" sz="1800" dirty="0">
                <a:effectLst/>
                <a:latin typeface="Times New Roman" panose="02020603050405020304" pitchFamily="18" charset="0"/>
                <a:ea typeface="Calibri" panose="020F0502020204030204" pitchFamily="34" charset="0"/>
                <a:cs typeface="Mangal" panose="02040503050203030202" pitchFamily="18" charset="0"/>
              </a:rPr>
              <a:t>Thirty-one percent of</a:t>
            </a:r>
            <a:r>
              <a:rPr lang="en-US" sz="1800" spc="5" dirty="0">
                <a:effectLst/>
                <a:latin typeface="Times New Roman" panose="02020603050405020304" pitchFamily="18" charset="0"/>
                <a:ea typeface="Calibri" panose="020F0502020204030204" pitchFamily="34" charset="0"/>
                <a:cs typeface="Mangal" panose="02040503050203030202" pitchFamily="18" charset="0"/>
              </a:rPr>
              <a:t> </a:t>
            </a:r>
            <a:r>
              <a:rPr lang="en-US" sz="1800" dirty="0">
                <a:effectLst/>
                <a:latin typeface="Times New Roman" panose="02020603050405020304" pitchFamily="18" charset="0"/>
                <a:ea typeface="Calibri" panose="020F0502020204030204" pitchFamily="34" charset="0"/>
                <a:cs typeface="Mangal" panose="02040503050203030202" pitchFamily="18" charset="0"/>
              </a:rPr>
              <a:t>fellows reported direct</a:t>
            </a:r>
            <a:r>
              <a:rPr lang="en-US" sz="1800" spc="-5" dirty="0">
                <a:effectLst/>
                <a:latin typeface="Times New Roman" panose="02020603050405020304" pitchFamily="18" charset="0"/>
                <a:ea typeface="Calibri" panose="020F0502020204030204" pitchFamily="34" charset="0"/>
                <a:cs typeface="Mangal" panose="02040503050203030202" pitchFamily="18" charset="0"/>
              </a:rPr>
              <a:t> </a:t>
            </a:r>
            <a:r>
              <a:rPr lang="en-US" sz="1800" dirty="0">
                <a:effectLst/>
                <a:latin typeface="Times New Roman" panose="02020603050405020304" pitchFamily="18" charset="0"/>
                <a:ea typeface="Calibri" panose="020F0502020204030204" pitchFamily="34" charset="0"/>
                <a:cs typeface="Mangal" panose="02040503050203030202" pitchFamily="18" charset="0"/>
              </a:rPr>
              <a:t>knowledge of</a:t>
            </a:r>
            <a:r>
              <a:rPr lang="en-US" sz="1800" spc="-5" dirty="0">
                <a:effectLst/>
                <a:latin typeface="Times New Roman" panose="02020603050405020304" pitchFamily="18" charset="0"/>
                <a:ea typeface="Calibri" panose="020F0502020204030204" pitchFamily="34" charset="0"/>
                <a:cs typeface="Mangal" panose="02040503050203030202" pitchFamily="18" charset="0"/>
              </a:rPr>
              <a:t> </a:t>
            </a:r>
            <a:r>
              <a:rPr lang="en-US" sz="1800" dirty="0">
                <a:effectLst/>
                <a:latin typeface="Times New Roman" panose="02020603050405020304" pitchFamily="18" charset="0"/>
                <a:ea typeface="Calibri" panose="020F0502020204030204" pitchFamily="34" charset="0"/>
                <a:cs typeface="Mangal" panose="02040503050203030202" pitchFamily="18" charset="0"/>
              </a:rPr>
              <a:t>graduate peers</a:t>
            </a:r>
            <a:r>
              <a:rPr lang="en-US" sz="1800" spc="-5" dirty="0">
                <a:effectLst/>
                <a:latin typeface="Times New Roman" panose="02020603050405020304" pitchFamily="18" charset="0"/>
                <a:ea typeface="Calibri" panose="020F0502020204030204" pitchFamily="34" charset="0"/>
                <a:cs typeface="Mangal" panose="02040503050203030202" pitchFamily="18" charset="0"/>
              </a:rPr>
              <a:t> </a:t>
            </a:r>
            <a:r>
              <a:rPr lang="en-US" sz="1800" dirty="0">
                <a:effectLst/>
                <a:latin typeface="Times New Roman" panose="02020603050405020304" pitchFamily="18" charset="0"/>
                <a:ea typeface="Calibri" panose="020F0502020204030204" pitchFamily="34" charset="0"/>
                <a:cs typeface="Mangal" panose="02040503050203030202" pitchFamily="18" charset="0"/>
              </a:rPr>
              <a:t>cheating, and</a:t>
            </a:r>
            <a:r>
              <a:rPr lang="en-US" sz="1800" spc="-5" dirty="0">
                <a:effectLst/>
                <a:latin typeface="Times New Roman" panose="02020603050405020304" pitchFamily="18" charset="0"/>
                <a:ea typeface="Calibri" panose="020F0502020204030204" pitchFamily="34" charset="0"/>
                <a:cs typeface="Mangal" panose="02040503050203030202" pitchFamily="18" charset="0"/>
              </a:rPr>
              <a:t> </a:t>
            </a:r>
            <a:r>
              <a:rPr lang="en-US" sz="1800" dirty="0">
                <a:effectLst/>
                <a:latin typeface="Times New Roman" panose="02020603050405020304" pitchFamily="18" charset="0"/>
                <a:ea typeface="Calibri" panose="020F0502020204030204" pitchFamily="34" charset="0"/>
                <a:cs typeface="Mangal" panose="02040503050203030202" pitchFamily="18" charset="0"/>
              </a:rPr>
              <a:t>11.9% had</a:t>
            </a:r>
            <a:r>
              <a:rPr lang="en-US" sz="1800" spc="-5" dirty="0">
                <a:effectLst/>
                <a:latin typeface="Times New Roman" panose="02020603050405020304" pitchFamily="18" charset="0"/>
                <a:ea typeface="Calibri" panose="020F0502020204030204" pitchFamily="34" charset="0"/>
                <a:cs typeface="Mangal" panose="02040503050203030202" pitchFamily="18" charset="0"/>
              </a:rPr>
              <a:t> </a:t>
            </a:r>
            <a:r>
              <a:rPr lang="en-US" sz="1800" dirty="0">
                <a:effectLst/>
                <a:latin typeface="Times New Roman" panose="02020603050405020304" pitchFamily="18" charset="0"/>
                <a:ea typeface="Calibri" panose="020F0502020204030204" pitchFamily="34" charset="0"/>
                <a:cs typeface="Mangal" panose="02040503050203030202" pitchFamily="18" charset="0"/>
              </a:rPr>
              <a:t>knowledge of</a:t>
            </a:r>
            <a:r>
              <a:rPr lang="en-US" sz="1800" spc="-5" dirty="0">
                <a:effectLst/>
                <a:latin typeface="Times New Roman" panose="02020603050405020304" pitchFamily="18" charset="0"/>
                <a:ea typeface="Calibri" panose="020F0502020204030204" pitchFamily="34" charset="0"/>
                <a:cs typeface="Mangal" panose="02040503050203030202" pitchFamily="18" charset="0"/>
              </a:rPr>
              <a:t> </a:t>
            </a:r>
            <a:r>
              <a:rPr lang="en-US" sz="1800" dirty="0">
                <a:effectLst/>
                <a:latin typeface="Times New Roman" panose="02020603050405020304" pitchFamily="18" charset="0"/>
                <a:ea typeface="Calibri" panose="020F0502020204030204" pitchFamily="34" charset="0"/>
                <a:cs typeface="Mangal" panose="02040503050203030202" pitchFamily="18" charset="0"/>
              </a:rPr>
              <a:t>research misconduct</a:t>
            </a:r>
            <a:r>
              <a:rPr lang="en-US" sz="1800" spc="-5" dirty="0">
                <a:effectLst/>
                <a:latin typeface="Times New Roman" panose="02020603050405020304" pitchFamily="18" charset="0"/>
                <a:ea typeface="Calibri" panose="020F0502020204030204" pitchFamily="34" charset="0"/>
                <a:cs typeface="Mangal" panose="02040503050203030202" pitchFamily="18" charset="0"/>
              </a:rPr>
              <a:t> </a:t>
            </a:r>
            <a:r>
              <a:rPr lang="en-US" sz="1800" dirty="0">
                <a:effectLst/>
                <a:latin typeface="Times New Roman" panose="02020603050405020304" pitchFamily="18" charset="0"/>
                <a:ea typeface="Calibri" panose="020F0502020204030204" pitchFamily="34" charset="0"/>
                <a:cs typeface="Mangal" panose="02040503050203030202" pitchFamily="18" charset="0"/>
              </a:rPr>
              <a:t>by colleagues.</a:t>
            </a:r>
            <a:r>
              <a:rPr lang="en-US" sz="1800" spc="-35" dirty="0">
                <a:effectLst/>
                <a:latin typeface="Times New Roman" panose="02020603050405020304" pitchFamily="18" charset="0"/>
                <a:ea typeface="Calibri" panose="020F0502020204030204" pitchFamily="34" charset="0"/>
                <a:cs typeface="Mangal" panose="02040503050203030202" pitchFamily="18" charset="0"/>
              </a:rPr>
              <a:t> </a:t>
            </a:r>
            <a:r>
              <a:rPr lang="en-US" sz="1800" dirty="0">
                <a:effectLst/>
                <a:latin typeface="Times New Roman" panose="02020603050405020304" pitchFamily="18" charset="0"/>
                <a:ea typeface="Calibri" panose="020F0502020204030204" pitchFamily="34" charset="0"/>
                <a:cs typeface="Mangal" panose="02040503050203030202" pitchFamily="18" charset="0"/>
              </a:rPr>
              <a:t>Only</a:t>
            </a:r>
            <a:r>
              <a:rPr lang="en-US" sz="1800" spc="10" dirty="0">
                <a:effectLst/>
                <a:latin typeface="Times New Roman" panose="02020603050405020304" pitchFamily="18" charset="0"/>
                <a:ea typeface="Calibri" panose="020F0502020204030204" pitchFamily="34" charset="0"/>
                <a:cs typeface="Mangal" panose="02040503050203030202" pitchFamily="18" charset="0"/>
              </a:rPr>
              <a:t> </a:t>
            </a:r>
            <a:r>
              <a:rPr lang="en-US" sz="1800" dirty="0">
                <a:effectLst/>
                <a:latin typeface="Times New Roman" panose="02020603050405020304" pitchFamily="18" charset="0"/>
                <a:ea typeface="Calibri" panose="020F0502020204030204" pitchFamily="34" charset="0"/>
                <a:cs typeface="Mangal" panose="02040503050203030202" pitchFamily="18" charset="0"/>
              </a:rPr>
              <a:t>30.7%</a:t>
            </a:r>
            <a:r>
              <a:rPr lang="en-US" sz="1800" spc="5" dirty="0">
                <a:effectLst/>
                <a:latin typeface="Times New Roman" panose="02020603050405020304" pitchFamily="18" charset="0"/>
                <a:ea typeface="Calibri" panose="020F0502020204030204" pitchFamily="34" charset="0"/>
                <a:cs typeface="Mangal" panose="02040503050203030202" pitchFamily="18" charset="0"/>
              </a:rPr>
              <a:t> </a:t>
            </a:r>
            <a:r>
              <a:rPr lang="en-US" sz="1800" dirty="0">
                <a:effectLst/>
                <a:latin typeface="Times New Roman" panose="02020603050405020304" pitchFamily="18" charset="0"/>
                <a:ea typeface="Calibri" panose="020F0502020204030204" pitchFamily="34" charset="0"/>
                <a:cs typeface="Mangal" panose="02040503050203030202" pitchFamily="18" charset="0"/>
              </a:rPr>
              <a:t>said</a:t>
            </a:r>
            <a:r>
              <a:rPr lang="en-US" sz="1800" spc="5" dirty="0">
                <a:effectLst/>
                <a:latin typeface="Times New Roman" panose="02020603050405020304" pitchFamily="18" charset="0"/>
                <a:ea typeface="Calibri" panose="020F0502020204030204" pitchFamily="34" charset="0"/>
                <a:cs typeface="Mangal" panose="02040503050203030202" pitchFamily="18" charset="0"/>
              </a:rPr>
              <a:t> </a:t>
            </a:r>
            <a:r>
              <a:rPr lang="en-US" sz="1800" spc="-5" dirty="0">
                <a:effectLst/>
                <a:latin typeface="Times New Roman" panose="02020603050405020304" pitchFamily="18" charset="0"/>
                <a:ea typeface="Calibri" panose="020F0502020204030204" pitchFamily="34" charset="0"/>
                <a:cs typeface="Mangal" panose="02040503050203030202" pitchFamily="18" charset="0"/>
              </a:rPr>
              <a:t>they</a:t>
            </a:r>
            <a:r>
              <a:rPr lang="en-US" sz="1800" spc="10" dirty="0">
                <a:effectLst/>
                <a:latin typeface="Times New Roman" panose="02020603050405020304" pitchFamily="18" charset="0"/>
                <a:ea typeface="Calibri" panose="020F0502020204030204" pitchFamily="34" charset="0"/>
                <a:cs typeface="Mangal" panose="02040503050203030202" pitchFamily="18" charset="0"/>
              </a:rPr>
              <a:t> </a:t>
            </a:r>
            <a:r>
              <a:rPr lang="en-US" sz="1800" dirty="0">
                <a:effectLst/>
                <a:latin typeface="Times New Roman" panose="02020603050405020304" pitchFamily="18" charset="0"/>
                <a:ea typeface="Calibri" panose="020F0502020204030204" pitchFamily="34" charset="0"/>
                <a:cs typeface="Mangal" panose="02040503050203030202" pitchFamily="18" charset="0"/>
              </a:rPr>
              <a:t>would</a:t>
            </a:r>
            <a:r>
              <a:rPr lang="en-US" sz="1800" spc="5" dirty="0">
                <a:effectLst/>
                <a:latin typeface="Times New Roman" panose="02020603050405020304" pitchFamily="18" charset="0"/>
                <a:ea typeface="Calibri" panose="020F0502020204030204" pitchFamily="34" charset="0"/>
                <a:cs typeface="Mangal" panose="02040503050203030202" pitchFamily="18" charset="0"/>
              </a:rPr>
              <a:t> </a:t>
            </a:r>
            <a:r>
              <a:rPr lang="en-US" sz="1800" dirty="0">
                <a:effectLst/>
                <a:latin typeface="Times New Roman" panose="02020603050405020304" pitchFamily="18" charset="0"/>
                <a:ea typeface="Calibri" panose="020F0502020204030204" pitchFamily="34" charset="0"/>
                <a:cs typeface="Mangal" panose="02040503050203030202" pitchFamily="18" charset="0"/>
              </a:rPr>
              <a:t>report</a:t>
            </a:r>
            <a:r>
              <a:rPr lang="en-US" sz="1800" spc="5" dirty="0">
                <a:effectLst/>
                <a:latin typeface="Times New Roman" panose="02020603050405020304" pitchFamily="18" charset="0"/>
                <a:ea typeface="Calibri" panose="020F0502020204030204" pitchFamily="34" charset="0"/>
                <a:cs typeface="Mangal" panose="02040503050203030202" pitchFamily="18" charset="0"/>
              </a:rPr>
              <a:t> </a:t>
            </a:r>
            <a:r>
              <a:rPr lang="en-US" sz="1800" dirty="0">
                <a:effectLst/>
                <a:latin typeface="Times New Roman" panose="02020603050405020304" pitchFamily="18" charset="0"/>
                <a:ea typeface="Calibri" panose="020F0502020204030204" pitchFamily="34" charset="0"/>
                <a:cs typeface="Mangal" panose="02040503050203030202" pitchFamily="18" charset="0"/>
              </a:rPr>
              <a:t>suspected</a:t>
            </a:r>
            <a:r>
              <a:rPr lang="en-US" sz="1800" spc="5" dirty="0">
                <a:effectLst/>
                <a:latin typeface="Times New Roman" panose="02020603050405020304" pitchFamily="18" charset="0"/>
                <a:ea typeface="Calibri" panose="020F0502020204030204" pitchFamily="34" charset="0"/>
                <a:cs typeface="Mangal" panose="02040503050203030202" pitchFamily="18" charset="0"/>
              </a:rPr>
              <a:t> </a:t>
            </a:r>
            <a:r>
              <a:rPr lang="en-US" sz="1800" dirty="0">
                <a:effectLst/>
                <a:latin typeface="Times New Roman" panose="02020603050405020304" pitchFamily="18" charset="0"/>
                <a:ea typeface="Calibri" panose="020F0502020204030204" pitchFamily="34" charset="0"/>
                <a:cs typeface="Mangal" panose="02040503050203030202" pitchFamily="18" charset="0"/>
              </a:rPr>
              <a:t>misconduct.</a:t>
            </a:r>
            <a:r>
              <a:rPr lang="en-US" sz="1800" spc="-35" dirty="0">
                <a:effectLst/>
                <a:latin typeface="Times New Roman" panose="02020603050405020304" pitchFamily="18" charset="0"/>
                <a:ea typeface="Calibri" panose="020F0502020204030204" pitchFamily="34" charset="0"/>
                <a:cs typeface="Mangal" panose="02040503050203030202" pitchFamily="18" charset="0"/>
              </a:rPr>
              <a:t> </a:t>
            </a:r>
            <a:r>
              <a:rPr lang="en-US" sz="1800" dirty="0">
                <a:effectLst/>
                <a:latin typeface="Times New Roman" panose="02020603050405020304" pitchFamily="18" charset="0"/>
                <a:ea typeface="Calibri" panose="020F0502020204030204" pitchFamily="34" charset="0"/>
                <a:cs typeface="Mangal" panose="02040503050203030202" pitchFamily="18" charset="0"/>
              </a:rPr>
              <a:t>A</a:t>
            </a:r>
            <a:r>
              <a:rPr lang="en-US" sz="1800" spc="10" dirty="0">
                <a:effectLst/>
                <a:latin typeface="Times New Roman" panose="02020603050405020304" pitchFamily="18" charset="0"/>
                <a:ea typeface="Calibri" panose="020F0502020204030204" pitchFamily="34" charset="0"/>
                <a:cs typeface="Mangal" panose="02040503050203030202" pitchFamily="18" charset="0"/>
              </a:rPr>
              <a:t> </a:t>
            </a:r>
            <a:r>
              <a:rPr lang="en-US" sz="1800" dirty="0">
                <a:effectLst/>
                <a:latin typeface="Times New Roman" panose="02020603050405020304" pitchFamily="18" charset="0"/>
                <a:ea typeface="Calibri" panose="020F0502020204030204" pitchFamily="34" charset="0"/>
                <a:cs typeface="Mangal" panose="02040503050203030202" pitchFamily="18" charset="0"/>
              </a:rPr>
              <a:t>majority</a:t>
            </a:r>
            <a:r>
              <a:rPr lang="en-US" sz="1800" spc="5" dirty="0">
                <a:effectLst/>
                <a:latin typeface="Times New Roman" panose="02020603050405020304" pitchFamily="18" charset="0"/>
                <a:ea typeface="Calibri" panose="020F0502020204030204" pitchFamily="34" charset="0"/>
                <a:cs typeface="Mangal" panose="02040503050203030202" pitchFamily="18" charset="0"/>
              </a:rPr>
              <a:t> </a:t>
            </a:r>
            <a:r>
              <a:rPr lang="en-US" sz="1800" dirty="0">
                <a:effectLst/>
                <a:latin typeface="Times New Roman" panose="02020603050405020304" pitchFamily="18" charset="0"/>
                <a:ea typeface="Calibri" panose="020F0502020204030204" pitchFamily="34" charset="0"/>
                <a:cs typeface="Mangal" panose="02040503050203030202" pitchFamily="18" charset="0"/>
              </a:rPr>
              <a:t>of</a:t>
            </a:r>
            <a:r>
              <a:rPr lang="en-US" sz="1800" spc="5" dirty="0">
                <a:effectLst/>
                <a:latin typeface="Times New Roman" panose="02020603050405020304" pitchFamily="18" charset="0"/>
                <a:ea typeface="Calibri" panose="020F0502020204030204" pitchFamily="34" charset="0"/>
                <a:cs typeface="Mangal" panose="02040503050203030202" pitchFamily="18" charset="0"/>
              </a:rPr>
              <a:t> </a:t>
            </a:r>
            <a:r>
              <a:rPr lang="en-US" sz="1800" dirty="0">
                <a:effectLst/>
                <a:latin typeface="Times New Roman" panose="02020603050405020304" pitchFamily="18" charset="0"/>
                <a:ea typeface="Calibri" panose="020F0502020204030204" pitchFamily="34" charset="0"/>
                <a:cs typeface="Mangal" panose="02040503050203030202" pitchFamily="18" charset="0"/>
              </a:rPr>
              <a:t>fellows</a:t>
            </a:r>
            <a:r>
              <a:rPr lang="en-US" sz="1800" spc="5" dirty="0">
                <a:effectLst/>
                <a:latin typeface="Times New Roman" panose="02020603050405020304" pitchFamily="18" charset="0"/>
                <a:ea typeface="Calibri" panose="020F0502020204030204" pitchFamily="34" charset="0"/>
                <a:cs typeface="Mangal" panose="02040503050203030202" pitchFamily="18" charset="0"/>
              </a:rPr>
              <a:t> </a:t>
            </a:r>
            <a:r>
              <a:rPr lang="en-US" sz="1800" dirty="0">
                <a:effectLst/>
                <a:latin typeface="Times New Roman" panose="02020603050405020304" pitchFamily="18" charset="0"/>
                <a:ea typeface="Calibri" panose="020F0502020204030204" pitchFamily="34" charset="0"/>
                <a:cs typeface="Mangal" panose="02040503050203030202" pitchFamily="18" charset="0"/>
              </a:rPr>
              <a:t>(55.3%) </a:t>
            </a:r>
            <a:r>
              <a:rPr lang="en-US" sz="1800" spc="115" dirty="0">
                <a:effectLst/>
                <a:latin typeface="Times New Roman" panose="02020603050405020304" pitchFamily="18" charset="0"/>
                <a:ea typeface="Calibri" panose="020F0502020204030204" pitchFamily="34" charset="0"/>
                <a:cs typeface="Mangal" panose="02040503050203030202" pitchFamily="18" charset="0"/>
              </a:rPr>
              <a:t> </a:t>
            </a:r>
            <a:r>
              <a:rPr lang="en-US" sz="1800" dirty="0">
                <a:effectLst/>
                <a:latin typeface="Times New Roman" panose="02020603050405020304" pitchFamily="18" charset="0"/>
                <a:ea typeface="Calibri" panose="020F0502020204030204" pitchFamily="34" charset="0"/>
                <a:cs typeface="Mangal" panose="02040503050203030202" pitchFamily="18" charset="0"/>
              </a:rPr>
              <a:t>felt</a:t>
            </a:r>
            <a:r>
              <a:rPr lang="en-US" sz="1800" spc="-5" dirty="0">
                <a:effectLst/>
                <a:latin typeface="Times New Roman" panose="02020603050405020304" pitchFamily="18" charset="0"/>
                <a:ea typeface="Calibri" panose="020F0502020204030204" pitchFamily="34" charset="0"/>
                <a:cs typeface="Mangal" panose="02040503050203030202" pitchFamily="18" charset="0"/>
              </a:rPr>
              <a:t> </a:t>
            </a:r>
            <a:r>
              <a:rPr lang="en-US" sz="1800" dirty="0">
                <a:effectLst/>
                <a:latin typeface="Times New Roman" panose="02020603050405020304" pitchFamily="18" charset="0"/>
                <a:ea typeface="Calibri" panose="020F0502020204030204" pitchFamily="34" charset="0"/>
                <a:cs typeface="Mangal" panose="02040503050203030202" pitchFamily="18" charset="0"/>
              </a:rPr>
              <a:t>that</a:t>
            </a:r>
            <a:r>
              <a:rPr lang="en-US" sz="1800" spc="-5" dirty="0">
                <a:effectLst/>
                <a:latin typeface="Times New Roman" panose="02020603050405020304" pitchFamily="18" charset="0"/>
                <a:ea typeface="Calibri" panose="020F0502020204030204" pitchFamily="34" charset="0"/>
                <a:cs typeface="Mangal" panose="02040503050203030202" pitchFamily="18" charset="0"/>
              </a:rPr>
              <a:t> </a:t>
            </a:r>
            <a:r>
              <a:rPr lang="en-US" sz="1800" dirty="0">
                <a:effectLst/>
                <a:latin typeface="Times New Roman" panose="02020603050405020304" pitchFamily="18" charset="0"/>
                <a:ea typeface="Calibri" panose="020F0502020204030204" pitchFamily="34" charset="0"/>
                <a:cs typeface="Mangal" panose="02040503050203030202" pitchFamily="18" charset="0"/>
              </a:rPr>
              <a:t>mandatory</a:t>
            </a:r>
            <a:r>
              <a:rPr lang="en-US" sz="1800" spc="-5" dirty="0">
                <a:effectLst/>
                <a:latin typeface="Times New Roman" panose="02020603050405020304" pitchFamily="18" charset="0"/>
                <a:ea typeface="Calibri" panose="020F0502020204030204" pitchFamily="34" charset="0"/>
                <a:cs typeface="Mangal" panose="02040503050203030202" pitchFamily="18" charset="0"/>
              </a:rPr>
              <a:t> </a:t>
            </a:r>
            <a:r>
              <a:rPr lang="en-US" sz="1800" dirty="0">
                <a:effectLst/>
                <a:latin typeface="Times New Roman" panose="02020603050405020304" pitchFamily="18" charset="0"/>
                <a:ea typeface="Calibri" panose="020F0502020204030204" pitchFamily="34" charset="0"/>
                <a:cs typeface="Mangal" panose="02040503050203030202" pitchFamily="18" charset="0"/>
              </a:rPr>
              <a:t>ethics</a:t>
            </a:r>
            <a:r>
              <a:rPr lang="en-US" sz="1800" spc="-5" dirty="0">
                <a:effectLst/>
                <a:latin typeface="Times New Roman" panose="02020603050405020304" pitchFamily="18" charset="0"/>
                <a:ea typeface="Calibri" panose="020F0502020204030204" pitchFamily="34" charset="0"/>
                <a:cs typeface="Mangal" panose="02040503050203030202" pitchFamily="18" charset="0"/>
              </a:rPr>
              <a:t> </a:t>
            </a:r>
            <a:r>
              <a:rPr lang="en-US" sz="1800" dirty="0">
                <a:effectLst/>
                <a:latin typeface="Times New Roman" panose="02020603050405020304" pitchFamily="18" charset="0"/>
                <a:ea typeface="Calibri" panose="020F0502020204030204" pitchFamily="34" charset="0"/>
                <a:cs typeface="Mangal" panose="02040503050203030202" pitchFamily="18" charset="0"/>
              </a:rPr>
              <a:t>trainings</a:t>
            </a:r>
            <a:r>
              <a:rPr lang="en-US" sz="1800" spc="-5" dirty="0">
                <a:effectLst/>
                <a:latin typeface="Times New Roman" panose="02020603050405020304" pitchFamily="18" charset="0"/>
                <a:ea typeface="Calibri" panose="020F0502020204030204" pitchFamily="34" charset="0"/>
                <a:cs typeface="Mangal" panose="02040503050203030202" pitchFamily="18" charset="0"/>
              </a:rPr>
              <a:t> </a:t>
            </a:r>
            <a:r>
              <a:rPr lang="en-US" sz="1800" dirty="0">
                <a:effectLst/>
                <a:latin typeface="Times New Roman" panose="02020603050405020304" pitchFamily="18" charset="0"/>
                <a:ea typeface="Calibri" panose="020F0502020204030204" pitchFamily="34" charset="0"/>
                <a:cs typeface="Mangal" panose="02040503050203030202" pitchFamily="18" charset="0"/>
              </a:rPr>
              <a:t>left</a:t>
            </a:r>
            <a:r>
              <a:rPr lang="en-US" sz="1800" spc="-5" dirty="0">
                <a:effectLst/>
                <a:latin typeface="Times New Roman" panose="02020603050405020304" pitchFamily="18" charset="0"/>
                <a:ea typeface="Calibri" panose="020F0502020204030204" pitchFamily="34" charset="0"/>
                <a:cs typeface="Mangal" panose="02040503050203030202" pitchFamily="18" charset="0"/>
              </a:rPr>
              <a:t> </a:t>
            </a:r>
            <a:r>
              <a:rPr lang="en-US" sz="1800" dirty="0">
                <a:effectLst/>
                <a:latin typeface="Times New Roman" panose="02020603050405020304" pitchFamily="18" charset="0"/>
                <a:ea typeface="Calibri" panose="020F0502020204030204" pitchFamily="34" charset="0"/>
                <a:cs typeface="Mangal" panose="02040503050203030202" pitchFamily="18" charset="0"/>
              </a:rPr>
              <a:t>them</a:t>
            </a:r>
            <a:r>
              <a:rPr lang="en-US" sz="1800" spc="-5" dirty="0">
                <a:effectLst/>
                <a:latin typeface="Times New Roman" panose="02020603050405020304" pitchFamily="18" charset="0"/>
                <a:ea typeface="Calibri" panose="020F0502020204030204" pitchFamily="34" charset="0"/>
                <a:cs typeface="Mangal" panose="02040503050203030202" pitchFamily="18" charset="0"/>
              </a:rPr>
              <a:t> </a:t>
            </a:r>
            <a:r>
              <a:rPr lang="en-US" sz="1800" dirty="0">
                <a:effectLst/>
                <a:latin typeface="Times New Roman" panose="02020603050405020304" pitchFamily="18" charset="0"/>
                <a:ea typeface="Calibri" panose="020F0502020204030204" pitchFamily="34" charset="0"/>
                <a:cs typeface="Mangal" panose="02040503050203030202" pitchFamily="18" charset="0"/>
              </a:rPr>
              <a:t>unprepared</a:t>
            </a:r>
            <a:r>
              <a:rPr lang="en-US" sz="1800" spc="-5" dirty="0">
                <a:effectLst/>
                <a:latin typeface="Times New Roman" panose="02020603050405020304" pitchFamily="18" charset="0"/>
                <a:ea typeface="Calibri" panose="020F0502020204030204" pitchFamily="34" charset="0"/>
                <a:cs typeface="Mangal" panose="02040503050203030202" pitchFamily="18" charset="0"/>
              </a:rPr>
              <a:t> </a:t>
            </a:r>
            <a:r>
              <a:rPr lang="en-US" sz="1800" dirty="0">
                <a:effectLst/>
                <a:latin typeface="Times New Roman" panose="02020603050405020304" pitchFamily="18" charset="0"/>
                <a:ea typeface="Calibri" panose="020F0502020204030204" pitchFamily="34" charset="0"/>
                <a:cs typeface="Mangal" panose="02040503050203030202" pitchFamily="18" charset="0"/>
              </a:rPr>
              <a:t>for</a:t>
            </a:r>
            <a:r>
              <a:rPr lang="en-US" sz="1800" spc="-5" dirty="0">
                <a:effectLst/>
                <a:latin typeface="Times New Roman" panose="02020603050405020304" pitchFamily="18" charset="0"/>
                <a:ea typeface="Calibri" panose="020F0502020204030204" pitchFamily="34" charset="0"/>
                <a:cs typeface="Mangal" panose="02040503050203030202" pitchFamily="18" charset="0"/>
              </a:rPr>
              <a:t> </a:t>
            </a:r>
            <a:r>
              <a:rPr lang="en-US" sz="1800" dirty="0">
                <a:effectLst/>
                <a:latin typeface="Times New Roman" panose="02020603050405020304" pitchFamily="18" charset="0"/>
                <a:ea typeface="Calibri" panose="020F0502020204030204" pitchFamily="34" charset="0"/>
                <a:cs typeface="Mangal" panose="02040503050203030202" pitchFamily="18" charset="0"/>
              </a:rPr>
              <a:t>dealing</a:t>
            </a:r>
            <a:r>
              <a:rPr lang="en-US" sz="1800" spc="-5" dirty="0">
                <a:effectLst/>
                <a:latin typeface="Times New Roman" panose="02020603050405020304" pitchFamily="18" charset="0"/>
                <a:ea typeface="Calibri" panose="020F0502020204030204" pitchFamily="34" charset="0"/>
                <a:cs typeface="Mangal" panose="02040503050203030202" pitchFamily="18" charset="0"/>
              </a:rPr>
              <a:t> </a:t>
            </a:r>
            <a:r>
              <a:rPr lang="en-US" sz="1800" dirty="0">
                <a:effectLst/>
                <a:latin typeface="Times New Roman" panose="02020603050405020304" pitchFamily="18" charset="0"/>
                <a:ea typeface="Calibri" panose="020F0502020204030204" pitchFamily="34" charset="0"/>
                <a:cs typeface="Mangal" panose="02040503050203030202" pitchFamily="18" charset="0"/>
              </a:rPr>
              <a:t>with</a:t>
            </a:r>
            <a:r>
              <a:rPr lang="en-US" sz="1800" spc="-5" dirty="0">
                <a:effectLst/>
                <a:latin typeface="Times New Roman" panose="02020603050405020304" pitchFamily="18" charset="0"/>
                <a:ea typeface="Calibri" panose="020F0502020204030204" pitchFamily="34" charset="0"/>
                <a:cs typeface="Mangal" panose="02040503050203030202" pitchFamily="18" charset="0"/>
              </a:rPr>
              <a:t> </a:t>
            </a:r>
            <a:r>
              <a:rPr lang="en-US" sz="1800" dirty="0">
                <a:effectLst/>
                <a:latin typeface="Times New Roman" panose="02020603050405020304" pitchFamily="18" charset="0"/>
                <a:ea typeface="Calibri" panose="020F0502020204030204" pitchFamily="34" charset="0"/>
                <a:cs typeface="Mangal" panose="02040503050203030202" pitchFamily="18" charset="0"/>
              </a:rPr>
              <a:t>ethical</a:t>
            </a:r>
            <a:r>
              <a:rPr lang="en-US" sz="1800" spc="-5" dirty="0">
                <a:effectLst/>
                <a:latin typeface="Times New Roman" panose="02020603050405020304" pitchFamily="18" charset="0"/>
                <a:ea typeface="Calibri" panose="020F0502020204030204" pitchFamily="34" charset="0"/>
                <a:cs typeface="Mangal" panose="02040503050203030202" pitchFamily="18" charset="0"/>
              </a:rPr>
              <a:t> </a:t>
            </a:r>
            <a:r>
              <a:rPr lang="en-US" sz="1800" dirty="0">
                <a:effectLst/>
                <a:latin typeface="Times New Roman" panose="02020603050405020304" pitchFamily="18" charset="0"/>
                <a:ea typeface="Calibri" panose="020F0502020204030204" pitchFamily="34" charset="0"/>
                <a:cs typeface="Mangal" panose="02040503050203030202" pitchFamily="18" charset="0"/>
              </a:rPr>
              <a:t>issues.</a:t>
            </a:r>
            <a:r>
              <a:rPr lang="en-US" sz="1800" spc="-5" dirty="0">
                <a:effectLst/>
                <a:latin typeface="Times New Roman" panose="02020603050405020304" pitchFamily="18" charset="0"/>
                <a:ea typeface="Calibri" panose="020F0502020204030204" pitchFamily="34" charset="0"/>
                <a:cs typeface="Mangal" panose="02040503050203030202" pitchFamily="18" charset="0"/>
              </a:rPr>
              <a:t> </a:t>
            </a:r>
            <a:r>
              <a:rPr lang="en-US" sz="1800" dirty="0">
                <a:effectLst/>
                <a:latin typeface="Times New Roman" panose="02020603050405020304" pitchFamily="18" charset="0"/>
                <a:ea typeface="Calibri" panose="020F0502020204030204" pitchFamily="34" charset="0"/>
                <a:cs typeface="Mangal" panose="02040503050203030202" pitchFamily="18" charset="0"/>
              </a:rPr>
              <a:t>Fellows stated</a:t>
            </a:r>
            <a:r>
              <a:rPr lang="en-US" sz="1800" spc="-10" dirty="0">
                <a:effectLst/>
                <a:latin typeface="Times New Roman" panose="02020603050405020304" pitchFamily="18" charset="0"/>
                <a:ea typeface="Calibri" panose="020F0502020204030204" pitchFamily="34" charset="0"/>
                <a:cs typeface="Mangal" panose="02040503050203030202" pitchFamily="18" charset="0"/>
              </a:rPr>
              <a:t> </a:t>
            </a:r>
            <a:r>
              <a:rPr lang="en-US" sz="1800" dirty="0">
                <a:effectLst/>
                <a:latin typeface="Times New Roman" panose="02020603050405020304" pitchFamily="18" charset="0"/>
                <a:ea typeface="Calibri" panose="020F0502020204030204" pitchFamily="34" charset="0"/>
                <a:cs typeface="Mangal" panose="02040503050203030202" pitchFamily="18" charset="0"/>
              </a:rPr>
              <a:t>academic</a:t>
            </a:r>
            <a:r>
              <a:rPr lang="en-US" sz="1800" spc="-5" dirty="0">
                <a:effectLst/>
                <a:latin typeface="Times New Roman" panose="02020603050405020304" pitchFamily="18" charset="0"/>
                <a:ea typeface="Calibri" panose="020F0502020204030204" pitchFamily="34" charset="0"/>
                <a:cs typeface="Mangal" panose="02040503050203030202" pitchFamily="18" charset="0"/>
              </a:rPr>
              <a:t> </a:t>
            </a:r>
            <a:r>
              <a:rPr lang="en-US" sz="1800" dirty="0">
                <a:effectLst/>
                <a:latin typeface="Times New Roman" panose="02020603050405020304" pitchFamily="18" charset="0"/>
                <a:ea typeface="Calibri" panose="020F0502020204030204" pitchFamily="34" charset="0"/>
                <a:cs typeface="Mangal" panose="02040503050203030202" pitchFamily="18" charset="0"/>
              </a:rPr>
              <a:t>freedom,</a:t>
            </a:r>
            <a:r>
              <a:rPr lang="en-US" sz="1800" spc="-5" dirty="0">
                <a:effectLst/>
                <a:latin typeface="Times New Roman" panose="02020603050405020304" pitchFamily="18" charset="0"/>
                <a:ea typeface="Calibri" panose="020F0502020204030204" pitchFamily="34" charset="0"/>
                <a:cs typeface="Mangal" panose="02040503050203030202" pitchFamily="18" charset="0"/>
              </a:rPr>
              <a:t> </a:t>
            </a:r>
            <a:r>
              <a:rPr lang="en-US" sz="1800" dirty="0">
                <a:effectLst/>
                <a:latin typeface="Times New Roman" panose="02020603050405020304" pitchFamily="18" charset="0"/>
                <a:ea typeface="Calibri" panose="020F0502020204030204" pitchFamily="34" charset="0"/>
                <a:cs typeface="Mangal" panose="02040503050203030202" pitchFamily="18" charset="0"/>
              </a:rPr>
              <a:t>flexible</a:t>
            </a:r>
            <a:r>
              <a:rPr lang="en-US" sz="1800" spc="-5" dirty="0">
                <a:effectLst/>
                <a:latin typeface="Times New Roman" panose="02020603050405020304" pitchFamily="18" charset="0"/>
                <a:ea typeface="Calibri" panose="020F0502020204030204" pitchFamily="34" charset="0"/>
                <a:cs typeface="Mangal" panose="02040503050203030202" pitchFamily="18" charset="0"/>
              </a:rPr>
              <a:t> </a:t>
            </a:r>
            <a:r>
              <a:rPr lang="en-US" sz="1800" dirty="0">
                <a:effectLst/>
                <a:latin typeface="Times New Roman" panose="02020603050405020304" pitchFamily="18" charset="0"/>
                <a:ea typeface="Calibri" panose="020F0502020204030204" pitchFamily="34" charset="0"/>
                <a:cs typeface="Mangal" panose="02040503050203030202" pitchFamily="18" charset="0"/>
              </a:rPr>
              <a:t>schedules</a:t>
            </a:r>
            <a:r>
              <a:rPr lang="en-US" sz="1800" spc="-5" dirty="0">
                <a:effectLst/>
                <a:latin typeface="Times New Roman" panose="02020603050405020304" pitchFamily="18" charset="0"/>
                <a:ea typeface="Calibri" panose="020F0502020204030204" pitchFamily="34" charset="0"/>
                <a:cs typeface="Mangal" panose="02040503050203030202" pitchFamily="18" charset="0"/>
              </a:rPr>
              <a:t> </a:t>
            </a:r>
            <a:r>
              <a:rPr lang="en-US" sz="1800" dirty="0">
                <a:effectLst/>
                <a:latin typeface="Times New Roman" panose="02020603050405020304" pitchFamily="18" charset="0"/>
                <a:ea typeface="Calibri" panose="020F0502020204030204" pitchFamily="34" charset="0"/>
                <a:cs typeface="Mangal" panose="02040503050203030202" pitchFamily="18" charset="0"/>
              </a:rPr>
              <a:t>and</a:t>
            </a:r>
            <a:r>
              <a:rPr lang="en-US" sz="1800" spc="-10" dirty="0">
                <a:effectLst/>
                <a:latin typeface="Times New Roman" panose="02020603050405020304" pitchFamily="18" charset="0"/>
                <a:ea typeface="Calibri" panose="020F0502020204030204" pitchFamily="34" charset="0"/>
                <a:cs typeface="Mangal" panose="02040503050203030202" pitchFamily="18" charset="0"/>
              </a:rPr>
              <a:t> </a:t>
            </a:r>
            <a:r>
              <a:rPr lang="en-US" sz="1800" dirty="0">
                <a:effectLst/>
                <a:latin typeface="Times New Roman" panose="02020603050405020304" pitchFamily="18" charset="0"/>
                <a:ea typeface="Calibri" panose="020F0502020204030204" pitchFamily="34" charset="0"/>
                <a:cs typeface="Mangal" panose="02040503050203030202" pitchFamily="18" charset="0"/>
              </a:rPr>
              <a:t>opportunity</a:t>
            </a:r>
            <a:r>
              <a:rPr lang="en-US" sz="1800" spc="-5" dirty="0">
                <a:effectLst/>
                <a:latin typeface="Times New Roman" panose="02020603050405020304" pitchFamily="18" charset="0"/>
                <a:ea typeface="Calibri" panose="020F0502020204030204" pitchFamily="34" charset="0"/>
                <a:cs typeface="Mangal" panose="02040503050203030202" pitchFamily="18" charset="0"/>
              </a:rPr>
              <a:t> </a:t>
            </a:r>
            <a:r>
              <a:rPr lang="en-US" sz="1800" dirty="0">
                <a:effectLst/>
                <a:latin typeface="Times New Roman" panose="02020603050405020304" pitchFamily="18" charset="0"/>
                <a:ea typeface="Calibri" panose="020F0502020204030204" pitchFamily="34" charset="0"/>
                <a:cs typeface="Mangal" panose="02040503050203030202" pitchFamily="18" charset="0"/>
              </a:rPr>
              <a:t>to</a:t>
            </a:r>
            <a:r>
              <a:rPr lang="en-US" sz="1800" spc="-5" dirty="0">
                <a:effectLst/>
                <a:latin typeface="Times New Roman" panose="02020603050405020304" pitchFamily="18" charset="0"/>
                <a:ea typeface="Calibri" panose="020F0502020204030204" pitchFamily="34" charset="0"/>
                <a:cs typeface="Mangal" panose="02040503050203030202" pitchFamily="18" charset="0"/>
              </a:rPr>
              <a:t> </a:t>
            </a:r>
            <a:r>
              <a:rPr lang="en-US" sz="1800" dirty="0">
                <a:effectLst/>
                <a:latin typeface="Times New Roman" panose="02020603050405020304" pitchFamily="18" charset="0"/>
                <a:ea typeface="Calibri" panose="020F0502020204030204" pitchFamily="34" charset="0"/>
                <a:cs typeface="Mangal" panose="02040503050203030202" pitchFamily="18" charset="0"/>
              </a:rPr>
              <a:t>mentor</a:t>
            </a:r>
            <a:r>
              <a:rPr lang="en-US" sz="1800" spc="-5" dirty="0">
                <a:effectLst/>
                <a:latin typeface="Times New Roman" panose="02020603050405020304" pitchFamily="18" charset="0"/>
                <a:ea typeface="Calibri" panose="020F0502020204030204" pitchFamily="34" charset="0"/>
                <a:cs typeface="Mangal" panose="02040503050203030202" pitchFamily="18" charset="0"/>
              </a:rPr>
              <a:t> </a:t>
            </a:r>
            <a:r>
              <a:rPr lang="en-US" sz="1800" dirty="0">
                <a:effectLst/>
                <a:latin typeface="Times New Roman" panose="02020603050405020304" pitchFamily="18" charset="0"/>
                <a:ea typeface="Calibri" panose="020F0502020204030204" pitchFamily="34" charset="0"/>
                <a:cs typeface="Mangal" panose="02040503050203030202" pitchFamily="18" charset="0"/>
              </a:rPr>
              <a:t>students</a:t>
            </a:r>
            <a:r>
              <a:rPr lang="en-US" sz="1800" spc="-5" dirty="0">
                <a:effectLst/>
                <a:latin typeface="Times New Roman" panose="02020603050405020304" pitchFamily="18" charset="0"/>
                <a:ea typeface="Calibri" panose="020F0502020204030204" pitchFamily="34" charset="0"/>
                <a:cs typeface="Mangal" panose="02040503050203030202" pitchFamily="18" charset="0"/>
              </a:rPr>
              <a:t> </a:t>
            </a:r>
            <a:r>
              <a:rPr lang="en-US" sz="1800" dirty="0">
                <a:effectLst/>
                <a:latin typeface="Times New Roman" panose="02020603050405020304" pitchFamily="18" charset="0"/>
                <a:ea typeface="Calibri" panose="020F0502020204030204" pitchFamily="34" charset="0"/>
                <a:cs typeface="Mangal" panose="02040503050203030202" pitchFamily="18" charset="0"/>
              </a:rPr>
              <a:t>were</a:t>
            </a:r>
            <a:r>
              <a:rPr lang="en-US" sz="1800" spc="-5" dirty="0">
                <a:effectLst/>
                <a:latin typeface="Times New Roman" panose="02020603050405020304" pitchFamily="18" charset="0"/>
                <a:ea typeface="Calibri" panose="020F0502020204030204" pitchFamily="34" charset="0"/>
                <a:cs typeface="Mangal" panose="02040503050203030202" pitchFamily="18" charset="0"/>
              </a:rPr>
              <a:t> </a:t>
            </a:r>
            <a:r>
              <a:rPr lang="en-US" sz="1800" dirty="0">
                <a:effectLst/>
                <a:latin typeface="Times New Roman" panose="02020603050405020304" pitchFamily="18" charset="0"/>
                <a:ea typeface="Calibri" panose="020F0502020204030204" pitchFamily="34" charset="0"/>
                <a:cs typeface="Mangal" panose="02040503050203030202" pitchFamily="18" charset="0"/>
              </a:rPr>
              <a:t>the</a:t>
            </a:r>
            <a:r>
              <a:rPr lang="en-US" sz="1800" spc="-10" dirty="0">
                <a:effectLst/>
                <a:latin typeface="Times New Roman" panose="02020603050405020304" pitchFamily="18" charset="0"/>
                <a:ea typeface="Calibri" panose="020F0502020204030204" pitchFamily="34" charset="0"/>
                <a:cs typeface="Mangal" panose="02040503050203030202" pitchFamily="18" charset="0"/>
              </a:rPr>
              <a:t> </a:t>
            </a:r>
            <a:r>
              <a:rPr lang="en-US" sz="1800" dirty="0">
                <a:effectLst/>
                <a:latin typeface="Times New Roman" panose="02020603050405020304" pitchFamily="18" charset="0"/>
                <a:ea typeface="Calibri" panose="020F0502020204030204" pitchFamily="34" charset="0"/>
                <a:cs typeface="Mangal" panose="02040503050203030202" pitchFamily="18" charset="0"/>
              </a:rPr>
              <a:t>most positive</a:t>
            </a:r>
            <a:r>
              <a:rPr lang="en-US" sz="1800" spc="-5" dirty="0">
                <a:effectLst/>
                <a:latin typeface="Times New Roman" panose="02020603050405020304" pitchFamily="18" charset="0"/>
                <a:ea typeface="Calibri" panose="020F0502020204030204" pitchFamily="34" charset="0"/>
                <a:cs typeface="Mangal" panose="02040503050203030202" pitchFamily="18" charset="0"/>
              </a:rPr>
              <a:t> </a:t>
            </a:r>
            <a:r>
              <a:rPr lang="en-US" sz="1800" dirty="0">
                <a:effectLst/>
                <a:latin typeface="Times New Roman" panose="02020603050405020304" pitchFamily="18" charset="0"/>
                <a:ea typeface="Calibri" panose="020F0502020204030204" pitchFamily="34" charset="0"/>
                <a:cs typeface="Mangal" panose="02040503050203030202" pitchFamily="18" charset="0"/>
              </a:rPr>
              <a:t>aspects</a:t>
            </a:r>
            <a:r>
              <a:rPr lang="en-US" sz="1800" spc="-5" dirty="0">
                <a:effectLst/>
                <a:latin typeface="Times New Roman" panose="02020603050405020304" pitchFamily="18" charset="0"/>
                <a:ea typeface="Calibri" panose="020F0502020204030204" pitchFamily="34" charset="0"/>
                <a:cs typeface="Mangal" panose="02040503050203030202" pitchFamily="18" charset="0"/>
              </a:rPr>
              <a:t> </a:t>
            </a:r>
            <a:r>
              <a:rPr lang="en-US" sz="1800" dirty="0">
                <a:effectLst/>
                <a:latin typeface="Times New Roman" panose="02020603050405020304" pitchFamily="18" charset="0"/>
                <a:ea typeface="Calibri" panose="020F0502020204030204" pitchFamily="34" charset="0"/>
                <a:cs typeface="Mangal" panose="02040503050203030202" pitchFamily="18" charset="0"/>
              </a:rPr>
              <a:t>of</a:t>
            </a:r>
            <a:r>
              <a:rPr lang="en-US" sz="1800" spc="-5" dirty="0">
                <a:effectLst/>
                <a:latin typeface="Times New Roman" panose="02020603050405020304" pitchFamily="18" charset="0"/>
                <a:ea typeface="Calibri" panose="020F0502020204030204" pitchFamily="34" charset="0"/>
                <a:cs typeface="Mangal" panose="02040503050203030202" pitchFamily="18" charset="0"/>
              </a:rPr>
              <a:t> </a:t>
            </a:r>
            <a:r>
              <a:rPr lang="en-US" sz="1800" dirty="0">
                <a:effectLst/>
                <a:latin typeface="Times New Roman" panose="02020603050405020304" pitchFamily="18" charset="0"/>
                <a:ea typeface="Calibri" panose="020F0502020204030204" pitchFamily="34" charset="0"/>
                <a:cs typeface="Mangal" panose="02040503050203030202" pitchFamily="18" charset="0"/>
              </a:rPr>
              <a:t>academia,</a:t>
            </a:r>
            <a:r>
              <a:rPr lang="en-US" sz="1800" spc="-5" dirty="0">
                <a:effectLst/>
                <a:latin typeface="Times New Roman" panose="02020603050405020304" pitchFamily="18" charset="0"/>
                <a:ea typeface="Calibri" panose="020F0502020204030204" pitchFamily="34" charset="0"/>
                <a:cs typeface="Mangal" panose="02040503050203030202" pitchFamily="18" charset="0"/>
              </a:rPr>
              <a:t> </a:t>
            </a:r>
            <a:r>
              <a:rPr lang="en-US" sz="1800" dirty="0">
                <a:effectLst/>
                <a:latin typeface="Times New Roman" panose="02020603050405020304" pitchFamily="18" charset="0"/>
                <a:ea typeface="Calibri" panose="020F0502020204030204" pitchFamily="34" charset="0"/>
                <a:cs typeface="Mangal" panose="02040503050203030202" pitchFamily="18" charset="0"/>
              </a:rPr>
              <a:t>whereas</a:t>
            </a:r>
            <a:r>
              <a:rPr lang="en-US" sz="1800" spc="-5" dirty="0">
                <a:effectLst/>
                <a:latin typeface="Times New Roman" panose="02020603050405020304" pitchFamily="18" charset="0"/>
                <a:ea typeface="Calibri" panose="020F0502020204030204" pitchFamily="34" charset="0"/>
                <a:cs typeface="Mangal" panose="02040503050203030202" pitchFamily="18" charset="0"/>
              </a:rPr>
              <a:t> </a:t>
            </a:r>
            <a:r>
              <a:rPr lang="en-US" sz="1800" dirty="0">
                <a:effectLst/>
                <a:latin typeface="Times New Roman" panose="02020603050405020304" pitchFamily="18" charset="0"/>
                <a:ea typeface="Calibri" panose="020F0502020204030204" pitchFamily="34" charset="0"/>
                <a:cs typeface="Mangal" panose="02040503050203030202" pitchFamily="18" charset="0"/>
              </a:rPr>
              <a:t>pressures</a:t>
            </a:r>
            <a:r>
              <a:rPr lang="en-US" sz="1800" spc="-5" dirty="0">
                <a:effectLst/>
                <a:latin typeface="Times New Roman" panose="02020603050405020304" pitchFamily="18" charset="0"/>
                <a:ea typeface="Calibri" panose="020F0502020204030204" pitchFamily="34" charset="0"/>
                <a:cs typeface="Mangal" panose="02040503050203030202" pitchFamily="18" charset="0"/>
              </a:rPr>
              <a:t> </a:t>
            </a:r>
            <a:r>
              <a:rPr lang="en-US" sz="1800" dirty="0">
                <a:effectLst/>
                <a:latin typeface="Times New Roman" panose="02020603050405020304" pitchFamily="18" charset="0"/>
                <a:ea typeface="Calibri" panose="020F0502020204030204" pitchFamily="34" charset="0"/>
                <a:cs typeface="Mangal" panose="02040503050203030202" pitchFamily="18" charset="0"/>
              </a:rPr>
              <a:t>for</a:t>
            </a:r>
            <a:r>
              <a:rPr lang="en-US" sz="1800" spc="-5" dirty="0">
                <a:effectLst/>
                <a:latin typeface="Times New Roman" panose="02020603050405020304" pitchFamily="18" charset="0"/>
                <a:ea typeface="Calibri" panose="020F0502020204030204" pitchFamily="34" charset="0"/>
                <a:cs typeface="Mangal" panose="02040503050203030202" pitchFamily="18" charset="0"/>
              </a:rPr>
              <a:t> </a:t>
            </a:r>
            <a:r>
              <a:rPr lang="en-US" sz="1800" dirty="0">
                <a:effectLst/>
                <a:latin typeface="Times New Roman" panose="02020603050405020304" pitchFamily="18" charset="0"/>
                <a:ea typeface="Calibri" panose="020F0502020204030204" pitchFamily="34" charset="0"/>
                <a:cs typeface="Mangal" panose="02040503050203030202" pitchFamily="18" charset="0"/>
              </a:rPr>
              <a:t>funding,</a:t>
            </a:r>
            <a:r>
              <a:rPr lang="en-US" sz="1800" spc="-5" dirty="0">
                <a:effectLst/>
                <a:latin typeface="Times New Roman" panose="02020603050405020304" pitchFamily="18" charset="0"/>
                <a:ea typeface="Calibri" panose="020F0502020204030204" pitchFamily="34" charset="0"/>
                <a:cs typeface="Mangal" panose="02040503050203030202" pitchFamily="18" charset="0"/>
              </a:rPr>
              <a:t> </a:t>
            </a:r>
            <a:r>
              <a:rPr lang="en-US" sz="1800" dirty="0">
                <a:effectLst/>
                <a:latin typeface="Times New Roman" panose="02020603050405020304" pitchFamily="18" charset="0"/>
                <a:ea typeface="Calibri" panose="020F0502020204030204" pitchFamily="34" charset="0"/>
                <a:cs typeface="Mangal" panose="02040503050203030202" pitchFamily="18" charset="0"/>
              </a:rPr>
              <a:t>publication,</a:t>
            </a:r>
            <a:r>
              <a:rPr lang="en-US" sz="1800" spc="-5" dirty="0">
                <a:effectLst/>
                <a:latin typeface="Times New Roman" panose="02020603050405020304" pitchFamily="18" charset="0"/>
                <a:ea typeface="Calibri" panose="020F0502020204030204" pitchFamily="34" charset="0"/>
                <a:cs typeface="Mangal" panose="02040503050203030202" pitchFamily="18" charset="0"/>
              </a:rPr>
              <a:t> </a:t>
            </a:r>
            <a:r>
              <a:rPr lang="en-US" sz="1800" dirty="0">
                <a:effectLst/>
                <a:latin typeface="Times New Roman" panose="02020603050405020304" pitchFamily="18" charset="0"/>
                <a:ea typeface="Calibri" panose="020F0502020204030204" pitchFamily="34" charset="0"/>
                <a:cs typeface="Mangal" panose="02040503050203030202" pitchFamily="18" charset="0"/>
              </a:rPr>
              <a:t>and</a:t>
            </a:r>
            <a:r>
              <a:rPr lang="en-US" sz="1800" spc="-5" dirty="0">
                <a:effectLst/>
                <a:latin typeface="Times New Roman" panose="02020603050405020304" pitchFamily="18" charset="0"/>
                <a:ea typeface="Calibri" panose="020F0502020204030204" pitchFamily="34" charset="0"/>
                <a:cs typeface="Mangal" panose="02040503050203030202" pitchFamily="18" charset="0"/>
              </a:rPr>
              <a:t> </a:t>
            </a:r>
            <a:r>
              <a:rPr lang="en-US" sz="1800" dirty="0">
                <a:effectLst/>
                <a:latin typeface="Times New Roman" panose="02020603050405020304" pitchFamily="18" charset="0"/>
                <a:ea typeface="Calibri" panose="020F0502020204030204" pitchFamily="34" charset="0"/>
                <a:cs typeface="Mangal" panose="02040503050203030202" pitchFamily="18" charset="0"/>
              </a:rPr>
              <a:t>tenure</a:t>
            </a:r>
            <a:r>
              <a:rPr lang="en-US" sz="1800" spc="-5" dirty="0">
                <a:effectLst/>
                <a:latin typeface="Times New Roman" panose="02020603050405020304" pitchFamily="18" charset="0"/>
                <a:ea typeface="Calibri" panose="020F0502020204030204" pitchFamily="34" charset="0"/>
                <a:cs typeface="Mangal" panose="02040503050203030202" pitchFamily="18" charset="0"/>
              </a:rPr>
              <a:t> </a:t>
            </a:r>
            <a:r>
              <a:rPr lang="en-US" sz="1800" dirty="0">
                <a:effectLst/>
                <a:latin typeface="Times New Roman" panose="02020603050405020304" pitchFamily="18" charset="0"/>
                <a:ea typeface="Calibri" panose="020F0502020204030204" pitchFamily="34" charset="0"/>
                <a:cs typeface="Mangal" panose="02040503050203030202" pitchFamily="18" charset="0"/>
              </a:rPr>
              <a:t>were</a:t>
            </a:r>
            <a:r>
              <a:rPr lang="en-US" sz="1800" spc="-5" dirty="0">
                <a:effectLst/>
                <a:latin typeface="Times New Roman" panose="02020603050405020304" pitchFamily="18" charset="0"/>
                <a:ea typeface="Calibri" panose="020F0502020204030204" pitchFamily="34" charset="0"/>
                <a:cs typeface="Mangal" panose="02040503050203030202" pitchFamily="18" charset="0"/>
              </a:rPr>
              <a:t> </a:t>
            </a:r>
            <a:r>
              <a:rPr lang="en-US" sz="1800" dirty="0">
                <a:effectLst/>
                <a:latin typeface="Times New Roman" panose="02020603050405020304" pitchFamily="18" charset="0"/>
                <a:ea typeface="Calibri" panose="020F0502020204030204" pitchFamily="34" charset="0"/>
                <a:cs typeface="Mangal" panose="02040503050203030202" pitchFamily="18" charset="0"/>
              </a:rPr>
              <a:t>cited</a:t>
            </a:r>
            <a:r>
              <a:rPr lang="en-US" sz="1800" spc="-5" dirty="0">
                <a:effectLst/>
                <a:latin typeface="Times New Roman" panose="02020603050405020304" pitchFamily="18" charset="0"/>
                <a:ea typeface="Calibri" panose="020F0502020204030204" pitchFamily="34" charset="0"/>
                <a:cs typeface="Mangal" panose="02040503050203030202" pitchFamily="18" charset="0"/>
              </a:rPr>
              <a:t> </a:t>
            </a:r>
            <a:r>
              <a:rPr lang="en-US" sz="1800" dirty="0">
                <a:effectLst/>
                <a:latin typeface="Times New Roman" panose="02020603050405020304" pitchFamily="18" charset="0"/>
                <a:ea typeface="Calibri" panose="020F0502020204030204" pitchFamily="34" charset="0"/>
                <a:cs typeface="Mangal" panose="02040503050203030202" pitchFamily="18" charset="0"/>
              </a:rPr>
              <a:t>as</a:t>
            </a:r>
            <a:r>
              <a:rPr lang="en-US" sz="1800" spc="-5" dirty="0">
                <a:effectLst/>
                <a:latin typeface="Times New Roman" panose="02020603050405020304" pitchFamily="18" charset="0"/>
                <a:ea typeface="Calibri" panose="020F0502020204030204" pitchFamily="34" charset="0"/>
                <a:cs typeface="Mangal" panose="02040503050203030202" pitchFamily="18" charset="0"/>
              </a:rPr>
              <a:t> </a:t>
            </a:r>
            <a:r>
              <a:rPr lang="en-US" sz="1800" dirty="0">
                <a:effectLst/>
                <a:latin typeface="Times New Roman" panose="02020603050405020304" pitchFamily="18" charset="0"/>
                <a:ea typeface="Calibri" panose="020F0502020204030204" pitchFamily="34" charset="0"/>
                <a:cs typeface="Mangal" panose="02040503050203030202" pitchFamily="18" charset="0"/>
              </a:rPr>
              <a:t>the most</a:t>
            </a:r>
            <a:r>
              <a:rPr lang="en-US" sz="1800" spc="-5" dirty="0">
                <a:effectLst/>
                <a:latin typeface="Times New Roman" panose="02020603050405020304" pitchFamily="18" charset="0"/>
                <a:ea typeface="Calibri" panose="020F0502020204030204" pitchFamily="34" charset="0"/>
                <a:cs typeface="Mangal" panose="02040503050203030202" pitchFamily="18" charset="0"/>
              </a:rPr>
              <a:t> </a:t>
            </a:r>
            <a:r>
              <a:rPr lang="en-US" sz="1800" dirty="0">
                <a:effectLst/>
                <a:latin typeface="Times New Roman" panose="02020603050405020304" pitchFamily="18" charset="0"/>
                <a:ea typeface="Calibri" panose="020F0502020204030204" pitchFamily="34" charset="0"/>
                <a:cs typeface="Mangal" panose="02040503050203030202" pitchFamily="18" charset="0"/>
              </a:rPr>
              <a:t>negative</a:t>
            </a:r>
            <a:r>
              <a:rPr lang="en-US" sz="1800" spc="-5" dirty="0">
                <a:effectLst/>
                <a:latin typeface="Times New Roman" panose="02020603050405020304" pitchFamily="18" charset="0"/>
                <a:ea typeface="Calibri" panose="020F0502020204030204" pitchFamily="34" charset="0"/>
                <a:cs typeface="Mangal" panose="02040503050203030202" pitchFamily="18" charset="0"/>
              </a:rPr>
              <a:t> </a:t>
            </a:r>
            <a:r>
              <a:rPr lang="en-US" sz="1800" dirty="0">
                <a:effectLst/>
                <a:latin typeface="Times New Roman" panose="02020603050405020304" pitchFamily="18" charset="0"/>
                <a:ea typeface="Calibri" panose="020F0502020204030204" pitchFamily="34" charset="0"/>
                <a:cs typeface="Mangal" panose="02040503050203030202" pitchFamily="18" charset="0"/>
              </a:rPr>
              <a:t>aspects.</a:t>
            </a:r>
            <a:r>
              <a:rPr lang="en-US" sz="1800" spc="-65" dirty="0">
                <a:effectLst/>
                <a:latin typeface="Times New Roman" panose="02020603050405020304" pitchFamily="18" charset="0"/>
                <a:ea typeface="Calibri" panose="020F0502020204030204" pitchFamily="34" charset="0"/>
                <a:cs typeface="Mangal" panose="02040503050203030202" pitchFamily="18" charset="0"/>
              </a:rPr>
              <a:t> </a:t>
            </a:r>
            <a:r>
              <a:rPr lang="en-US" sz="1800" dirty="0">
                <a:effectLst/>
                <a:latin typeface="Times New Roman" panose="02020603050405020304" pitchFamily="18" charset="0"/>
                <a:ea typeface="Calibri" panose="020F0502020204030204" pitchFamily="34" charset="0"/>
                <a:cs typeface="Mangal" panose="02040503050203030202" pitchFamily="18" charset="0"/>
              </a:rPr>
              <a:t>These</a:t>
            </a:r>
            <a:r>
              <a:rPr lang="en-US" sz="1800" spc="-5" dirty="0">
                <a:effectLst/>
                <a:latin typeface="Times New Roman" panose="02020603050405020304" pitchFamily="18" charset="0"/>
                <a:ea typeface="Calibri" panose="020F0502020204030204" pitchFamily="34" charset="0"/>
                <a:cs typeface="Mangal" panose="02040503050203030202" pitchFamily="18" charset="0"/>
              </a:rPr>
              <a:t> </a:t>
            </a:r>
            <a:r>
              <a:rPr lang="en-US" sz="1800" dirty="0">
                <a:effectLst/>
                <a:latin typeface="Times New Roman" panose="02020603050405020304" pitchFamily="18" charset="0"/>
                <a:ea typeface="Calibri" panose="020F0502020204030204" pitchFamily="34" charset="0"/>
                <a:cs typeface="Mangal" panose="02040503050203030202" pitchFamily="18" charset="0"/>
              </a:rPr>
              <a:t>data</a:t>
            </a:r>
            <a:r>
              <a:rPr lang="en-US" sz="1800" spc="-5" dirty="0">
                <a:effectLst/>
                <a:latin typeface="Times New Roman" panose="02020603050405020304" pitchFamily="18" charset="0"/>
                <a:ea typeface="Calibri" panose="020F0502020204030204" pitchFamily="34" charset="0"/>
                <a:cs typeface="Mangal" panose="02040503050203030202" pitchFamily="18" charset="0"/>
              </a:rPr>
              <a:t> </a:t>
            </a:r>
            <a:r>
              <a:rPr lang="en-US" sz="1800" dirty="0">
                <a:effectLst/>
                <a:latin typeface="Times New Roman" panose="02020603050405020304" pitchFamily="18" charset="0"/>
                <a:ea typeface="Calibri" panose="020F0502020204030204" pitchFamily="34" charset="0"/>
                <a:cs typeface="Mangal" panose="02040503050203030202" pitchFamily="18" charset="0"/>
              </a:rPr>
              <a:t>may</a:t>
            </a:r>
            <a:r>
              <a:rPr lang="en-US" sz="1800" spc="-5" dirty="0">
                <a:effectLst/>
                <a:latin typeface="Times New Roman" panose="02020603050405020304" pitchFamily="18" charset="0"/>
                <a:ea typeface="Calibri" panose="020F0502020204030204" pitchFamily="34" charset="0"/>
                <a:cs typeface="Mangal" panose="02040503050203030202" pitchFamily="18" charset="0"/>
              </a:rPr>
              <a:t> </a:t>
            </a:r>
            <a:r>
              <a:rPr lang="en-US" sz="1800" dirty="0">
                <a:effectLst/>
                <a:latin typeface="Times New Roman" panose="02020603050405020304" pitchFamily="18" charset="0"/>
                <a:ea typeface="Calibri" panose="020F0502020204030204" pitchFamily="34" charset="0"/>
                <a:cs typeface="Mangal" panose="02040503050203030202" pitchFamily="18" charset="0"/>
              </a:rPr>
              <a:t>be</a:t>
            </a:r>
            <a:r>
              <a:rPr lang="en-US" sz="1800" spc="-5" dirty="0">
                <a:effectLst/>
                <a:latin typeface="Times New Roman" panose="02020603050405020304" pitchFamily="18" charset="0"/>
                <a:ea typeface="Calibri" panose="020F0502020204030204" pitchFamily="34" charset="0"/>
                <a:cs typeface="Mangal" panose="02040503050203030202" pitchFamily="18" charset="0"/>
              </a:rPr>
              <a:t> </a:t>
            </a:r>
            <a:r>
              <a:rPr lang="en-US" sz="1800" dirty="0">
                <a:effectLst/>
                <a:latin typeface="Times New Roman" panose="02020603050405020304" pitchFamily="18" charset="0"/>
                <a:ea typeface="Calibri" panose="020F0502020204030204" pitchFamily="34" charset="0"/>
                <a:cs typeface="Mangal" panose="02040503050203030202" pitchFamily="18" charset="0"/>
              </a:rPr>
              <a:t>useful</a:t>
            </a:r>
            <a:r>
              <a:rPr lang="en-US" sz="1800" spc="-5" dirty="0">
                <a:effectLst/>
                <a:latin typeface="Times New Roman" panose="02020603050405020304" pitchFamily="18" charset="0"/>
                <a:ea typeface="Calibri" panose="020F0502020204030204" pitchFamily="34" charset="0"/>
                <a:cs typeface="Mangal" panose="02040503050203030202" pitchFamily="18" charset="0"/>
              </a:rPr>
              <a:t> </a:t>
            </a:r>
            <a:r>
              <a:rPr lang="en-US" sz="1800" dirty="0">
                <a:effectLst/>
                <a:latin typeface="Times New Roman" panose="02020603050405020304" pitchFamily="18" charset="0"/>
                <a:ea typeface="Calibri" panose="020F0502020204030204" pitchFamily="34" charset="0"/>
                <a:cs typeface="Mangal" panose="02040503050203030202" pitchFamily="18" charset="0"/>
              </a:rPr>
              <a:t>in</a:t>
            </a:r>
            <a:r>
              <a:rPr lang="en-US" sz="1800" spc="-5" dirty="0">
                <a:effectLst/>
                <a:latin typeface="Times New Roman" panose="02020603050405020304" pitchFamily="18" charset="0"/>
                <a:ea typeface="Calibri" panose="020F0502020204030204" pitchFamily="34" charset="0"/>
                <a:cs typeface="Mangal" panose="02040503050203030202" pitchFamily="18" charset="0"/>
              </a:rPr>
              <a:t> </a:t>
            </a:r>
            <a:r>
              <a:rPr lang="en-US" sz="1800" dirty="0">
                <a:effectLst/>
                <a:latin typeface="Times New Roman" panose="02020603050405020304" pitchFamily="18" charset="0"/>
                <a:ea typeface="Calibri" panose="020F0502020204030204" pitchFamily="34" charset="0"/>
                <a:cs typeface="Mangal" panose="02040503050203030202" pitchFamily="18" charset="0"/>
              </a:rPr>
              <a:t>considering</a:t>
            </a:r>
            <a:r>
              <a:rPr lang="en-US" sz="1800" spc="-5" dirty="0">
                <a:effectLst/>
                <a:latin typeface="Times New Roman" panose="02020603050405020304" pitchFamily="18" charset="0"/>
                <a:ea typeface="Calibri" panose="020F0502020204030204" pitchFamily="34" charset="0"/>
                <a:cs typeface="Mangal" panose="02040503050203030202" pitchFamily="18" charset="0"/>
              </a:rPr>
              <a:t> </a:t>
            </a:r>
            <a:r>
              <a:rPr lang="en-US" sz="1800" dirty="0">
                <a:effectLst/>
                <a:latin typeface="Times New Roman" panose="02020603050405020304" pitchFamily="18" charset="0"/>
                <a:ea typeface="Calibri" panose="020F0502020204030204" pitchFamily="34" charset="0"/>
                <a:cs typeface="Mangal" panose="02040503050203030202" pitchFamily="18" charset="0"/>
              </a:rPr>
              <a:t>how</a:t>
            </a:r>
            <a:r>
              <a:rPr lang="en-US" sz="1800" spc="-5" dirty="0">
                <a:effectLst/>
                <a:latin typeface="Times New Roman" panose="02020603050405020304" pitchFamily="18" charset="0"/>
                <a:ea typeface="Calibri" panose="020F0502020204030204" pitchFamily="34" charset="0"/>
                <a:cs typeface="Mangal" panose="02040503050203030202" pitchFamily="18" charset="0"/>
              </a:rPr>
              <a:t> </a:t>
            </a:r>
            <a:r>
              <a:rPr lang="en-US" sz="1800" dirty="0">
                <a:effectLst/>
                <a:latin typeface="Times New Roman" panose="02020603050405020304" pitchFamily="18" charset="0"/>
                <a:ea typeface="Calibri" panose="020F0502020204030204" pitchFamily="34" charset="0"/>
                <a:cs typeface="Mangal" panose="02040503050203030202" pitchFamily="18" charset="0"/>
              </a:rPr>
              <a:t>to</a:t>
            </a:r>
            <a:r>
              <a:rPr lang="en-US" sz="1800" spc="-5" dirty="0">
                <a:effectLst/>
                <a:latin typeface="Times New Roman" panose="02020603050405020304" pitchFamily="18" charset="0"/>
                <a:ea typeface="Calibri" panose="020F0502020204030204" pitchFamily="34" charset="0"/>
                <a:cs typeface="Mangal" panose="02040503050203030202" pitchFamily="18" charset="0"/>
              </a:rPr>
              <a:t> </a:t>
            </a:r>
            <a:r>
              <a:rPr lang="en-US" sz="1800" dirty="0">
                <a:effectLst/>
                <a:latin typeface="Times New Roman" panose="02020603050405020304" pitchFamily="18" charset="0"/>
                <a:ea typeface="Calibri" panose="020F0502020204030204" pitchFamily="34" charset="0"/>
                <a:cs typeface="Mangal" panose="02040503050203030202" pitchFamily="18" charset="0"/>
              </a:rPr>
              <a:t>better</a:t>
            </a:r>
            <a:r>
              <a:rPr lang="en-US" sz="1800" spc="-5" dirty="0">
                <a:effectLst/>
                <a:latin typeface="Times New Roman" panose="02020603050405020304" pitchFamily="18" charset="0"/>
                <a:ea typeface="Calibri" panose="020F0502020204030204" pitchFamily="34" charset="0"/>
                <a:cs typeface="Mangal" panose="02040503050203030202" pitchFamily="18" charset="0"/>
              </a:rPr>
              <a:t> </a:t>
            </a:r>
            <a:r>
              <a:rPr lang="en-US" sz="1800" dirty="0">
                <a:effectLst/>
                <a:latin typeface="Times New Roman" panose="02020603050405020304" pitchFamily="18" charset="0"/>
                <a:ea typeface="Calibri" panose="020F0502020204030204" pitchFamily="34" charset="0"/>
                <a:cs typeface="Mangal" panose="02040503050203030202" pitchFamily="18" charset="0"/>
              </a:rPr>
              <a:t>prepare</a:t>
            </a:r>
            <a:r>
              <a:rPr lang="en-US" sz="1800" spc="-25" dirty="0">
                <a:effectLst/>
                <a:latin typeface="Times New Roman" panose="02020603050405020304" pitchFamily="18" charset="0"/>
                <a:ea typeface="Calibri" panose="020F0502020204030204" pitchFamily="34" charset="0"/>
                <a:cs typeface="Mangal" panose="02040503050203030202" pitchFamily="18" charset="0"/>
              </a:rPr>
              <a:t> </a:t>
            </a:r>
            <a:r>
              <a:rPr lang="en-US" sz="1800" dirty="0">
                <a:effectLst/>
                <a:latin typeface="Times New Roman" panose="02020603050405020304" pitchFamily="18" charset="0"/>
                <a:ea typeface="Calibri" panose="020F0502020204030204" pitchFamily="34" charset="0"/>
                <a:cs typeface="Mangal" panose="02040503050203030202" pitchFamily="18" charset="0"/>
              </a:rPr>
              <a:t>STEM</a:t>
            </a:r>
            <a:r>
              <a:rPr lang="en-US" sz="1800" spc="-5" dirty="0">
                <a:effectLst/>
                <a:latin typeface="Times New Roman" panose="02020603050405020304" pitchFamily="18" charset="0"/>
                <a:ea typeface="Calibri" panose="020F0502020204030204" pitchFamily="34" charset="0"/>
                <a:cs typeface="Mangal" panose="02040503050203030202" pitchFamily="18" charset="0"/>
              </a:rPr>
              <a:t> </a:t>
            </a:r>
            <a:r>
              <a:rPr lang="en-US" sz="1800" dirty="0">
                <a:effectLst/>
                <a:latin typeface="Times New Roman" panose="02020603050405020304" pitchFamily="18" charset="0"/>
                <a:ea typeface="Calibri" panose="020F0502020204030204" pitchFamily="34" charset="0"/>
                <a:cs typeface="Mangal" panose="02040503050203030202" pitchFamily="18" charset="0"/>
              </a:rPr>
              <a:t>graduate trainees</a:t>
            </a:r>
            <a:r>
              <a:rPr lang="en-US" sz="1800" spc="-5" dirty="0">
                <a:effectLst/>
                <a:latin typeface="Times New Roman" panose="02020603050405020304" pitchFamily="18" charset="0"/>
                <a:ea typeface="Calibri" panose="020F0502020204030204" pitchFamily="34" charset="0"/>
                <a:cs typeface="Mangal" panose="02040503050203030202" pitchFamily="18" charset="0"/>
              </a:rPr>
              <a:t> </a:t>
            </a:r>
            <a:r>
              <a:rPr lang="en-US" sz="1800" dirty="0">
                <a:effectLst/>
                <a:latin typeface="Times New Roman" panose="02020603050405020304" pitchFamily="18" charset="0"/>
                <a:ea typeface="Calibri" panose="020F0502020204030204" pitchFamily="34" charset="0"/>
                <a:cs typeface="Mangal" panose="02040503050203030202" pitchFamily="18" charset="0"/>
              </a:rPr>
              <a:t>for</a:t>
            </a:r>
            <a:r>
              <a:rPr lang="en-US" sz="1800" spc="-5" dirty="0">
                <a:effectLst/>
                <a:latin typeface="Times New Roman" panose="02020603050405020304" pitchFamily="18" charset="0"/>
                <a:ea typeface="Calibri" panose="020F0502020204030204" pitchFamily="34" charset="0"/>
                <a:cs typeface="Mangal" panose="02040503050203030202" pitchFamily="18" charset="0"/>
              </a:rPr>
              <a:t> </a:t>
            </a:r>
            <a:r>
              <a:rPr lang="en-US" sz="1800" dirty="0">
                <a:effectLst/>
                <a:latin typeface="Times New Roman" panose="02020603050405020304" pitchFamily="18" charset="0"/>
                <a:ea typeface="Calibri" panose="020F0502020204030204" pitchFamily="34" charset="0"/>
                <a:cs typeface="Mangal" panose="02040503050203030202" pitchFamily="18" charset="0"/>
              </a:rPr>
              <a:t>academic</a:t>
            </a:r>
            <a:r>
              <a:rPr lang="en-US" sz="1800" spc="-5" dirty="0">
                <a:effectLst/>
                <a:latin typeface="Times New Roman" panose="02020603050405020304" pitchFamily="18" charset="0"/>
                <a:ea typeface="Calibri" panose="020F0502020204030204" pitchFamily="34" charset="0"/>
                <a:cs typeface="Mangal" panose="02040503050203030202" pitchFamily="18" charset="0"/>
              </a:rPr>
              <a:t> </a:t>
            </a:r>
            <a:r>
              <a:rPr lang="en-US" sz="1800" dirty="0">
                <a:effectLst/>
                <a:latin typeface="Times New Roman" panose="02020603050405020304" pitchFamily="18" charset="0"/>
                <a:ea typeface="Calibri" panose="020F0502020204030204" pitchFamily="34" charset="0"/>
                <a:cs typeface="Mangal" panose="02040503050203030202" pitchFamily="18" charset="0"/>
              </a:rPr>
              <a:t>careers.</a:t>
            </a:r>
            <a:endParaRPr lang="en-IN" sz="1800" dirty="0">
              <a:effectLst/>
              <a:latin typeface="Calibri" panose="020F0502020204030204" pitchFamily="34" charset="0"/>
              <a:ea typeface="Calibri" panose="020F0502020204030204" pitchFamily="34" charset="0"/>
              <a:cs typeface="Mangal" panose="02040503050203030202" pitchFamily="18" charset="0"/>
            </a:endParaRPr>
          </a:p>
          <a:p>
            <a:pPr marL="0" indent="0" algn="just">
              <a:lnSpc>
                <a:spcPct val="150000"/>
              </a:lnSpc>
              <a:spcAft>
                <a:spcPts val="800"/>
              </a:spcAft>
              <a:buNone/>
            </a:pPr>
            <a:endParaRPr lang="en-US" sz="1800" dirty="0">
              <a:effectLst/>
              <a:latin typeface="Times New Roman" panose="02020603050405020304" pitchFamily="18" charset="0"/>
              <a:ea typeface="Calibri" panose="020F0502020204030204" pitchFamily="34" charset="0"/>
            </a:endParaRPr>
          </a:p>
        </p:txBody>
      </p:sp>
      <p:sp>
        <p:nvSpPr>
          <p:cNvPr id="13314" name="AutoShape 2" descr="Powerpoint Background Images - Free Download on Freepik">
            <a:extLst>
              <a:ext uri="{FF2B5EF4-FFF2-40B4-BE49-F238E27FC236}">
                <a16:creationId xmlns:a16="http://schemas.microsoft.com/office/drawing/2014/main" id="{00A7554C-FE9C-1DE1-A735-23372AA6B5A9}"/>
              </a:ext>
            </a:extLst>
          </p:cNvPr>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IN"/>
          </a:p>
        </p:txBody>
      </p:sp>
      <p:sp>
        <p:nvSpPr>
          <p:cNvPr id="13316" name="AutoShape 4" descr="Ppt Background Vectors &amp; Illustrations for Free Download | Freepik">
            <a:extLst>
              <a:ext uri="{FF2B5EF4-FFF2-40B4-BE49-F238E27FC236}">
                <a16:creationId xmlns:a16="http://schemas.microsoft.com/office/drawing/2014/main" id="{FBFDEC9A-258A-4395-E6A4-56BCC37EA7D5}"/>
              </a:ext>
            </a:extLst>
          </p:cNvPr>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IN"/>
          </a:p>
        </p:txBody>
      </p:sp>
    </p:spTree>
    <p:extLst>
      <p:ext uri="{BB962C8B-B14F-4D97-AF65-F5344CB8AC3E}">
        <p14:creationId xmlns:p14="http://schemas.microsoft.com/office/powerpoint/2010/main" val="186337917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Ppt Background Vectors &amp; Illustrations for Free Download | Freepik">
            <a:extLst>
              <a:ext uri="{FF2B5EF4-FFF2-40B4-BE49-F238E27FC236}">
                <a16:creationId xmlns:a16="http://schemas.microsoft.com/office/drawing/2014/main" id="{455FC8F4-4BAE-6A04-7609-5A4D0CEF349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1999"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B0CBCBEB-3A2D-37FF-3A2F-3ED08C57C325}"/>
              </a:ext>
            </a:extLst>
          </p:cNvPr>
          <p:cNvSpPr>
            <a:spLocks noGrp="1"/>
          </p:cNvSpPr>
          <p:nvPr>
            <p:ph type="title"/>
          </p:nvPr>
        </p:nvSpPr>
        <p:spPr>
          <a:xfrm>
            <a:off x="170481" y="170482"/>
            <a:ext cx="11809709" cy="805912"/>
          </a:xfrm>
        </p:spPr>
        <p:txBody>
          <a:bodyPr>
            <a:normAutofit/>
          </a:bodyPr>
          <a:lstStyle/>
          <a:p>
            <a:pPr algn="ctr"/>
            <a:r>
              <a:rPr lang="en-US" sz="4000" b="1" dirty="0">
                <a:latin typeface="Times New Roman" panose="02020603050405020304" pitchFamily="18" charset="0"/>
                <a:cs typeface="Times New Roman" panose="02020603050405020304" pitchFamily="18" charset="0"/>
              </a:rPr>
              <a:t>INTRODUCTION </a:t>
            </a:r>
            <a:endParaRPr lang="en-IN" sz="4000" b="1"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BE170573-EA5B-A7E1-08B7-084F8998CA0C}"/>
              </a:ext>
            </a:extLst>
          </p:cNvPr>
          <p:cNvSpPr>
            <a:spLocks noGrp="1"/>
          </p:cNvSpPr>
          <p:nvPr>
            <p:ph idx="1"/>
          </p:nvPr>
        </p:nvSpPr>
        <p:spPr>
          <a:xfrm>
            <a:off x="139485" y="898901"/>
            <a:ext cx="11809709" cy="5749871"/>
          </a:xfrm>
        </p:spPr>
        <p:txBody>
          <a:bodyPr>
            <a:noAutofit/>
          </a:bodyPr>
          <a:lstStyle/>
          <a:p>
            <a:pPr algn="just">
              <a:lnSpc>
                <a:spcPct val="150000"/>
              </a:lnSpc>
              <a:spcAft>
                <a:spcPts val="800"/>
              </a:spcAft>
            </a:pPr>
            <a:r>
              <a:rPr lang="en-US" sz="1800" spc="-25" dirty="0">
                <a:effectLst/>
                <a:latin typeface="Times New Roman" panose="02020603050405020304" pitchFamily="18" charset="0"/>
                <a:ea typeface="Calibri" panose="020F0502020204030204" pitchFamily="34" charset="0"/>
              </a:rPr>
              <a:t>U.S.</a:t>
            </a:r>
            <a:r>
              <a:rPr lang="en-US" sz="1800" spc="-95"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scienti</a:t>
            </a:r>
            <a:r>
              <a:rPr lang="en-US" sz="1800" spc="80" dirty="0">
                <a:effectLst/>
                <a:latin typeface="Times New Roman" panose="02020603050405020304" pitchFamily="18" charset="0"/>
                <a:ea typeface="Calibri" panose="020F0502020204030204" pitchFamily="34" charset="0"/>
              </a:rPr>
              <a:t>fi</a:t>
            </a:r>
            <a:r>
              <a:rPr lang="en-US" sz="1800" dirty="0">
                <a:effectLst/>
                <a:latin typeface="Times New Roman" panose="02020603050405020304" pitchFamily="18" charset="0"/>
                <a:ea typeface="Calibri" panose="020F0502020204030204" pitchFamily="34" charset="0"/>
              </a:rPr>
              <a:t>c</a:t>
            </a:r>
            <a:r>
              <a:rPr lang="en-US" sz="1800" spc="-95"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ente</a:t>
            </a:r>
            <a:r>
              <a:rPr lang="en-US" sz="1800" spc="-5" dirty="0">
                <a:effectLst/>
                <a:latin typeface="Times New Roman" panose="02020603050405020304" pitchFamily="18" charset="0"/>
                <a:ea typeface="Calibri" panose="020F0502020204030204" pitchFamily="34" charset="0"/>
              </a:rPr>
              <a:t>r</a:t>
            </a:r>
            <a:r>
              <a:rPr lang="en-US" sz="1800" spc="-10" dirty="0">
                <a:effectLst/>
                <a:latin typeface="Times New Roman" panose="02020603050405020304" pitchFamily="18" charset="0"/>
                <a:ea typeface="Calibri" panose="020F0502020204030204" pitchFamily="34" charset="0"/>
              </a:rPr>
              <a:t>p</a:t>
            </a:r>
            <a:r>
              <a:rPr lang="en-US" sz="1800" spc="-5" dirty="0">
                <a:effectLst/>
                <a:latin typeface="Times New Roman" panose="02020603050405020304" pitchFamily="18" charset="0"/>
                <a:ea typeface="Calibri" panose="020F0502020204030204" pitchFamily="34" charset="0"/>
              </a:rPr>
              <a:t>ri</a:t>
            </a:r>
            <a:r>
              <a:rPr lang="en-US" sz="1800" spc="-10" dirty="0">
                <a:effectLst/>
                <a:latin typeface="Times New Roman" panose="02020603050405020304" pitchFamily="18" charset="0"/>
                <a:ea typeface="Calibri" panose="020F0502020204030204" pitchFamily="34" charset="0"/>
              </a:rPr>
              <a:t>se</a:t>
            </a:r>
            <a:r>
              <a:rPr lang="en-US" sz="1800" spc="-95"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grew</a:t>
            </a:r>
            <a:r>
              <a:rPr lang="en-US" sz="1800" spc="-100"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exponentially</a:t>
            </a:r>
            <a:r>
              <a:rPr lang="en-US" sz="1800" spc="-95"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in</a:t>
            </a:r>
            <a:r>
              <a:rPr lang="en-US" sz="1800" spc="-95"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the</a:t>
            </a:r>
            <a:r>
              <a:rPr lang="en-US" sz="1800" spc="-100" dirty="0">
                <a:effectLst/>
                <a:latin typeface="Times New Roman" panose="02020603050405020304" pitchFamily="18" charset="0"/>
                <a:ea typeface="Calibri" panose="020F0502020204030204" pitchFamily="34" charset="0"/>
              </a:rPr>
              <a:t> </a:t>
            </a:r>
            <a:r>
              <a:rPr lang="en-US" sz="1800" spc="-15" dirty="0">
                <a:effectLst/>
                <a:latin typeface="Times New Roman" panose="02020603050405020304" pitchFamily="18" charset="0"/>
                <a:ea typeface="Calibri" panose="020F0502020204030204" pitchFamily="34" charset="0"/>
              </a:rPr>
              <a:t>post</a:t>
            </a:r>
            <a:r>
              <a:rPr lang="en-US" sz="1800" spc="-10" dirty="0">
                <a:effectLst/>
                <a:latin typeface="Times New Roman" panose="02020603050405020304" pitchFamily="18" charset="0"/>
                <a:ea typeface="Calibri" panose="020F0502020204030204" pitchFamily="34" charset="0"/>
              </a:rPr>
              <a:t>-W</a:t>
            </a:r>
            <a:r>
              <a:rPr lang="en-US" sz="1800" spc="-15" dirty="0">
                <a:effectLst/>
                <a:latin typeface="Times New Roman" panose="02020603050405020304" pitchFamily="18" charset="0"/>
                <a:ea typeface="Calibri" panose="020F0502020204030204" pitchFamily="34" charset="0"/>
              </a:rPr>
              <a:t>o</a:t>
            </a:r>
            <a:r>
              <a:rPr lang="en-US" sz="1800" spc="-10" dirty="0">
                <a:effectLst/>
                <a:latin typeface="Times New Roman" panose="02020603050405020304" pitchFamily="18" charset="0"/>
                <a:ea typeface="Calibri" panose="020F0502020204030204" pitchFamily="34" charset="0"/>
              </a:rPr>
              <a:t>rl</a:t>
            </a:r>
            <a:r>
              <a:rPr lang="en-US" sz="1800" spc="-15" dirty="0">
                <a:effectLst/>
                <a:latin typeface="Times New Roman" panose="02020603050405020304" pitchFamily="18" charset="0"/>
                <a:ea typeface="Calibri" panose="020F0502020204030204" pitchFamily="34" charset="0"/>
              </a:rPr>
              <a:t>d</a:t>
            </a:r>
            <a:r>
              <a:rPr lang="en-US" sz="1800" spc="-95" dirty="0">
                <a:effectLst/>
                <a:latin typeface="Times New Roman" panose="02020603050405020304" pitchFamily="18" charset="0"/>
                <a:ea typeface="Calibri" panose="020F0502020204030204" pitchFamily="34" charset="0"/>
              </a:rPr>
              <a:t> </a:t>
            </a:r>
            <a:r>
              <a:rPr lang="en-US" sz="1800" spc="-35" dirty="0">
                <a:effectLst/>
                <a:latin typeface="Times New Roman" panose="02020603050405020304" pitchFamily="18" charset="0"/>
                <a:ea typeface="Calibri" panose="020F0502020204030204" pitchFamily="34" charset="0"/>
              </a:rPr>
              <a:t>Wa</a:t>
            </a:r>
            <a:r>
              <a:rPr lang="en-US" sz="1800" spc="-30" dirty="0">
                <a:effectLst/>
                <a:latin typeface="Times New Roman" panose="02020603050405020304" pitchFamily="18" charset="0"/>
                <a:ea typeface="Calibri" panose="020F0502020204030204" pitchFamily="34" charset="0"/>
              </a:rPr>
              <a:t>r</a:t>
            </a:r>
            <a:r>
              <a:rPr lang="en-US" sz="1800" spc="-95"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II</a:t>
            </a:r>
            <a:r>
              <a:rPr lang="en-US" sz="1800" spc="-100"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era</a:t>
            </a:r>
            <a:r>
              <a:rPr lang="en-US" sz="1800" spc="-95"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with</a:t>
            </a:r>
            <a:r>
              <a:rPr lang="en-US" sz="1800" spc="-100"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lar</a:t>
            </a:r>
            <a:r>
              <a:rPr lang="en-US" sz="1800" spc="-10" dirty="0">
                <a:effectLst/>
                <a:latin typeface="Times New Roman" panose="02020603050405020304" pitchFamily="18" charset="0"/>
                <a:ea typeface="Calibri" panose="020F0502020204030204" pitchFamily="34" charset="0"/>
              </a:rPr>
              <a:t>ge</a:t>
            </a:r>
            <a:r>
              <a:rPr lang="en-US" sz="1800" spc="235" dirty="0">
                <a:effectLst/>
                <a:latin typeface="Times New Roman" panose="02020603050405020304" pitchFamily="18" charset="0"/>
                <a:ea typeface="Calibri" panose="020F0502020204030204" pitchFamily="34" charset="0"/>
              </a:rPr>
              <a:t> fi</a:t>
            </a:r>
            <a:r>
              <a:rPr lang="en-US" sz="1800" dirty="0">
                <a:effectLst/>
                <a:latin typeface="Times New Roman" panose="02020603050405020304" pitchFamily="18" charset="0"/>
                <a:ea typeface="Calibri" panose="020F0502020204030204" pitchFamily="34" charset="0"/>
              </a:rPr>
              <a:t>nancial</a:t>
            </a:r>
            <a:r>
              <a:rPr lang="en-US" sz="1800" spc="-95"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in</a:t>
            </a:r>
            <a:r>
              <a:rPr lang="en-US" sz="1800" spc="-10" dirty="0">
                <a:effectLst/>
                <a:latin typeface="Times New Roman" panose="02020603050405020304" pitchFamily="18" charset="0"/>
                <a:ea typeface="Calibri" panose="020F0502020204030204" pitchFamily="34" charset="0"/>
              </a:rPr>
              <a:t>vestments</a:t>
            </a:r>
            <a:r>
              <a:rPr lang="en-US" sz="1800" spc="235"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from</a:t>
            </a:r>
            <a:r>
              <a:rPr lang="en-US" sz="1800" spc="-115"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the</a:t>
            </a:r>
            <a:r>
              <a:rPr lang="en-US" sz="1800" spc="-110"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federal</a:t>
            </a:r>
            <a:r>
              <a:rPr lang="en-US" sz="1800" spc="-110"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government.</a:t>
            </a:r>
            <a:r>
              <a:rPr lang="en-US" sz="1800" spc="-110" dirty="0">
                <a:effectLst/>
                <a:latin typeface="Times New Roman" panose="02020603050405020304" pitchFamily="18" charset="0"/>
                <a:ea typeface="Calibri" panose="020F0502020204030204" pitchFamily="34" charset="0"/>
              </a:rPr>
              <a:t> </a:t>
            </a:r>
          </a:p>
          <a:p>
            <a:pPr algn="just">
              <a:lnSpc>
                <a:spcPct val="150000"/>
              </a:lnSpc>
              <a:spcAft>
                <a:spcPts val="800"/>
              </a:spcAft>
            </a:pPr>
            <a:r>
              <a:rPr lang="en-US" sz="1800" spc="-15" dirty="0">
                <a:effectLst/>
                <a:latin typeface="Times New Roman" panose="02020603050405020304" pitchFamily="18" charset="0"/>
                <a:ea typeface="Calibri" panose="020F0502020204030204" pitchFamily="34" charset="0"/>
              </a:rPr>
              <a:t>In</a:t>
            </a:r>
            <a:r>
              <a:rPr lang="en-US" sz="1800" spc="-125"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the</a:t>
            </a:r>
            <a:r>
              <a:rPr lang="en-US" sz="1800" spc="-125"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twent</a:t>
            </a:r>
            <a:r>
              <a:rPr lang="en-US" sz="1800" spc="-5" dirty="0">
                <a:effectLst/>
                <a:latin typeface="Times New Roman" panose="02020603050405020304" pitchFamily="18" charset="0"/>
                <a:ea typeface="Calibri" panose="020F0502020204030204" pitchFamily="34" charset="0"/>
              </a:rPr>
              <a:t>y </a:t>
            </a:r>
            <a:r>
              <a:rPr lang="en-US" sz="1800" spc="-15" dirty="0">
                <a:effectLst/>
                <a:latin typeface="Times New Roman" panose="02020603050405020304" pitchFamily="18" charset="0"/>
                <a:ea typeface="Calibri" panose="020F0502020204030204" pitchFamily="34" charset="0"/>
              </a:rPr>
              <a:t>cent</a:t>
            </a:r>
            <a:r>
              <a:rPr lang="en-US" sz="1800" spc="-10" dirty="0">
                <a:effectLst/>
                <a:latin typeface="Times New Roman" panose="02020603050405020304" pitchFamily="18" charset="0"/>
                <a:ea typeface="Calibri" panose="020F0502020204030204" pitchFamily="34" charset="0"/>
              </a:rPr>
              <a:t>ury</a:t>
            </a:r>
            <a:r>
              <a:rPr lang="en-US" sz="1800" spc="-15" dirty="0">
                <a:effectLst/>
                <a:latin typeface="Times New Roman" panose="02020603050405020304" pitchFamily="18" charset="0"/>
                <a:ea typeface="Calibri" panose="020F0502020204030204" pitchFamily="34" charset="0"/>
              </a:rPr>
              <a:t>,</a:t>
            </a:r>
            <a:r>
              <a:rPr lang="en-US" sz="1800" spc="-125"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the</a:t>
            </a:r>
            <a:r>
              <a:rPr lang="en-US" sz="1800" spc="-5" dirty="0">
                <a:effectLst/>
                <a:latin typeface="Times New Roman" panose="02020603050405020304" pitchFamily="18" charset="0"/>
                <a:ea typeface="Calibri" panose="020F0502020204030204" pitchFamily="34" charset="0"/>
              </a:rPr>
              <a:t>r</a:t>
            </a:r>
            <a:r>
              <a:rPr lang="en-US" sz="1800" spc="-10" dirty="0">
                <a:effectLst/>
                <a:latin typeface="Times New Roman" panose="02020603050405020304" pitchFamily="18" charset="0"/>
                <a:ea typeface="Calibri" panose="020F0502020204030204" pitchFamily="34" charset="0"/>
              </a:rPr>
              <a:t>e</a:t>
            </a:r>
            <a:r>
              <a:rPr lang="en-US" sz="1800" spc="-125"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ar</a:t>
            </a:r>
            <a:r>
              <a:rPr lang="en-US" sz="1800" spc="-10" dirty="0">
                <a:effectLst/>
                <a:latin typeface="Times New Roman" panose="02020603050405020304" pitchFamily="18" charset="0"/>
                <a:ea typeface="Calibri" panose="020F0502020204030204" pitchFamily="34" charset="0"/>
              </a:rPr>
              <a:t>e</a:t>
            </a:r>
            <a:r>
              <a:rPr lang="en-US" sz="1800" spc="-125"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conce</a:t>
            </a:r>
            <a:r>
              <a:rPr lang="en-US" sz="1800" spc="-5" dirty="0">
                <a:effectLst/>
                <a:latin typeface="Times New Roman" panose="02020603050405020304" pitchFamily="18" charset="0"/>
                <a:ea typeface="Calibri" panose="020F0502020204030204" pitchFamily="34" charset="0"/>
              </a:rPr>
              <a:t>r</a:t>
            </a:r>
            <a:r>
              <a:rPr lang="en-US" sz="1800" spc="-10" dirty="0">
                <a:effectLst/>
                <a:latin typeface="Times New Roman" panose="02020603050405020304" pitchFamily="18" charset="0"/>
                <a:ea typeface="Calibri" panose="020F0502020204030204" pitchFamily="34" charset="0"/>
              </a:rPr>
              <a:t>ns</a:t>
            </a:r>
            <a:r>
              <a:rPr lang="en-US" sz="1800" spc="-125"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th</a:t>
            </a:r>
            <a:r>
              <a:rPr lang="en-US" sz="1800" spc="-5" dirty="0">
                <a:effectLst/>
                <a:latin typeface="Times New Roman" panose="02020603050405020304" pitchFamily="18" charset="0"/>
                <a:ea typeface="Calibri" panose="020F0502020204030204" pitchFamily="34" charset="0"/>
              </a:rPr>
              <a:t>a</a:t>
            </a:r>
            <a:r>
              <a:rPr lang="en-US" sz="1800" spc="-10" dirty="0">
                <a:effectLst/>
                <a:latin typeface="Times New Roman" panose="02020603050405020304" pitchFamily="18" charset="0"/>
                <a:ea typeface="Calibri" panose="020F0502020204030204" pitchFamily="34" charset="0"/>
              </a:rPr>
              <a:t>t</a:t>
            </a:r>
            <a:r>
              <a:rPr lang="en-US" sz="1800" spc="-125"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the</a:t>
            </a:r>
            <a:r>
              <a:rPr lang="en-US" sz="1800" spc="-125"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rising</a:t>
            </a:r>
            <a:r>
              <a:rPr lang="en-US" sz="1800" spc="-125"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i</a:t>
            </a:r>
            <a:r>
              <a:rPr lang="en-US" sz="1800" spc="-10" dirty="0">
                <a:effectLst/>
                <a:latin typeface="Times New Roman" panose="02020603050405020304" pitchFamily="18" charset="0"/>
                <a:ea typeface="Calibri" panose="020F0502020204030204" pitchFamily="34" charset="0"/>
              </a:rPr>
              <a:t>mpo</a:t>
            </a:r>
            <a:r>
              <a:rPr lang="en-US" sz="1800" spc="-5" dirty="0">
                <a:effectLst/>
                <a:latin typeface="Times New Roman" panose="02020603050405020304" pitchFamily="18" charset="0"/>
                <a:ea typeface="Calibri" panose="020F0502020204030204" pitchFamily="34" charset="0"/>
              </a:rPr>
              <a:t>r</a:t>
            </a:r>
            <a:r>
              <a:rPr lang="en-US" sz="1800" spc="-10" dirty="0">
                <a:effectLst/>
                <a:latin typeface="Times New Roman" panose="02020603050405020304" pitchFamily="18" charset="0"/>
                <a:ea typeface="Calibri" panose="020F0502020204030204" pitchFamily="34" charset="0"/>
              </a:rPr>
              <a:t>t</a:t>
            </a:r>
            <a:r>
              <a:rPr lang="en-US" sz="1800" spc="-5" dirty="0">
                <a:effectLst/>
                <a:latin typeface="Times New Roman" panose="02020603050405020304" pitchFamily="18" charset="0"/>
                <a:ea typeface="Calibri" panose="020F0502020204030204" pitchFamily="34" charset="0"/>
              </a:rPr>
              <a:t>a</a:t>
            </a:r>
            <a:r>
              <a:rPr lang="en-US" sz="1800" spc="-10" dirty="0">
                <a:effectLst/>
                <a:latin typeface="Times New Roman" panose="02020603050405020304" pitchFamily="18" charset="0"/>
                <a:ea typeface="Calibri" panose="020F0502020204030204" pitchFamily="34" charset="0"/>
              </a:rPr>
              <a:t>nce</a:t>
            </a:r>
            <a:r>
              <a:rPr lang="en-US" sz="1800" spc="-125"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of</a:t>
            </a:r>
            <a:r>
              <a:rPr lang="en-US" sz="1800" spc="-125"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pos</a:t>
            </a:r>
            <a:r>
              <a:rPr lang="en-US" sz="1800" spc="5" dirty="0">
                <a:effectLst/>
                <a:latin typeface="Times New Roman" panose="02020603050405020304" pitchFamily="18" charset="0"/>
                <a:ea typeface="Calibri" panose="020F0502020204030204" pitchFamily="34" charset="0"/>
              </a:rPr>
              <a:t>s</a:t>
            </a:r>
            <a:r>
              <a:rPr lang="en-US" sz="1800" dirty="0">
                <a:effectLst/>
                <a:latin typeface="Times New Roman" panose="02020603050405020304" pitchFamily="18" charset="0"/>
                <a:ea typeface="Calibri" panose="020F0502020204030204" pitchFamily="34" charset="0"/>
              </a:rPr>
              <a:t>i</a:t>
            </a:r>
            <a:r>
              <a:rPr lang="en-US" sz="1800" spc="5" dirty="0">
                <a:effectLst/>
                <a:latin typeface="Times New Roman" panose="02020603050405020304" pitchFamily="18" charset="0"/>
                <a:ea typeface="Calibri" panose="020F0502020204030204" pitchFamily="34" charset="0"/>
              </a:rPr>
              <a:t>ble</a:t>
            </a:r>
            <a:r>
              <a:rPr lang="en-US" sz="1800" spc="-120"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pe</a:t>
            </a:r>
            <a:r>
              <a:rPr lang="en-US" sz="1800" spc="5" dirty="0">
                <a:effectLst/>
                <a:latin typeface="Times New Roman" panose="02020603050405020304" pitchFamily="18" charset="0"/>
                <a:ea typeface="Calibri" panose="020F0502020204030204" pitchFamily="34" charset="0"/>
              </a:rPr>
              <a:t>r</a:t>
            </a:r>
            <a:r>
              <a:rPr lang="en-US" sz="1800" spc="10" dirty="0">
                <a:effectLst/>
                <a:latin typeface="Times New Roman" panose="02020603050405020304" pitchFamily="18" charset="0"/>
                <a:ea typeface="Calibri" panose="020F0502020204030204" pitchFamily="34" charset="0"/>
              </a:rPr>
              <a:t>ve</a:t>
            </a:r>
            <a:r>
              <a:rPr lang="en-US" sz="1800" spc="5" dirty="0">
                <a:effectLst/>
                <a:latin typeface="Times New Roman" panose="02020603050405020304" pitchFamily="18" charset="0"/>
                <a:ea typeface="Calibri" panose="020F0502020204030204" pitchFamily="34" charset="0"/>
              </a:rPr>
              <a:t>r</a:t>
            </a:r>
            <a:r>
              <a:rPr lang="en-US" sz="1800" spc="10" dirty="0">
                <a:effectLst/>
                <a:latin typeface="Times New Roman" panose="02020603050405020304" pitchFamily="18" charset="0"/>
                <a:ea typeface="Calibri" panose="020F0502020204030204" pitchFamily="34" charset="0"/>
              </a:rPr>
              <a:t>se</a:t>
            </a:r>
            <a:r>
              <a:rPr lang="en-US" sz="1800" spc="-115"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i</a:t>
            </a:r>
            <a:r>
              <a:rPr lang="en-US" sz="1800" spc="5" dirty="0">
                <a:effectLst/>
                <a:latin typeface="Times New Roman" panose="02020603050405020304" pitchFamily="18" charset="0"/>
                <a:ea typeface="Calibri" panose="020F0502020204030204" pitchFamily="34" charset="0"/>
              </a:rPr>
              <a:t>ncent</a:t>
            </a:r>
            <a:r>
              <a:rPr lang="en-US" sz="1800" dirty="0">
                <a:effectLst/>
                <a:latin typeface="Times New Roman" panose="02020603050405020304" pitchFamily="18" charset="0"/>
                <a:ea typeface="Calibri" panose="020F0502020204030204" pitchFamily="34" charset="0"/>
              </a:rPr>
              <a:t>i</a:t>
            </a:r>
            <a:r>
              <a:rPr lang="en-US" sz="1800" spc="5" dirty="0">
                <a:effectLst/>
                <a:latin typeface="Times New Roman" panose="02020603050405020304" pitchFamily="18" charset="0"/>
                <a:ea typeface="Calibri" panose="020F0502020204030204" pitchFamily="34" charset="0"/>
              </a:rPr>
              <a:t>ves</a:t>
            </a:r>
            <a:r>
              <a:rPr lang="en-US" sz="1800" spc="-115"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(i</a:t>
            </a:r>
            <a:r>
              <a:rPr lang="en-US" sz="1800" spc="5" dirty="0">
                <a:effectLst/>
                <a:latin typeface="Times New Roman" panose="02020603050405020304" pitchFamily="18" charset="0"/>
                <a:ea typeface="Calibri" panose="020F0502020204030204" pitchFamily="34" charset="0"/>
              </a:rPr>
              <a:t>.e.,</a:t>
            </a:r>
            <a:r>
              <a:rPr lang="en-US" sz="1800" spc="-120"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emphas</a:t>
            </a:r>
            <a:r>
              <a:rPr lang="en-US" sz="1800" dirty="0">
                <a:effectLst/>
                <a:latin typeface="Times New Roman" panose="02020603050405020304" pitchFamily="18" charset="0"/>
                <a:ea typeface="Calibri" panose="020F0502020204030204" pitchFamily="34" charset="0"/>
              </a:rPr>
              <a:t>i</a:t>
            </a:r>
            <a:r>
              <a:rPr lang="en-US" sz="1800" spc="5" dirty="0">
                <a:effectLst/>
                <a:latin typeface="Times New Roman" panose="02020603050405020304" pitchFamily="18" charset="0"/>
                <a:ea typeface="Calibri" panose="020F0502020204030204" pitchFamily="34" charset="0"/>
              </a:rPr>
              <a:t>z</a:t>
            </a:r>
            <a:r>
              <a:rPr lang="en-US" sz="1800" dirty="0">
                <a:effectLst/>
                <a:latin typeface="Times New Roman" panose="02020603050405020304" pitchFamily="18" charset="0"/>
                <a:ea typeface="Calibri" panose="020F0502020204030204" pitchFamily="34" charset="0"/>
              </a:rPr>
              <a:t>i</a:t>
            </a:r>
            <a:r>
              <a:rPr lang="en-US" sz="1800" spc="5" dirty="0">
                <a:effectLst/>
                <a:latin typeface="Times New Roman" panose="02020603050405020304" pitchFamily="18" charset="0"/>
                <a:ea typeface="Calibri" panose="020F0502020204030204" pitchFamily="34" charset="0"/>
              </a:rPr>
              <a:t>ng</a:t>
            </a:r>
            <a:r>
              <a:rPr lang="en-US" sz="1800" spc="-115"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quantitative</a:t>
            </a:r>
            <a:r>
              <a:rPr lang="en-US" sz="1800" spc="-115"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performance</a:t>
            </a:r>
            <a:r>
              <a:rPr lang="en-US" sz="1800" spc="-120"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metr</a:t>
            </a:r>
            <a:r>
              <a:rPr lang="en-US" sz="1800" dirty="0">
                <a:effectLst/>
                <a:latin typeface="Times New Roman" panose="02020603050405020304" pitchFamily="18" charset="0"/>
                <a:ea typeface="Calibri" panose="020F0502020204030204" pitchFamily="34" charset="0"/>
              </a:rPr>
              <a:t>i</a:t>
            </a:r>
            <a:r>
              <a:rPr lang="en-US" sz="1800" spc="5" dirty="0">
                <a:effectLst/>
                <a:latin typeface="Times New Roman" panose="02020603050405020304" pitchFamily="18" charset="0"/>
                <a:ea typeface="Calibri" panose="020F0502020204030204" pitchFamily="34" charset="0"/>
              </a:rPr>
              <a:t>cs,</a:t>
            </a:r>
            <a:r>
              <a:rPr lang="en-US" sz="1800" spc="-115"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fund</a:t>
            </a:r>
            <a:r>
              <a:rPr lang="en-US" sz="1800" dirty="0">
                <a:effectLst/>
                <a:latin typeface="Times New Roman" panose="02020603050405020304" pitchFamily="18" charset="0"/>
                <a:ea typeface="Calibri" panose="020F0502020204030204" pitchFamily="34" charset="0"/>
              </a:rPr>
              <a:t>i</a:t>
            </a:r>
            <a:r>
              <a:rPr lang="en-US" sz="1800" spc="5" dirty="0">
                <a:effectLst/>
                <a:latin typeface="Times New Roman" panose="02020603050405020304" pitchFamily="18" charset="0"/>
                <a:ea typeface="Calibri" panose="020F0502020204030204" pitchFamily="34" charset="0"/>
              </a:rPr>
              <a:t>ng,</a:t>
            </a:r>
            <a:r>
              <a:rPr lang="en-US" sz="1800" spc="-115"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h</a:t>
            </a:r>
            <a:r>
              <a:rPr lang="en-US" sz="1800" dirty="0">
                <a:effectLst/>
                <a:latin typeface="Times New Roman" panose="02020603050405020304" pitchFamily="18" charset="0"/>
                <a:ea typeface="Calibri" panose="020F0502020204030204" pitchFamily="34" charset="0"/>
              </a:rPr>
              <a:t>i</a:t>
            </a:r>
            <a:r>
              <a:rPr lang="en-US" sz="1800" spc="5" dirty="0">
                <a:effectLst/>
                <a:latin typeface="Times New Roman" panose="02020603050405020304" pitchFamily="18" charset="0"/>
                <a:ea typeface="Calibri" panose="020F0502020204030204" pitchFamily="34" charset="0"/>
              </a:rPr>
              <a:t>gh</a:t>
            </a:r>
            <a:r>
              <a:rPr lang="en-US" sz="1800" spc="-115"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i</a:t>
            </a:r>
            <a:r>
              <a:rPr lang="en-US" sz="1800" spc="5" dirty="0">
                <a:effectLst/>
                <a:latin typeface="Times New Roman" panose="02020603050405020304" pitchFamily="18" charset="0"/>
                <a:ea typeface="Calibri" panose="020F0502020204030204" pitchFamily="34" charset="0"/>
              </a:rPr>
              <a:t>mpact</a:t>
            </a:r>
            <a:r>
              <a:rPr lang="en-US" sz="1800" spc="-120"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journal</a:t>
            </a:r>
            <a:r>
              <a:rPr lang="en-US" sz="1800" spc="505" dirty="0">
                <a:effectLst/>
                <a:latin typeface="Times New Roman" panose="02020603050405020304" pitchFamily="18" charset="0"/>
                <a:ea typeface="Calibri" panose="020F0502020204030204" pitchFamily="34" charset="0"/>
              </a:rPr>
              <a:t> </a:t>
            </a:r>
            <a:r>
              <a:rPr lang="en-US" sz="1800" spc="-15" dirty="0">
                <a:effectLst/>
                <a:latin typeface="Times New Roman" panose="02020603050405020304" pitchFamily="18" charset="0"/>
                <a:ea typeface="Calibri" panose="020F0502020204030204" pitchFamily="34" charset="0"/>
              </a:rPr>
              <a:t>publications</a:t>
            </a:r>
            <a:r>
              <a:rPr lang="en-US" sz="1800" spc="-170"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a</a:t>
            </a:r>
            <a:r>
              <a:rPr lang="en-US" sz="1800" spc="-10" dirty="0">
                <a:effectLst/>
                <a:latin typeface="Times New Roman" panose="02020603050405020304" pitchFamily="18" charset="0"/>
                <a:ea typeface="Calibri" panose="020F0502020204030204" pitchFamily="34" charset="0"/>
              </a:rPr>
              <a:t>nd</a:t>
            </a:r>
            <a:r>
              <a:rPr lang="en-US" sz="1800" spc="-165"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p</a:t>
            </a:r>
            <a:r>
              <a:rPr lang="en-US" sz="1800" spc="-5" dirty="0">
                <a:effectLst/>
                <a:latin typeface="Times New Roman" panose="02020603050405020304" pitchFamily="18" charset="0"/>
                <a:ea typeface="Calibri" panose="020F0502020204030204" pitchFamily="34" charset="0"/>
              </a:rPr>
              <a:t>r</a:t>
            </a:r>
            <a:r>
              <a:rPr lang="en-US" sz="1800" spc="-10" dirty="0">
                <a:effectLst/>
                <a:latin typeface="Times New Roman" panose="02020603050405020304" pitchFamily="18" charset="0"/>
                <a:ea typeface="Calibri" panose="020F0502020204030204" pitchFamily="34" charset="0"/>
              </a:rPr>
              <a:t>est</a:t>
            </a:r>
            <a:r>
              <a:rPr lang="en-US" sz="1800" spc="-5" dirty="0">
                <a:effectLst/>
                <a:latin typeface="Times New Roman" panose="02020603050405020304" pitchFamily="18" charset="0"/>
                <a:ea typeface="Calibri" panose="020F0502020204030204" pitchFamily="34" charset="0"/>
              </a:rPr>
              <a:t>ige)</a:t>
            </a:r>
            <a:r>
              <a:rPr lang="en-US" sz="1800" spc="-165"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in</a:t>
            </a:r>
            <a:r>
              <a:rPr lang="en-US" sz="1800" spc="-165"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STEM</a:t>
            </a:r>
            <a:r>
              <a:rPr lang="en-US" sz="1800" spc="-165"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academia</a:t>
            </a:r>
            <a:r>
              <a:rPr lang="en-US" sz="1800" spc="-165"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might</a:t>
            </a:r>
            <a:r>
              <a:rPr lang="en-US" sz="1800" spc="-165"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under</a:t>
            </a:r>
            <a:r>
              <a:rPr lang="en-US" sz="1800" spc="-5" dirty="0">
                <a:effectLst/>
                <a:latin typeface="Times New Roman" panose="02020603050405020304" pitchFamily="18" charset="0"/>
                <a:ea typeface="Calibri" panose="020F0502020204030204" pitchFamily="34" charset="0"/>
              </a:rPr>
              <a:t>min</a:t>
            </a:r>
            <a:r>
              <a:rPr lang="en-US" sz="1800" spc="-10" dirty="0">
                <a:effectLst/>
                <a:latin typeface="Times New Roman" panose="02020603050405020304" pitchFamily="18" charset="0"/>
                <a:ea typeface="Calibri" panose="020F0502020204030204" pitchFamily="34" charset="0"/>
              </a:rPr>
              <a:t>e</a:t>
            </a:r>
            <a:r>
              <a:rPr lang="en-US" sz="1800" spc="-165"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the</a:t>
            </a:r>
            <a:r>
              <a:rPr lang="en-US" sz="1800" spc="-165"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q</a:t>
            </a:r>
            <a:r>
              <a:rPr lang="en-US" sz="1800" spc="-5" dirty="0">
                <a:effectLst/>
                <a:latin typeface="Times New Roman" panose="02020603050405020304" pitchFamily="18" charset="0"/>
                <a:ea typeface="Calibri" panose="020F0502020204030204" pitchFamily="34" charset="0"/>
              </a:rPr>
              <a:t>uali</a:t>
            </a:r>
            <a:r>
              <a:rPr lang="en-US" sz="1800" spc="-10" dirty="0">
                <a:effectLst/>
                <a:latin typeface="Times New Roman" panose="02020603050405020304" pitchFamily="18" charset="0"/>
                <a:ea typeface="Calibri" panose="020F0502020204030204" pitchFamily="34" charset="0"/>
              </a:rPr>
              <a:t>t</a:t>
            </a:r>
            <a:r>
              <a:rPr lang="en-US" sz="1800" spc="-5" dirty="0">
                <a:effectLst/>
                <a:latin typeface="Times New Roman" panose="02020603050405020304" pitchFamily="18" charset="0"/>
                <a:ea typeface="Calibri" panose="020F0502020204030204" pitchFamily="34" charset="0"/>
              </a:rPr>
              <a:t>y</a:t>
            </a:r>
            <a:r>
              <a:rPr lang="en-US" sz="1800" spc="-165" dirty="0">
                <a:effectLst/>
                <a:latin typeface="Times New Roman" panose="02020603050405020304" pitchFamily="18" charset="0"/>
                <a:ea typeface="Calibri" panose="020F0502020204030204" pitchFamily="34" charset="0"/>
              </a:rPr>
              <a:t> </a:t>
            </a:r>
            <a:r>
              <a:rPr lang="en-US" sz="1800" spc="-15" dirty="0">
                <a:effectLst/>
                <a:latin typeface="Times New Roman" panose="02020603050405020304" pitchFamily="18" charset="0"/>
                <a:ea typeface="Calibri" panose="020F0502020204030204" pitchFamily="34" charset="0"/>
              </a:rPr>
              <a:t>of</a:t>
            </a:r>
            <a:r>
              <a:rPr lang="en-US" sz="1800" spc="-170"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r</a:t>
            </a:r>
            <a:r>
              <a:rPr lang="en-US" sz="1800" spc="-10" dirty="0">
                <a:effectLst/>
                <a:latin typeface="Times New Roman" panose="02020603050405020304" pitchFamily="18" charset="0"/>
                <a:ea typeface="Calibri" panose="020F0502020204030204" pitchFamily="34" charset="0"/>
              </a:rPr>
              <a:t>ese</a:t>
            </a:r>
            <a:r>
              <a:rPr lang="en-US" sz="1800" spc="-5" dirty="0">
                <a:effectLst/>
                <a:latin typeface="Times New Roman" panose="02020603050405020304" pitchFamily="18" charset="0"/>
                <a:ea typeface="Calibri" panose="020F0502020204030204" pitchFamily="34" charset="0"/>
              </a:rPr>
              <a:t>ar</a:t>
            </a:r>
            <a:r>
              <a:rPr lang="en-US" sz="1800" spc="-10" dirty="0">
                <a:effectLst/>
                <a:latin typeface="Times New Roman" panose="02020603050405020304" pitchFamily="18" charset="0"/>
                <a:ea typeface="Calibri" panose="020F0502020204030204" pitchFamily="34" charset="0"/>
              </a:rPr>
              <a:t>ch</a:t>
            </a:r>
            <a:r>
              <a:rPr lang="en-US" sz="1800" spc="-165"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perfo</a:t>
            </a:r>
            <a:r>
              <a:rPr lang="en-US" sz="1800" spc="-5" dirty="0">
                <a:effectLst/>
                <a:latin typeface="Times New Roman" panose="02020603050405020304" pitchFamily="18" charset="0"/>
                <a:ea typeface="Calibri" panose="020F0502020204030204" pitchFamily="34" charset="0"/>
              </a:rPr>
              <a:t>r</a:t>
            </a:r>
            <a:r>
              <a:rPr lang="en-US" sz="1800" spc="-10" dirty="0">
                <a:effectLst/>
                <a:latin typeface="Times New Roman" panose="02020603050405020304" pitchFamily="18" charset="0"/>
                <a:ea typeface="Calibri" panose="020F0502020204030204" pitchFamily="34" charset="0"/>
              </a:rPr>
              <a:t>med,</a:t>
            </a:r>
            <a:r>
              <a:rPr lang="en-US" sz="1800" spc="-165" dirty="0">
                <a:effectLst/>
                <a:latin typeface="Times New Roman" panose="02020603050405020304" pitchFamily="18" charset="0"/>
                <a:ea typeface="Calibri" panose="020F0502020204030204" pitchFamily="34" charset="0"/>
              </a:rPr>
              <a:t> </a:t>
            </a:r>
            <a:r>
              <a:rPr lang="en-US" sz="1800" spc="-15" dirty="0">
                <a:effectLst/>
                <a:latin typeface="Times New Roman" panose="02020603050405020304" pitchFamily="18" charset="0"/>
                <a:ea typeface="Calibri" panose="020F0502020204030204" pitchFamily="34" charset="0"/>
              </a:rPr>
              <a:t>ma</a:t>
            </a:r>
            <a:r>
              <a:rPr lang="en-US" sz="1800" spc="-10" dirty="0">
                <a:effectLst/>
                <a:latin typeface="Times New Roman" panose="02020603050405020304" pitchFamily="18" charset="0"/>
                <a:ea typeface="Calibri" panose="020F0502020204030204" pitchFamily="34" charset="0"/>
              </a:rPr>
              <a:t>in</a:t>
            </a:r>
            <a:r>
              <a:rPr lang="en-US" sz="1800" spc="-15" dirty="0">
                <a:effectLst/>
                <a:latin typeface="Times New Roman" panose="02020603050405020304" pitchFamily="18" charset="0"/>
                <a:ea typeface="Calibri" panose="020F0502020204030204" pitchFamily="34" charset="0"/>
              </a:rPr>
              <a:t>tenance</a:t>
            </a:r>
            <a:r>
              <a:rPr lang="en-US" sz="1800" spc="395"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of</a:t>
            </a:r>
            <a:r>
              <a:rPr lang="en-US" sz="1800" spc="-145"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high</a:t>
            </a:r>
            <a:r>
              <a:rPr lang="en-US" sz="1800" spc="-140"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ethical</a:t>
            </a:r>
            <a:r>
              <a:rPr lang="en-US" sz="1800" spc="-140"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st</a:t>
            </a:r>
            <a:r>
              <a:rPr lang="en-US" sz="1800" spc="-5" dirty="0">
                <a:effectLst/>
                <a:latin typeface="Times New Roman" panose="02020603050405020304" pitchFamily="18" charset="0"/>
                <a:ea typeface="Calibri" panose="020F0502020204030204" pitchFamily="34" charset="0"/>
              </a:rPr>
              <a:t>a</a:t>
            </a:r>
            <a:r>
              <a:rPr lang="en-US" sz="1800" spc="-10" dirty="0">
                <a:effectLst/>
                <a:latin typeface="Times New Roman" panose="02020603050405020304" pitchFamily="18" charset="0"/>
                <a:ea typeface="Calibri" panose="020F0502020204030204" pitchFamily="34" charset="0"/>
              </a:rPr>
              <a:t>nd</a:t>
            </a:r>
            <a:r>
              <a:rPr lang="en-US" sz="1800" spc="-5" dirty="0">
                <a:effectLst/>
                <a:latin typeface="Times New Roman" panose="02020603050405020304" pitchFamily="18" charset="0"/>
                <a:ea typeface="Calibri" panose="020F0502020204030204" pitchFamily="34" charset="0"/>
              </a:rPr>
              <a:t>ar</a:t>
            </a:r>
            <a:r>
              <a:rPr lang="en-US" sz="1800" spc="-10" dirty="0">
                <a:effectLst/>
                <a:latin typeface="Times New Roman" panose="02020603050405020304" pitchFamily="18" charset="0"/>
                <a:ea typeface="Calibri" panose="020F0502020204030204" pitchFamily="34" charset="0"/>
              </a:rPr>
              <a:t>ds</a:t>
            </a:r>
            <a:r>
              <a:rPr lang="en-US" sz="1800" spc="-140"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a</a:t>
            </a:r>
            <a:r>
              <a:rPr lang="en-US" sz="1800" spc="-10" dirty="0">
                <a:effectLst/>
                <a:latin typeface="Times New Roman" panose="02020603050405020304" pitchFamily="18" charset="0"/>
                <a:ea typeface="Calibri" panose="020F0502020204030204" pitchFamily="34" charset="0"/>
              </a:rPr>
              <a:t>nd</a:t>
            </a:r>
            <a:r>
              <a:rPr lang="en-US" sz="1800" spc="-140"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p</a:t>
            </a:r>
            <a:r>
              <a:rPr lang="en-US" sz="1800" spc="-5" dirty="0">
                <a:effectLst/>
                <a:latin typeface="Times New Roman" panose="02020603050405020304" pitchFamily="18" charset="0"/>
                <a:ea typeface="Calibri" panose="020F0502020204030204" pitchFamily="34" charset="0"/>
              </a:rPr>
              <a:t>r</a:t>
            </a:r>
            <a:r>
              <a:rPr lang="en-US" sz="1800" spc="-10" dirty="0">
                <a:effectLst/>
                <a:latin typeface="Times New Roman" panose="02020603050405020304" pitchFamily="18" charset="0"/>
                <a:ea typeface="Calibri" panose="020F0502020204030204" pitchFamily="34" charset="0"/>
              </a:rPr>
              <a:t>oduct</a:t>
            </a:r>
            <a:r>
              <a:rPr lang="en-US" sz="1800" spc="-5" dirty="0">
                <a:effectLst/>
                <a:latin typeface="Times New Roman" panose="02020603050405020304" pitchFamily="18" charset="0"/>
                <a:ea typeface="Calibri" panose="020F0502020204030204" pitchFamily="34" charset="0"/>
              </a:rPr>
              <a:t>i</a:t>
            </a:r>
            <a:r>
              <a:rPr lang="en-US" sz="1800" spc="-10" dirty="0">
                <a:effectLst/>
                <a:latin typeface="Times New Roman" panose="02020603050405020304" pitchFamily="18" charset="0"/>
                <a:ea typeface="Calibri" panose="020F0502020204030204" pitchFamily="34" charset="0"/>
              </a:rPr>
              <a:t>ve</a:t>
            </a:r>
            <a:r>
              <a:rPr lang="en-US" sz="1800" spc="-140"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use</a:t>
            </a:r>
            <a:r>
              <a:rPr lang="en-US" sz="1800" spc="-140"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of</a:t>
            </a:r>
            <a:r>
              <a:rPr lang="en-US" sz="1800" spc="-140"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taxp</a:t>
            </a:r>
            <a:r>
              <a:rPr lang="en-US" sz="1800" spc="-5" dirty="0">
                <a:effectLst/>
                <a:latin typeface="Times New Roman" panose="02020603050405020304" pitchFamily="18" charset="0"/>
                <a:ea typeface="Calibri" panose="020F0502020204030204" pitchFamily="34" charset="0"/>
              </a:rPr>
              <a:t>ay</a:t>
            </a:r>
            <a:r>
              <a:rPr lang="en-US" sz="1800" spc="-10" dirty="0">
                <a:effectLst/>
                <a:latin typeface="Times New Roman" panose="02020603050405020304" pitchFamily="18" charset="0"/>
                <a:ea typeface="Calibri" panose="020F0502020204030204" pitchFamily="34" charset="0"/>
              </a:rPr>
              <a:t>er</a:t>
            </a:r>
            <a:r>
              <a:rPr lang="en-US" sz="1800" spc="-140"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do</a:t>
            </a:r>
            <a:r>
              <a:rPr lang="en-US" sz="1800" spc="-5" dirty="0">
                <a:effectLst/>
                <a:latin typeface="Times New Roman" panose="02020603050405020304" pitchFamily="18" charset="0"/>
                <a:ea typeface="Calibri" panose="020F0502020204030204" pitchFamily="34" charset="0"/>
              </a:rPr>
              <a:t>llar</a:t>
            </a:r>
            <a:r>
              <a:rPr lang="en-US" sz="1800" spc="-10" dirty="0">
                <a:effectLst/>
                <a:latin typeface="Times New Roman" panose="02020603050405020304" pitchFamily="18" charset="0"/>
                <a:ea typeface="Calibri" panose="020F0502020204030204" pitchFamily="34" charset="0"/>
              </a:rPr>
              <a:t>s</a:t>
            </a:r>
            <a:r>
              <a:rPr lang="en-US" sz="1600" spc="-10" dirty="0">
                <a:effectLst/>
                <a:latin typeface="Times New Roman" panose="02020603050405020304" pitchFamily="18" charset="0"/>
                <a:ea typeface="Calibri" panose="020F0502020204030204" pitchFamily="34" charset="0"/>
                <a:cs typeface="Times New Roman" panose="02020603050405020304" pitchFamily="18" charset="0"/>
              </a:rPr>
              <a:t>.</a:t>
            </a:r>
          </a:p>
          <a:p>
            <a:pPr algn="just">
              <a:lnSpc>
                <a:spcPct val="150000"/>
              </a:lnSpc>
              <a:spcAft>
                <a:spcPts val="800"/>
              </a:spcAft>
            </a:pPr>
            <a:r>
              <a:rPr lang="en-US" sz="1800" spc="-15" dirty="0">
                <a:effectLst/>
                <a:latin typeface="Times New Roman" panose="02020603050405020304" pitchFamily="18" charset="0"/>
                <a:ea typeface="Calibri" panose="020F0502020204030204" pitchFamily="34" charset="0"/>
              </a:rPr>
              <a:t>Fo</a:t>
            </a:r>
            <a:r>
              <a:rPr lang="en-US" sz="1800" spc="-10" dirty="0">
                <a:effectLst/>
                <a:latin typeface="Times New Roman" panose="02020603050405020304" pitchFamily="18" charset="0"/>
                <a:ea typeface="Calibri" panose="020F0502020204030204" pitchFamily="34" charset="0"/>
              </a:rPr>
              <a:t>r</a:t>
            </a:r>
            <a:r>
              <a:rPr lang="en-US" sz="1800" spc="-140"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example,</a:t>
            </a:r>
            <a:r>
              <a:rPr lang="en-US" sz="1800" spc="-140"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i</a:t>
            </a:r>
            <a:r>
              <a:rPr lang="en-US" sz="1800" spc="-10" dirty="0">
                <a:effectLst/>
                <a:latin typeface="Times New Roman" panose="02020603050405020304" pitchFamily="18" charset="0"/>
                <a:ea typeface="Calibri" panose="020F0502020204030204" pitchFamily="34" charset="0"/>
              </a:rPr>
              <a:t>t</a:t>
            </a:r>
            <a:r>
              <a:rPr lang="en-US" sz="1800" spc="-140"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is</a:t>
            </a:r>
            <a:r>
              <a:rPr lang="en-US" sz="1800" spc="-140"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hypothesized</a:t>
            </a:r>
            <a:r>
              <a:rPr lang="en-US" sz="1800" spc="-140"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th</a:t>
            </a:r>
            <a:r>
              <a:rPr lang="en-US" sz="1800" spc="-5" dirty="0">
                <a:effectLst/>
                <a:latin typeface="Times New Roman" panose="02020603050405020304" pitchFamily="18" charset="0"/>
                <a:ea typeface="Calibri" panose="020F0502020204030204" pitchFamily="34" charset="0"/>
              </a:rPr>
              <a:t>a</a:t>
            </a:r>
            <a:r>
              <a:rPr lang="en-US" sz="1800" spc="-10" dirty="0">
                <a:effectLst/>
                <a:latin typeface="Times New Roman" panose="02020603050405020304" pitchFamily="18" charset="0"/>
                <a:ea typeface="Calibri" panose="020F0502020204030204" pitchFamily="34" charset="0"/>
              </a:rPr>
              <a:t>t</a:t>
            </a:r>
            <a:r>
              <a:rPr lang="en-US" sz="1800" spc="-140"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r</a:t>
            </a:r>
            <a:r>
              <a:rPr lang="en-US" sz="1800" spc="-10" dirty="0">
                <a:effectLst/>
                <a:latin typeface="Times New Roman" panose="02020603050405020304" pitchFamily="18" charset="0"/>
                <a:ea typeface="Calibri" panose="020F0502020204030204" pitchFamily="34" charset="0"/>
              </a:rPr>
              <a:t>ewa</a:t>
            </a:r>
            <a:r>
              <a:rPr lang="en-US" sz="1800" spc="-5" dirty="0">
                <a:effectLst/>
                <a:latin typeface="Times New Roman" panose="02020603050405020304" pitchFamily="18" charset="0"/>
                <a:ea typeface="Calibri" panose="020F0502020204030204" pitchFamily="34" charset="0"/>
              </a:rPr>
              <a:t>r</a:t>
            </a:r>
            <a:r>
              <a:rPr lang="en-US" sz="1800" spc="-10" dirty="0">
                <a:effectLst/>
                <a:latin typeface="Times New Roman" panose="02020603050405020304" pitchFamily="18" charset="0"/>
                <a:ea typeface="Calibri" panose="020F0502020204030204" pitchFamily="34" charset="0"/>
              </a:rPr>
              <a:t>d</a:t>
            </a:r>
            <a:r>
              <a:rPr lang="en-US" sz="1800" spc="-5" dirty="0">
                <a:effectLst/>
                <a:latin typeface="Times New Roman" panose="02020603050405020304" pitchFamily="18" charset="0"/>
                <a:ea typeface="Calibri" panose="020F0502020204030204" pitchFamily="34" charset="0"/>
              </a:rPr>
              <a:t>-</a:t>
            </a:r>
            <a:r>
              <a:rPr lang="en-US" sz="1800" spc="575"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i</a:t>
            </a:r>
            <a:r>
              <a:rPr lang="en-US" sz="1800" spc="-10" dirty="0">
                <a:effectLst/>
                <a:latin typeface="Times New Roman" panose="02020603050405020304" pitchFamily="18" charset="0"/>
                <a:ea typeface="Calibri" panose="020F0502020204030204" pitchFamily="34" charset="0"/>
              </a:rPr>
              <a:t>ng</a:t>
            </a:r>
            <a:r>
              <a:rPr lang="en-US" sz="1800" spc="-125"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r</a:t>
            </a:r>
            <a:r>
              <a:rPr lang="en-US" sz="1800" spc="-10" dirty="0">
                <a:effectLst/>
                <a:latin typeface="Times New Roman" panose="02020603050405020304" pitchFamily="18" charset="0"/>
                <a:ea typeface="Calibri" panose="020F0502020204030204" pitchFamily="34" charset="0"/>
              </a:rPr>
              <a:t>ese</a:t>
            </a:r>
            <a:r>
              <a:rPr lang="en-US" sz="1800" spc="-5" dirty="0">
                <a:effectLst/>
                <a:latin typeface="Times New Roman" panose="02020603050405020304" pitchFamily="18" charset="0"/>
                <a:ea typeface="Calibri" panose="020F0502020204030204" pitchFamily="34" charset="0"/>
              </a:rPr>
              <a:t>ar</a:t>
            </a:r>
            <a:r>
              <a:rPr lang="en-US" sz="1800" spc="-10" dirty="0">
                <a:effectLst/>
                <a:latin typeface="Times New Roman" panose="02020603050405020304" pitchFamily="18" charset="0"/>
                <a:ea typeface="Calibri" panose="020F0502020204030204" pitchFamily="34" charset="0"/>
              </a:rPr>
              <a:t>che</a:t>
            </a:r>
            <a:r>
              <a:rPr lang="en-US" sz="1800" spc="-5" dirty="0">
                <a:effectLst/>
                <a:latin typeface="Times New Roman" panose="02020603050405020304" pitchFamily="18" charset="0"/>
                <a:ea typeface="Calibri" panose="020F0502020204030204" pitchFamily="34" charset="0"/>
              </a:rPr>
              <a:t>r</a:t>
            </a:r>
            <a:r>
              <a:rPr lang="en-US" sz="1800" spc="-10" dirty="0">
                <a:effectLst/>
                <a:latin typeface="Times New Roman" panose="02020603050405020304" pitchFamily="18" charset="0"/>
                <a:ea typeface="Calibri" panose="020F0502020204030204" pitchFamily="34" charset="0"/>
              </a:rPr>
              <a:t>s</a:t>
            </a:r>
            <a:r>
              <a:rPr lang="en-US" sz="1800" spc="-120"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fo</a:t>
            </a:r>
            <a:r>
              <a:rPr lang="en-US" sz="1800" spc="-5" dirty="0">
                <a:effectLst/>
                <a:latin typeface="Times New Roman" panose="02020603050405020304" pitchFamily="18" charset="0"/>
                <a:ea typeface="Calibri" panose="020F0502020204030204" pitchFamily="34" charset="0"/>
              </a:rPr>
              <a:t>r</a:t>
            </a:r>
            <a:r>
              <a:rPr lang="en-US" sz="1800" spc="-125"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higher</a:t>
            </a:r>
            <a:r>
              <a:rPr lang="en-US" sz="1800" spc="-120"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p</a:t>
            </a:r>
            <a:r>
              <a:rPr lang="en-US" sz="1800" spc="-5" dirty="0">
                <a:effectLst/>
                <a:latin typeface="Times New Roman" panose="02020603050405020304" pitchFamily="18" charset="0"/>
                <a:ea typeface="Calibri" panose="020F0502020204030204" pitchFamily="34" charset="0"/>
              </a:rPr>
              <a:t>u</a:t>
            </a:r>
            <a:r>
              <a:rPr lang="en-US" sz="1800" spc="-10" dirty="0">
                <a:effectLst/>
                <a:latin typeface="Times New Roman" panose="02020603050405020304" pitchFamily="18" charset="0"/>
                <a:ea typeface="Calibri" panose="020F0502020204030204" pitchFamily="34" charset="0"/>
              </a:rPr>
              <a:t>b</a:t>
            </a:r>
            <a:r>
              <a:rPr lang="en-US" sz="1800" spc="-5" dirty="0">
                <a:effectLst/>
                <a:latin typeface="Times New Roman" panose="02020603050405020304" pitchFamily="18" charset="0"/>
                <a:ea typeface="Calibri" panose="020F0502020204030204" pitchFamily="34" charset="0"/>
              </a:rPr>
              <a:t>li</a:t>
            </a:r>
            <a:r>
              <a:rPr lang="en-US" sz="1800" spc="-10" dirty="0">
                <a:effectLst/>
                <a:latin typeface="Times New Roman" panose="02020603050405020304" pitchFamily="18" charset="0"/>
                <a:ea typeface="Calibri" panose="020F0502020204030204" pitchFamily="34" charset="0"/>
              </a:rPr>
              <a:t>c</a:t>
            </a:r>
            <a:r>
              <a:rPr lang="en-US" sz="1800" spc="-5" dirty="0">
                <a:effectLst/>
                <a:latin typeface="Times New Roman" panose="02020603050405020304" pitchFamily="18" charset="0"/>
                <a:ea typeface="Calibri" panose="020F0502020204030204" pitchFamily="34" charset="0"/>
              </a:rPr>
              <a:t>a</a:t>
            </a:r>
            <a:r>
              <a:rPr lang="en-US" sz="1800" spc="-10" dirty="0">
                <a:effectLst/>
                <a:latin typeface="Times New Roman" panose="02020603050405020304" pitchFamily="18" charset="0"/>
                <a:ea typeface="Calibri" panose="020F0502020204030204" pitchFamily="34" charset="0"/>
              </a:rPr>
              <a:t>t</a:t>
            </a:r>
            <a:r>
              <a:rPr lang="en-US" sz="1800" spc="-5" dirty="0">
                <a:effectLst/>
                <a:latin typeface="Times New Roman" panose="02020603050405020304" pitchFamily="18" charset="0"/>
                <a:ea typeface="Calibri" panose="020F0502020204030204" pitchFamily="34" charset="0"/>
              </a:rPr>
              <a:t>i</a:t>
            </a:r>
            <a:r>
              <a:rPr lang="en-US" sz="1800" spc="-10" dirty="0">
                <a:effectLst/>
                <a:latin typeface="Times New Roman" panose="02020603050405020304" pitchFamily="18" charset="0"/>
                <a:ea typeface="Calibri" panose="020F0502020204030204" pitchFamily="34" charset="0"/>
              </a:rPr>
              <a:t>on</a:t>
            </a:r>
            <a:r>
              <a:rPr lang="en-US" sz="1800" spc="-125"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o</a:t>
            </a:r>
            <a:r>
              <a:rPr lang="en-US" sz="1800" spc="-5" dirty="0">
                <a:effectLst/>
                <a:latin typeface="Times New Roman" panose="02020603050405020304" pitchFamily="18" charset="0"/>
                <a:ea typeface="Calibri" panose="020F0502020204030204" pitchFamily="34" charset="0"/>
              </a:rPr>
              <a:t>r</a:t>
            </a:r>
            <a:r>
              <a:rPr lang="en-US" sz="1800" spc="-120"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c</a:t>
            </a:r>
            <a:r>
              <a:rPr lang="en-US" sz="1800" spc="-5" dirty="0">
                <a:effectLst/>
                <a:latin typeface="Times New Roman" panose="02020603050405020304" pitchFamily="18" charset="0"/>
                <a:ea typeface="Calibri" panose="020F0502020204030204" pitchFamily="34" charset="0"/>
              </a:rPr>
              <a:t>i</a:t>
            </a:r>
            <a:r>
              <a:rPr lang="en-US" sz="1800" spc="-10" dirty="0">
                <a:effectLst/>
                <a:latin typeface="Times New Roman" panose="02020603050405020304" pitchFamily="18" charset="0"/>
                <a:ea typeface="Calibri" panose="020F0502020204030204" pitchFamily="34" charset="0"/>
              </a:rPr>
              <a:t>t</a:t>
            </a:r>
            <a:r>
              <a:rPr lang="en-US" sz="1800" spc="-5" dirty="0">
                <a:effectLst/>
                <a:latin typeface="Times New Roman" panose="02020603050405020304" pitchFamily="18" charset="0"/>
                <a:ea typeface="Calibri" panose="020F0502020204030204" pitchFamily="34" charset="0"/>
              </a:rPr>
              <a:t>a</a:t>
            </a:r>
            <a:r>
              <a:rPr lang="en-US" sz="1800" spc="-10" dirty="0">
                <a:effectLst/>
                <a:latin typeface="Times New Roman" panose="02020603050405020304" pitchFamily="18" charset="0"/>
                <a:ea typeface="Calibri" panose="020F0502020204030204" pitchFamily="34" charset="0"/>
              </a:rPr>
              <a:t>t</a:t>
            </a:r>
            <a:r>
              <a:rPr lang="en-US" sz="1800" spc="-5" dirty="0">
                <a:effectLst/>
                <a:latin typeface="Times New Roman" panose="02020603050405020304" pitchFamily="18" charset="0"/>
                <a:ea typeface="Calibri" panose="020F0502020204030204" pitchFamily="34" charset="0"/>
              </a:rPr>
              <a:t>i</a:t>
            </a:r>
            <a:r>
              <a:rPr lang="en-US" sz="1800" spc="-10" dirty="0">
                <a:effectLst/>
                <a:latin typeface="Times New Roman" panose="02020603050405020304" pitchFamily="18" charset="0"/>
                <a:ea typeface="Calibri" panose="020F0502020204030204" pitchFamily="34" charset="0"/>
              </a:rPr>
              <a:t>on</a:t>
            </a:r>
            <a:r>
              <a:rPr lang="en-US" sz="1800" spc="-125"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co</a:t>
            </a:r>
            <a:r>
              <a:rPr lang="en-US" sz="1800" spc="-5" dirty="0">
                <a:effectLst/>
                <a:latin typeface="Times New Roman" panose="02020603050405020304" pitchFamily="18" charset="0"/>
                <a:ea typeface="Calibri" panose="020F0502020204030204" pitchFamily="34" charset="0"/>
              </a:rPr>
              <a:t>u</a:t>
            </a:r>
            <a:r>
              <a:rPr lang="en-US" sz="1800" spc="-10" dirty="0">
                <a:effectLst/>
                <a:latin typeface="Times New Roman" panose="02020603050405020304" pitchFamily="18" charset="0"/>
                <a:ea typeface="Calibri" panose="020F0502020204030204" pitchFamily="34" charset="0"/>
              </a:rPr>
              <a:t>nts</a:t>
            </a:r>
            <a:r>
              <a:rPr lang="en-US" sz="1800" spc="-120"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can</a:t>
            </a:r>
            <a:r>
              <a:rPr lang="en-US" sz="1800" spc="-125"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lead</a:t>
            </a:r>
            <a:r>
              <a:rPr lang="en-US" sz="1800" spc="-120"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to</a:t>
            </a:r>
            <a:r>
              <a:rPr lang="en-US" sz="1800" spc="-125"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“n</a:t>
            </a:r>
            <a:r>
              <a:rPr lang="en-US" sz="1800" spc="-5" dirty="0">
                <a:effectLst/>
                <a:latin typeface="Times New Roman" panose="02020603050405020304" pitchFamily="18" charset="0"/>
                <a:ea typeface="Calibri" panose="020F0502020204030204" pitchFamily="34" charset="0"/>
              </a:rPr>
              <a:t>a</a:t>
            </a:r>
            <a:r>
              <a:rPr lang="en-US" sz="1800" spc="-10" dirty="0">
                <a:effectLst/>
                <a:latin typeface="Times New Roman" panose="02020603050405020304" pitchFamily="18" charset="0"/>
                <a:ea typeface="Calibri" panose="020F0502020204030204" pitchFamily="34" charset="0"/>
              </a:rPr>
              <a:t>t</a:t>
            </a:r>
            <a:r>
              <a:rPr lang="en-US" sz="1800" spc="-5" dirty="0">
                <a:effectLst/>
                <a:latin typeface="Times New Roman" panose="02020603050405020304" pitchFamily="18" charset="0"/>
                <a:ea typeface="Calibri" panose="020F0502020204030204" pitchFamily="34" charset="0"/>
              </a:rPr>
              <a:t>ural</a:t>
            </a:r>
            <a:r>
              <a:rPr lang="en-US" sz="1800" spc="-120"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select</a:t>
            </a:r>
            <a:r>
              <a:rPr lang="en-US" sz="1800" spc="-5" dirty="0">
                <a:effectLst/>
                <a:latin typeface="Times New Roman" panose="02020603050405020304" pitchFamily="18" charset="0"/>
                <a:ea typeface="Calibri" panose="020F0502020204030204" pitchFamily="34" charset="0"/>
              </a:rPr>
              <a:t>i</a:t>
            </a:r>
            <a:r>
              <a:rPr lang="en-US" sz="1800" spc="-10" dirty="0">
                <a:effectLst/>
                <a:latin typeface="Times New Roman" panose="02020603050405020304" pitchFamily="18" charset="0"/>
                <a:ea typeface="Calibri" panose="020F0502020204030204" pitchFamily="34" charset="0"/>
              </a:rPr>
              <a:t>on”</a:t>
            </a:r>
            <a:r>
              <a:rPr lang="en-US" sz="1800" spc="-125"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of</a:t>
            </a:r>
            <a:r>
              <a:rPr lang="en-US" sz="1800" spc="-120"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s</a:t>
            </a:r>
            <a:r>
              <a:rPr lang="en-US" sz="1800" spc="-5" dirty="0">
                <a:effectLst/>
                <a:latin typeface="Times New Roman" panose="02020603050405020304" pitchFamily="18" charset="0"/>
                <a:ea typeface="Calibri" panose="020F0502020204030204" pitchFamily="34" charset="0"/>
              </a:rPr>
              <a:t>u</a:t>
            </a:r>
            <a:r>
              <a:rPr lang="en-US" sz="1800" spc="-10" dirty="0">
                <a:effectLst/>
                <a:latin typeface="Times New Roman" panose="02020603050405020304" pitchFamily="18" charset="0"/>
                <a:ea typeface="Calibri" panose="020F0502020204030204" pitchFamily="34" charset="0"/>
              </a:rPr>
              <a:t>bst</a:t>
            </a:r>
            <a:r>
              <a:rPr lang="en-US" sz="1800" spc="-5" dirty="0">
                <a:effectLst/>
                <a:latin typeface="Times New Roman" panose="02020603050405020304" pitchFamily="18" charset="0"/>
                <a:ea typeface="Calibri" panose="020F0502020204030204" pitchFamily="34" charset="0"/>
              </a:rPr>
              <a:t>a</a:t>
            </a:r>
            <a:r>
              <a:rPr lang="en-US" sz="1800" spc="-10" dirty="0">
                <a:effectLst/>
                <a:latin typeface="Times New Roman" panose="02020603050405020304" pitchFamily="18" charset="0"/>
                <a:ea typeface="Calibri" panose="020F0502020204030204" pitchFamily="34" charset="0"/>
              </a:rPr>
              <a:t>nd</a:t>
            </a:r>
            <a:r>
              <a:rPr lang="en-US" sz="1800" spc="-5" dirty="0">
                <a:effectLst/>
                <a:latin typeface="Times New Roman" panose="02020603050405020304" pitchFamily="18" charset="0"/>
                <a:ea typeface="Calibri" panose="020F0502020204030204" pitchFamily="34" charset="0"/>
              </a:rPr>
              <a:t>ar</a:t>
            </a:r>
            <a:r>
              <a:rPr lang="en-US" sz="1800" spc="-10" dirty="0">
                <a:effectLst/>
                <a:latin typeface="Times New Roman" panose="02020603050405020304" pitchFamily="18" charset="0"/>
                <a:ea typeface="Calibri" panose="020F0502020204030204" pitchFamily="34" charset="0"/>
              </a:rPr>
              <a:t>d</a:t>
            </a:r>
            <a:r>
              <a:rPr lang="en-US" sz="1800" spc="-125"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science</a:t>
            </a:r>
            <a:r>
              <a:rPr lang="en-US" sz="1800" spc="315"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a</a:t>
            </a:r>
            <a:r>
              <a:rPr lang="en-US" sz="1800" spc="-10" dirty="0">
                <a:effectLst/>
                <a:latin typeface="Times New Roman" panose="02020603050405020304" pitchFamily="18" charset="0"/>
                <a:ea typeface="Calibri" panose="020F0502020204030204" pitchFamily="34" charset="0"/>
              </a:rPr>
              <a:t>nd</a:t>
            </a:r>
            <a:r>
              <a:rPr lang="en-US" sz="1800" spc="-125"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r</a:t>
            </a:r>
            <a:r>
              <a:rPr lang="en-US" sz="1800" spc="-10" dirty="0">
                <a:effectLst/>
                <a:latin typeface="Times New Roman" panose="02020603050405020304" pitchFamily="18" charset="0"/>
                <a:ea typeface="Calibri" panose="020F0502020204030204" pitchFamily="34" charset="0"/>
              </a:rPr>
              <a:t>ed</a:t>
            </a:r>
            <a:r>
              <a:rPr lang="en-US" sz="1800" spc="-5" dirty="0">
                <a:effectLst/>
                <a:latin typeface="Times New Roman" panose="02020603050405020304" pitchFamily="18" charset="0"/>
                <a:ea typeface="Calibri" panose="020F0502020204030204" pitchFamily="34" charset="0"/>
              </a:rPr>
              <a:t>u</a:t>
            </a:r>
            <a:r>
              <a:rPr lang="en-US" sz="1800" spc="-10" dirty="0">
                <a:effectLst/>
                <a:latin typeface="Times New Roman" panose="02020603050405020304" pitchFamily="18" charset="0"/>
                <a:ea typeface="Calibri" panose="020F0502020204030204" pitchFamily="34" charset="0"/>
              </a:rPr>
              <a:t>ced</a:t>
            </a:r>
            <a:r>
              <a:rPr lang="en-US" sz="1800" spc="-120"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emph</a:t>
            </a:r>
            <a:r>
              <a:rPr lang="en-US" sz="1800" spc="-5" dirty="0">
                <a:effectLst/>
                <a:latin typeface="Times New Roman" panose="02020603050405020304" pitchFamily="18" charset="0"/>
                <a:ea typeface="Calibri" panose="020F0502020204030204" pitchFamily="34" charset="0"/>
              </a:rPr>
              <a:t>a</a:t>
            </a:r>
            <a:r>
              <a:rPr lang="en-US" sz="1800" spc="-10" dirty="0">
                <a:effectLst/>
                <a:latin typeface="Times New Roman" panose="02020603050405020304" pitchFamily="18" charset="0"/>
                <a:ea typeface="Calibri" panose="020F0502020204030204" pitchFamily="34" charset="0"/>
              </a:rPr>
              <a:t>s</a:t>
            </a:r>
            <a:r>
              <a:rPr lang="en-US" sz="1800" spc="-5" dirty="0">
                <a:effectLst/>
                <a:latin typeface="Times New Roman" panose="02020603050405020304" pitchFamily="18" charset="0"/>
                <a:ea typeface="Calibri" panose="020F0502020204030204" pitchFamily="34" charset="0"/>
              </a:rPr>
              <a:t>i</a:t>
            </a:r>
            <a:r>
              <a:rPr lang="en-US" sz="1800" spc="-10" dirty="0">
                <a:effectLst/>
                <a:latin typeface="Times New Roman" panose="02020603050405020304" pitchFamily="18" charset="0"/>
                <a:ea typeface="Calibri" panose="020F0502020204030204" pitchFamily="34" charset="0"/>
              </a:rPr>
              <a:t>s</a:t>
            </a:r>
            <a:r>
              <a:rPr lang="en-US" sz="1800" spc="-120"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on</a:t>
            </a:r>
            <a:r>
              <a:rPr lang="en-US" sz="1800" spc="-120"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quality</a:t>
            </a:r>
            <a:r>
              <a:rPr lang="en-US" sz="1800" spc="-125"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h</a:t>
            </a:r>
            <a:r>
              <a:rPr lang="en-US" sz="1800" spc="-5" dirty="0">
                <a:effectLst/>
                <a:latin typeface="Times New Roman" panose="02020603050405020304" pitchFamily="18" charset="0"/>
                <a:ea typeface="Calibri" panose="020F0502020204030204" pitchFamily="34" charset="0"/>
              </a:rPr>
              <a:t>y</a:t>
            </a:r>
            <a:r>
              <a:rPr lang="en-US" sz="1800" spc="-10" dirty="0">
                <a:effectLst/>
                <a:latin typeface="Times New Roman" panose="02020603050405020304" pitchFamily="18" charset="0"/>
                <a:ea typeface="Calibri" panose="020F0502020204030204" pitchFamily="34" charset="0"/>
              </a:rPr>
              <a:t>potheses</a:t>
            </a:r>
            <a:r>
              <a:rPr lang="en-US" sz="1800" spc="-120"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a</a:t>
            </a:r>
            <a:r>
              <a:rPr lang="en-US" sz="1800" spc="-10" dirty="0">
                <a:effectLst/>
                <a:latin typeface="Times New Roman" panose="02020603050405020304" pitchFamily="18" charset="0"/>
                <a:ea typeface="Calibri" panose="020F0502020204030204" pitchFamily="34" charset="0"/>
              </a:rPr>
              <a:t>nd</a:t>
            </a:r>
            <a:r>
              <a:rPr lang="en-US" sz="1800" spc="-120"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r</a:t>
            </a:r>
            <a:r>
              <a:rPr lang="en-US" sz="1800" spc="-10" dirty="0">
                <a:effectLst/>
                <a:latin typeface="Times New Roman" panose="02020603050405020304" pitchFamily="18" charset="0"/>
                <a:ea typeface="Calibri" panose="020F0502020204030204" pitchFamily="34" charset="0"/>
              </a:rPr>
              <a:t>ese</a:t>
            </a:r>
            <a:r>
              <a:rPr lang="en-US" sz="1800" spc="-5" dirty="0">
                <a:effectLst/>
                <a:latin typeface="Times New Roman" panose="02020603050405020304" pitchFamily="18" charset="0"/>
                <a:ea typeface="Calibri" panose="020F0502020204030204" pitchFamily="34" charset="0"/>
              </a:rPr>
              <a:t>ar</a:t>
            </a:r>
            <a:r>
              <a:rPr lang="en-US" sz="1800" spc="-10" dirty="0">
                <a:effectLst/>
                <a:latin typeface="Times New Roman" panose="02020603050405020304" pitchFamily="18" charset="0"/>
                <a:ea typeface="Calibri" panose="020F0502020204030204" pitchFamily="34" charset="0"/>
              </a:rPr>
              <a:t>ch</a:t>
            </a:r>
            <a:r>
              <a:rPr lang="en-US" sz="1800" spc="-120"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quest</a:t>
            </a:r>
            <a:r>
              <a:rPr lang="en-US" sz="1800" spc="-5" dirty="0">
                <a:effectLst/>
                <a:latin typeface="Times New Roman" panose="02020603050405020304" pitchFamily="18" charset="0"/>
                <a:ea typeface="Calibri" panose="020F0502020204030204" pitchFamily="34" charset="0"/>
              </a:rPr>
              <a:t>i</a:t>
            </a:r>
            <a:r>
              <a:rPr lang="en-US" sz="1800" spc="-10" dirty="0">
                <a:effectLst/>
                <a:latin typeface="Times New Roman" panose="02020603050405020304" pitchFamily="18" charset="0"/>
                <a:ea typeface="Calibri" panose="020F0502020204030204" pitchFamily="34" charset="0"/>
              </a:rPr>
              <a:t>ons.</a:t>
            </a:r>
          </a:p>
          <a:p>
            <a:pPr algn="just">
              <a:lnSpc>
                <a:spcPct val="150000"/>
              </a:lnSpc>
              <a:spcAft>
                <a:spcPts val="800"/>
              </a:spcAft>
            </a:pPr>
            <a:r>
              <a:rPr lang="en-US" sz="1800" spc="-10" dirty="0">
                <a:effectLst/>
                <a:latin typeface="Times New Roman" panose="02020603050405020304" pitchFamily="18" charset="0"/>
                <a:ea typeface="Garamond" panose="02020404030301010803" pitchFamily="18" charset="0"/>
                <a:cs typeface="Mangal" panose="02040503050203030202" pitchFamily="18" charset="0"/>
              </a:rPr>
              <a:t>M</a:t>
            </a:r>
            <a:r>
              <a:rPr lang="en-US" sz="1800" spc="-5" dirty="0">
                <a:effectLst/>
                <a:latin typeface="Times New Roman" panose="02020603050405020304" pitchFamily="18" charset="0"/>
                <a:ea typeface="Garamond" panose="02020404030301010803" pitchFamily="18" charset="0"/>
                <a:cs typeface="Mangal" panose="02040503050203030202" pitchFamily="18" charset="0"/>
              </a:rPr>
              <a:t>ai</a:t>
            </a:r>
            <a:r>
              <a:rPr lang="en-US" sz="1800" spc="-10" dirty="0">
                <a:effectLst/>
                <a:latin typeface="Times New Roman" panose="02020603050405020304" pitchFamily="18" charset="0"/>
                <a:ea typeface="Garamond" panose="02020404030301010803" pitchFamily="18" charset="0"/>
                <a:cs typeface="Mangal" panose="02040503050203030202" pitchFamily="18" charset="0"/>
              </a:rPr>
              <a:t>nt</a:t>
            </a:r>
            <a:r>
              <a:rPr lang="en-US" sz="1800" spc="-5" dirty="0">
                <a:effectLst/>
                <a:latin typeface="Times New Roman" panose="02020603050405020304" pitchFamily="18" charset="0"/>
                <a:ea typeface="Garamond" panose="02020404030301010803" pitchFamily="18" charset="0"/>
                <a:cs typeface="Mangal" panose="02040503050203030202" pitchFamily="18" charset="0"/>
              </a:rPr>
              <a:t>ai</a:t>
            </a:r>
            <a:r>
              <a:rPr lang="en-US" sz="1800" spc="-10" dirty="0">
                <a:effectLst/>
                <a:latin typeface="Times New Roman" panose="02020603050405020304" pitchFamily="18" charset="0"/>
                <a:ea typeface="Garamond" panose="02020404030301010803" pitchFamily="18" charset="0"/>
                <a:cs typeface="Mangal" panose="02040503050203030202" pitchFamily="18" charset="0"/>
              </a:rPr>
              <a:t>n</a:t>
            </a:r>
            <a:r>
              <a:rPr lang="en-US" sz="1800" spc="-5" dirty="0">
                <a:effectLst/>
                <a:latin typeface="Times New Roman" panose="02020603050405020304" pitchFamily="18" charset="0"/>
                <a:ea typeface="Garamond" panose="02020404030301010803" pitchFamily="18" charset="0"/>
                <a:cs typeface="Mangal" panose="02040503050203030202" pitchFamily="18" charset="0"/>
              </a:rPr>
              <a:t>in</a:t>
            </a:r>
            <a:r>
              <a:rPr lang="en-US" sz="1800" spc="-10" dirty="0">
                <a:effectLst/>
                <a:latin typeface="Times New Roman" panose="02020603050405020304" pitchFamily="18" charset="0"/>
                <a:ea typeface="Garamond" panose="02020404030301010803" pitchFamily="18" charset="0"/>
                <a:cs typeface="Mangal" panose="02040503050203030202" pitchFamily="18" charset="0"/>
              </a:rPr>
              <a:t>g</a:t>
            </a:r>
            <a:r>
              <a:rPr lang="en-US" sz="1800" spc="-110" dirty="0">
                <a:effectLst/>
                <a:latin typeface="Times New Roman" panose="02020603050405020304" pitchFamily="18" charset="0"/>
                <a:ea typeface="Garamond" panose="02020404030301010803" pitchFamily="18" charset="0"/>
                <a:cs typeface="Mangal" panose="02040503050203030202" pitchFamily="18" charset="0"/>
              </a:rPr>
              <a:t> </a:t>
            </a:r>
            <a:r>
              <a:rPr lang="en-US" sz="1800" dirty="0">
                <a:effectLst/>
                <a:latin typeface="Times New Roman" panose="02020603050405020304" pitchFamily="18" charset="0"/>
                <a:ea typeface="Garamond" panose="02020404030301010803" pitchFamily="18" charset="0"/>
                <a:cs typeface="Mangal" panose="02040503050203030202" pitchFamily="18" charset="0"/>
              </a:rPr>
              <a:t>scientific</a:t>
            </a:r>
            <a:r>
              <a:rPr lang="en-US" sz="1800" spc="-105" dirty="0">
                <a:effectLst/>
                <a:latin typeface="Times New Roman" panose="02020603050405020304" pitchFamily="18" charset="0"/>
                <a:ea typeface="Garamond" panose="02020404030301010803" pitchFamily="18" charset="0"/>
                <a:cs typeface="Mangal" panose="02040503050203030202" pitchFamily="18" charset="0"/>
              </a:rPr>
              <a:t> </a:t>
            </a:r>
            <a:r>
              <a:rPr lang="en-US" sz="1800" spc="-5" dirty="0">
                <a:effectLst/>
                <a:latin typeface="Times New Roman" panose="02020603050405020304" pitchFamily="18" charset="0"/>
                <a:ea typeface="Garamond" panose="02020404030301010803" pitchFamily="18" charset="0"/>
                <a:cs typeface="Mangal" panose="02040503050203030202" pitchFamily="18" charset="0"/>
              </a:rPr>
              <a:t>in</a:t>
            </a:r>
            <a:r>
              <a:rPr lang="en-US" sz="1800" spc="-10" dirty="0">
                <a:effectLst/>
                <a:latin typeface="Times New Roman" panose="02020603050405020304" pitchFamily="18" charset="0"/>
                <a:ea typeface="Garamond" panose="02020404030301010803" pitchFamily="18" charset="0"/>
                <a:cs typeface="Mangal" panose="02040503050203030202" pitchFamily="18" charset="0"/>
              </a:rPr>
              <a:t>teg</a:t>
            </a:r>
            <a:r>
              <a:rPr lang="en-US" sz="1800" spc="-5" dirty="0">
                <a:effectLst/>
                <a:latin typeface="Times New Roman" panose="02020603050405020304" pitchFamily="18" charset="0"/>
                <a:ea typeface="Garamond" panose="02020404030301010803" pitchFamily="18" charset="0"/>
                <a:cs typeface="Mangal" panose="02040503050203030202" pitchFamily="18" charset="0"/>
              </a:rPr>
              <a:t>ri</a:t>
            </a:r>
            <a:r>
              <a:rPr lang="en-US" sz="1800" spc="-10" dirty="0">
                <a:effectLst/>
                <a:latin typeface="Times New Roman" panose="02020603050405020304" pitchFamily="18" charset="0"/>
                <a:ea typeface="Garamond" panose="02020404030301010803" pitchFamily="18" charset="0"/>
                <a:cs typeface="Mangal" panose="02040503050203030202" pitchFamily="18" charset="0"/>
              </a:rPr>
              <a:t>t</a:t>
            </a:r>
            <a:r>
              <a:rPr lang="en-US" sz="1800" spc="-5" dirty="0">
                <a:effectLst/>
                <a:latin typeface="Times New Roman" panose="02020603050405020304" pitchFamily="18" charset="0"/>
                <a:ea typeface="Garamond" panose="02020404030301010803" pitchFamily="18" charset="0"/>
                <a:cs typeface="Mangal" panose="02040503050203030202" pitchFamily="18" charset="0"/>
              </a:rPr>
              <a:t>y</a:t>
            </a:r>
            <a:r>
              <a:rPr lang="en-US" sz="1800" spc="-105" dirty="0">
                <a:effectLst/>
                <a:latin typeface="Times New Roman" panose="02020603050405020304" pitchFamily="18" charset="0"/>
                <a:ea typeface="Garamond" panose="02020404030301010803" pitchFamily="18" charset="0"/>
                <a:cs typeface="Mangal" panose="02040503050203030202" pitchFamily="18" charset="0"/>
              </a:rPr>
              <a:t> </a:t>
            </a:r>
            <a:r>
              <a:rPr lang="en-US" sz="1800" dirty="0">
                <a:effectLst/>
                <a:latin typeface="Times New Roman" panose="02020603050405020304" pitchFamily="18" charset="0"/>
                <a:ea typeface="Garamond" panose="02020404030301010803" pitchFamily="18" charset="0"/>
                <a:cs typeface="Mangal" panose="02040503050203030202" pitchFamily="18" charset="0"/>
              </a:rPr>
              <a:t>is</a:t>
            </a:r>
            <a:r>
              <a:rPr lang="en-US" sz="1800" spc="-105" dirty="0">
                <a:effectLst/>
                <a:latin typeface="Times New Roman" panose="02020603050405020304" pitchFamily="18" charset="0"/>
                <a:ea typeface="Garamond" panose="02020404030301010803" pitchFamily="18" charset="0"/>
                <a:cs typeface="Mangal" panose="02040503050203030202" pitchFamily="18" charset="0"/>
              </a:rPr>
              <a:t> </a:t>
            </a:r>
            <a:r>
              <a:rPr lang="en-US" sz="1800" dirty="0">
                <a:effectLst/>
                <a:latin typeface="Times New Roman" panose="02020603050405020304" pitchFamily="18" charset="0"/>
                <a:ea typeface="Garamond" panose="02020404030301010803" pitchFamily="18" charset="0"/>
                <a:cs typeface="Mangal" panose="02040503050203030202" pitchFamily="18" charset="0"/>
              </a:rPr>
              <a:t>deemed</a:t>
            </a:r>
            <a:r>
              <a:rPr lang="en-US" sz="1800" spc="-110" dirty="0">
                <a:effectLst/>
                <a:latin typeface="Times New Roman" panose="02020603050405020304" pitchFamily="18" charset="0"/>
                <a:ea typeface="Garamond" panose="02020404030301010803" pitchFamily="18" charset="0"/>
                <a:cs typeface="Mangal" panose="02040503050203030202" pitchFamily="18" charset="0"/>
              </a:rPr>
              <a:t> </a:t>
            </a:r>
            <a:r>
              <a:rPr lang="en-US" sz="1800" spc="-10" dirty="0">
                <a:effectLst/>
                <a:latin typeface="Times New Roman" panose="02020603050405020304" pitchFamily="18" charset="0"/>
                <a:ea typeface="Garamond" panose="02020404030301010803" pitchFamily="18" charset="0"/>
                <a:cs typeface="Mangal" panose="02040503050203030202" pitchFamily="18" charset="0"/>
              </a:rPr>
              <a:t>“v</a:t>
            </a:r>
            <a:r>
              <a:rPr lang="en-US" sz="1800" spc="-5" dirty="0">
                <a:effectLst/>
                <a:latin typeface="Times New Roman" panose="02020603050405020304" pitchFamily="18" charset="0"/>
                <a:ea typeface="Garamond" panose="02020404030301010803" pitchFamily="18" charset="0"/>
                <a:cs typeface="Mangal" panose="02040503050203030202" pitchFamily="18" charset="0"/>
              </a:rPr>
              <a:t>i</a:t>
            </a:r>
            <a:r>
              <a:rPr lang="en-US" sz="1800" spc="-10" dirty="0">
                <a:effectLst/>
                <a:latin typeface="Times New Roman" panose="02020603050405020304" pitchFamily="18" charset="0"/>
                <a:ea typeface="Garamond" panose="02020404030301010803" pitchFamily="18" charset="0"/>
                <a:cs typeface="Mangal" panose="02040503050203030202" pitchFamily="18" charset="0"/>
              </a:rPr>
              <a:t>t</a:t>
            </a:r>
            <a:r>
              <a:rPr lang="en-US" sz="1800" spc="-5" dirty="0">
                <a:effectLst/>
                <a:latin typeface="Times New Roman" panose="02020603050405020304" pitchFamily="18" charset="0"/>
                <a:ea typeface="Garamond" panose="02020404030301010803" pitchFamily="18" charset="0"/>
                <a:cs typeface="Mangal" panose="02040503050203030202" pitchFamily="18" charset="0"/>
              </a:rPr>
              <a:t>al</a:t>
            </a:r>
            <a:r>
              <a:rPr lang="en-US" sz="1800" spc="-10" dirty="0">
                <a:effectLst/>
                <a:latin typeface="Times New Roman" panose="02020603050405020304" pitchFamily="18" charset="0"/>
                <a:ea typeface="Garamond" panose="02020404030301010803" pitchFamily="18" charset="0"/>
                <a:cs typeface="Mangal" panose="02040503050203030202" pitchFamily="18" charset="0"/>
              </a:rPr>
              <a:t>”</a:t>
            </a:r>
            <a:r>
              <a:rPr lang="en-US" sz="1800" spc="-105" dirty="0">
                <a:effectLst/>
                <a:latin typeface="Times New Roman" panose="02020603050405020304" pitchFamily="18" charset="0"/>
                <a:ea typeface="Garamond" panose="02020404030301010803" pitchFamily="18" charset="0"/>
                <a:cs typeface="Mangal" panose="02040503050203030202" pitchFamily="18" charset="0"/>
              </a:rPr>
              <a:t> </a:t>
            </a:r>
            <a:r>
              <a:rPr lang="en-US" sz="1800" spc="-10" dirty="0">
                <a:effectLst/>
                <a:latin typeface="Times New Roman" panose="02020603050405020304" pitchFamily="18" charset="0"/>
                <a:ea typeface="Garamond" panose="02020404030301010803" pitchFamily="18" charset="0"/>
                <a:cs typeface="Mangal" panose="02040503050203030202" pitchFamily="18" charset="0"/>
              </a:rPr>
              <a:t>fo</a:t>
            </a:r>
            <a:r>
              <a:rPr lang="en-US" sz="1800" spc="-5" dirty="0">
                <a:effectLst/>
                <a:latin typeface="Times New Roman" panose="02020603050405020304" pitchFamily="18" charset="0"/>
                <a:ea typeface="Garamond" panose="02020404030301010803" pitchFamily="18" charset="0"/>
                <a:cs typeface="Mangal" panose="02040503050203030202" pitchFamily="18" charset="0"/>
              </a:rPr>
              <a:t>r</a:t>
            </a:r>
            <a:r>
              <a:rPr lang="en-US" sz="1800" spc="-105" dirty="0">
                <a:effectLst/>
                <a:latin typeface="Times New Roman" panose="02020603050405020304" pitchFamily="18" charset="0"/>
                <a:ea typeface="Garamond" panose="02020404030301010803" pitchFamily="18" charset="0"/>
                <a:cs typeface="Mangal" panose="02040503050203030202" pitchFamily="18" charset="0"/>
              </a:rPr>
              <a:t> </a:t>
            </a:r>
            <a:r>
              <a:rPr lang="en-US" sz="1800" dirty="0">
                <a:effectLst/>
                <a:latin typeface="Times New Roman" panose="02020603050405020304" pitchFamily="18" charset="0"/>
                <a:ea typeface="Garamond" panose="02020404030301010803" pitchFamily="18" charset="0"/>
                <a:cs typeface="Mangal" panose="02040503050203030202" pitchFamily="18" charset="0"/>
              </a:rPr>
              <a:t>the</a:t>
            </a:r>
            <a:r>
              <a:rPr lang="en-US" sz="1800" spc="-105" dirty="0">
                <a:effectLst/>
                <a:latin typeface="Times New Roman" panose="02020603050405020304" pitchFamily="18" charset="0"/>
                <a:ea typeface="Garamond" panose="02020404030301010803" pitchFamily="18" charset="0"/>
                <a:cs typeface="Mangal" panose="02040503050203030202" pitchFamily="18" charset="0"/>
              </a:rPr>
              <a:t> </a:t>
            </a:r>
            <a:r>
              <a:rPr lang="en-US" sz="1800" spc="-10" dirty="0">
                <a:effectLst/>
                <a:latin typeface="Times New Roman" panose="02020603050405020304" pitchFamily="18" charset="0"/>
                <a:ea typeface="Garamond" panose="02020404030301010803" pitchFamily="18" charset="0"/>
                <a:cs typeface="Mangal" panose="02040503050203030202" pitchFamily="18" charset="0"/>
              </a:rPr>
              <a:t>US’</a:t>
            </a:r>
            <a:r>
              <a:rPr lang="en-US" sz="1800" spc="-110" dirty="0">
                <a:effectLst/>
                <a:latin typeface="Times New Roman" panose="02020603050405020304" pitchFamily="18" charset="0"/>
                <a:ea typeface="Garamond" panose="02020404030301010803" pitchFamily="18" charset="0"/>
                <a:cs typeface="Mangal" panose="02040503050203030202" pitchFamily="18" charset="0"/>
              </a:rPr>
              <a:t> </a:t>
            </a:r>
            <a:r>
              <a:rPr lang="en-US" sz="1800" spc="-10" dirty="0">
                <a:effectLst/>
                <a:latin typeface="Times New Roman" panose="02020603050405020304" pitchFamily="18" charset="0"/>
                <a:ea typeface="Garamond" panose="02020404030301010803" pitchFamily="18" charset="0"/>
                <a:cs typeface="Mangal" panose="02040503050203030202" pitchFamily="18" charset="0"/>
              </a:rPr>
              <a:t>n</a:t>
            </a:r>
            <a:r>
              <a:rPr lang="en-US" sz="1800" spc="-5" dirty="0">
                <a:effectLst/>
                <a:latin typeface="Times New Roman" panose="02020603050405020304" pitchFamily="18" charset="0"/>
                <a:ea typeface="Garamond" panose="02020404030301010803" pitchFamily="18" charset="0"/>
                <a:cs typeface="Mangal" panose="02040503050203030202" pitchFamily="18" charset="0"/>
              </a:rPr>
              <a:t>a</a:t>
            </a:r>
            <a:r>
              <a:rPr lang="en-US" sz="1800" spc="-10" dirty="0">
                <a:effectLst/>
                <a:latin typeface="Times New Roman" panose="02020603050405020304" pitchFamily="18" charset="0"/>
                <a:ea typeface="Garamond" panose="02020404030301010803" pitchFamily="18" charset="0"/>
                <a:cs typeface="Mangal" panose="02040503050203030202" pitchFamily="18" charset="0"/>
              </a:rPr>
              <a:t>t</a:t>
            </a:r>
            <a:r>
              <a:rPr lang="en-US" sz="1800" spc="-5" dirty="0">
                <a:effectLst/>
                <a:latin typeface="Times New Roman" panose="02020603050405020304" pitchFamily="18" charset="0"/>
                <a:ea typeface="Garamond" panose="02020404030301010803" pitchFamily="18" charset="0"/>
                <a:cs typeface="Mangal" panose="02040503050203030202" pitchFamily="18" charset="0"/>
              </a:rPr>
              <a:t>i</a:t>
            </a:r>
            <a:r>
              <a:rPr lang="en-US" sz="1800" spc="-10" dirty="0">
                <a:effectLst/>
                <a:latin typeface="Times New Roman" panose="02020603050405020304" pitchFamily="18" charset="0"/>
                <a:ea typeface="Garamond" panose="02020404030301010803" pitchFamily="18" charset="0"/>
                <a:cs typeface="Mangal" panose="02040503050203030202" pitchFamily="18" charset="0"/>
              </a:rPr>
              <a:t>on</a:t>
            </a:r>
            <a:r>
              <a:rPr lang="en-US" sz="1800" spc="-5" dirty="0">
                <a:effectLst/>
                <a:latin typeface="Times New Roman" panose="02020603050405020304" pitchFamily="18" charset="0"/>
                <a:ea typeface="Garamond" panose="02020404030301010803" pitchFamily="18" charset="0"/>
                <a:cs typeface="Mangal" panose="02040503050203030202" pitchFamily="18" charset="0"/>
              </a:rPr>
              <a:t>al</a:t>
            </a:r>
            <a:r>
              <a:rPr lang="en-US" sz="1800" spc="-110" dirty="0">
                <a:effectLst/>
                <a:latin typeface="Times New Roman" panose="02020603050405020304" pitchFamily="18" charset="0"/>
                <a:ea typeface="Garamond" panose="02020404030301010803" pitchFamily="18" charset="0"/>
                <a:cs typeface="Mangal" panose="02040503050203030202" pitchFamily="18" charset="0"/>
              </a:rPr>
              <a:t> </a:t>
            </a:r>
            <a:r>
              <a:rPr lang="en-US" sz="1800" spc="-5" dirty="0">
                <a:effectLst/>
                <a:latin typeface="Times New Roman" panose="02020603050405020304" pitchFamily="18" charset="0"/>
                <a:ea typeface="Garamond" panose="02020404030301010803" pitchFamily="18" charset="0"/>
                <a:cs typeface="Mangal" panose="02040503050203030202" pitchFamily="18" charset="0"/>
              </a:rPr>
              <a:t>i</a:t>
            </a:r>
            <a:r>
              <a:rPr lang="en-US" sz="1800" spc="-10" dirty="0">
                <a:effectLst/>
                <a:latin typeface="Times New Roman" panose="02020603050405020304" pitchFamily="18" charset="0"/>
                <a:ea typeface="Garamond" panose="02020404030301010803" pitchFamily="18" charset="0"/>
                <a:cs typeface="Mangal" panose="02040503050203030202" pitchFamily="18" charset="0"/>
              </a:rPr>
              <a:t>nte</a:t>
            </a:r>
            <a:r>
              <a:rPr lang="en-US" sz="1800" spc="-5" dirty="0">
                <a:effectLst/>
                <a:latin typeface="Times New Roman" panose="02020603050405020304" pitchFamily="18" charset="0"/>
                <a:ea typeface="Garamond" panose="02020404030301010803" pitchFamily="18" charset="0"/>
                <a:cs typeface="Mangal" panose="02040503050203030202" pitchFamily="18" charset="0"/>
              </a:rPr>
              <a:t>r</a:t>
            </a:r>
            <a:r>
              <a:rPr lang="en-US" sz="1800" spc="-10" dirty="0">
                <a:effectLst/>
                <a:latin typeface="Times New Roman" panose="02020603050405020304" pitchFamily="18" charset="0"/>
                <a:ea typeface="Garamond" panose="02020404030301010803" pitchFamily="18" charset="0"/>
                <a:cs typeface="Mangal" panose="02040503050203030202" pitchFamily="18" charset="0"/>
              </a:rPr>
              <a:t>est,</a:t>
            </a:r>
            <a:r>
              <a:rPr lang="en-US" sz="1800" spc="-105" dirty="0">
                <a:effectLst/>
                <a:latin typeface="Times New Roman" panose="02020603050405020304" pitchFamily="18" charset="0"/>
                <a:ea typeface="Garamond" panose="02020404030301010803" pitchFamily="18" charset="0"/>
                <a:cs typeface="Mangal" panose="02040503050203030202" pitchFamily="18" charset="0"/>
              </a:rPr>
              <a:t> </a:t>
            </a:r>
            <a:r>
              <a:rPr lang="en-US" sz="1800" spc="-15" dirty="0">
                <a:effectLst/>
                <a:latin typeface="Times New Roman" panose="02020603050405020304" pitchFamily="18" charset="0"/>
                <a:ea typeface="Garamond" panose="02020404030301010803" pitchFamily="18" charset="0"/>
                <a:cs typeface="Mangal" panose="02040503050203030202" pitchFamily="18" charset="0"/>
              </a:rPr>
              <a:t>but</a:t>
            </a:r>
            <a:r>
              <a:rPr lang="en-US" sz="1800" spc="-105" dirty="0">
                <a:effectLst/>
                <a:latin typeface="Times New Roman" panose="02020603050405020304" pitchFamily="18" charset="0"/>
                <a:ea typeface="Garamond" panose="02020404030301010803" pitchFamily="18" charset="0"/>
                <a:cs typeface="Mangal" panose="02040503050203030202" pitchFamily="18" charset="0"/>
              </a:rPr>
              <a:t> </a:t>
            </a:r>
            <a:r>
              <a:rPr lang="en-US" sz="1800" spc="-10" dirty="0">
                <a:effectLst/>
                <a:latin typeface="Times New Roman" panose="02020603050405020304" pitchFamily="18" charset="0"/>
                <a:ea typeface="Garamond" panose="02020404030301010803" pitchFamily="18" charset="0"/>
                <a:cs typeface="Mangal" panose="02040503050203030202" pitchFamily="18" charset="0"/>
              </a:rPr>
              <a:t>the</a:t>
            </a:r>
            <a:r>
              <a:rPr lang="en-US" sz="1800" spc="-5" dirty="0">
                <a:effectLst/>
                <a:latin typeface="Times New Roman" panose="02020603050405020304" pitchFamily="18" charset="0"/>
                <a:ea typeface="Garamond" panose="02020404030301010803" pitchFamily="18" charset="0"/>
                <a:cs typeface="Mangal" panose="02040503050203030202" pitchFamily="18" charset="0"/>
              </a:rPr>
              <a:t>r</a:t>
            </a:r>
            <a:r>
              <a:rPr lang="en-US" sz="1800" spc="-10" dirty="0">
                <a:effectLst/>
                <a:latin typeface="Times New Roman" panose="02020603050405020304" pitchFamily="18" charset="0"/>
                <a:ea typeface="Garamond" panose="02020404030301010803" pitchFamily="18" charset="0"/>
                <a:cs typeface="Mangal" panose="02040503050203030202" pitchFamily="18" charset="0"/>
              </a:rPr>
              <a:t>e</a:t>
            </a:r>
            <a:r>
              <a:rPr lang="en-US" sz="1800" spc="-105" dirty="0">
                <a:effectLst/>
                <a:latin typeface="Times New Roman" panose="02020603050405020304" pitchFamily="18" charset="0"/>
                <a:ea typeface="Garamond" panose="02020404030301010803" pitchFamily="18" charset="0"/>
                <a:cs typeface="Mangal" panose="02040503050203030202" pitchFamily="18" charset="0"/>
              </a:rPr>
              <a:t> </a:t>
            </a:r>
            <a:r>
              <a:rPr lang="en-US" sz="1800" dirty="0">
                <a:effectLst/>
                <a:latin typeface="Times New Roman" panose="02020603050405020304" pitchFamily="18" charset="0"/>
                <a:ea typeface="Garamond" panose="02020404030301010803" pitchFamily="18" charset="0"/>
                <a:cs typeface="Mangal" panose="02040503050203030202" pitchFamily="18" charset="0"/>
              </a:rPr>
              <a:t>is</a:t>
            </a:r>
            <a:r>
              <a:rPr lang="en-US" sz="1800" spc="-110" dirty="0">
                <a:effectLst/>
                <a:latin typeface="Times New Roman" panose="02020603050405020304" pitchFamily="18" charset="0"/>
                <a:ea typeface="Garamond" panose="02020404030301010803" pitchFamily="18" charset="0"/>
                <a:cs typeface="Mangal" panose="02040503050203030202" pitchFamily="18" charset="0"/>
              </a:rPr>
              <a:t> </a:t>
            </a:r>
            <a:r>
              <a:rPr lang="en-US" sz="1800" spc="-5" dirty="0">
                <a:effectLst/>
                <a:latin typeface="Times New Roman" panose="02020603050405020304" pitchFamily="18" charset="0"/>
                <a:ea typeface="Garamond" panose="02020404030301010803" pitchFamily="18" charset="0"/>
                <a:cs typeface="Mangal" panose="02040503050203030202" pitchFamily="18" charset="0"/>
              </a:rPr>
              <a:t>r</a:t>
            </a:r>
            <a:r>
              <a:rPr lang="en-US" sz="1800" spc="-10" dirty="0">
                <a:effectLst/>
                <a:latin typeface="Times New Roman" panose="02020603050405020304" pitchFamily="18" charset="0"/>
                <a:ea typeface="Garamond" panose="02020404030301010803" pitchFamily="18" charset="0"/>
                <a:cs typeface="Mangal" panose="02040503050203030202" pitchFamily="18" charset="0"/>
              </a:rPr>
              <a:t>e</a:t>
            </a:r>
            <a:r>
              <a:rPr lang="en-US" sz="1800" spc="-5" dirty="0">
                <a:effectLst/>
                <a:latin typeface="Times New Roman" panose="02020603050405020304" pitchFamily="18" charset="0"/>
                <a:ea typeface="Garamond" panose="02020404030301010803" pitchFamily="18" charset="0"/>
                <a:cs typeface="Mangal" panose="02040503050203030202" pitchFamily="18" charset="0"/>
              </a:rPr>
              <a:t>la</a:t>
            </a:r>
            <a:r>
              <a:rPr lang="en-US" sz="1800" spc="-10" dirty="0">
                <a:effectLst/>
                <a:latin typeface="Times New Roman" panose="02020603050405020304" pitchFamily="18" charset="0"/>
                <a:ea typeface="Garamond" panose="02020404030301010803" pitchFamily="18" charset="0"/>
                <a:cs typeface="Mangal" panose="02040503050203030202" pitchFamily="18" charset="0"/>
              </a:rPr>
              <a:t>t</a:t>
            </a:r>
            <a:r>
              <a:rPr lang="en-US" sz="1800" spc="-5" dirty="0">
                <a:effectLst/>
                <a:latin typeface="Times New Roman" panose="02020603050405020304" pitchFamily="18" charset="0"/>
                <a:ea typeface="Garamond" panose="02020404030301010803" pitchFamily="18" charset="0"/>
                <a:cs typeface="Mangal" panose="02040503050203030202" pitchFamily="18" charset="0"/>
              </a:rPr>
              <a:t>i</a:t>
            </a:r>
            <a:r>
              <a:rPr lang="en-US" sz="1800" spc="-10" dirty="0">
                <a:effectLst/>
                <a:latin typeface="Times New Roman" panose="02020603050405020304" pitchFamily="18" charset="0"/>
                <a:ea typeface="Garamond" panose="02020404030301010803" pitchFamily="18" charset="0"/>
                <a:cs typeface="Mangal" panose="02040503050203030202" pitchFamily="18" charset="0"/>
              </a:rPr>
              <a:t>ve</a:t>
            </a:r>
            <a:r>
              <a:rPr lang="en-US" sz="1800" spc="-5" dirty="0">
                <a:effectLst/>
                <a:latin typeface="Times New Roman" panose="02020603050405020304" pitchFamily="18" charset="0"/>
                <a:ea typeface="Garamond" panose="02020404030301010803" pitchFamily="18" charset="0"/>
                <a:cs typeface="Mangal" panose="02040503050203030202" pitchFamily="18" charset="0"/>
              </a:rPr>
              <a:t>ly</a:t>
            </a:r>
            <a:r>
              <a:rPr lang="en-US" sz="1800" spc="-105" dirty="0">
                <a:effectLst/>
                <a:latin typeface="Times New Roman" panose="02020603050405020304" pitchFamily="18" charset="0"/>
                <a:ea typeface="Garamond" panose="02020404030301010803" pitchFamily="18" charset="0"/>
                <a:cs typeface="Mangal" panose="02040503050203030202" pitchFamily="18" charset="0"/>
              </a:rPr>
              <a:t> </a:t>
            </a:r>
            <a:r>
              <a:rPr lang="en-US" sz="1800" spc="-5" dirty="0">
                <a:effectLst/>
                <a:latin typeface="Times New Roman" panose="02020603050405020304" pitchFamily="18" charset="0"/>
                <a:ea typeface="Garamond" panose="02020404030301010803" pitchFamily="18" charset="0"/>
                <a:cs typeface="Mangal" panose="02040503050203030202" pitchFamily="18" charset="0"/>
              </a:rPr>
              <a:t>li</a:t>
            </a:r>
            <a:r>
              <a:rPr lang="en-US" sz="1800" spc="-10" dirty="0">
                <a:effectLst/>
                <a:latin typeface="Times New Roman" panose="02020603050405020304" pitchFamily="18" charset="0"/>
                <a:ea typeface="Garamond" panose="02020404030301010803" pitchFamily="18" charset="0"/>
                <a:cs typeface="Mangal" panose="02040503050203030202" pitchFamily="18" charset="0"/>
              </a:rPr>
              <a:t>ttle</a:t>
            </a:r>
            <a:r>
              <a:rPr lang="en-US" sz="1800" spc="-105" dirty="0">
                <a:effectLst/>
                <a:latin typeface="Times New Roman" panose="02020603050405020304" pitchFamily="18" charset="0"/>
                <a:ea typeface="Garamond" panose="02020404030301010803" pitchFamily="18" charset="0"/>
                <a:cs typeface="Mangal" panose="02040503050203030202" pitchFamily="18" charset="0"/>
              </a:rPr>
              <a:t> </a:t>
            </a:r>
            <a:r>
              <a:rPr lang="en-US" sz="1800" spc="-10" dirty="0">
                <a:effectLst/>
                <a:latin typeface="Times New Roman" panose="02020603050405020304" pitchFamily="18" charset="0"/>
                <a:ea typeface="Garamond" panose="02020404030301010803" pitchFamily="18" charset="0"/>
                <a:cs typeface="Mangal" panose="02040503050203030202" pitchFamily="18" charset="0"/>
              </a:rPr>
              <a:t>d</a:t>
            </a:r>
            <a:r>
              <a:rPr lang="en-US" sz="1800" spc="-5" dirty="0">
                <a:effectLst/>
                <a:latin typeface="Times New Roman" panose="02020603050405020304" pitchFamily="18" charset="0"/>
                <a:ea typeface="Garamond" panose="02020404030301010803" pitchFamily="18" charset="0"/>
                <a:cs typeface="Mangal" panose="02040503050203030202" pitchFamily="18" charset="0"/>
              </a:rPr>
              <a:t>a</a:t>
            </a:r>
            <a:r>
              <a:rPr lang="en-US" sz="1800" spc="-10" dirty="0">
                <a:effectLst/>
                <a:latin typeface="Times New Roman" panose="02020603050405020304" pitchFamily="18" charset="0"/>
                <a:ea typeface="Garamond" panose="02020404030301010803" pitchFamily="18" charset="0"/>
                <a:cs typeface="Mangal" panose="02040503050203030202" pitchFamily="18" charset="0"/>
              </a:rPr>
              <a:t>t</a:t>
            </a:r>
            <a:r>
              <a:rPr lang="en-US" sz="1800" spc="-5" dirty="0">
                <a:effectLst/>
                <a:latin typeface="Times New Roman" panose="02020603050405020304" pitchFamily="18" charset="0"/>
                <a:ea typeface="Garamond" panose="02020404030301010803" pitchFamily="18" charset="0"/>
                <a:cs typeface="Mangal" panose="02040503050203030202" pitchFamily="18" charset="0"/>
              </a:rPr>
              <a:t>a</a:t>
            </a:r>
            <a:r>
              <a:rPr lang="en-US" sz="1800" spc="415" dirty="0">
                <a:effectLst/>
                <a:latin typeface="Times New Roman" panose="02020603050405020304" pitchFamily="18" charset="0"/>
                <a:ea typeface="Garamond" panose="02020404030301010803" pitchFamily="18" charset="0"/>
                <a:cs typeface="Mangal" panose="02040503050203030202" pitchFamily="18" charset="0"/>
              </a:rPr>
              <a:t> </a:t>
            </a:r>
            <a:r>
              <a:rPr lang="en-US" sz="1800" spc="-10" dirty="0">
                <a:effectLst/>
                <a:latin typeface="Times New Roman" panose="02020603050405020304" pitchFamily="18" charset="0"/>
                <a:ea typeface="Garamond" panose="02020404030301010803" pitchFamily="18" charset="0"/>
                <a:cs typeface="Mangal" panose="02040503050203030202" pitchFamily="18" charset="0"/>
              </a:rPr>
              <a:t>o</a:t>
            </a:r>
            <a:r>
              <a:rPr lang="en-US" sz="1800" spc="-5" dirty="0">
                <a:effectLst/>
                <a:latin typeface="Times New Roman" panose="02020603050405020304" pitchFamily="18" charset="0"/>
                <a:ea typeface="Garamond" panose="02020404030301010803" pitchFamily="18" charset="0"/>
                <a:cs typeface="Mangal" panose="02040503050203030202" pitchFamily="18" charset="0"/>
              </a:rPr>
              <a:t>n</a:t>
            </a:r>
            <a:r>
              <a:rPr lang="en-US" sz="1800" spc="-60" dirty="0">
                <a:effectLst/>
                <a:latin typeface="Times New Roman" panose="02020603050405020304" pitchFamily="18" charset="0"/>
                <a:ea typeface="Garamond" panose="02020404030301010803" pitchFamily="18" charset="0"/>
                <a:cs typeface="Mangal" panose="02040503050203030202" pitchFamily="18" charset="0"/>
              </a:rPr>
              <a:t> </a:t>
            </a:r>
            <a:r>
              <a:rPr lang="en-US" sz="1800" dirty="0">
                <a:effectLst/>
                <a:latin typeface="Times New Roman" panose="02020603050405020304" pitchFamily="18" charset="0"/>
                <a:ea typeface="Garamond" panose="02020404030301010803" pitchFamily="18" charset="0"/>
                <a:cs typeface="Mangal" panose="02040503050203030202" pitchFamily="18" charset="0"/>
              </a:rPr>
              <a:t>this</a:t>
            </a:r>
            <a:r>
              <a:rPr lang="en-US" sz="1800" spc="-60" dirty="0">
                <a:effectLst/>
                <a:latin typeface="Times New Roman" panose="02020603050405020304" pitchFamily="18" charset="0"/>
                <a:ea typeface="Garamond" panose="02020404030301010803" pitchFamily="18" charset="0"/>
                <a:cs typeface="Mangal" panose="02040503050203030202" pitchFamily="18" charset="0"/>
              </a:rPr>
              <a:t> </a:t>
            </a:r>
            <a:r>
              <a:rPr lang="en-US" sz="1800" dirty="0">
                <a:effectLst/>
                <a:latin typeface="Times New Roman" panose="02020603050405020304" pitchFamily="18" charset="0"/>
                <a:ea typeface="Garamond" panose="02020404030301010803" pitchFamily="18" charset="0"/>
                <a:cs typeface="Mangal" panose="02040503050203030202" pitchFamily="18" charset="0"/>
              </a:rPr>
              <a:t>subject</a:t>
            </a:r>
            <a:r>
              <a:rPr lang="en-US" sz="1800" spc="-55" dirty="0">
                <a:effectLst/>
                <a:latin typeface="Times New Roman" panose="02020603050405020304" pitchFamily="18" charset="0"/>
                <a:ea typeface="Garamond" panose="02020404030301010803" pitchFamily="18" charset="0"/>
                <a:cs typeface="Mangal" panose="02040503050203030202" pitchFamily="18" charset="0"/>
              </a:rPr>
              <a:t> </a:t>
            </a:r>
            <a:r>
              <a:rPr lang="en-US" sz="1800" spc="-10" dirty="0">
                <a:effectLst/>
                <a:latin typeface="Times New Roman" panose="02020603050405020304" pitchFamily="18" charset="0"/>
                <a:ea typeface="Garamond" panose="02020404030301010803" pitchFamily="18" charset="0"/>
                <a:cs typeface="Mangal" panose="02040503050203030202" pitchFamily="18" charset="0"/>
              </a:rPr>
              <a:t>f</a:t>
            </a:r>
            <a:r>
              <a:rPr lang="en-US" sz="1800" spc="-5" dirty="0">
                <a:effectLst/>
                <a:latin typeface="Times New Roman" panose="02020603050405020304" pitchFamily="18" charset="0"/>
                <a:ea typeface="Garamond" panose="02020404030301010803" pitchFamily="18" charset="0"/>
                <a:cs typeface="Mangal" panose="02040503050203030202" pitchFamily="18" charset="0"/>
              </a:rPr>
              <a:t>r</a:t>
            </a:r>
            <a:r>
              <a:rPr lang="en-US" sz="1800" spc="-10" dirty="0">
                <a:effectLst/>
                <a:latin typeface="Times New Roman" panose="02020603050405020304" pitchFamily="18" charset="0"/>
                <a:ea typeface="Garamond" panose="02020404030301010803" pitchFamily="18" charset="0"/>
                <a:cs typeface="Mangal" panose="02040503050203030202" pitchFamily="18" charset="0"/>
              </a:rPr>
              <a:t>o</a:t>
            </a:r>
            <a:r>
              <a:rPr lang="en-US" sz="1800" spc="-5" dirty="0">
                <a:effectLst/>
                <a:latin typeface="Times New Roman" panose="02020603050405020304" pitchFamily="18" charset="0"/>
                <a:ea typeface="Garamond" panose="02020404030301010803" pitchFamily="18" charset="0"/>
                <a:cs typeface="Mangal" panose="02040503050203030202" pitchFamily="18" charset="0"/>
              </a:rPr>
              <a:t>m</a:t>
            </a:r>
            <a:r>
              <a:rPr lang="en-US" sz="1800" spc="-60" dirty="0">
                <a:effectLst/>
                <a:latin typeface="Times New Roman" panose="02020603050405020304" pitchFamily="18" charset="0"/>
                <a:ea typeface="Garamond" panose="02020404030301010803" pitchFamily="18" charset="0"/>
                <a:cs typeface="Mangal" panose="02040503050203030202" pitchFamily="18" charset="0"/>
              </a:rPr>
              <a:t> </a:t>
            </a:r>
            <a:r>
              <a:rPr lang="en-US" sz="1800" spc="-5" dirty="0">
                <a:effectLst/>
                <a:latin typeface="Times New Roman" panose="02020603050405020304" pitchFamily="18" charset="0"/>
                <a:ea typeface="Garamond" panose="02020404030301010803" pitchFamily="18" charset="0"/>
                <a:cs typeface="Mangal" panose="02040503050203030202" pitchFamily="18" charset="0"/>
              </a:rPr>
              <a:t>targ</a:t>
            </a:r>
            <a:r>
              <a:rPr lang="en-US" sz="1800" spc="-10" dirty="0">
                <a:effectLst/>
                <a:latin typeface="Times New Roman" panose="02020603050405020304" pitchFamily="18" charset="0"/>
                <a:ea typeface="Garamond" panose="02020404030301010803" pitchFamily="18" charset="0"/>
                <a:cs typeface="Mangal" panose="02040503050203030202" pitchFamily="18" charset="0"/>
              </a:rPr>
              <a:t>e</a:t>
            </a:r>
            <a:r>
              <a:rPr lang="en-US" sz="1800" spc="-5" dirty="0">
                <a:effectLst/>
                <a:latin typeface="Times New Roman" panose="02020603050405020304" pitchFamily="18" charset="0"/>
                <a:ea typeface="Garamond" panose="02020404030301010803" pitchFamily="18" charset="0"/>
                <a:cs typeface="Mangal" panose="02040503050203030202" pitchFamily="18" charset="0"/>
              </a:rPr>
              <a:t>t</a:t>
            </a:r>
            <a:r>
              <a:rPr lang="en-US" sz="1800" spc="-10" dirty="0">
                <a:effectLst/>
                <a:latin typeface="Times New Roman" panose="02020603050405020304" pitchFamily="18" charset="0"/>
                <a:ea typeface="Garamond" panose="02020404030301010803" pitchFamily="18" charset="0"/>
                <a:cs typeface="Mangal" panose="02040503050203030202" pitchFamily="18" charset="0"/>
              </a:rPr>
              <a:t>e</a:t>
            </a:r>
            <a:r>
              <a:rPr lang="en-US" sz="1800" spc="-5" dirty="0">
                <a:effectLst/>
                <a:latin typeface="Times New Roman" panose="02020603050405020304" pitchFamily="18" charset="0"/>
                <a:ea typeface="Garamond" panose="02020404030301010803" pitchFamily="18" charset="0"/>
                <a:cs typeface="Mangal" panose="02040503050203030202" pitchFamily="18" charset="0"/>
              </a:rPr>
              <a:t>d</a:t>
            </a:r>
            <a:r>
              <a:rPr lang="en-US" sz="1800" spc="-60" dirty="0">
                <a:effectLst/>
                <a:latin typeface="Times New Roman" panose="02020603050405020304" pitchFamily="18" charset="0"/>
                <a:ea typeface="Garamond" panose="02020404030301010803" pitchFamily="18" charset="0"/>
                <a:cs typeface="Mangal" panose="02040503050203030202" pitchFamily="18" charset="0"/>
              </a:rPr>
              <a:t> </a:t>
            </a:r>
            <a:r>
              <a:rPr lang="en-US" sz="1800" dirty="0">
                <a:effectLst/>
                <a:latin typeface="Times New Roman" panose="02020603050405020304" pitchFamily="18" charset="0"/>
                <a:ea typeface="Garamond" panose="02020404030301010803" pitchFamily="18" charset="0"/>
                <a:cs typeface="Mangal" panose="02040503050203030202" pitchFamily="18" charset="0"/>
              </a:rPr>
              <a:t>surveys</a:t>
            </a:r>
            <a:r>
              <a:rPr lang="en-US" sz="1800" spc="-55" dirty="0">
                <a:effectLst/>
                <a:latin typeface="Times New Roman" panose="02020603050405020304" pitchFamily="18" charset="0"/>
                <a:ea typeface="Garamond" panose="02020404030301010803" pitchFamily="18" charset="0"/>
                <a:cs typeface="Mangal" panose="02040503050203030202" pitchFamily="18" charset="0"/>
              </a:rPr>
              <a:t> </a:t>
            </a:r>
            <a:r>
              <a:rPr lang="en-US" sz="1800" spc="-10" dirty="0">
                <a:effectLst/>
                <a:latin typeface="Times New Roman" panose="02020603050405020304" pitchFamily="18" charset="0"/>
                <a:ea typeface="Garamond" panose="02020404030301010803" pitchFamily="18" charset="0"/>
                <a:cs typeface="Mangal" panose="02040503050203030202" pitchFamily="18" charset="0"/>
              </a:rPr>
              <a:t>of</a:t>
            </a:r>
            <a:r>
              <a:rPr lang="en-US" sz="1800" spc="-60" dirty="0">
                <a:effectLst/>
                <a:latin typeface="Times New Roman" panose="02020603050405020304" pitchFamily="18" charset="0"/>
                <a:ea typeface="Garamond" panose="02020404030301010803" pitchFamily="18" charset="0"/>
                <a:cs typeface="Mangal" panose="02040503050203030202" pitchFamily="18" charset="0"/>
              </a:rPr>
              <a:t> </a:t>
            </a:r>
            <a:r>
              <a:rPr lang="en-US" sz="1800" dirty="0">
                <a:effectLst/>
                <a:latin typeface="Times New Roman" panose="02020603050405020304" pitchFamily="18" charset="0"/>
                <a:ea typeface="Garamond" panose="02020404030301010803" pitchFamily="18" charset="0"/>
                <a:cs typeface="Mangal" panose="02040503050203030202" pitchFamily="18" charset="0"/>
              </a:rPr>
              <a:t>high-performing</a:t>
            </a:r>
            <a:r>
              <a:rPr lang="en-US" sz="1800" spc="-60" dirty="0">
                <a:effectLst/>
                <a:latin typeface="Times New Roman" panose="02020603050405020304" pitchFamily="18" charset="0"/>
                <a:ea typeface="Garamond" panose="02020404030301010803" pitchFamily="18" charset="0"/>
                <a:cs typeface="Mangal" panose="02040503050203030202" pitchFamily="18" charset="0"/>
              </a:rPr>
              <a:t> </a:t>
            </a:r>
            <a:r>
              <a:rPr lang="en-US" sz="1800" dirty="0">
                <a:effectLst/>
                <a:latin typeface="Times New Roman" panose="02020603050405020304" pitchFamily="18" charset="0"/>
                <a:ea typeface="Garamond" panose="02020404030301010803" pitchFamily="18" charset="0"/>
                <a:cs typeface="Mangal" panose="02040503050203030202" pitchFamily="18" charset="0"/>
              </a:rPr>
              <a:t>US</a:t>
            </a:r>
            <a:r>
              <a:rPr lang="en-US" sz="1800" spc="-55" dirty="0">
                <a:effectLst/>
                <a:latin typeface="Times New Roman" panose="02020603050405020304" pitchFamily="18" charset="0"/>
                <a:ea typeface="Garamond" panose="02020404030301010803" pitchFamily="18" charset="0"/>
                <a:cs typeface="Mangal" panose="02040503050203030202" pitchFamily="18" charset="0"/>
              </a:rPr>
              <a:t> </a:t>
            </a:r>
            <a:r>
              <a:rPr lang="en-US" sz="1800" spc="-5" dirty="0">
                <a:effectLst/>
                <a:latin typeface="Times New Roman" panose="02020603050405020304" pitchFamily="18" charset="0"/>
                <a:ea typeface="Garamond" panose="02020404030301010803" pitchFamily="18" charset="0"/>
                <a:cs typeface="Mangal" panose="02040503050203030202" pitchFamily="18" charset="0"/>
              </a:rPr>
              <a:t>r</a:t>
            </a:r>
            <a:r>
              <a:rPr lang="en-US" sz="1800" spc="-10" dirty="0">
                <a:effectLst/>
                <a:latin typeface="Times New Roman" panose="02020603050405020304" pitchFamily="18" charset="0"/>
                <a:ea typeface="Garamond" panose="02020404030301010803" pitchFamily="18" charset="0"/>
                <a:cs typeface="Mangal" panose="02040503050203030202" pitchFamily="18" charset="0"/>
              </a:rPr>
              <a:t>ese</a:t>
            </a:r>
            <a:r>
              <a:rPr lang="en-US" sz="1800" spc="-5" dirty="0">
                <a:effectLst/>
                <a:latin typeface="Times New Roman" panose="02020603050405020304" pitchFamily="18" charset="0"/>
                <a:ea typeface="Garamond" panose="02020404030301010803" pitchFamily="18" charset="0"/>
                <a:cs typeface="Mangal" panose="02040503050203030202" pitchFamily="18" charset="0"/>
              </a:rPr>
              <a:t>ar</a:t>
            </a:r>
            <a:r>
              <a:rPr lang="en-US" sz="1800" spc="-10" dirty="0">
                <a:effectLst/>
                <a:latin typeface="Times New Roman" panose="02020603050405020304" pitchFamily="18" charset="0"/>
                <a:ea typeface="Garamond" panose="02020404030301010803" pitchFamily="18" charset="0"/>
                <a:cs typeface="Mangal" panose="02040503050203030202" pitchFamily="18" charset="0"/>
              </a:rPr>
              <a:t>c</a:t>
            </a:r>
            <a:r>
              <a:rPr lang="en-US" sz="1800" spc="-5" dirty="0">
                <a:effectLst/>
                <a:latin typeface="Times New Roman" panose="02020603050405020304" pitchFamily="18" charset="0"/>
                <a:ea typeface="Garamond" panose="02020404030301010803" pitchFamily="18" charset="0"/>
                <a:cs typeface="Mangal" panose="02040503050203030202" pitchFamily="18" charset="0"/>
              </a:rPr>
              <a:t>h</a:t>
            </a:r>
            <a:r>
              <a:rPr lang="en-US" sz="1800" spc="-10" dirty="0">
                <a:effectLst/>
                <a:latin typeface="Times New Roman" panose="02020603050405020304" pitchFamily="18" charset="0"/>
                <a:ea typeface="Garamond" panose="02020404030301010803" pitchFamily="18" charset="0"/>
                <a:cs typeface="Mangal" panose="02040503050203030202" pitchFamily="18" charset="0"/>
              </a:rPr>
              <a:t>e</a:t>
            </a:r>
            <a:r>
              <a:rPr lang="en-US" sz="1800" spc="-5" dirty="0">
                <a:effectLst/>
                <a:latin typeface="Times New Roman" panose="02020603050405020304" pitchFamily="18" charset="0"/>
                <a:ea typeface="Garamond" panose="02020404030301010803" pitchFamily="18" charset="0"/>
                <a:cs typeface="Mangal" panose="02040503050203030202" pitchFamily="18" charset="0"/>
              </a:rPr>
              <a:t>r</a:t>
            </a:r>
            <a:r>
              <a:rPr lang="en-US" sz="1800" spc="-10" dirty="0">
                <a:effectLst/>
                <a:latin typeface="Times New Roman" panose="02020603050405020304" pitchFamily="18" charset="0"/>
                <a:ea typeface="Garamond" panose="02020404030301010803" pitchFamily="18" charset="0"/>
                <a:cs typeface="Mangal" panose="02040503050203030202" pitchFamily="18" charset="0"/>
              </a:rPr>
              <a:t>s</a:t>
            </a:r>
            <a:r>
              <a:rPr lang="en-US" sz="1800" spc="-5" dirty="0">
                <a:effectLst/>
                <a:latin typeface="Times New Roman" panose="02020603050405020304" pitchFamily="18" charset="0"/>
                <a:ea typeface="Garamond" panose="02020404030301010803" pitchFamily="18" charset="0"/>
                <a:cs typeface="Mangal" panose="02040503050203030202" pitchFamily="18" charset="0"/>
              </a:rPr>
              <a:t>.</a:t>
            </a:r>
          </a:p>
          <a:p>
            <a:pPr algn="just">
              <a:lnSpc>
                <a:spcPct val="150000"/>
              </a:lnSpc>
              <a:spcAft>
                <a:spcPts val="800"/>
              </a:spcAft>
            </a:pPr>
            <a:r>
              <a:rPr lang="en-US" sz="1800" spc="-15" dirty="0">
                <a:effectLst/>
                <a:latin typeface="Times New Roman" panose="02020603050405020304" pitchFamily="18" charset="0"/>
                <a:ea typeface="Calibri" panose="020F0502020204030204" pitchFamily="34" charset="0"/>
              </a:rPr>
              <a:t>I</a:t>
            </a:r>
            <a:r>
              <a:rPr lang="en-US" sz="1800" spc="-10" dirty="0">
                <a:effectLst/>
                <a:latin typeface="Times New Roman" panose="02020603050405020304" pitchFamily="18" charset="0"/>
                <a:ea typeface="Calibri" panose="020F0502020204030204" pitchFamily="34" charset="0"/>
              </a:rPr>
              <a:t>n</a:t>
            </a:r>
            <a:r>
              <a:rPr lang="en-US" sz="1800" spc="-80"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thi</a:t>
            </a:r>
            <a:r>
              <a:rPr lang="en-US" sz="1800" spc="-10" dirty="0">
                <a:effectLst/>
                <a:latin typeface="Times New Roman" panose="02020603050405020304" pitchFamily="18" charset="0"/>
                <a:ea typeface="Calibri" panose="020F0502020204030204" pitchFamily="34" charset="0"/>
              </a:rPr>
              <a:t>s</a:t>
            </a:r>
            <a:r>
              <a:rPr lang="en-US" sz="1800" spc="-75"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article,</a:t>
            </a:r>
            <a:r>
              <a:rPr lang="en-US" sz="1800" spc="-75" dirty="0">
                <a:effectLst/>
                <a:latin typeface="Times New Roman" panose="02020603050405020304" pitchFamily="18" charset="0"/>
                <a:ea typeface="Calibri" panose="020F0502020204030204" pitchFamily="34" charset="0"/>
              </a:rPr>
              <a:t> </a:t>
            </a:r>
            <a:r>
              <a:rPr lang="en-US" sz="1800" spc="-15" dirty="0">
                <a:effectLst/>
                <a:latin typeface="Times New Roman" panose="02020603050405020304" pitchFamily="18" charset="0"/>
                <a:ea typeface="Calibri" panose="020F0502020204030204" pitchFamily="34" charset="0"/>
              </a:rPr>
              <a:t>we</a:t>
            </a:r>
            <a:r>
              <a:rPr lang="en-US" sz="1800" spc="-75"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r</a:t>
            </a:r>
            <a:r>
              <a:rPr lang="en-US" sz="1800" spc="-15" dirty="0">
                <a:effectLst/>
                <a:latin typeface="Times New Roman" panose="02020603050405020304" pitchFamily="18" charset="0"/>
                <a:ea typeface="Calibri" panose="020F0502020204030204" pitchFamily="34" charset="0"/>
              </a:rPr>
              <a:t>epo</a:t>
            </a:r>
            <a:r>
              <a:rPr lang="en-US" sz="1800" spc="-10" dirty="0">
                <a:effectLst/>
                <a:latin typeface="Times New Roman" panose="02020603050405020304" pitchFamily="18" charset="0"/>
                <a:ea typeface="Calibri" panose="020F0502020204030204" pitchFamily="34" charset="0"/>
              </a:rPr>
              <a:t>rt</a:t>
            </a:r>
            <a:r>
              <a:rPr lang="en-US" sz="1800" spc="-75"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r</a:t>
            </a:r>
            <a:r>
              <a:rPr lang="en-US" sz="1800" spc="-15" dirty="0">
                <a:effectLst/>
                <a:latin typeface="Times New Roman" panose="02020603050405020304" pitchFamily="18" charset="0"/>
                <a:ea typeface="Calibri" panose="020F0502020204030204" pitchFamily="34" charset="0"/>
              </a:rPr>
              <a:t>es</a:t>
            </a:r>
            <a:r>
              <a:rPr lang="en-US" sz="1800" spc="-10" dirty="0">
                <a:effectLst/>
                <a:latin typeface="Times New Roman" panose="02020603050405020304" pitchFamily="18" charset="0"/>
                <a:ea typeface="Calibri" panose="020F0502020204030204" pitchFamily="34" charset="0"/>
              </a:rPr>
              <a:t>ul</a:t>
            </a:r>
            <a:r>
              <a:rPr lang="en-US" sz="1800" spc="-15" dirty="0">
                <a:effectLst/>
                <a:latin typeface="Times New Roman" panose="02020603050405020304" pitchFamily="18" charset="0"/>
                <a:ea typeface="Calibri" panose="020F0502020204030204" pitchFamily="34" charset="0"/>
              </a:rPr>
              <a:t>ts</a:t>
            </a:r>
            <a:r>
              <a:rPr lang="en-US" sz="1800" spc="-75" dirty="0">
                <a:effectLst/>
                <a:latin typeface="Times New Roman" panose="02020603050405020304" pitchFamily="18" charset="0"/>
                <a:ea typeface="Calibri" panose="020F0502020204030204" pitchFamily="34" charset="0"/>
              </a:rPr>
              <a:t> </a:t>
            </a:r>
            <a:r>
              <a:rPr lang="en-US" sz="1800" spc="-15" dirty="0">
                <a:effectLst/>
                <a:latin typeface="Times New Roman" panose="02020603050405020304" pitchFamily="18" charset="0"/>
                <a:ea typeface="Calibri" panose="020F0502020204030204" pitchFamily="34" charset="0"/>
              </a:rPr>
              <a:t>f</a:t>
            </a:r>
            <a:r>
              <a:rPr lang="en-US" sz="1800" spc="-10" dirty="0">
                <a:effectLst/>
                <a:latin typeface="Times New Roman" panose="02020603050405020304" pitchFamily="18" charset="0"/>
                <a:ea typeface="Calibri" panose="020F0502020204030204" pitchFamily="34" charset="0"/>
              </a:rPr>
              <a:t>r</a:t>
            </a:r>
            <a:r>
              <a:rPr lang="en-US" sz="1800" spc="-15" dirty="0">
                <a:effectLst/>
                <a:latin typeface="Times New Roman" panose="02020603050405020304" pitchFamily="18" charset="0"/>
                <a:ea typeface="Calibri" panose="020F0502020204030204" pitchFamily="34" charset="0"/>
              </a:rPr>
              <a:t>o</a:t>
            </a:r>
            <a:r>
              <a:rPr lang="en-US" sz="1800" spc="-10" dirty="0">
                <a:effectLst/>
                <a:latin typeface="Times New Roman" panose="02020603050405020304" pitchFamily="18" charset="0"/>
                <a:ea typeface="Calibri" panose="020F0502020204030204" pitchFamily="34" charset="0"/>
              </a:rPr>
              <a:t>m</a:t>
            </a:r>
            <a:r>
              <a:rPr lang="en-US" sz="1800" spc="-75"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an</a:t>
            </a:r>
            <a:r>
              <a:rPr lang="en-US" sz="1800" spc="-80" dirty="0">
                <a:effectLst/>
                <a:latin typeface="Times New Roman" panose="02020603050405020304" pitchFamily="18" charset="0"/>
                <a:ea typeface="Calibri" panose="020F0502020204030204" pitchFamily="34" charset="0"/>
              </a:rPr>
              <a:t> </a:t>
            </a:r>
            <a:r>
              <a:rPr lang="en-US" sz="1800" spc="-15" dirty="0">
                <a:effectLst/>
                <a:latin typeface="Times New Roman" panose="02020603050405020304" pitchFamily="18" charset="0"/>
                <a:ea typeface="Calibri" panose="020F0502020204030204" pitchFamily="34" charset="0"/>
              </a:rPr>
              <a:t>an</a:t>
            </a:r>
            <a:r>
              <a:rPr lang="en-US" sz="1800" spc="-20" dirty="0">
                <a:effectLst/>
                <a:latin typeface="Times New Roman" panose="02020603050405020304" pitchFamily="18" charset="0"/>
                <a:ea typeface="Calibri" panose="020F0502020204030204" pitchFamily="34" charset="0"/>
              </a:rPr>
              <a:t>o</a:t>
            </a:r>
            <a:r>
              <a:rPr lang="en-US" sz="1800" spc="-15" dirty="0">
                <a:effectLst/>
                <a:latin typeface="Times New Roman" panose="02020603050405020304" pitchFamily="18" charset="0"/>
                <a:ea typeface="Calibri" panose="020F0502020204030204" pitchFamily="34" charset="0"/>
              </a:rPr>
              <a:t>nym</a:t>
            </a:r>
            <a:r>
              <a:rPr lang="en-US" sz="1800" spc="-20" dirty="0">
                <a:effectLst/>
                <a:latin typeface="Times New Roman" panose="02020603050405020304" pitchFamily="18" charset="0"/>
                <a:ea typeface="Calibri" panose="020F0502020204030204" pitchFamily="34" charset="0"/>
              </a:rPr>
              <a:t>o</a:t>
            </a:r>
            <a:r>
              <a:rPr lang="en-US" sz="1800" spc="-15" dirty="0">
                <a:effectLst/>
                <a:latin typeface="Times New Roman" panose="02020603050405020304" pitchFamily="18" charset="0"/>
                <a:ea typeface="Calibri" panose="020F0502020204030204" pitchFamily="34" charset="0"/>
              </a:rPr>
              <a:t>u</a:t>
            </a:r>
            <a:r>
              <a:rPr lang="en-US" sz="1800" spc="-20" dirty="0">
                <a:effectLst/>
                <a:latin typeface="Times New Roman" panose="02020603050405020304" pitchFamily="18" charset="0"/>
                <a:ea typeface="Calibri" panose="020F0502020204030204" pitchFamily="34" charset="0"/>
              </a:rPr>
              <a:t>s,</a:t>
            </a:r>
            <a:r>
              <a:rPr lang="en-US" sz="1800" spc="-75" dirty="0">
                <a:effectLst/>
                <a:latin typeface="Times New Roman" panose="02020603050405020304" pitchFamily="18" charset="0"/>
                <a:ea typeface="Calibri" panose="020F0502020204030204" pitchFamily="34" charset="0"/>
              </a:rPr>
              <a:t> </a:t>
            </a:r>
            <a:r>
              <a:rPr lang="en-US" sz="1800" spc="-15" dirty="0">
                <a:effectLst/>
                <a:latin typeface="Times New Roman" panose="02020603050405020304" pitchFamily="18" charset="0"/>
                <a:ea typeface="Calibri" panose="020F0502020204030204" pitchFamily="34" charset="0"/>
              </a:rPr>
              <a:t>o</a:t>
            </a:r>
            <a:r>
              <a:rPr lang="en-US" sz="1800" spc="-10" dirty="0">
                <a:effectLst/>
                <a:latin typeface="Times New Roman" panose="02020603050405020304" pitchFamily="18" charset="0"/>
                <a:ea typeface="Calibri" panose="020F0502020204030204" pitchFamily="34" charset="0"/>
              </a:rPr>
              <a:t>nlin</a:t>
            </a:r>
            <a:r>
              <a:rPr lang="en-US" sz="1800" spc="-15" dirty="0">
                <a:effectLst/>
                <a:latin typeface="Times New Roman" panose="02020603050405020304" pitchFamily="18" charset="0"/>
                <a:ea typeface="Calibri" panose="020F0502020204030204" pitchFamily="34" charset="0"/>
              </a:rPr>
              <a:t>e</a:t>
            </a:r>
            <a:r>
              <a:rPr lang="en-US" sz="1800" spc="-75"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s</a:t>
            </a:r>
            <a:r>
              <a:rPr lang="en-US" sz="1800" spc="-5" dirty="0">
                <a:effectLst/>
                <a:latin typeface="Times New Roman" panose="02020603050405020304" pitchFamily="18" charset="0"/>
                <a:ea typeface="Calibri" panose="020F0502020204030204" pitchFamily="34" charset="0"/>
              </a:rPr>
              <a:t>ur</a:t>
            </a:r>
            <a:r>
              <a:rPr lang="en-US" sz="1800" spc="-10" dirty="0">
                <a:effectLst/>
                <a:latin typeface="Times New Roman" panose="02020603050405020304" pitchFamily="18" charset="0"/>
                <a:ea typeface="Calibri" panose="020F0502020204030204" pitchFamily="34" charset="0"/>
              </a:rPr>
              <a:t>ve</a:t>
            </a:r>
            <a:r>
              <a:rPr lang="en-US" sz="1800" spc="-5" dirty="0">
                <a:effectLst/>
                <a:latin typeface="Times New Roman" panose="02020603050405020304" pitchFamily="18" charset="0"/>
                <a:ea typeface="Calibri" panose="020F0502020204030204" pitchFamily="34" charset="0"/>
              </a:rPr>
              <a:t>y</a:t>
            </a:r>
            <a:r>
              <a:rPr lang="en-US" sz="1800" spc="-75" dirty="0">
                <a:effectLst/>
                <a:latin typeface="Times New Roman" panose="02020603050405020304" pitchFamily="18" charset="0"/>
                <a:ea typeface="Calibri" panose="020F0502020204030204" pitchFamily="34" charset="0"/>
              </a:rPr>
              <a:t> </a:t>
            </a:r>
            <a:r>
              <a:rPr lang="en-US" sz="1800" spc="-15" dirty="0">
                <a:effectLst/>
                <a:latin typeface="Times New Roman" panose="02020603050405020304" pitchFamily="18" charset="0"/>
                <a:ea typeface="Calibri" panose="020F0502020204030204" pitchFamily="34" charset="0"/>
              </a:rPr>
              <a:t>of</a:t>
            </a:r>
            <a:r>
              <a:rPr lang="en-US" sz="1800" spc="-75" dirty="0">
                <a:effectLst/>
                <a:latin typeface="Times New Roman" panose="02020603050405020304" pitchFamily="18" charset="0"/>
                <a:ea typeface="Calibri" panose="020F0502020204030204" pitchFamily="34" charset="0"/>
              </a:rPr>
              <a:t> </a:t>
            </a:r>
            <a:r>
              <a:rPr lang="en-US" sz="1800" spc="-30" dirty="0">
                <a:effectLst/>
                <a:latin typeface="Times New Roman" panose="02020603050405020304" pitchFamily="18" charset="0"/>
                <a:ea typeface="Calibri" panose="020F0502020204030204" pitchFamily="34" charset="0"/>
              </a:rPr>
              <a:t>U.S.</a:t>
            </a:r>
            <a:r>
              <a:rPr lang="en-US" sz="1800" spc="-75" dirty="0">
                <a:effectLst/>
                <a:latin typeface="Times New Roman" panose="02020603050405020304" pitchFamily="18" charset="0"/>
                <a:ea typeface="Calibri" panose="020F0502020204030204" pitchFamily="34" charset="0"/>
              </a:rPr>
              <a:t> </a:t>
            </a:r>
            <a:r>
              <a:rPr lang="en-US" sz="1800" spc="-20" dirty="0">
                <a:effectLst/>
                <a:latin typeface="Times New Roman" panose="02020603050405020304" pitchFamily="18" charset="0"/>
                <a:ea typeface="Calibri" panose="020F0502020204030204" pitchFamily="34" charset="0"/>
              </a:rPr>
              <a:t>N</a:t>
            </a:r>
            <a:r>
              <a:rPr lang="en-US" sz="1800" spc="-15" dirty="0">
                <a:effectLst/>
                <a:latin typeface="Times New Roman" panose="02020603050405020304" pitchFamily="18" charset="0"/>
                <a:ea typeface="Calibri" panose="020F0502020204030204" pitchFamily="34" charset="0"/>
              </a:rPr>
              <a:t>ational</a:t>
            </a:r>
            <a:r>
              <a:rPr lang="en-US" sz="1800" spc="-75"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S</a:t>
            </a:r>
            <a:r>
              <a:rPr lang="en-US" sz="1800" spc="-5" dirty="0">
                <a:effectLst/>
                <a:latin typeface="Times New Roman" panose="02020603050405020304" pitchFamily="18" charset="0"/>
                <a:ea typeface="Calibri" panose="020F0502020204030204" pitchFamily="34" charset="0"/>
              </a:rPr>
              <a:t>cien</a:t>
            </a:r>
            <a:r>
              <a:rPr lang="en-US" sz="1800" spc="-10" dirty="0">
                <a:effectLst/>
                <a:latin typeface="Times New Roman" panose="02020603050405020304" pitchFamily="18" charset="0"/>
                <a:ea typeface="Calibri" panose="020F0502020204030204" pitchFamily="34" charset="0"/>
              </a:rPr>
              <a:t>ce</a:t>
            </a:r>
            <a:r>
              <a:rPr lang="en-US" sz="1800" spc="-80" dirty="0">
                <a:effectLst/>
                <a:latin typeface="Times New Roman" panose="02020603050405020304" pitchFamily="18" charset="0"/>
                <a:ea typeface="Calibri" panose="020F0502020204030204" pitchFamily="34" charset="0"/>
              </a:rPr>
              <a:t> </a:t>
            </a:r>
            <a:r>
              <a:rPr lang="en-US" sz="1800" spc="-20" dirty="0">
                <a:effectLst/>
                <a:latin typeface="Times New Roman" panose="02020603050405020304" pitchFamily="18" charset="0"/>
                <a:ea typeface="Calibri" panose="020F0502020204030204" pitchFamily="34" charset="0"/>
              </a:rPr>
              <a:t>Fo</a:t>
            </a:r>
            <a:r>
              <a:rPr lang="en-US" sz="1800" spc="-15" dirty="0">
                <a:effectLst/>
                <a:latin typeface="Times New Roman" panose="02020603050405020304" pitchFamily="18" charset="0"/>
                <a:ea typeface="Calibri" panose="020F0502020204030204" pitchFamily="34" charset="0"/>
              </a:rPr>
              <a:t>undation</a:t>
            </a:r>
            <a:r>
              <a:rPr lang="en-US" sz="1800" spc="-75" dirty="0">
                <a:effectLst/>
                <a:latin typeface="Times New Roman" panose="02020603050405020304" pitchFamily="18" charset="0"/>
                <a:ea typeface="Calibri" panose="020F0502020204030204" pitchFamily="34" charset="0"/>
              </a:rPr>
              <a:t> </a:t>
            </a:r>
            <a:r>
              <a:rPr lang="en-US" sz="1800" spc="-15" dirty="0">
                <a:effectLst/>
                <a:latin typeface="Times New Roman" panose="02020603050405020304" pitchFamily="18" charset="0"/>
                <a:ea typeface="Calibri" panose="020F0502020204030204" pitchFamily="34" charset="0"/>
              </a:rPr>
              <a:t>(NSF)</a:t>
            </a:r>
            <a:r>
              <a:rPr lang="en-US" sz="1800" spc="480"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G</a:t>
            </a:r>
            <a:r>
              <a:rPr lang="en-US" sz="1800" spc="-5" dirty="0">
                <a:effectLst/>
                <a:latin typeface="Times New Roman" panose="02020603050405020304" pitchFamily="18" charset="0"/>
                <a:ea typeface="Calibri" panose="020F0502020204030204" pitchFamily="34" charset="0"/>
              </a:rPr>
              <a:t>raduat</a:t>
            </a:r>
            <a:r>
              <a:rPr lang="en-US" sz="1800" spc="-10" dirty="0">
                <a:effectLst/>
                <a:latin typeface="Times New Roman" panose="02020603050405020304" pitchFamily="18" charset="0"/>
                <a:ea typeface="Calibri" panose="020F0502020204030204" pitchFamily="34" charset="0"/>
              </a:rPr>
              <a:t>e</a:t>
            </a:r>
            <a:r>
              <a:rPr lang="en-US" sz="1800" spc="-80"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Research</a:t>
            </a:r>
            <a:r>
              <a:rPr lang="en-US" sz="1800" spc="-75"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Fe</a:t>
            </a:r>
            <a:r>
              <a:rPr lang="en-US" sz="1800" spc="-5" dirty="0">
                <a:effectLst/>
                <a:latin typeface="Times New Roman" panose="02020603050405020304" pitchFamily="18" charset="0"/>
                <a:ea typeface="Calibri" panose="020F0502020204030204" pitchFamily="34" charset="0"/>
              </a:rPr>
              <a:t>ll</a:t>
            </a:r>
            <a:r>
              <a:rPr lang="en-US" sz="1800" spc="-10" dirty="0">
                <a:effectLst/>
                <a:latin typeface="Times New Roman" panose="02020603050405020304" pitchFamily="18" charset="0"/>
                <a:ea typeface="Calibri" panose="020F0502020204030204" pitchFamily="34" charset="0"/>
              </a:rPr>
              <a:t>ows</a:t>
            </a:r>
            <a:r>
              <a:rPr lang="en-US" sz="1800" spc="-5" dirty="0">
                <a:effectLst/>
                <a:latin typeface="Times New Roman" panose="02020603050405020304" pitchFamily="18" charset="0"/>
                <a:ea typeface="Calibri" panose="020F0502020204030204" pitchFamily="34" charset="0"/>
              </a:rPr>
              <a:t>hi</a:t>
            </a:r>
            <a:r>
              <a:rPr lang="en-US" sz="1800" spc="-10" dirty="0">
                <a:effectLst/>
                <a:latin typeface="Times New Roman" panose="02020603050405020304" pitchFamily="18" charset="0"/>
                <a:ea typeface="Calibri" panose="020F0502020204030204" pitchFamily="34" charset="0"/>
              </a:rPr>
              <a:t>p</a:t>
            </a:r>
            <a:r>
              <a:rPr lang="en-US" sz="1800" spc="-80"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r</a:t>
            </a:r>
            <a:r>
              <a:rPr lang="en-US" sz="1800" spc="-10" dirty="0">
                <a:effectLst/>
                <a:latin typeface="Times New Roman" panose="02020603050405020304" pitchFamily="18" charset="0"/>
                <a:ea typeface="Calibri" panose="020F0502020204030204" pitchFamily="34" charset="0"/>
              </a:rPr>
              <a:t>ec</a:t>
            </a:r>
            <a:r>
              <a:rPr lang="en-US" sz="1800" spc="-5" dirty="0">
                <a:effectLst/>
                <a:latin typeface="Times New Roman" panose="02020603050405020304" pitchFamily="18" charset="0"/>
                <a:ea typeface="Calibri" panose="020F0502020204030204" pitchFamily="34" charset="0"/>
              </a:rPr>
              <a:t>i</a:t>
            </a:r>
            <a:r>
              <a:rPr lang="en-US" sz="1800" spc="-10" dirty="0">
                <a:effectLst/>
                <a:latin typeface="Times New Roman" panose="02020603050405020304" pitchFamily="18" charset="0"/>
                <a:ea typeface="Calibri" panose="020F0502020204030204" pitchFamily="34" charset="0"/>
              </a:rPr>
              <a:t>p</a:t>
            </a:r>
            <a:r>
              <a:rPr lang="en-US" sz="1800" spc="-5" dirty="0">
                <a:effectLst/>
                <a:latin typeface="Times New Roman" panose="02020603050405020304" pitchFamily="18" charset="0"/>
                <a:ea typeface="Calibri" panose="020F0502020204030204" pitchFamily="34" charset="0"/>
              </a:rPr>
              <a:t>ient</a:t>
            </a:r>
            <a:r>
              <a:rPr lang="en-US" sz="1800" spc="-10" dirty="0">
                <a:effectLst/>
                <a:latin typeface="Times New Roman" panose="02020603050405020304" pitchFamily="18" charset="0"/>
                <a:ea typeface="Calibri" panose="020F0502020204030204" pitchFamily="34" charset="0"/>
              </a:rPr>
              <a:t>s</a:t>
            </a:r>
            <a:r>
              <a:rPr lang="en-US" sz="1800" spc="-75"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(h</a:t>
            </a:r>
            <a:r>
              <a:rPr lang="en-US" sz="1800" spc="-10" dirty="0">
                <a:effectLst/>
                <a:latin typeface="Times New Roman" panose="02020603050405020304" pitchFamily="18" charset="0"/>
                <a:ea typeface="Calibri" panose="020F0502020204030204" pitchFamily="34" charset="0"/>
              </a:rPr>
              <a:t>e</a:t>
            </a:r>
            <a:r>
              <a:rPr lang="en-US" sz="1800" spc="-5" dirty="0">
                <a:effectLst/>
                <a:latin typeface="Times New Roman" panose="02020603050405020304" pitchFamily="18" charset="0"/>
                <a:ea typeface="Calibri" panose="020F0502020204030204" pitchFamily="34" charset="0"/>
              </a:rPr>
              <a:t>r</a:t>
            </a:r>
            <a:r>
              <a:rPr lang="en-US" sz="1800" spc="-10" dirty="0">
                <a:effectLst/>
                <a:latin typeface="Times New Roman" panose="02020603050405020304" pitchFamily="18" charset="0"/>
                <a:ea typeface="Calibri" panose="020F0502020204030204" pitchFamily="34" charset="0"/>
              </a:rPr>
              <a:t>e </a:t>
            </a:r>
            <a:r>
              <a:rPr lang="en-US" sz="1800" spc="-5" dirty="0">
                <a:effectLst/>
                <a:latin typeface="Times New Roman" panose="02020603050405020304" pitchFamily="18" charset="0"/>
                <a:ea typeface="Calibri" panose="020F0502020204030204" pitchFamily="34" charset="0"/>
              </a:rPr>
              <a:t>a</a:t>
            </a:r>
            <a:r>
              <a:rPr lang="en-US" sz="1800" spc="165" dirty="0">
                <a:effectLst/>
                <a:latin typeface="Times New Roman" panose="02020603050405020304" pitchFamily="18" charset="0"/>
                <a:ea typeface="Calibri" panose="020F0502020204030204" pitchFamily="34" charset="0"/>
              </a:rPr>
              <a:t> </a:t>
            </a:r>
            <a:r>
              <a:rPr lang="en-US" sz="1800" spc="-25" dirty="0">
                <a:effectLst/>
                <a:latin typeface="Times New Roman" panose="02020603050405020304" pitchFamily="18" charset="0"/>
                <a:ea typeface="Calibri" panose="020F0502020204030204" pitchFamily="34" charset="0"/>
              </a:rPr>
              <a:t>e</a:t>
            </a:r>
            <a:r>
              <a:rPr lang="en-US" sz="1800" spc="-20" dirty="0">
                <a:effectLst/>
                <a:latin typeface="Times New Roman" panose="02020603050405020304" pitchFamily="18" charset="0"/>
                <a:ea typeface="Calibri" panose="020F0502020204030204" pitchFamily="34" charset="0"/>
              </a:rPr>
              <a:t>r</a:t>
            </a:r>
            <a:r>
              <a:rPr lang="en-US" sz="1800" spc="-25" dirty="0">
                <a:effectLst/>
                <a:latin typeface="Times New Roman" panose="02020603050405020304" pitchFamily="18" charset="0"/>
                <a:ea typeface="Calibri" panose="020F0502020204030204" pitchFamily="34" charset="0"/>
              </a:rPr>
              <a:t>,</a:t>
            </a:r>
            <a:r>
              <a:rPr lang="en-US" sz="1800" spc="-80"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“NSF</a:t>
            </a:r>
            <a:r>
              <a:rPr lang="en-US" sz="1800" spc="-75" dirty="0">
                <a:effectLst/>
                <a:latin typeface="Times New Roman" panose="02020603050405020304" pitchFamily="18" charset="0"/>
                <a:ea typeface="Calibri" panose="020F0502020204030204" pitchFamily="34" charset="0"/>
              </a:rPr>
              <a:t> </a:t>
            </a:r>
            <a:r>
              <a:rPr lang="en-US" sz="1800" spc="-15" dirty="0">
                <a:effectLst/>
                <a:latin typeface="Times New Roman" panose="02020603050405020304" pitchFamily="18" charset="0"/>
                <a:ea typeface="Calibri" panose="020F0502020204030204" pitchFamily="34" charset="0"/>
              </a:rPr>
              <a:t>Fe</a:t>
            </a:r>
            <a:r>
              <a:rPr lang="en-US" sz="1800" spc="-10" dirty="0">
                <a:effectLst/>
                <a:latin typeface="Times New Roman" panose="02020603050405020304" pitchFamily="18" charset="0"/>
                <a:ea typeface="Calibri" panose="020F0502020204030204" pitchFamily="34" charset="0"/>
              </a:rPr>
              <a:t>l</a:t>
            </a:r>
            <a:r>
              <a:rPr lang="en-US" sz="1800" spc="-15" dirty="0">
                <a:effectLst/>
                <a:latin typeface="Times New Roman" panose="02020603050405020304" pitchFamily="18" charset="0"/>
                <a:ea typeface="Calibri" panose="020F0502020204030204" pitchFamily="34" charset="0"/>
              </a:rPr>
              <a:t>lows”</a:t>
            </a:r>
            <a:r>
              <a:rPr lang="en-US" sz="1800" spc="-80"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o</a:t>
            </a:r>
            <a:r>
              <a:rPr lang="en-US" sz="1800" spc="-5" dirty="0">
                <a:effectLst/>
                <a:latin typeface="Times New Roman" panose="02020603050405020304" pitchFamily="18" charset="0"/>
                <a:ea typeface="Calibri" panose="020F0502020204030204" pitchFamily="34" charset="0"/>
              </a:rPr>
              <a:t>r</a:t>
            </a:r>
            <a:r>
              <a:rPr lang="en-US" sz="1800" spc="-75" dirty="0">
                <a:effectLst/>
                <a:latin typeface="Times New Roman" panose="02020603050405020304" pitchFamily="18" charset="0"/>
                <a:ea typeface="Calibri" panose="020F0502020204030204" pitchFamily="34" charset="0"/>
              </a:rPr>
              <a:t> </a:t>
            </a:r>
            <a:r>
              <a:rPr lang="en-US" sz="1800" spc="-15" dirty="0">
                <a:effectLst/>
                <a:latin typeface="Times New Roman" panose="02020603050405020304" pitchFamily="18" charset="0"/>
                <a:ea typeface="Calibri" panose="020F0502020204030204" pitchFamily="34" charset="0"/>
              </a:rPr>
              <a:t>“Fe</a:t>
            </a:r>
            <a:r>
              <a:rPr lang="en-US" sz="1800" spc="-10" dirty="0">
                <a:effectLst/>
                <a:latin typeface="Times New Roman" panose="02020603050405020304" pitchFamily="18" charset="0"/>
                <a:ea typeface="Calibri" panose="020F0502020204030204" pitchFamily="34" charset="0"/>
              </a:rPr>
              <a:t>l</a:t>
            </a:r>
            <a:r>
              <a:rPr lang="en-US" sz="1800" spc="-15" dirty="0">
                <a:effectLst/>
                <a:latin typeface="Times New Roman" panose="02020603050405020304" pitchFamily="18" charset="0"/>
                <a:ea typeface="Calibri" panose="020F0502020204030204" pitchFamily="34" charset="0"/>
              </a:rPr>
              <a:t>lows”</a:t>
            </a:r>
            <a:r>
              <a:rPr lang="en-US" sz="1800" spc="-10" dirty="0">
                <a:effectLst/>
                <a:latin typeface="Times New Roman" panose="02020603050405020304" pitchFamily="18" charset="0"/>
                <a:ea typeface="Calibri" panose="020F0502020204030204" pitchFamily="34" charset="0"/>
              </a:rPr>
              <a:t>)</a:t>
            </a:r>
            <a:r>
              <a:rPr lang="en-US" sz="1800" spc="-75"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o</a:t>
            </a:r>
            <a:r>
              <a:rPr lang="en-US" sz="1800" spc="-5" dirty="0">
                <a:effectLst/>
                <a:latin typeface="Times New Roman" panose="02020603050405020304" pitchFamily="18" charset="0"/>
                <a:ea typeface="Calibri" panose="020F0502020204030204" pitchFamily="34" charset="0"/>
              </a:rPr>
              <a:t>n</a:t>
            </a:r>
            <a:r>
              <a:rPr lang="en-US" sz="1800" spc="-80"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their</a:t>
            </a:r>
            <a:r>
              <a:rPr lang="en-US" sz="1800" spc="-75"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pe</a:t>
            </a:r>
            <a:r>
              <a:rPr lang="en-US" sz="1800" spc="-5" dirty="0">
                <a:effectLst/>
                <a:latin typeface="Times New Roman" panose="02020603050405020304" pitchFamily="18" charset="0"/>
                <a:ea typeface="Calibri" panose="020F0502020204030204" pitchFamily="34" charset="0"/>
              </a:rPr>
              <a:t>r</a:t>
            </a:r>
            <a:r>
              <a:rPr lang="en-US" sz="1800" spc="-10" dirty="0">
                <a:effectLst/>
                <a:latin typeface="Times New Roman" panose="02020603050405020304" pitchFamily="18" charset="0"/>
                <a:ea typeface="Calibri" panose="020F0502020204030204" pitchFamily="34" charset="0"/>
              </a:rPr>
              <a:t>cep</a:t>
            </a:r>
            <a:r>
              <a:rPr lang="en-US" sz="1800" spc="-5" dirty="0">
                <a:effectLst/>
                <a:latin typeface="Times New Roman" panose="02020603050405020304" pitchFamily="18" charset="0"/>
                <a:ea typeface="Calibri" panose="020F0502020204030204" pitchFamily="34" charset="0"/>
              </a:rPr>
              <a:t>ti</a:t>
            </a:r>
            <a:r>
              <a:rPr lang="en-US" sz="1800" spc="-10" dirty="0">
                <a:effectLst/>
                <a:latin typeface="Times New Roman" panose="02020603050405020304" pitchFamily="18" charset="0"/>
                <a:ea typeface="Calibri" panose="020F0502020204030204" pitchFamily="34" charset="0"/>
              </a:rPr>
              <a:t>o</a:t>
            </a:r>
            <a:r>
              <a:rPr lang="en-US" sz="1800" spc="-5" dirty="0">
                <a:effectLst/>
                <a:latin typeface="Times New Roman" panose="02020603050405020304" pitchFamily="18" charset="0"/>
                <a:ea typeface="Calibri" panose="020F0502020204030204" pitchFamily="34" charset="0"/>
              </a:rPr>
              <a:t>n</a:t>
            </a:r>
            <a:r>
              <a:rPr lang="en-US" sz="1800" spc="-10" dirty="0">
                <a:effectLst/>
                <a:latin typeface="Times New Roman" panose="02020603050405020304" pitchFamily="18" charset="0"/>
                <a:ea typeface="Calibri" panose="020F0502020204030204" pitchFamily="34" charset="0"/>
              </a:rPr>
              <a:t>s</a:t>
            </a:r>
            <a:r>
              <a:rPr lang="en-US" sz="1800" spc="-80"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of</a:t>
            </a:r>
            <a:r>
              <a:rPr lang="en-US" sz="1800" spc="-75"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STE</a:t>
            </a:r>
            <a:r>
              <a:rPr lang="en-US" sz="1800" spc="-5" dirty="0">
                <a:effectLst/>
                <a:latin typeface="Times New Roman" panose="02020603050405020304" pitchFamily="18" charset="0"/>
                <a:ea typeface="Calibri" panose="020F0502020204030204" pitchFamily="34" charset="0"/>
              </a:rPr>
              <a:t>M</a:t>
            </a:r>
            <a:r>
              <a:rPr lang="en-US" sz="1800" spc="335"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and</a:t>
            </a:r>
            <a:r>
              <a:rPr lang="en-US" sz="1800" spc="-55"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academia.</a:t>
            </a:r>
            <a:endParaRPr lang="en-IN" sz="1800" dirty="0">
              <a:effectLst/>
              <a:latin typeface="Garamond" panose="02020404030301010803" pitchFamily="18" charset="0"/>
              <a:ea typeface="Garamond" panose="02020404030301010803" pitchFamily="18" charset="0"/>
              <a:cs typeface="Mangal" panose="02040503050203030202" pitchFamily="18" charset="0"/>
            </a:endParaRPr>
          </a:p>
          <a:p>
            <a:pPr algn="just">
              <a:lnSpc>
                <a:spcPct val="150000"/>
              </a:lnSpc>
              <a:spcAft>
                <a:spcPts val="800"/>
              </a:spcAft>
            </a:pPr>
            <a:endParaRPr lang="en-US" sz="1600" spc="-10" dirty="0">
              <a:latin typeface="Times New Roman" panose="02020603050405020304" pitchFamily="18" charset="0"/>
              <a:ea typeface="Calibri" panose="020F0502020204030204" pitchFamily="34" charset="0"/>
              <a:cs typeface="Times New Roman" panose="02020603050405020304" pitchFamily="18" charset="0"/>
            </a:endParaRPr>
          </a:p>
          <a:p>
            <a:pPr marL="0" indent="0" algn="just">
              <a:lnSpc>
                <a:spcPct val="150000"/>
              </a:lnSpc>
              <a:spcAft>
                <a:spcPts val="800"/>
              </a:spcAft>
              <a:buNone/>
            </a:pPr>
            <a:endParaRPr lang="en-US" sz="1800" spc="-10" dirty="0">
              <a:effectLst/>
              <a:latin typeface="Times New Roman" panose="02020603050405020304" pitchFamily="18" charset="0"/>
              <a:ea typeface="Calibri" panose="020F0502020204030204" pitchFamily="34" charset="0"/>
            </a:endParaRPr>
          </a:p>
        </p:txBody>
      </p:sp>
      <p:sp>
        <p:nvSpPr>
          <p:cNvPr id="13314" name="AutoShape 2" descr="Powerpoint Background Images - Free Download on Freepik"/>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IN"/>
          </a:p>
        </p:txBody>
      </p:sp>
      <p:sp>
        <p:nvSpPr>
          <p:cNvPr id="13316" name="AutoShape 4" descr="Ppt Background Vectors &amp; Illustrations for Free Download | Freepik"/>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IN"/>
          </a:p>
        </p:txBody>
      </p:sp>
    </p:spTree>
    <p:extLst>
      <p:ext uri="{BB962C8B-B14F-4D97-AF65-F5344CB8AC3E}">
        <p14:creationId xmlns:p14="http://schemas.microsoft.com/office/powerpoint/2010/main" val="296348469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0CDD06-2EA4-FD19-8480-A79A198F9D7D}"/>
            </a:ext>
          </a:extLst>
        </p:cNvPr>
        <p:cNvGrpSpPr/>
        <p:nvPr/>
      </p:nvGrpSpPr>
      <p:grpSpPr>
        <a:xfrm>
          <a:off x="0" y="0"/>
          <a:ext cx="0" cy="0"/>
          <a:chOff x="0" y="0"/>
          <a:chExt cx="0" cy="0"/>
        </a:xfrm>
      </p:grpSpPr>
      <p:pic>
        <p:nvPicPr>
          <p:cNvPr id="4" name="Picture 2" descr="Ppt Background Vectors &amp; Illustrations for Free Download | Freepik">
            <a:extLst>
              <a:ext uri="{FF2B5EF4-FFF2-40B4-BE49-F238E27FC236}">
                <a16:creationId xmlns:a16="http://schemas.microsoft.com/office/drawing/2014/main" id="{766EFA1D-6FB9-EB48-464C-96E4A12AA0B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1999"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E72A29B7-7CD3-1CF8-9D3E-6C00AF948810}"/>
              </a:ext>
            </a:extLst>
          </p:cNvPr>
          <p:cNvSpPr>
            <a:spLocks noGrp="1"/>
          </p:cNvSpPr>
          <p:nvPr>
            <p:ph type="title"/>
          </p:nvPr>
        </p:nvSpPr>
        <p:spPr>
          <a:xfrm>
            <a:off x="139485" y="0"/>
            <a:ext cx="11918195" cy="1146876"/>
          </a:xfrm>
        </p:spPr>
        <p:txBody>
          <a:bodyPr>
            <a:normAutofit/>
          </a:bodyPr>
          <a:lstStyle/>
          <a:p>
            <a:pPr algn="ctr"/>
            <a:r>
              <a:rPr lang="en-US" sz="3500" b="1" dirty="0">
                <a:latin typeface="Times New Roman" panose="02020603050405020304" pitchFamily="18" charset="0"/>
                <a:cs typeface="Times New Roman" panose="02020603050405020304" pitchFamily="18" charset="0"/>
              </a:rPr>
              <a:t>METHODS</a:t>
            </a:r>
            <a:endParaRPr lang="en-IN" sz="3500" b="1" dirty="0">
              <a:latin typeface="Times New Roman" panose="02020603050405020304" pitchFamily="18" charset="0"/>
              <a:cs typeface="Times New Roman" panose="02020603050405020304" pitchFamily="18" charset="0"/>
            </a:endParaRPr>
          </a:p>
        </p:txBody>
      </p:sp>
      <p:sp>
        <p:nvSpPr>
          <p:cNvPr id="5" name="Content Placeholder 2">
            <a:extLst>
              <a:ext uri="{FF2B5EF4-FFF2-40B4-BE49-F238E27FC236}">
                <a16:creationId xmlns:a16="http://schemas.microsoft.com/office/drawing/2014/main" id="{0E2D57B8-4BB0-5ADA-958E-0A3A4E9BA0C5}"/>
              </a:ext>
            </a:extLst>
          </p:cNvPr>
          <p:cNvSpPr>
            <a:spLocks noGrp="1"/>
          </p:cNvSpPr>
          <p:nvPr>
            <p:ph idx="1"/>
          </p:nvPr>
        </p:nvSpPr>
        <p:spPr>
          <a:xfrm>
            <a:off x="139485" y="898901"/>
            <a:ext cx="11809709" cy="5749871"/>
          </a:xfrm>
        </p:spPr>
        <p:txBody>
          <a:bodyPr>
            <a:noAutofit/>
          </a:bodyPr>
          <a:lstStyle/>
          <a:p>
            <a:pPr algn="just">
              <a:lnSpc>
                <a:spcPct val="150000"/>
              </a:lnSpc>
              <a:spcAft>
                <a:spcPts val="800"/>
              </a:spcAft>
            </a:pPr>
            <a:r>
              <a:rPr lang="en-US" sz="1800" spc="-25" dirty="0">
                <a:effectLst/>
                <a:latin typeface="Times New Roman" panose="02020603050405020304" pitchFamily="18" charset="0"/>
                <a:ea typeface="Calibri" panose="020F0502020204030204" pitchFamily="34" charset="0"/>
              </a:rPr>
              <a:t>study was approved by Virginia Tech’s Institutional Review Board (IRB #17-677) and administered online via Qualtrics (www.qualtrics.com) between February 18–May 02, 2019. </a:t>
            </a:r>
          </a:p>
          <a:p>
            <a:pPr algn="just">
              <a:lnSpc>
                <a:spcPct val="150000"/>
              </a:lnSpc>
              <a:spcAft>
                <a:spcPts val="800"/>
              </a:spcAft>
            </a:pPr>
            <a:r>
              <a:rPr lang="en-US" sz="1800" spc="-10" dirty="0">
                <a:effectLst/>
                <a:latin typeface="Times New Roman" panose="02020603050405020304" pitchFamily="18" charset="0"/>
                <a:ea typeface="Calibri" panose="020F0502020204030204" pitchFamily="34" charset="0"/>
              </a:rPr>
              <a:t>Ac</a:t>
            </a:r>
            <a:r>
              <a:rPr lang="en-US" sz="1800" spc="-5" dirty="0">
                <a:effectLst/>
                <a:latin typeface="Times New Roman" panose="02020603050405020304" pitchFamily="18" charset="0"/>
                <a:ea typeface="Calibri" panose="020F0502020204030204" pitchFamily="34" charset="0"/>
              </a:rPr>
              <a:t>ti</a:t>
            </a:r>
            <a:r>
              <a:rPr lang="en-US" sz="1800" spc="-10" dirty="0">
                <a:effectLst/>
                <a:latin typeface="Times New Roman" panose="02020603050405020304" pitchFamily="18" charset="0"/>
                <a:ea typeface="Calibri" panose="020F0502020204030204" pitchFamily="34" charset="0"/>
              </a:rPr>
              <a:t>ve</a:t>
            </a:r>
            <a:r>
              <a:rPr lang="en-US" sz="1800" spc="-45"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email</a:t>
            </a:r>
            <a:r>
              <a:rPr lang="en-US" sz="1800" spc="560"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addr</a:t>
            </a:r>
            <a:r>
              <a:rPr lang="en-US" sz="1800" spc="-10" dirty="0">
                <a:effectLst/>
                <a:latin typeface="Times New Roman" panose="02020603050405020304" pitchFamily="18" charset="0"/>
                <a:ea typeface="Calibri" panose="020F0502020204030204" pitchFamily="34" charset="0"/>
              </a:rPr>
              <a:t>esses</a:t>
            </a:r>
            <a:r>
              <a:rPr lang="en-US" sz="1800" spc="-65"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co</a:t>
            </a:r>
            <a:r>
              <a:rPr lang="en-US" sz="1800" spc="-5" dirty="0">
                <a:effectLst/>
                <a:latin typeface="Times New Roman" panose="02020603050405020304" pitchFamily="18" charset="0"/>
                <a:ea typeface="Calibri" panose="020F0502020204030204" pitchFamily="34" charset="0"/>
              </a:rPr>
              <a:t>uld</a:t>
            </a:r>
            <a:r>
              <a:rPr lang="en-US" sz="1800" spc="-60"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be</a:t>
            </a:r>
            <a:r>
              <a:rPr lang="en-US" sz="1800" spc="-65"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retrieved</a:t>
            </a:r>
            <a:r>
              <a:rPr lang="en-US" sz="1800" spc="-60"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fo</a:t>
            </a:r>
            <a:r>
              <a:rPr lang="en-US" sz="1800" spc="-5" dirty="0">
                <a:effectLst/>
                <a:latin typeface="Times New Roman" panose="02020603050405020304" pitchFamily="18" charset="0"/>
                <a:ea typeface="Calibri" panose="020F0502020204030204" pitchFamily="34" charset="0"/>
              </a:rPr>
              <a:t>r</a:t>
            </a:r>
            <a:r>
              <a:rPr lang="en-US" sz="1800" spc="-65"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1078</a:t>
            </a:r>
            <a:r>
              <a:rPr lang="en-US" sz="1800" spc="-60"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fe</a:t>
            </a:r>
            <a:r>
              <a:rPr lang="en-US" sz="1800" spc="-5" dirty="0">
                <a:effectLst/>
                <a:latin typeface="Times New Roman" panose="02020603050405020304" pitchFamily="18" charset="0"/>
                <a:ea typeface="Calibri" panose="020F0502020204030204" pitchFamily="34" charset="0"/>
              </a:rPr>
              <a:t>llo</a:t>
            </a:r>
            <a:r>
              <a:rPr lang="en-US" sz="1800" spc="-10" dirty="0">
                <a:effectLst/>
                <a:latin typeface="Times New Roman" panose="02020603050405020304" pitchFamily="18" charset="0"/>
                <a:ea typeface="Calibri" panose="020F0502020204030204" pitchFamily="34" charset="0"/>
              </a:rPr>
              <a:t>ws</a:t>
            </a:r>
            <a:r>
              <a:rPr lang="en-US" sz="1800" spc="-65"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thr</a:t>
            </a:r>
            <a:r>
              <a:rPr lang="en-US" sz="1800" spc="-10" dirty="0">
                <a:effectLst/>
                <a:latin typeface="Times New Roman" panose="02020603050405020304" pitchFamily="18" charset="0"/>
                <a:ea typeface="Calibri" panose="020F0502020204030204" pitchFamily="34" charset="0"/>
              </a:rPr>
              <a:t>o</a:t>
            </a:r>
            <a:r>
              <a:rPr lang="en-US" sz="1800" spc="-5" dirty="0">
                <a:effectLst/>
                <a:latin typeface="Times New Roman" panose="02020603050405020304" pitchFamily="18" charset="0"/>
                <a:ea typeface="Calibri" panose="020F0502020204030204" pitchFamily="34" charset="0"/>
              </a:rPr>
              <a:t>ugh</a:t>
            </a:r>
            <a:r>
              <a:rPr lang="en-US" sz="1800" spc="-60"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o</a:t>
            </a:r>
            <a:r>
              <a:rPr lang="en-US" sz="1800" spc="-5" dirty="0">
                <a:effectLst/>
                <a:latin typeface="Times New Roman" panose="02020603050405020304" pitchFamily="18" charset="0"/>
                <a:ea typeface="Calibri" panose="020F0502020204030204" pitchFamily="34" charset="0"/>
              </a:rPr>
              <a:t>nlin</a:t>
            </a:r>
            <a:r>
              <a:rPr lang="en-US" sz="1800" spc="-10" dirty="0">
                <a:effectLst/>
                <a:latin typeface="Times New Roman" panose="02020603050405020304" pitchFamily="18" charset="0"/>
                <a:ea typeface="Calibri" panose="020F0502020204030204" pitchFamily="34" charset="0"/>
              </a:rPr>
              <a:t>e</a:t>
            </a:r>
            <a:r>
              <a:rPr lang="en-US" sz="1800" spc="-65"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se</a:t>
            </a:r>
            <a:r>
              <a:rPr lang="en-US" sz="1800" spc="-5" dirty="0">
                <a:effectLst/>
                <a:latin typeface="Times New Roman" panose="02020603050405020304" pitchFamily="18" charset="0"/>
                <a:ea typeface="Calibri" panose="020F0502020204030204" pitchFamily="34" charset="0"/>
              </a:rPr>
              <a:t>ar</a:t>
            </a:r>
            <a:r>
              <a:rPr lang="en-US" sz="1800" spc="-10" dirty="0">
                <a:effectLst/>
                <a:latin typeface="Times New Roman" panose="02020603050405020304" pitchFamily="18" charset="0"/>
                <a:ea typeface="Calibri" panose="020F0502020204030204" pitchFamily="34" charset="0"/>
              </a:rPr>
              <a:t>c</a:t>
            </a:r>
            <a:r>
              <a:rPr lang="en-US" sz="1800" spc="-5" dirty="0">
                <a:effectLst/>
                <a:latin typeface="Times New Roman" panose="02020603050405020304" pitchFamily="18" charset="0"/>
                <a:ea typeface="Calibri" panose="020F0502020204030204" pitchFamily="34" charset="0"/>
              </a:rPr>
              <a:t>h</a:t>
            </a:r>
            <a:r>
              <a:rPr lang="en-US" sz="1800" spc="-10" dirty="0">
                <a:effectLst/>
                <a:latin typeface="Times New Roman" panose="02020603050405020304" pitchFamily="18" charset="0"/>
                <a:ea typeface="Calibri" panose="020F0502020204030204" pitchFamily="34" charset="0"/>
              </a:rPr>
              <a:t>es,</a:t>
            </a:r>
            <a:r>
              <a:rPr lang="en-US" sz="1800" spc="-60"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who</a:t>
            </a:r>
            <a:r>
              <a:rPr lang="en-US" sz="1800" spc="-65"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w</a:t>
            </a:r>
            <a:r>
              <a:rPr lang="en-US" sz="1800" spc="-5" dirty="0">
                <a:effectLst/>
                <a:latin typeface="Times New Roman" panose="02020603050405020304" pitchFamily="18" charset="0"/>
                <a:ea typeface="Calibri" panose="020F0502020204030204" pitchFamily="34" charset="0"/>
              </a:rPr>
              <a:t>er</a:t>
            </a:r>
            <a:r>
              <a:rPr lang="en-US" sz="1800" spc="-10" dirty="0">
                <a:effectLst/>
                <a:latin typeface="Times New Roman" panose="02020603050405020304" pitchFamily="18" charset="0"/>
                <a:ea typeface="Calibri" panose="020F0502020204030204" pitchFamily="34" charset="0"/>
              </a:rPr>
              <a:t>e</a:t>
            </a:r>
            <a:r>
              <a:rPr lang="en-US" sz="1800" spc="-60"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each</a:t>
            </a:r>
            <a:r>
              <a:rPr lang="en-US" sz="1800" spc="-65"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s</a:t>
            </a:r>
            <a:r>
              <a:rPr lang="en-US" sz="1800" spc="-5" dirty="0">
                <a:effectLst/>
                <a:latin typeface="Times New Roman" panose="02020603050405020304" pitchFamily="18" charset="0"/>
                <a:ea typeface="Calibri" panose="020F0502020204030204" pitchFamily="34" charset="0"/>
              </a:rPr>
              <a:t>ent</a:t>
            </a:r>
            <a:r>
              <a:rPr lang="en-US" sz="1800" spc="-60"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o</a:t>
            </a:r>
            <a:r>
              <a:rPr lang="en-US" sz="1800" spc="-5" dirty="0">
                <a:effectLst/>
                <a:latin typeface="Times New Roman" panose="02020603050405020304" pitchFamily="18" charset="0"/>
                <a:ea typeface="Calibri" panose="020F0502020204030204" pitchFamily="34" charset="0"/>
              </a:rPr>
              <a:t>n</a:t>
            </a:r>
            <a:r>
              <a:rPr lang="en-US" sz="1800" spc="-10" dirty="0">
                <a:effectLst/>
                <a:latin typeface="Times New Roman" panose="02020603050405020304" pitchFamily="18" charset="0"/>
                <a:ea typeface="Calibri" panose="020F0502020204030204" pitchFamily="34" charset="0"/>
              </a:rPr>
              <a:t>e</a:t>
            </a:r>
            <a:r>
              <a:rPr lang="en-US" sz="1800" spc="-65"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r</a:t>
            </a:r>
            <a:r>
              <a:rPr lang="en-US" sz="1800" spc="-10" dirty="0">
                <a:effectLst/>
                <a:latin typeface="Times New Roman" panose="02020603050405020304" pitchFamily="18" charset="0"/>
                <a:ea typeface="Calibri" panose="020F0502020204030204" pitchFamily="34" charset="0"/>
              </a:rPr>
              <a:t>e</a:t>
            </a:r>
            <a:r>
              <a:rPr lang="en-US" sz="1800" spc="-5" dirty="0">
                <a:effectLst/>
                <a:latin typeface="Times New Roman" panose="02020603050405020304" pitchFamily="18" charset="0"/>
                <a:ea typeface="Calibri" panose="020F0502020204030204" pitchFamily="34" charset="0"/>
              </a:rPr>
              <a:t>cruitment</a:t>
            </a:r>
            <a:r>
              <a:rPr lang="en-US" sz="1800" spc="-60"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and</a:t>
            </a:r>
            <a:r>
              <a:rPr lang="en-US" sz="1800" spc="495"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one</a:t>
            </a:r>
            <a:r>
              <a:rPr lang="en-US" sz="1800" spc="20"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r</a:t>
            </a:r>
            <a:r>
              <a:rPr lang="en-US" sz="1800" spc="5" dirty="0">
                <a:effectLst/>
                <a:latin typeface="Times New Roman" panose="02020603050405020304" pitchFamily="18" charset="0"/>
                <a:ea typeface="Calibri" panose="020F0502020204030204" pitchFamily="34" charset="0"/>
              </a:rPr>
              <a:t>eminder</a:t>
            </a:r>
            <a:r>
              <a:rPr lang="en-US" sz="1800" spc="20"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em</a:t>
            </a:r>
            <a:r>
              <a:rPr lang="en-US" sz="1800" dirty="0">
                <a:effectLst/>
                <a:latin typeface="Times New Roman" panose="02020603050405020304" pitchFamily="18" charset="0"/>
                <a:ea typeface="Calibri" panose="020F0502020204030204" pitchFamily="34" charset="0"/>
              </a:rPr>
              <a:t>ail</a:t>
            </a:r>
            <a:r>
              <a:rPr lang="en-US" sz="1800" spc="25"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containing</a:t>
            </a:r>
            <a:r>
              <a:rPr lang="en-US" sz="1800" spc="20"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a</a:t>
            </a:r>
            <a:r>
              <a:rPr lang="en-US" sz="1800" spc="20"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uniq</a:t>
            </a:r>
            <a:r>
              <a:rPr lang="en-US" sz="1800" spc="5" dirty="0">
                <a:effectLst/>
                <a:latin typeface="Times New Roman" panose="02020603050405020304" pitchFamily="18" charset="0"/>
                <a:ea typeface="Calibri" panose="020F0502020204030204" pitchFamily="34" charset="0"/>
              </a:rPr>
              <a:t>ue</a:t>
            </a:r>
            <a:r>
              <a:rPr lang="en-US" sz="1800" spc="25"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s</a:t>
            </a:r>
            <a:r>
              <a:rPr lang="en-US" sz="1800" spc="5" dirty="0">
                <a:effectLst/>
                <a:latin typeface="Times New Roman" panose="02020603050405020304" pitchFamily="18" charset="0"/>
                <a:ea typeface="Calibri" panose="020F0502020204030204" pitchFamily="34" charset="0"/>
              </a:rPr>
              <a:t>ur</a:t>
            </a:r>
            <a:r>
              <a:rPr lang="en-US" sz="1800" spc="10" dirty="0">
                <a:effectLst/>
                <a:latin typeface="Times New Roman" panose="02020603050405020304" pitchFamily="18" charset="0"/>
                <a:ea typeface="Calibri" panose="020F0502020204030204" pitchFamily="34" charset="0"/>
              </a:rPr>
              <a:t>ve</a:t>
            </a:r>
            <a:r>
              <a:rPr lang="en-US" sz="1800" spc="5" dirty="0">
                <a:effectLst/>
                <a:latin typeface="Times New Roman" panose="02020603050405020304" pitchFamily="18" charset="0"/>
                <a:ea typeface="Calibri" panose="020F0502020204030204" pitchFamily="34" charset="0"/>
              </a:rPr>
              <a:t>y</a:t>
            </a:r>
            <a:r>
              <a:rPr lang="en-US" sz="1800" spc="20"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lin</a:t>
            </a:r>
            <a:r>
              <a:rPr lang="en-US" sz="1800" spc="5" dirty="0">
                <a:effectLst/>
                <a:latin typeface="Times New Roman" panose="02020603050405020304" pitchFamily="18" charset="0"/>
                <a:ea typeface="Calibri" panose="020F0502020204030204" pitchFamily="34" charset="0"/>
              </a:rPr>
              <a:t>k.</a:t>
            </a:r>
            <a:r>
              <a:rPr lang="en-US" sz="1800" spc="20" dirty="0">
                <a:effectLst/>
                <a:latin typeface="Times New Roman" panose="02020603050405020304" pitchFamily="18" charset="0"/>
                <a:ea typeface="Calibri" panose="020F0502020204030204" pitchFamily="34" charset="0"/>
              </a:rPr>
              <a:t> </a:t>
            </a:r>
            <a:endParaRPr lang="en-US" sz="1800" spc="-25" dirty="0">
              <a:latin typeface="Times New Roman" panose="02020603050405020304" pitchFamily="18" charset="0"/>
              <a:ea typeface="Calibri" panose="020F0502020204030204" pitchFamily="34" charset="0"/>
            </a:endParaRPr>
          </a:p>
          <a:p>
            <a:pPr algn="just">
              <a:lnSpc>
                <a:spcPct val="150000"/>
              </a:lnSpc>
              <a:spcAft>
                <a:spcPts val="800"/>
              </a:spcAft>
            </a:pPr>
            <a:r>
              <a:rPr lang="en-US" sz="1800" spc="-20" dirty="0">
                <a:effectLst/>
                <a:latin typeface="Times New Roman" panose="02020603050405020304" pitchFamily="18" charset="0"/>
                <a:ea typeface="Calibri" panose="020F0502020204030204" pitchFamily="34" charset="0"/>
              </a:rPr>
              <a:t>Fisher’s</a:t>
            </a:r>
            <a:r>
              <a:rPr lang="en-US" sz="1800" spc="-160"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exact</a:t>
            </a:r>
            <a:r>
              <a:rPr lang="en-US" sz="1800" spc="-160"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test</a:t>
            </a:r>
            <a:r>
              <a:rPr lang="en-US" sz="1800" spc="-160"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of</a:t>
            </a:r>
            <a:r>
              <a:rPr lang="en-US" sz="1800" spc="-160"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in</a:t>
            </a:r>
            <a:r>
              <a:rPr lang="en-US" sz="1800" spc="-10" dirty="0">
                <a:effectLst/>
                <a:latin typeface="Times New Roman" panose="02020603050405020304" pitchFamily="18" charset="0"/>
                <a:ea typeface="Calibri" panose="020F0502020204030204" pitchFamily="34" charset="0"/>
              </a:rPr>
              <a:t>dependence</a:t>
            </a:r>
            <a:r>
              <a:rPr lang="en-US" sz="1800" spc="-160"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a</a:t>
            </a:r>
            <a:r>
              <a:rPr lang="en-US" sz="1800" spc="-10" dirty="0">
                <a:effectLst/>
                <a:latin typeface="Times New Roman" panose="02020603050405020304" pitchFamily="18" charset="0"/>
                <a:ea typeface="Calibri" panose="020F0502020204030204" pitchFamily="34" charset="0"/>
              </a:rPr>
              <a:t>nd</a:t>
            </a:r>
            <a:r>
              <a:rPr lang="en-US" sz="1800" spc="-160" dirty="0">
                <a:effectLst/>
                <a:latin typeface="Times New Roman" panose="02020603050405020304" pitchFamily="18" charset="0"/>
                <a:ea typeface="Calibri" panose="020F0502020204030204" pitchFamily="34" charset="0"/>
              </a:rPr>
              <a:t> </a:t>
            </a:r>
            <a:r>
              <a:rPr lang="en-US" sz="1800" spc="-30" dirty="0">
                <a:effectLst/>
                <a:latin typeface="Times New Roman" panose="02020603050405020304" pitchFamily="18" charset="0"/>
                <a:ea typeface="Calibri" panose="020F0502020204030204" pitchFamily="34" charset="0"/>
              </a:rPr>
              <a:t>Pea</a:t>
            </a:r>
            <a:r>
              <a:rPr lang="en-US" sz="1800" spc="-25" dirty="0">
                <a:effectLst/>
                <a:latin typeface="Times New Roman" panose="02020603050405020304" pitchFamily="18" charset="0"/>
                <a:ea typeface="Calibri" panose="020F0502020204030204" pitchFamily="34" charset="0"/>
              </a:rPr>
              <a:t>r</a:t>
            </a:r>
            <a:r>
              <a:rPr lang="en-US" sz="1800" spc="-30" dirty="0">
                <a:effectLst/>
                <a:latin typeface="Times New Roman" panose="02020603050405020304" pitchFamily="18" charset="0"/>
                <a:ea typeface="Calibri" panose="020F0502020204030204" pitchFamily="34" charset="0"/>
              </a:rPr>
              <a:t>son’s</a:t>
            </a:r>
            <a:r>
              <a:rPr lang="en-US" sz="1800" spc="-160"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Chi-Sq</a:t>
            </a:r>
            <a:r>
              <a:rPr lang="en-US" sz="1800" spc="-5" dirty="0">
                <a:effectLst/>
                <a:latin typeface="Times New Roman" panose="02020603050405020304" pitchFamily="18" charset="0"/>
                <a:ea typeface="Calibri" panose="020F0502020204030204" pitchFamily="34" charset="0"/>
              </a:rPr>
              <a:t>uar</a:t>
            </a:r>
            <a:r>
              <a:rPr lang="en-US" sz="1800" spc="-10" dirty="0">
                <a:effectLst/>
                <a:latin typeface="Times New Roman" panose="02020603050405020304" pitchFamily="18" charset="0"/>
                <a:ea typeface="Calibri" panose="020F0502020204030204" pitchFamily="34" charset="0"/>
              </a:rPr>
              <a:t>e</a:t>
            </a:r>
            <a:r>
              <a:rPr lang="en-US" sz="1800" spc="-160"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test</a:t>
            </a:r>
            <a:r>
              <a:rPr lang="en-US" sz="1800" spc="-160"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were</a:t>
            </a:r>
            <a:r>
              <a:rPr lang="en-US" sz="1800" spc="-160"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used</a:t>
            </a:r>
            <a:r>
              <a:rPr lang="en-US" sz="1800" spc="-160"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to</a:t>
            </a:r>
            <a:r>
              <a:rPr lang="en-US" sz="1800" spc="-160"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a</a:t>
            </a:r>
            <a:r>
              <a:rPr lang="en-US" sz="1800" spc="-10" dirty="0">
                <a:effectLst/>
                <a:latin typeface="Times New Roman" panose="02020603050405020304" pitchFamily="18" charset="0"/>
                <a:ea typeface="Calibri" panose="020F0502020204030204" pitchFamily="34" charset="0"/>
              </a:rPr>
              <a:t>n</a:t>
            </a:r>
            <a:r>
              <a:rPr lang="en-US" sz="1800" spc="-5" dirty="0">
                <a:effectLst/>
                <a:latin typeface="Times New Roman" panose="02020603050405020304" pitchFamily="18" charset="0"/>
                <a:ea typeface="Calibri" panose="020F0502020204030204" pitchFamily="34" charset="0"/>
              </a:rPr>
              <a:t>al</a:t>
            </a:r>
            <a:r>
              <a:rPr lang="en-US" sz="1800" spc="-10" dirty="0">
                <a:effectLst/>
                <a:latin typeface="Times New Roman" panose="02020603050405020304" pitchFamily="18" charset="0"/>
                <a:ea typeface="Calibri" panose="020F0502020204030204" pitchFamily="34" charset="0"/>
              </a:rPr>
              <a:t>yze</a:t>
            </a:r>
            <a:r>
              <a:rPr lang="en-US" sz="1800" spc="-160"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che</a:t>
            </a:r>
            <a:r>
              <a:rPr lang="en-US" sz="1800" spc="-5" dirty="0">
                <a:effectLst/>
                <a:latin typeface="Times New Roman" panose="02020603050405020304" pitchFamily="18" charset="0"/>
                <a:ea typeface="Calibri" panose="020F0502020204030204" pitchFamily="34" charset="0"/>
              </a:rPr>
              <a:t>a</a:t>
            </a:r>
            <a:r>
              <a:rPr lang="en-US" sz="1800" spc="-10" dirty="0">
                <a:effectLst/>
                <a:latin typeface="Times New Roman" panose="02020603050405020304" pitchFamily="18" charset="0"/>
                <a:ea typeface="Calibri" panose="020F0502020204030204" pitchFamily="34" charset="0"/>
              </a:rPr>
              <a:t>t</a:t>
            </a:r>
            <a:r>
              <a:rPr lang="en-US" sz="1800" spc="-5" dirty="0">
                <a:effectLst/>
                <a:latin typeface="Times New Roman" panose="02020603050405020304" pitchFamily="18" charset="0"/>
                <a:ea typeface="Calibri" panose="020F0502020204030204" pitchFamily="34" charset="0"/>
              </a:rPr>
              <a:t>in</a:t>
            </a:r>
            <a:r>
              <a:rPr lang="en-US" sz="1800" spc="-10" dirty="0">
                <a:effectLst/>
                <a:latin typeface="Times New Roman" panose="02020603050405020304" pitchFamily="18" charset="0"/>
                <a:ea typeface="Calibri" panose="020F0502020204030204" pitchFamily="34" charset="0"/>
              </a:rPr>
              <a:t>g</a:t>
            </a:r>
            <a:r>
              <a:rPr lang="en-US" sz="1800" spc="-160"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a</a:t>
            </a:r>
            <a:r>
              <a:rPr lang="en-US" sz="1800" spc="-10" dirty="0">
                <a:effectLst/>
                <a:latin typeface="Times New Roman" panose="02020603050405020304" pitchFamily="18" charset="0"/>
                <a:ea typeface="Calibri" panose="020F0502020204030204" pitchFamily="34" charset="0"/>
              </a:rPr>
              <a:t>nd</a:t>
            </a:r>
            <a:r>
              <a:rPr lang="en-US" sz="1800" spc="-160"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mi</a:t>
            </a:r>
            <a:r>
              <a:rPr lang="en-US" sz="1800" spc="-10" dirty="0">
                <a:effectLst/>
                <a:latin typeface="Times New Roman" panose="02020603050405020304" pitchFamily="18" charset="0"/>
                <a:ea typeface="Calibri" panose="020F0502020204030204" pitchFamily="34" charset="0"/>
              </a:rPr>
              <a:t>sconduct</a:t>
            </a:r>
            <a:r>
              <a:rPr lang="en-US" sz="1800" spc="425"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responses</a:t>
            </a:r>
            <a:r>
              <a:rPr lang="en-US" sz="1800" spc="-135"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b</a:t>
            </a:r>
            <a:r>
              <a:rPr lang="en-US" sz="1800" spc="-5" dirty="0">
                <a:effectLst/>
                <a:latin typeface="Times New Roman" panose="02020603050405020304" pitchFamily="18" charset="0"/>
                <a:ea typeface="Calibri" panose="020F0502020204030204" pitchFamily="34" charset="0"/>
              </a:rPr>
              <a:t>y</a:t>
            </a:r>
            <a:r>
              <a:rPr lang="en-US" sz="1800" spc="-130"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NSF</a:t>
            </a:r>
            <a:r>
              <a:rPr lang="en-US" sz="1800" spc="-135"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Fe</a:t>
            </a:r>
            <a:r>
              <a:rPr lang="en-US" sz="1800" spc="-5" dirty="0">
                <a:effectLst/>
                <a:latin typeface="Times New Roman" panose="02020603050405020304" pitchFamily="18" charset="0"/>
                <a:ea typeface="Calibri" panose="020F0502020204030204" pitchFamily="34" charset="0"/>
              </a:rPr>
              <a:t>l</a:t>
            </a:r>
            <a:r>
              <a:rPr lang="en-US" sz="1800" spc="-10" dirty="0">
                <a:effectLst/>
                <a:latin typeface="Times New Roman" panose="02020603050405020304" pitchFamily="18" charset="0"/>
                <a:ea typeface="Calibri" panose="020F0502020204030204" pitchFamily="34" charset="0"/>
              </a:rPr>
              <a:t>lows’</a:t>
            </a:r>
            <a:r>
              <a:rPr lang="en-US" sz="1800" spc="-130" dirty="0">
                <a:effectLst/>
                <a:latin typeface="Times New Roman" panose="02020603050405020304" pitchFamily="18" charset="0"/>
                <a:ea typeface="Calibri" panose="020F0502020204030204" pitchFamily="34" charset="0"/>
              </a:rPr>
              <a:t> </a:t>
            </a:r>
            <a:r>
              <a:rPr lang="en-US" sz="1800" spc="-15" dirty="0">
                <a:effectLst/>
                <a:latin typeface="Times New Roman" panose="02020603050405020304" pitchFamily="18" charset="0"/>
                <a:ea typeface="Calibri" panose="020F0502020204030204" pitchFamily="34" charset="0"/>
              </a:rPr>
              <a:t>gender,</a:t>
            </a:r>
            <a:r>
              <a:rPr lang="en-US" sz="1800" spc="-130"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cohort</a:t>
            </a:r>
            <a:r>
              <a:rPr lang="en-US" sz="1800" spc="-135" dirty="0">
                <a:effectLst/>
                <a:latin typeface="Times New Roman" panose="02020603050405020304" pitchFamily="18" charset="0"/>
                <a:ea typeface="Calibri" panose="020F0502020204030204" pitchFamily="34" charset="0"/>
              </a:rPr>
              <a:t> </a:t>
            </a:r>
            <a:r>
              <a:rPr lang="en-US" sz="1800" spc="-15" dirty="0">
                <a:effectLst/>
                <a:latin typeface="Times New Roman" panose="02020603050405020304" pitchFamily="18" charset="0"/>
                <a:ea typeface="Calibri" panose="020F0502020204030204" pitchFamily="34" charset="0"/>
              </a:rPr>
              <a:t>y</a:t>
            </a:r>
            <a:r>
              <a:rPr lang="en-US" sz="1800" spc="-20" dirty="0">
                <a:effectLst/>
                <a:latin typeface="Times New Roman" panose="02020603050405020304" pitchFamily="18" charset="0"/>
                <a:ea typeface="Calibri" panose="020F0502020204030204" pitchFamily="34" charset="0"/>
              </a:rPr>
              <a:t>ea</a:t>
            </a:r>
            <a:r>
              <a:rPr lang="en-US" sz="1800" spc="-15" dirty="0">
                <a:effectLst/>
                <a:latin typeface="Times New Roman" panose="02020603050405020304" pitchFamily="18" charset="0"/>
                <a:ea typeface="Calibri" panose="020F0502020204030204" pitchFamily="34" charset="0"/>
              </a:rPr>
              <a:t>r</a:t>
            </a:r>
            <a:r>
              <a:rPr lang="en-US" sz="1800" spc="-20" dirty="0">
                <a:effectLst/>
                <a:latin typeface="Times New Roman" panose="02020603050405020304" pitchFamily="18" charset="0"/>
                <a:ea typeface="Calibri" panose="020F0502020204030204" pitchFamily="34" charset="0"/>
              </a:rPr>
              <a:t>,</a:t>
            </a:r>
            <a:r>
              <a:rPr lang="en-US" sz="1800" spc="-130"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discipline</a:t>
            </a:r>
            <a:r>
              <a:rPr lang="en-US" sz="1800" spc="-130"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a</a:t>
            </a:r>
            <a:r>
              <a:rPr lang="en-US" sz="1800" spc="-10" dirty="0">
                <a:effectLst/>
                <a:latin typeface="Times New Roman" panose="02020603050405020304" pitchFamily="18" charset="0"/>
                <a:ea typeface="Calibri" panose="020F0502020204030204" pitchFamily="34" charset="0"/>
              </a:rPr>
              <a:t>nd</a:t>
            </a:r>
            <a:r>
              <a:rPr lang="en-US" sz="1800" spc="-135"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academic</a:t>
            </a:r>
            <a:r>
              <a:rPr lang="en-US" sz="1800" spc="-130"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stage.</a:t>
            </a:r>
            <a:endParaRPr lang="en-US" sz="1800" spc="-1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800"/>
              </a:spcAft>
            </a:pPr>
            <a:r>
              <a:rPr lang="en-US" sz="1800" dirty="0">
                <a:effectLst/>
                <a:latin typeface="Times New Roman" panose="02020603050405020304" pitchFamily="18" charset="0"/>
                <a:ea typeface="Calibri" panose="020F0502020204030204" pitchFamily="34" charset="0"/>
              </a:rPr>
              <a:t>A</a:t>
            </a:r>
            <a:r>
              <a:rPr lang="en-US" sz="1800" spc="-130"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p-value</a:t>
            </a:r>
            <a:r>
              <a:rPr lang="en-US" sz="1800" spc="-130"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below</a:t>
            </a:r>
            <a:r>
              <a:rPr lang="en-US" sz="1800" spc="-135"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0.05</a:t>
            </a:r>
            <a:r>
              <a:rPr lang="en-US" sz="1800" spc="-130"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was</a:t>
            </a:r>
            <a:r>
              <a:rPr lang="en-US" sz="1800" spc="-130"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used</a:t>
            </a:r>
            <a:r>
              <a:rPr lang="en-US" sz="1800" spc="370"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to</a:t>
            </a:r>
            <a:r>
              <a:rPr lang="en-US" sz="1800" spc="-115"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est</a:t>
            </a:r>
            <a:r>
              <a:rPr lang="en-US" sz="1800" spc="-5" dirty="0">
                <a:effectLst/>
                <a:latin typeface="Times New Roman" panose="02020603050405020304" pitchFamily="18" charset="0"/>
                <a:ea typeface="Calibri" panose="020F0502020204030204" pitchFamily="34" charset="0"/>
              </a:rPr>
              <a:t>a</a:t>
            </a:r>
            <a:r>
              <a:rPr lang="en-US" sz="1800" spc="-10" dirty="0">
                <a:effectLst/>
                <a:latin typeface="Times New Roman" panose="02020603050405020304" pitchFamily="18" charset="0"/>
                <a:ea typeface="Calibri" panose="020F0502020204030204" pitchFamily="34" charset="0"/>
              </a:rPr>
              <a:t>b</a:t>
            </a:r>
            <a:r>
              <a:rPr lang="en-US" sz="1800" spc="-5" dirty="0">
                <a:effectLst/>
                <a:latin typeface="Times New Roman" panose="02020603050405020304" pitchFamily="18" charset="0"/>
                <a:ea typeface="Calibri" panose="020F0502020204030204" pitchFamily="34" charset="0"/>
              </a:rPr>
              <a:t>li</a:t>
            </a:r>
            <a:r>
              <a:rPr lang="en-US" sz="1800" spc="-10" dirty="0">
                <a:effectLst/>
                <a:latin typeface="Times New Roman" panose="02020603050405020304" pitchFamily="18" charset="0"/>
                <a:ea typeface="Calibri" panose="020F0502020204030204" pitchFamily="34" charset="0"/>
              </a:rPr>
              <a:t>sh</a:t>
            </a:r>
            <a:r>
              <a:rPr lang="en-US" sz="1800" spc="-115"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statistical</a:t>
            </a:r>
            <a:r>
              <a:rPr lang="en-US" sz="1800" spc="-110"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signi</a:t>
            </a:r>
            <a:r>
              <a:rPr lang="en-US" sz="1800" spc="10" dirty="0">
                <a:effectLst/>
                <a:latin typeface="Times New Roman" panose="02020603050405020304" pitchFamily="18" charset="0"/>
                <a:ea typeface="Calibri" panose="020F0502020204030204" pitchFamily="34" charset="0"/>
              </a:rPr>
              <a:t>fic</a:t>
            </a:r>
            <a:r>
              <a:rPr lang="en-US" sz="1800" dirty="0">
                <a:effectLst/>
                <a:latin typeface="Times New Roman" panose="02020603050405020304" pitchFamily="18" charset="0"/>
                <a:ea typeface="Calibri" panose="020F0502020204030204" pitchFamily="34" charset="0"/>
              </a:rPr>
              <a:t>ance</a:t>
            </a:r>
            <a:r>
              <a:rPr lang="en-US" sz="1800" spc="-115"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fo</a:t>
            </a:r>
            <a:r>
              <a:rPr lang="en-US" sz="1800" spc="-5" dirty="0">
                <a:effectLst/>
                <a:latin typeface="Times New Roman" panose="02020603050405020304" pitchFamily="18" charset="0"/>
                <a:ea typeface="Calibri" panose="020F0502020204030204" pitchFamily="34" charset="0"/>
              </a:rPr>
              <a:t>r</a:t>
            </a:r>
            <a:r>
              <a:rPr lang="en-US" sz="1800" spc="-110"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assigned</a:t>
            </a:r>
            <a:r>
              <a:rPr lang="en-US" sz="1800" spc="-115"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v</a:t>
            </a:r>
            <a:r>
              <a:rPr lang="en-US" sz="1800" spc="-5" dirty="0">
                <a:effectLst/>
                <a:latin typeface="Times New Roman" panose="02020603050405020304" pitchFamily="18" charset="0"/>
                <a:ea typeface="Calibri" panose="020F0502020204030204" pitchFamily="34" charset="0"/>
              </a:rPr>
              <a:t>aria</a:t>
            </a:r>
            <a:r>
              <a:rPr lang="en-US" sz="1800" spc="-10" dirty="0">
                <a:effectLst/>
                <a:latin typeface="Times New Roman" panose="02020603050405020304" pitchFamily="18" charset="0"/>
                <a:ea typeface="Calibri" panose="020F0502020204030204" pitchFamily="34" charset="0"/>
              </a:rPr>
              <a:t>b</a:t>
            </a:r>
            <a:r>
              <a:rPr lang="en-US" sz="1800" spc="-5" dirty="0">
                <a:effectLst/>
                <a:latin typeface="Times New Roman" panose="02020603050405020304" pitchFamily="18" charset="0"/>
                <a:ea typeface="Calibri" panose="020F0502020204030204" pitchFamily="34" charset="0"/>
              </a:rPr>
              <a:t>l</a:t>
            </a:r>
            <a:r>
              <a:rPr lang="en-US" sz="1800" spc="-10" dirty="0">
                <a:effectLst/>
                <a:latin typeface="Times New Roman" panose="02020603050405020304" pitchFamily="18" charset="0"/>
                <a:ea typeface="Calibri" panose="020F0502020204030204" pitchFamily="34" charset="0"/>
              </a:rPr>
              <a:t>es.</a:t>
            </a:r>
            <a:r>
              <a:rPr lang="en-US" sz="1800" dirty="0">
                <a:effectLst/>
                <a:latin typeface="Times New Roman" panose="02020603050405020304" pitchFamily="18" charset="0"/>
                <a:ea typeface="Calibri" panose="020F0502020204030204" pitchFamily="34" charset="0"/>
              </a:rPr>
              <a:t> </a:t>
            </a:r>
            <a:endParaRPr lang="en-US" sz="1800" spc="-10" dirty="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800"/>
              </a:spcAft>
            </a:pPr>
            <a:r>
              <a:rPr lang="en-US" sz="1800" spc="-10" dirty="0">
                <a:effectLst/>
                <a:latin typeface="Times New Roman" panose="02020603050405020304" pitchFamily="18" charset="0"/>
                <a:ea typeface="Calibri" panose="020F0502020204030204" pitchFamily="34" charset="0"/>
              </a:rPr>
              <a:t>Responses</a:t>
            </a:r>
            <a:r>
              <a:rPr lang="en-US" sz="1800" spc="-115"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co</a:t>
            </a:r>
            <a:r>
              <a:rPr lang="en-US" sz="1800" spc="-5" dirty="0">
                <a:effectLst/>
                <a:latin typeface="Times New Roman" panose="02020603050405020304" pitchFamily="18" charset="0"/>
                <a:ea typeface="Calibri" panose="020F0502020204030204" pitchFamily="34" charset="0"/>
              </a:rPr>
              <a:t>ul</a:t>
            </a:r>
            <a:r>
              <a:rPr lang="en-US" sz="1800" spc="-10" dirty="0">
                <a:effectLst/>
                <a:latin typeface="Times New Roman" panose="02020603050405020304" pitchFamily="18" charset="0"/>
                <a:ea typeface="Calibri" panose="020F0502020204030204" pitchFamily="34" charset="0"/>
              </a:rPr>
              <a:t>d</a:t>
            </a:r>
            <a:r>
              <a:rPr lang="en-US" sz="1800" spc="-115"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be</a:t>
            </a:r>
            <a:r>
              <a:rPr lang="en-US" sz="1800" spc="-110"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c</a:t>
            </a:r>
            <a:r>
              <a:rPr lang="en-US" sz="1800" spc="-5" dirty="0">
                <a:effectLst/>
                <a:latin typeface="Times New Roman" panose="02020603050405020304" pitchFamily="18" charset="0"/>
                <a:ea typeface="Calibri" panose="020F0502020204030204" pitchFamily="34" charset="0"/>
              </a:rPr>
              <a:t>la</a:t>
            </a:r>
            <a:r>
              <a:rPr lang="en-US" sz="1800" spc="-10" dirty="0">
                <a:effectLst/>
                <a:latin typeface="Times New Roman" panose="02020603050405020304" pitchFamily="18" charset="0"/>
                <a:ea typeface="Calibri" panose="020F0502020204030204" pitchFamily="34" charset="0"/>
              </a:rPr>
              <a:t>ss</a:t>
            </a:r>
            <a:r>
              <a:rPr lang="en-US" sz="1800" spc="-5" dirty="0">
                <a:effectLst/>
                <a:latin typeface="Times New Roman" panose="02020603050405020304" pitchFamily="18" charset="0"/>
                <a:ea typeface="Calibri" panose="020F0502020204030204" pitchFamily="34" charset="0"/>
              </a:rPr>
              <a:t>i</a:t>
            </a:r>
            <a:r>
              <a:rPr lang="en-US" sz="1800" spc="80" dirty="0">
                <a:effectLst/>
                <a:latin typeface="Times New Roman" panose="02020603050405020304" pitchFamily="18" charset="0"/>
                <a:ea typeface="Calibri" panose="020F0502020204030204" pitchFamily="34" charset="0"/>
              </a:rPr>
              <a:t>fi</a:t>
            </a:r>
            <a:r>
              <a:rPr lang="en-US" sz="1800" dirty="0">
                <a:effectLst/>
                <a:latin typeface="Times New Roman" panose="02020603050405020304" pitchFamily="18" charset="0"/>
                <a:ea typeface="Calibri" panose="020F0502020204030204" pitchFamily="34" charset="0"/>
              </a:rPr>
              <a:t>ed</a:t>
            </a:r>
            <a:r>
              <a:rPr lang="en-US" sz="1800" spc="-110" dirty="0">
                <a:effectLst/>
                <a:latin typeface="Times New Roman" panose="02020603050405020304" pitchFamily="18" charset="0"/>
                <a:ea typeface="Calibri" panose="020F0502020204030204" pitchFamily="34" charset="0"/>
              </a:rPr>
              <a:t> </a:t>
            </a:r>
            <a:r>
              <a:rPr lang="en-US" sz="1800" spc="-15" dirty="0">
                <a:effectLst/>
                <a:latin typeface="Times New Roman" panose="02020603050405020304" pitchFamily="18" charset="0"/>
                <a:ea typeface="Calibri" panose="020F0502020204030204" pitchFamily="34" charset="0"/>
              </a:rPr>
              <a:t>b</a:t>
            </a:r>
            <a:r>
              <a:rPr lang="en-US" sz="1800" spc="-10" dirty="0">
                <a:effectLst/>
                <a:latin typeface="Times New Roman" panose="02020603050405020304" pitchFamily="18" charset="0"/>
                <a:ea typeface="Calibri" panose="020F0502020204030204" pitchFamily="34" charset="0"/>
              </a:rPr>
              <a:t>y</a:t>
            </a:r>
            <a:r>
              <a:rPr lang="en-US" sz="1800" spc="-115"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di</a:t>
            </a:r>
            <a:r>
              <a:rPr lang="en-US" sz="1800" spc="-10" dirty="0">
                <a:effectLst/>
                <a:latin typeface="Times New Roman" panose="02020603050405020304" pitchFamily="18" charset="0"/>
                <a:ea typeface="Calibri" panose="020F0502020204030204" pitchFamily="34" charset="0"/>
              </a:rPr>
              <a:t>sc</a:t>
            </a:r>
            <a:r>
              <a:rPr lang="en-US" sz="1800" spc="-5" dirty="0">
                <a:effectLst/>
                <a:latin typeface="Times New Roman" panose="02020603050405020304" pitchFamily="18" charset="0"/>
                <a:ea typeface="Calibri" panose="020F0502020204030204" pitchFamily="34" charset="0"/>
              </a:rPr>
              <a:t>i</a:t>
            </a:r>
            <a:r>
              <a:rPr lang="en-US" sz="1800" spc="-10" dirty="0">
                <a:effectLst/>
                <a:latin typeface="Times New Roman" panose="02020603050405020304" pitchFamily="18" charset="0"/>
                <a:ea typeface="Calibri" panose="020F0502020204030204" pitchFamily="34" charset="0"/>
              </a:rPr>
              <a:t>p</a:t>
            </a:r>
            <a:r>
              <a:rPr lang="en-US" sz="1800" spc="-5" dirty="0">
                <a:effectLst/>
                <a:latin typeface="Times New Roman" panose="02020603050405020304" pitchFamily="18" charset="0"/>
                <a:ea typeface="Calibri" panose="020F0502020204030204" pitchFamily="34" charset="0"/>
              </a:rPr>
              <a:t>li</a:t>
            </a:r>
            <a:r>
              <a:rPr lang="en-US" sz="1800" spc="-10" dirty="0">
                <a:effectLst/>
                <a:latin typeface="Times New Roman" panose="02020603050405020304" pitchFamily="18" charset="0"/>
                <a:ea typeface="Calibri" panose="020F0502020204030204" pitchFamily="34" charset="0"/>
              </a:rPr>
              <a:t>ne</a:t>
            </a:r>
            <a:r>
              <a:rPr lang="en-US" sz="1800" spc="-110"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fo</a:t>
            </a:r>
            <a:r>
              <a:rPr lang="en-US" sz="1800" spc="-5" dirty="0">
                <a:effectLst/>
                <a:latin typeface="Times New Roman" panose="02020603050405020304" pitchFamily="18" charset="0"/>
                <a:ea typeface="Calibri" panose="020F0502020204030204" pitchFamily="34" charset="0"/>
              </a:rPr>
              <a:t>r</a:t>
            </a:r>
            <a:r>
              <a:rPr lang="en-US" sz="1800" spc="-115"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218</a:t>
            </a:r>
            <a:r>
              <a:rPr lang="en-US" sz="1800" spc="465"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of</a:t>
            </a:r>
            <a:r>
              <a:rPr lang="en-US" sz="1800" spc="-120"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244</a:t>
            </a:r>
            <a:r>
              <a:rPr lang="en-US" sz="1800" spc="-120"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(89.3%)</a:t>
            </a:r>
            <a:r>
              <a:rPr lang="en-US" sz="1800" spc="-120"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Fe</a:t>
            </a:r>
            <a:r>
              <a:rPr lang="en-US" sz="1800" spc="-5" dirty="0">
                <a:effectLst/>
                <a:latin typeface="Times New Roman" panose="02020603050405020304" pitchFamily="18" charset="0"/>
                <a:ea typeface="Calibri" panose="020F0502020204030204" pitchFamily="34" charset="0"/>
              </a:rPr>
              <a:t>l</a:t>
            </a:r>
            <a:r>
              <a:rPr lang="en-US" sz="1800" spc="-10" dirty="0">
                <a:effectLst/>
                <a:latin typeface="Times New Roman" panose="02020603050405020304" pitchFamily="18" charset="0"/>
                <a:ea typeface="Calibri" panose="020F0502020204030204" pitchFamily="34" charset="0"/>
              </a:rPr>
              <a:t>lows</a:t>
            </a:r>
            <a:r>
              <a:rPr lang="en-US" sz="1800" spc="-120"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based</a:t>
            </a:r>
            <a:r>
              <a:rPr lang="en-US" sz="1800" spc="-115"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on</a:t>
            </a:r>
            <a:r>
              <a:rPr lang="en-US" sz="1800" spc="-120"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primary</a:t>
            </a:r>
            <a:r>
              <a:rPr lang="en-US" sz="1800" spc="-120"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u</a:t>
            </a:r>
            <a:r>
              <a:rPr lang="en-US" sz="1800" spc="-10" dirty="0">
                <a:effectLst/>
                <a:latin typeface="Times New Roman" panose="02020603050405020304" pitchFamily="18" charset="0"/>
                <a:ea typeface="Calibri" panose="020F0502020204030204" pitchFamily="34" charset="0"/>
              </a:rPr>
              <a:t>nde</a:t>
            </a:r>
            <a:r>
              <a:rPr lang="en-US" sz="1800" spc="-5" dirty="0">
                <a:effectLst/>
                <a:latin typeface="Times New Roman" panose="02020603050405020304" pitchFamily="18" charset="0"/>
                <a:ea typeface="Calibri" panose="020F0502020204030204" pitchFamily="34" charset="0"/>
              </a:rPr>
              <a:t>r</a:t>
            </a:r>
            <a:r>
              <a:rPr lang="en-US" sz="1800" spc="-10" dirty="0">
                <a:effectLst/>
                <a:latin typeface="Times New Roman" panose="02020603050405020304" pitchFamily="18" charset="0"/>
                <a:ea typeface="Calibri" panose="020F0502020204030204" pitchFamily="34" charset="0"/>
              </a:rPr>
              <a:t>g</a:t>
            </a:r>
            <a:r>
              <a:rPr lang="en-US" sz="1800" spc="-5" dirty="0">
                <a:effectLst/>
                <a:latin typeface="Times New Roman" panose="02020603050405020304" pitchFamily="18" charset="0"/>
                <a:ea typeface="Calibri" panose="020F0502020204030204" pitchFamily="34" charset="0"/>
              </a:rPr>
              <a:t>r</a:t>
            </a:r>
            <a:r>
              <a:rPr lang="en-US" sz="1800" spc="-10" dirty="0">
                <a:effectLst/>
                <a:latin typeface="Times New Roman" panose="02020603050405020304" pitchFamily="18" charset="0"/>
                <a:ea typeface="Calibri" panose="020F0502020204030204" pitchFamily="34" charset="0"/>
              </a:rPr>
              <a:t>ad</a:t>
            </a:r>
            <a:r>
              <a:rPr lang="en-US" sz="1800" spc="-5" dirty="0">
                <a:effectLst/>
                <a:latin typeface="Times New Roman" panose="02020603050405020304" pitchFamily="18" charset="0"/>
                <a:ea typeface="Calibri" panose="020F0502020204030204" pitchFamily="34" charset="0"/>
              </a:rPr>
              <a:t>ua</a:t>
            </a:r>
            <a:r>
              <a:rPr lang="en-US" sz="1800" spc="-10" dirty="0">
                <a:effectLst/>
                <a:latin typeface="Times New Roman" panose="02020603050405020304" pitchFamily="18" charset="0"/>
                <a:ea typeface="Calibri" panose="020F0502020204030204" pitchFamily="34" charset="0"/>
              </a:rPr>
              <a:t>te</a:t>
            </a:r>
            <a:r>
              <a:rPr lang="en-US" sz="1800" spc="-120" dirty="0">
                <a:effectLst/>
                <a:latin typeface="Times New Roman" panose="02020603050405020304" pitchFamily="18" charset="0"/>
                <a:ea typeface="Calibri" panose="020F0502020204030204" pitchFamily="34" charset="0"/>
              </a:rPr>
              <a:t> </a:t>
            </a:r>
            <a:r>
              <a:rPr lang="en-US" sz="1800" spc="-20" dirty="0">
                <a:effectLst/>
                <a:latin typeface="Times New Roman" panose="02020603050405020304" pitchFamily="18" charset="0"/>
                <a:ea typeface="Calibri" panose="020F0502020204030204" pitchFamily="34" charset="0"/>
              </a:rPr>
              <a:t>ma</a:t>
            </a:r>
            <a:r>
              <a:rPr lang="en-US" sz="1800" spc="-15" dirty="0">
                <a:effectLst/>
                <a:latin typeface="Times New Roman" panose="02020603050405020304" pitchFamily="18" charset="0"/>
                <a:ea typeface="Calibri" panose="020F0502020204030204" pitchFamily="34" charset="0"/>
              </a:rPr>
              <a:t>j</a:t>
            </a:r>
            <a:r>
              <a:rPr lang="en-US" sz="1800" spc="-20" dirty="0">
                <a:effectLst/>
                <a:latin typeface="Times New Roman" panose="02020603050405020304" pitchFamily="18" charset="0"/>
                <a:ea typeface="Calibri" panose="020F0502020204030204" pitchFamily="34" charset="0"/>
              </a:rPr>
              <a:t>o</a:t>
            </a:r>
            <a:r>
              <a:rPr lang="en-US" sz="1800" spc="-15" dirty="0">
                <a:effectLst/>
                <a:latin typeface="Times New Roman" panose="02020603050405020304" pitchFamily="18" charset="0"/>
                <a:ea typeface="Calibri" panose="020F0502020204030204" pitchFamily="34" charset="0"/>
              </a:rPr>
              <a:t>r</a:t>
            </a:r>
            <a:r>
              <a:rPr lang="en-US" sz="1800" spc="-20" dirty="0">
                <a:effectLst/>
                <a:latin typeface="Times New Roman" panose="02020603050405020304" pitchFamily="18" charset="0"/>
                <a:ea typeface="Calibri" panose="020F0502020204030204" pitchFamily="34" charset="0"/>
              </a:rPr>
              <a:t>,</a:t>
            </a:r>
            <a:r>
              <a:rPr lang="en-US" sz="1800" spc="-115"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d</a:t>
            </a:r>
            <a:r>
              <a:rPr lang="en-US" sz="1800" spc="-5" dirty="0">
                <a:effectLst/>
                <a:latin typeface="Times New Roman" panose="02020603050405020304" pitchFamily="18" charset="0"/>
                <a:ea typeface="Calibri" panose="020F0502020204030204" pitchFamily="34" charset="0"/>
              </a:rPr>
              <a:t>a</a:t>
            </a:r>
            <a:r>
              <a:rPr lang="en-US" sz="1800" spc="-10" dirty="0">
                <a:effectLst/>
                <a:latin typeface="Times New Roman" panose="02020603050405020304" pitchFamily="18" charset="0"/>
                <a:ea typeface="Calibri" panose="020F0502020204030204" pitchFamily="34" charset="0"/>
              </a:rPr>
              <a:t>tes</a:t>
            </a:r>
            <a:r>
              <a:rPr lang="en-US" sz="1800" spc="-120"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r</a:t>
            </a:r>
            <a:r>
              <a:rPr lang="en-US" sz="1800" spc="-10" dirty="0">
                <a:effectLst/>
                <a:latin typeface="Times New Roman" panose="02020603050405020304" pitchFamily="18" charset="0"/>
                <a:ea typeface="Calibri" panose="020F0502020204030204" pitchFamily="34" charset="0"/>
              </a:rPr>
              <a:t>espondents</a:t>
            </a:r>
            <a:r>
              <a:rPr lang="en-US" sz="1800" spc="-120"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began</a:t>
            </a:r>
            <a:r>
              <a:rPr lang="en-US" sz="1800" spc="165" dirty="0">
                <a:effectLst/>
                <a:latin typeface="Times New Roman" panose="02020603050405020304" pitchFamily="18" charset="0"/>
                <a:ea typeface="Calibri" panose="020F0502020204030204" pitchFamily="34" charset="0"/>
              </a:rPr>
              <a:t> fi</a:t>
            </a:r>
            <a:r>
              <a:rPr lang="en-US" sz="1800" dirty="0">
                <a:effectLst/>
                <a:latin typeface="Times New Roman" panose="02020603050405020304" pitchFamily="18" charset="0"/>
                <a:ea typeface="Calibri" panose="020F0502020204030204" pitchFamily="34" charset="0"/>
              </a:rPr>
              <a:t>lling</a:t>
            </a:r>
            <a:r>
              <a:rPr lang="en-US" sz="1800" spc="-120" dirty="0">
                <a:effectLst/>
                <a:latin typeface="Times New Roman" panose="02020603050405020304" pitchFamily="18" charset="0"/>
                <a:ea typeface="Calibri" panose="020F0502020204030204" pitchFamily="34" charset="0"/>
              </a:rPr>
              <a:t> </a:t>
            </a:r>
            <a:r>
              <a:rPr lang="en-US" sz="1800" spc="-15" dirty="0">
                <a:effectLst/>
                <a:latin typeface="Times New Roman" panose="02020603050405020304" pitchFamily="18" charset="0"/>
                <a:ea typeface="Calibri" panose="020F0502020204030204" pitchFamily="34" charset="0"/>
              </a:rPr>
              <a:t>out</a:t>
            </a:r>
            <a:r>
              <a:rPr lang="en-US" sz="1800" spc="-115"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the</a:t>
            </a:r>
            <a:r>
              <a:rPr lang="en-US" sz="1800" spc="-120"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survey</a:t>
            </a:r>
            <a:r>
              <a:rPr lang="en-US" sz="1800" spc="325"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(r</a:t>
            </a:r>
            <a:r>
              <a:rPr lang="en-US" sz="1800" spc="-10" dirty="0">
                <a:effectLst/>
                <a:latin typeface="Times New Roman" panose="02020603050405020304" pitchFamily="18" charset="0"/>
                <a:ea typeface="Calibri" panose="020F0502020204030204" pitchFamily="34" charset="0"/>
              </a:rPr>
              <a:t>ecr</a:t>
            </a:r>
            <a:r>
              <a:rPr lang="en-US" sz="1800" spc="-5" dirty="0">
                <a:effectLst/>
                <a:latin typeface="Times New Roman" panose="02020603050405020304" pitchFamily="18" charset="0"/>
                <a:ea typeface="Calibri" panose="020F0502020204030204" pitchFamily="34" charset="0"/>
              </a:rPr>
              <a:t>ui</a:t>
            </a:r>
            <a:r>
              <a:rPr lang="en-US" sz="1800" spc="-10" dirty="0">
                <a:effectLst/>
                <a:latin typeface="Times New Roman" panose="02020603050405020304" pitchFamily="18" charset="0"/>
                <a:ea typeface="Calibri" panose="020F0502020204030204" pitchFamily="34" charset="0"/>
              </a:rPr>
              <a:t>tment</a:t>
            </a:r>
            <a:r>
              <a:rPr lang="en-US" sz="1800" spc="-145"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emails</a:t>
            </a:r>
            <a:r>
              <a:rPr lang="en-US" sz="1800" spc="-140"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were</a:t>
            </a:r>
            <a:r>
              <a:rPr lang="en-US" sz="1800" spc="-140"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sent</a:t>
            </a:r>
            <a:r>
              <a:rPr lang="en-US" sz="1800" spc="-140"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to</a:t>
            </a:r>
            <a:r>
              <a:rPr lang="en-US" sz="1800" spc="-140"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CEE</a:t>
            </a:r>
            <a:r>
              <a:rPr lang="en-US" sz="1800" spc="-140"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a</a:t>
            </a:r>
            <a:r>
              <a:rPr lang="en-US" sz="1800" spc="-10" dirty="0">
                <a:effectLst/>
                <a:latin typeface="Times New Roman" panose="02020603050405020304" pitchFamily="18" charset="0"/>
                <a:ea typeface="Calibri" panose="020F0502020204030204" pitchFamily="34" charset="0"/>
              </a:rPr>
              <a:t>nd</a:t>
            </a:r>
            <a:r>
              <a:rPr lang="en-US" sz="1800" spc="-140"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CSE</a:t>
            </a:r>
            <a:r>
              <a:rPr lang="en-US" sz="1800" spc="-140"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email</a:t>
            </a:r>
            <a:r>
              <a:rPr lang="en-US" sz="1800" spc="-140"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li</a:t>
            </a:r>
            <a:r>
              <a:rPr lang="en-US" sz="1800" spc="-10" dirty="0">
                <a:effectLst/>
                <a:latin typeface="Times New Roman" panose="02020603050405020304" pitchFamily="18" charset="0"/>
                <a:ea typeface="Calibri" panose="020F0502020204030204" pitchFamily="34" charset="0"/>
              </a:rPr>
              <a:t>sts</a:t>
            </a:r>
            <a:r>
              <a:rPr lang="en-US" sz="1800" spc="-140"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d</a:t>
            </a:r>
            <a:r>
              <a:rPr lang="en-US" sz="1800" spc="-5" dirty="0">
                <a:effectLst/>
                <a:latin typeface="Times New Roman" panose="02020603050405020304" pitchFamily="18" charset="0"/>
                <a:ea typeface="Calibri" panose="020F0502020204030204" pitchFamily="34" charset="0"/>
              </a:rPr>
              <a:t>urin</a:t>
            </a:r>
            <a:r>
              <a:rPr lang="en-US" sz="1800" spc="-10" dirty="0">
                <a:effectLst/>
                <a:latin typeface="Times New Roman" panose="02020603050405020304" pitchFamily="18" charset="0"/>
                <a:ea typeface="Calibri" panose="020F0502020204030204" pitchFamily="34" charset="0"/>
              </a:rPr>
              <a:t>g</a:t>
            </a:r>
            <a:r>
              <a:rPr lang="en-US" sz="1800" spc="-140"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di</a:t>
            </a:r>
            <a:r>
              <a:rPr lang="en-US" sz="1800" spc="-75" dirty="0">
                <a:effectLst/>
                <a:latin typeface="Times New Roman" panose="02020603050405020304" pitchFamily="18" charset="0"/>
                <a:ea typeface="Calibri" panose="020F0502020204030204" pitchFamily="34" charset="0"/>
              </a:rPr>
              <a:t> </a:t>
            </a:r>
            <a:r>
              <a:rPr lang="en-US" sz="1800" spc="-10" dirty="0" err="1">
                <a:effectLst/>
                <a:latin typeface="Times New Roman" panose="02020603050405020304" pitchFamily="18" charset="0"/>
                <a:ea typeface="Calibri" panose="020F0502020204030204" pitchFamily="34" charset="0"/>
              </a:rPr>
              <a:t>erent</a:t>
            </a:r>
            <a:r>
              <a:rPr lang="en-US" sz="1800" spc="-140"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weeks)</a:t>
            </a:r>
            <a:r>
              <a:rPr lang="en-US" sz="1800" spc="-140"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a</a:t>
            </a:r>
            <a:r>
              <a:rPr lang="en-US" sz="1800" spc="-10" dirty="0">
                <a:effectLst/>
                <a:latin typeface="Times New Roman" panose="02020603050405020304" pitchFamily="18" charset="0"/>
                <a:ea typeface="Calibri" panose="020F0502020204030204" pitchFamily="34" charset="0"/>
              </a:rPr>
              <a:t>nd</a:t>
            </a:r>
            <a:r>
              <a:rPr lang="en-US" sz="1800" spc="-140"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r</a:t>
            </a:r>
            <a:r>
              <a:rPr lang="en-US" sz="1800" spc="-10" dirty="0">
                <a:effectLst/>
                <a:latin typeface="Times New Roman" panose="02020603050405020304" pitchFamily="18" charset="0"/>
                <a:ea typeface="Calibri" panose="020F0502020204030204" pitchFamily="34" charset="0"/>
              </a:rPr>
              <a:t>esponses</a:t>
            </a:r>
            <a:r>
              <a:rPr lang="en-US" sz="1800" spc="-140"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to</a:t>
            </a:r>
            <a:r>
              <a:rPr lang="en-US" sz="1800" spc="-140"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open-ended</a:t>
            </a:r>
            <a:r>
              <a:rPr lang="en-US" sz="1800" spc="335" dirty="0">
                <a:effectLst/>
                <a:latin typeface="Times New Roman" panose="02020603050405020304" pitchFamily="18" charset="0"/>
                <a:ea typeface="Calibri" panose="020F0502020204030204" pitchFamily="34" charset="0"/>
              </a:rPr>
              <a:t> </a:t>
            </a:r>
            <a:r>
              <a:rPr lang="en-US" sz="1800" spc="-15" dirty="0">
                <a:effectLst/>
                <a:latin typeface="Times New Roman" panose="02020603050405020304" pitchFamily="18" charset="0"/>
                <a:ea typeface="Calibri" panose="020F0502020204030204" pitchFamily="34" charset="0"/>
              </a:rPr>
              <a:t>questions</a:t>
            </a:r>
            <a:r>
              <a:rPr lang="en-US" sz="1800" spc="-170" dirty="0">
                <a:effectLst/>
                <a:latin typeface="Times New Roman" panose="02020603050405020304" pitchFamily="18" charset="0"/>
                <a:ea typeface="Calibri" panose="020F0502020204030204" pitchFamily="34" charset="0"/>
              </a:rPr>
              <a:t> </a:t>
            </a:r>
            <a:r>
              <a:rPr lang="en-US" sz="1800" spc="-15" dirty="0">
                <a:effectLst/>
                <a:latin typeface="Times New Roman" panose="02020603050405020304" pitchFamily="18" charset="0"/>
                <a:ea typeface="Calibri" panose="020F0502020204030204" pitchFamily="34" charset="0"/>
              </a:rPr>
              <a:t>mentio</a:t>
            </a:r>
            <a:r>
              <a:rPr lang="en-US" sz="1800" spc="-10" dirty="0">
                <a:effectLst/>
                <a:latin typeface="Times New Roman" panose="02020603050405020304" pitchFamily="18" charset="0"/>
                <a:ea typeface="Calibri" panose="020F0502020204030204" pitchFamily="34" charset="0"/>
              </a:rPr>
              <a:t>nin</a:t>
            </a:r>
            <a:r>
              <a:rPr lang="en-US" sz="1800" spc="-15" dirty="0">
                <a:effectLst/>
                <a:latin typeface="Times New Roman" panose="02020603050405020304" pitchFamily="18" charset="0"/>
                <a:ea typeface="Calibri" panose="020F0502020204030204" pitchFamily="34" charset="0"/>
              </a:rPr>
              <a:t>g</a:t>
            </a:r>
            <a:r>
              <a:rPr lang="en-US" sz="1800" spc="-170"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di</a:t>
            </a:r>
            <a:r>
              <a:rPr lang="en-US" sz="1800" spc="-15" dirty="0">
                <a:effectLst/>
                <a:latin typeface="Times New Roman" panose="02020603050405020304" pitchFamily="18" charset="0"/>
                <a:ea typeface="Calibri" panose="020F0502020204030204" pitchFamily="34" charset="0"/>
              </a:rPr>
              <a:t>scip</a:t>
            </a:r>
            <a:r>
              <a:rPr lang="en-US" sz="1800" spc="-10" dirty="0">
                <a:effectLst/>
                <a:latin typeface="Times New Roman" panose="02020603050405020304" pitchFamily="18" charset="0"/>
                <a:ea typeface="Calibri" panose="020F0502020204030204" pitchFamily="34" charset="0"/>
              </a:rPr>
              <a:t>lin</a:t>
            </a:r>
            <a:r>
              <a:rPr lang="en-US" sz="1800" spc="-15" dirty="0">
                <a:effectLst/>
                <a:latin typeface="Times New Roman" panose="02020603050405020304" pitchFamily="18" charset="0"/>
                <a:ea typeface="Calibri" panose="020F0502020204030204" pitchFamily="34" charset="0"/>
              </a:rPr>
              <a:t>e.</a:t>
            </a:r>
            <a:endParaRPr lang="en-US" sz="1800" spc="-10" dirty="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800"/>
              </a:spcAft>
            </a:pPr>
            <a:endParaRPr lang="en-US" sz="1600" spc="-10" dirty="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800"/>
              </a:spcAft>
            </a:pPr>
            <a:endParaRPr lang="en-US" sz="1600" spc="-10" dirty="0">
              <a:latin typeface="Times New Roman" panose="02020603050405020304" pitchFamily="18" charset="0"/>
              <a:ea typeface="Calibri" panose="020F0502020204030204" pitchFamily="34" charset="0"/>
              <a:cs typeface="Times New Roman" panose="02020603050405020304" pitchFamily="18" charset="0"/>
            </a:endParaRPr>
          </a:p>
          <a:p>
            <a:pPr marL="0" indent="0" algn="just">
              <a:lnSpc>
                <a:spcPct val="150000"/>
              </a:lnSpc>
              <a:spcAft>
                <a:spcPts val="800"/>
              </a:spcAft>
              <a:buNone/>
            </a:pPr>
            <a:endParaRPr lang="en-US" sz="1800" spc="-10" dirty="0">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87087148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3AD224-9D6E-45AB-5B1B-6C7EE97B32C3}"/>
            </a:ext>
          </a:extLst>
        </p:cNvPr>
        <p:cNvGrpSpPr/>
        <p:nvPr/>
      </p:nvGrpSpPr>
      <p:grpSpPr>
        <a:xfrm>
          <a:off x="0" y="0"/>
          <a:ext cx="0" cy="0"/>
          <a:chOff x="0" y="0"/>
          <a:chExt cx="0" cy="0"/>
        </a:xfrm>
      </p:grpSpPr>
      <p:pic>
        <p:nvPicPr>
          <p:cNvPr id="4" name="Picture 2" descr="Ppt Background Vectors &amp; Illustrations for Free Download | Freepik">
            <a:extLst>
              <a:ext uri="{FF2B5EF4-FFF2-40B4-BE49-F238E27FC236}">
                <a16:creationId xmlns:a16="http://schemas.microsoft.com/office/drawing/2014/main" id="{C35AF9BD-4AF7-B94A-2D30-A3086FEBAB1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1999"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FF92D2CD-C4F0-6408-9E70-58BFD7359EC2}"/>
              </a:ext>
            </a:extLst>
          </p:cNvPr>
          <p:cNvSpPr>
            <a:spLocks noGrp="1"/>
          </p:cNvSpPr>
          <p:nvPr>
            <p:ph type="title"/>
          </p:nvPr>
        </p:nvSpPr>
        <p:spPr>
          <a:xfrm>
            <a:off x="139485" y="0"/>
            <a:ext cx="11918195" cy="1146876"/>
          </a:xfrm>
        </p:spPr>
        <p:txBody>
          <a:bodyPr>
            <a:normAutofit/>
          </a:bodyPr>
          <a:lstStyle/>
          <a:p>
            <a:pPr algn="ctr"/>
            <a:r>
              <a:rPr lang="en-US" sz="3500" b="1" dirty="0">
                <a:latin typeface="Times New Roman" panose="02020603050405020304" pitchFamily="18" charset="0"/>
                <a:cs typeface="Times New Roman" panose="02020603050405020304" pitchFamily="18" charset="0"/>
              </a:rPr>
              <a:t>RESULTS</a:t>
            </a:r>
            <a:endParaRPr lang="en-IN" sz="3500" b="1" dirty="0">
              <a:latin typeface="Times New Roman" panose="02020603050405020304" pitchFamily="18" charset="0"/>
              <a:cs typeface="Times New Roman" panose="02020603050405020304" pitchFamily="18" charset="0"/>
            </a:endParaRPr>
          </a:p>
        </p:txBody>
      </p:sp>
      <p:sp>
        <p:nvSpPr>
          <p:cNvPr id="5" name="Content Placeholder 2">
            <a:extLst>
              <a:ext uri="{FF2B5EF4-FFF2-40B4-BE49-F238E27FC236}">
                <a16:creationId xmlns:a16="http://schemas.microsoft.com/office/drawing/2014/main" id="{8441EBF0-F9C8-16CA-450B-F423BEEE1A3F}"/>
              </a:ext>
            </a:extLst>
          </p:cNvPr>
          <p:cNvSpPr>
            <a:spLocks noGrp="1"/>
          </p:cNvSpPr>
          <p:nvPr>
            <p:ph idx="1"/>
          </p:nvPr>
        </p:nvSpPr>
        <p:spPr>
          <a:xfrm>
            <a:off x="139485" y="898901"/>
            <a:ext cx="11809709" cy="5749871"/>
          </a:xfrm>
        </p:spPr>
        <p:txBody>
          <a:bodyPr>
            <a:noAutofit/>
          </a:bodyPr>
          <a:lstStyle/>
          <a:p>
            <a:pPr algn="just">
              <a:lnSpc>
                <a:spcPct val="150000"/>
              </a:lnSpc>
              <a:spcAft>
                <a:spcPts val="800"/>
              </a:spcAft>
            </a:pPr>
            <a:r>
              <a:rPr lang="en-US" sz="1800" spc="5" dirty="0">
                <a:effectLst/>
                <a:latin typeface="Times New Roman" panose="02020603050405020304" pitchFamily="18" charset="0"/>
                <a:ea typeface="Corbel" panose="020B0503020204020204" pitchFamily="34" charset="0"/>
              </a:rPr>
              <a:t>Th</a:t>
            </a:r>
            <a:r>
              <a:rPr lang="en-US" sz="1800" dirty="0">
                <a:effectLst/>
                <a:latin typeface="Times New Roman" panose="02020603050405020304" pitchFamily="18" charset="0"/>
                <a:ea typeface="Calibri" panose="020F0502020204030204" pitchFamily="34" charset="0"/>
              </a:rPr>
              <a:t>e</a:t>
            </a:r>
            <a:r>
              <a:rPr lang="en-US" sz="1800" spc="-95"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overa</a:t>
            </a:r>
            <a:r>
              <a:rPr lang="en-US" sz="1800" spc="-5" dirty="0">
                <a:effectLst/>
                <a:latin typeface="Times New Roman" panose="02020603050405020304" pitchFamily="18" charset="0"/>
                <a:ea typeface="Calibri" panose="020F0502020204030204" pitchFamily="34" charset="0"/>
              </a:rPr>
              <a:t>ll</a:t>
            </a:r>
            <a:r>
              <a:rPr lang="en-US" sz="1800" spc="-95"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r</a:t>
            </a:r>
            <a:r>
              <a:rPr lang="en-US" sz="1800" spc="-10" dirty="0">
                <a:effectLst/>
                <a:latin typeface="Times New Roman" panose="02020603050405020304" pitchFamily="18" charset="0"/>
                <a:ea typeface="Calibri" panose="020F0502020204030204" pitchFamily="34" charset="0"/>
              </a:rPr>
              <a:t>esponse</a:t>
            </a:r>
            <a:r>
              <a:rPr lang="en-US" sz="1800" spc="-95"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ra</a:t>
            </a:r>
            <a:r>
              <a:rPr lang="en-US" sz="1800" spc="-15" dirty="0">
                <a:effectLst/>
                <a:latin typeface="Times New Roman" panose="02020603050405020304" pitchFamily="18" charset="0"/>
                <a:ea typeface="Calibri" panose="020F0502020204030204" pitchFamily="34" charset="0"/>
              </a:rPr>
              <a:t>te</a:t>
            </a:r>
            <a:r>
              <a:rPr lang="en-US" sz="1800" spc="-95" dirty="0">
                <a:effectLst/>
                <a:latin typeface="Times New Roman" panose="02020603050405020304" pitchFamily="18" charset="0"/>
                <a:ea typeface="Calibri" panose="020F0502020204030204" pitchFamily="34" charset="0"/>
              </a:rPr>
              <a:t> </a:t>
            </a:r>
            <a:r>
              <a:rPr lang="en-US" sz="1800" spc="-15" dirty="0">
                <a:effectLst/>
                <a:latin typeface="Times New Roman" panose="02020603050405020304" pitchFamily="18" charset="0"/>
                <a:ea typeface="Calibri" panose="020F0502020204030204" pitchFamily="34" charset="0"/>
              </a:rPr>
              <a:t>fo</a:t>
            </a:r>
            <a:r>
              <a:rPr lang="en-US" sz="1800" spc="-10" dirty="0">
                <a:effectLst/>
                <a:latin typeface="Times New Roman" panose="02020603050405020304" pitchFamily="18" charset="0"/>
                <a:ea typeface="Calibri" panose="020F0502020204030204" pitchFamily="34" charset="0"/>
              </a:rPr>
              <a:t>r</a:t>
            </a:r>
            <a:r>
              <a:rPr lang="en-US" sz="1800" spc="-95"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this</a:t>
            </a:r>
            <a:r>
              <a:rPr lang="en-US" sz="1800" spc="-95"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survey</a:t>
            </a:r>
            <a:r>
              <a:rPr lang="en-US" sz="1800" spc="-95"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was</a:t>
            </a:r>
            <a:r>
              <a:rPr lang="en-US" sz="1800" spc="-100"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22.6%,</a:t>
            </a:r>
            <a:r>
              <a:rPr lang="en-US" sz="1800" spc="-95"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based</a:t>
            </a:r>
            <a:r>
              <a:rPr lang="en-US" sz="1800" spc="-95" dirty="0">
                <a:effectLst/>
                <a:latin typeface="Times New Roman" panose="02020603050405020304" pitchFamily="18" charset="0"/>
                <a:ea typeface="Calibri" panose="020F0502020204030204" pitchFamily="34" charset="0"/>
              </a:rPr>
              <a:t> </a:t>
            </a:r>
            <a:r>
              <a:rPr lang="en-US" sz="1800" spc="-15" dirty="0">
                <a:effectLst/>
                <a:latin typeface="Times New Roman" panose="02020603050405020304" pitchFamily="18" charset="0"/>
                <a:ea typeface="Calibri" panose="020F0502020204030204" pitchFamily="34" charset="0"/>
              </a:rPr>
              <a:t>on</a:t>
            </a:r>
            <a:r>
              <a:rPr lang="en-US" sz="1800" spc="-95"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1078</a:t>
            </a:r>
            <a:r>
              <a:rPr lang="en-US" sz="1800" spc="-95" dirty="0">
                <a:effectLst/>
                <a:latin typeface="Times New Roman" panose="02020603050405020304" pitchFamily="18" charset="0"/>
                <a:ea typeface="Calibri" panose="020F0502020204030204" pitchFamily="34" charset="0"/>
              </a:rPr>
              <a:t> </a:t>
            </a:r>
            <a:r>
              <a:rPr lang="en-US" sz="1800" spc="-15" dirty="0">
                <a:effectLst/>
                <a:latin typeface="Times New Roman" panose="02020603050405020304" pitchFamily="18" charset="0"/>
                <a:ea typeface="Calibri" panose="020F0502020204030204" pitchFamily="34" charset="0"/>
              </a:rPr>
              <a:t>Fe</a:t>
            </a:r>
            <a:r>
              <a:rPr lang="en-US" sz="1800" spc="-10" dirty="0">
                <a:effectLst/>
                <a:latin typeface="Times New Roman" panose="02020603050405020304" pitchFamily="18" charset="0"/>
                <a:ea typeface="Calibri" panose="020F0502020204030204" pitchFamily="34" charset="0"/>
              </a:rPr>
              <a:t>l</a:t>
            </a:r>
            <a:r>
              <a:rPr lang="en-US" sz="1800" spc="-15" dirty="0">
                <a:effectLst/>
                <a:latin typeface="Times New Roman" panose="02020603050405020304" pitchFamily="18" charset="0"/>
                <a:ea typeface="Calibri" panose="020F0502020204030204" pitchFamily="34" charset="0"/>
              </a:rPr>
              <a:t>lows</a:t>
            </a:r>
            <a:r>
              <a:rPr lang="en-US" sz="1800" spc="-95"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who</a:t>
            </a:r>
            <a:r>
              <a:rPr lang="en-US" sz="1800" spc="345"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r</a:t>
            </a:r>
            <a:r>
              <a:rPr lang="en-US" sz="1800" spc="-10" dirty="0">
                <a:effectLst/>
                <a:latin typeface="Times New Roman" panose="02020603050405020304" pitchFamily="18" charset="0"/>
                <a:ea typeface="Calibri" panose="020F0502020204030204" pitchFamily="34" charset="0"/>
              </a:rPr>
              <a:t>eceived</a:t>
            </a:r>
            <a:r>
              <a:rPr lang="en-US" sz="1800" spc="-80"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r</a:t>
            </a:r>
            <a:r>
              <a:rPr lang="en-US" sz="1800" spc="-10" dirty="0">
                <a:effectLst/>
                <a:latin typeface="Times New Roman" panose="02020603050405020304" pitchFamily="18" charset="0"/>
                <a:ea typeface="Calibri" panose="020F0502020204030204" pitchFamily="34" charset="0"/>
              </a:rPr>
              <a:t>ecr</a:t>
            </a:r>
            <a:r>
              <a:rPr lang="en-US" sz="1800" spc="-5" dirty="0">
                <a:effectLst/>
                <a:latin typeface="Times New Roman" panose="02020603050405020304" pitchFamily="18" charset="0"/>
                <a:ea typeface="Calibri" panose="020F0502020204030204" pitchFamily="34" charset="0"/>
              </a:rPr>
              <a:t>ui</a:t>
            </a:r>
            <a:r>
              <a:rPr lang="en-US" sz="1800" spc="-10" dirty="0">
                <a:effectLst/>
                <a:latin typeface="Times New Roman" panose="02020603050405020304" pitchFamily="18" charset="0"/>
                <a:ea typeface="Calibri" panose="020F0502020204030204" pitchFamily="34" charset="0"/>
              </a:rPr>
              <a:t>tment</a:t>
            </a:r>
            <a:r>
              <a:rPr lang="en-US" sz="1800" spc="-75"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em</a:t>
            </a:r>
            <a:r>
              <a:rPr lang="en-US" sz="1800" spc="-5" dirty="0">
                <a:effectLst/>
                <a:latin typeface="Times New Roman" panose="02020603050405020304" pitchFamily="18" charset="0"/>
                <a:ea typeface="Calibri" panose="020F0502020204030204" pitchFamily="34" charset="0"/>
              </a:rPr>
              <a:t>ail</a:t>
            </a:r>
            <a:r>
              <a:rPr lang="en-US" sz="1800" spc="-10" dirty="0">
                <a:effectLst/>
                <a:latin typeface="Times New Roman" panose="02020603050405020304" pitchFamily="18" charset="0"/>
                <a:ea typeface="Calibri" panose="020F0502020204030204" pitchFamily="34" charset="0"/>
              </a:rPr>
              <a:t>s</a:t>
            </a:r>
            <a:r>
              <a:rPr lang="en-US" sz="1800" spc="-75" dirty="0">
                <a:effectLst/>
                <a:latin typeface="Times New Roman" panose="02020603050405020304" pitchFamily="18" charset="0"/>
                <a:ea typeface="Calibri" panose="020F0502020204030204" pitchFamily="34" charset="0"/>
              </a:rPr>
              <a:t> </a:t>
            </a:r>
            <a:r>
              <a:rPr lang="en-US" sz="1800" spc="-20" dirty="0">
                <a:effectLst/>
                <a:latin typeface="Times New Roman" panose="02020603050405020304" pitchFamily="18" charset="0"/>
                <a:ea typeface="Calibri" panose="020F0502020204030204" pitchFamily="34" charset="0"/>
              </a:rPr>
              <a:t>(Tables</a:t>
            </a:r>
            <a:r>
              <a:rPr lang="en-US" sz="1800" spc="-80"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S1</a:t>
            </a:r>
            <a:r>
              <a:rPr lang="en-US" sz="1800" spc="-75"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a</a:t>
            </a:r>
            <a:r>
              <a:rPr lang="en-US" sz="1800" spc="-10" dirty="0">
                <a:effectLst/>
                <a:latin typeface="Times New Roman" panose="02020603050405020304" pitchFamily="18" charset="0"/>
                <a:ea typeface="Calibri" panose="020F0502020204030204" pitchFamily="34" charset="0"/>
              </a:rPr>
              <a:t>nd</a:t>
            </a:r>
            <a:r>
              <a:rPr lang="en-US" sz="1800" spc="-75"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S2)</a:t>
            </a:r>
            <a:r>
              <a:rPr lang="en-US" sz="1800" spc="-80"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cont</a:t>
            </a:r>
            <a:r>
              <a:rPr lang="en-US" sz="1800" spc="-5" dirty="0">
                <a:effectLst/>
                <a:latin typeface="Times New Roman" panose="02020603050405020304" pitchFamily="18" charset="0"/>
                <a:ea typeface="Calibri" panose="020F0502020204030204" pitchFamily="34" charset="0"/>
              </a:rPr>
              <a:t>ainin</a:t>
            </a:r>
            <a:r>
              <a:rPr lang="en-US" sz="1800" spc="-10" dirty="0">
                <a:effectLst/>
                <a:latin typeface="Times New Roman" panose="02020603050405020304" pitchFamily="18" charset="0"/>
                <a:ea typeface="Calibri" panose="020F0502020204030204" pitchFamily="34" charset="0"/>
              </a:rPr>
              <a:t>g</a:t>
            </a:r>
            <a:r>
              <a:rPr lang="en-US" sz="1800" spc="-75"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uniq</a:t>
            </a:r>
            <a:r>
              <a:rPr lang="en-US" sz="1800" spc="-10" dirty="0">
                <a:effectLst/>
                <a:latin typeface="Times New Roman" panose="02020603050405020304" pitchFamily="18" charset="0"/>
                <a:ea typeface="Calibri" panose="020F0502020204030204" pitchFamily="34" charset="0"/>
              </a:rPr>
              <a:t>ue</a:t>
            </a:r>
            <a:r>
              <a:rPr lang="en-US" sz="1800" spc="-75"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links</a:t>
            </a:r>
            <a:r>
              <a:rPr lang="en-US" sz="1800" spc="-80"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to</a:t>
            </a:r>
            <a:r>
              <a:rPr lang="en-US" sz="1800" spc="-75"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the</a:t>
            </a:r>
            <a:r>
              <a:rPr lang="en-US" sz="1800" spc="-75"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survey</a:t>
            </a:r>
            <a:r>
              <a:rPr lang="en-US" sz="1800" spc="-80" dirty="0">
                <a:effectLst/>
                <a:latin typeface="Times New Roman" panose="02020603050405020304" pitchFamily="18" charset="0"/>
                <a:ea typeface="Calibri" panose="020F0502020204030204" pitchFamily="34" charset="0"/>
              </a:rPr>
              <a:t> </a:t>
            </a:r>
            <a:r>
              <a:rPr lang="en-US" sz="1800" spc="-25" dirty="0">
                <a:effectLst/>
                <a:latin typeface="Times New Roman" panose="02020603050405020304" pitchFamily="18" charset="0"/>
                <a:ea typeface="Calibri" panose="020F0502020204030204" pitchFamily="34" charset="0"/>
              </a:rPr>
              <a:t>(Text</a:t>
            </a:r>
            <a:r>
              <a:rPr lang="en-US" sz="1800" spc="-75"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S1).</a:t>
            </a:r>
          </a:p>
          <a:p>
            <a:pPr algn="just">
              <a:lnSpc>
                <a:spcPct val="150000"/>
              </a:lnSpc>
              <a:spcAft>
                <a:spcPts val="800"/>
              </a:spcAft>
            </a:pPr>
            <a:r>
              <a:rPr lang="en-US" sz="1800" spc="-15" dirty="0">
                <a:effectLst/>
                <a:latin typeface="Times New Roman" panose="02020603050405020304" pitchFamily="18" charset="0"/>
                <a:ea typeface="Calibri" panose="020F0502020204030204" pitchFamily="34" charset="0"/>
              </a:rPr>
              <a:t>As</a:t>
            </a:r>
            <a:r>
              <a:rPr lang="en-US" sz="1800" spc="-110" dirty="0">
                <a:effectLst/>
                <a:latin typeface="Times New Roman" panose="02020603050405020304" pitchFamily="18" charset="0"/>
                <a:ea typeface="Calibri" panose="020F0502020204030204" pitchFamily="34" charset="0"/>
              </a:rPr>
              <a:t> </a:t>
            </a:r>
            <a:r>
              <a:rPr lang="en-US" sz="1800" spc="-15" dirty="0">
                <a:effectLst/>
                <a:latin typeface="Times New Roman" panose="02020603050405020304" pitchFamily="18" charset="0"/>
                <a:ea typeface="Calibri" panose="020F0502020204030204" pitchFamily="34" charset="0"/>
              </a:rPr>
              <a:t>one</a:t>
            </a:r>
            <a:r>
              <a:rPr lang="en-US" sz="1800" spc="-110"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survey</a:t>
            </a:r>
            <a:r>
              <a:rPr lang="en-US" sz="1800" spc="-110"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e</a:t>
            </a:r>
            <a:r>
              <a:rPr lang="en-US" sz="1800" spc="-5" dirty="0">
                <a:effectLst/>
                <a:latin typeface="Times New Roman" panose="02020603050405020304" pitchFamily="18" charset="0"/>
                <a:ea typeface="Calibri" panose="020F0502020204030204" pitchFamily="34" charset="0"/>
              </a:rPr>
              <a:t>ligi</a:t>
            </a:r>
            <a:r>
              <a:rPr lang="en-US" sz="1800" spc="-10" dirty="0">
                <a:effectLst/>
                <a:latin typeface="Times New Roman" panose="02020603050405020304" pitchFamily="18" charset="0"/>
                <a:ea typeface="Calibri" panose="020F0502020204030204" pitchFamily="34" charset="0"/>
              </a:rPr>
              <a:t>b</a:t>
            </a:r>
            <a:r>
              <a:rPr lang="en-US" sz="1800" spc="-5" dirty="0">
                <a:effectLst/>
                <a:latin typeface="Times New Roman" panose="02020603050405020304" pitchFamily="18" charset="0"/>
                <a:ea typeface="Calibri" panose="020F0502020204030204" pitchFamily="34" charset="0"/>
              </a:rPr>
              <a:t>ili</a:t>
            </a:r>
            <a:r>
              <a:rPr lang="en-US" sz="1800" spc="-10" dirty="0">
                <a:effectLst/>
                <a:latin typeface="Times New Roman" panose="02020603050405020304" pitchFamily="18" charset="0"/>
                <a:ea typeface="Calibri" panose="020F0502020204030204" pitchFamily="34" charset="0"/>
              </a:rPr>
              <a:t>t</a:t>
            </a:r>
            <a:r>
              <a:rPr lang="en-US" sz="1800" spc="-5" dirty="0">
                <a:effectLst/>
                <a:latin typeface="Times New Roman" panose="02020603050405020304" pitchFamily="18" charset="0"/>
                <a:ea typeface="Calibri" panose="020F0502020204030204" pitchFamily="34" charset="0"/>
              </a:rPr>
              <a:t>y</a:t>
            </a:r>
            <a:r>
              <a:rPr lang="en-US" sz="1800" spc="-110"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cr</a:t>
            </a:r>
            <a:r>
              <a:rPr lang="en-US" sz="1800" spc="-5" dirty="0">
                <a:effectLst/>
                <a:latin typeface="Times New Roman" panose="02020603050405020304" pitchFamily="18" charset="0"/>
                <a:ea typeface="Calibri" panose="020F0502020204030204" pitchFamily="34" charset="0"/>
              </a:rPr>
              <a:t>i</a:t>
            </a:r>
            <a:r>
              <a:rPr lang="en-US" sz="1800" spc="-10" dirty="0">
                <a:effectLst/>
                <a:latin typeface="Times New Roman" panose="02020603050405020304" pitchFamily="18" charset="0"/>
                <a:ea typeface="Calibri" panose="020F0502020204030204" pitchFamily="34" charset="0"/>
              </a:rPr>
              <a:t>terion</a:t>
            </a:r>
            <a:r>
              <a:rPr lang="en-US" sz="1800" spc="275"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was</a:t>
            </a:r>
            <a:r>
              <a:rPr lang="en-US" sz="1800" spc="-30"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th</a:t>
            </a:r>
            <a:r>
              <a:rPr lang="en-US" sz="1800" spc="-5" dirty="0">
                <a:effectLst/>
                <a:latin typeface="Times New Roman" panose="02020603050405020304" pitchFamily="18" charset="0"/>
                <a:ea typeface="Calibri" panose="020F0502020204030204" pitchFamily="34" charset="0"/>
              </a:rPr>
              <a:t>a</a:t>
            </a:r>
            <a:r>
              <a:rPr lang="en-US" sz="1800" spc="-10" dirty="0">
                <a:effectLst/>
                <a:latin typeface="Times New Roman" panose="02020603050405020304" pitchFamily="18" charset="0"/>
                <a:ea typeface="Calibri" panose="020F0502020204030204" pitchFamily="34" charset="0"/>
              </a:rPr>
              <a:t>t</a:t>
            </a:r>
            <a:r>
              <a:rPr lang="en-US" sz="1800" spc="-25"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every</a:t>
            </a:r>
            <a:r>
              <a:rPr lang="en-US" sz="1800" spc="-25"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r</a:t>
            </a:r>
            <a:r>
              <a:rPr lang="en-US" sz="1800" spc="-15" dirty="0">
                <a:effectLst/>
                <a:latin typeface="Times New Roman" panose="02020603050405020304" pitchFamily="18" charset="0"/>
                <a:ea typeface="Calibri" panose="020F0502020204030204" pitchFamily="34" charset="0"/>
              </a:rPr>
              <a:t>espondent</a:t>
            </a:r>
            <a:r>
              <a:rPr lang="en-US" sz="1800" spc="-30"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sho</a:t>
            </a:r>
            <a:r>
              <a:rPr lang="en-US" sz="1800" spc="-5" dirty="0">
                <a:effectLst/>
                <a:latin typeface="Times New Roman" panose="02020603050405020304" pitchFamily="18" charset="0"/>
                <a:ea typeface="Calibri" panose="020F0502020204030204" pitchFamily="34" charset="0"/>
              </a:rPr>
              <a:t>u</a:t>
            </a:r>
            <a:r>
              <a:rPr lang="en-US" sz="1800" spc="-10" dirty="0">
                <a:effectLst/>
                <a:latin typeface="Times New Roman" panose="02020603050405020304" pitchFamily="18" charset="0"/>
                <a:ea typeface="Calibri" panose="020F0502020204030204" pitchFamily="34" charset="0"/>
              </a:rPr>
              <a:t>ld</a:t>
            </a:r>
            <a:r>
              <a:rPr lang="en-US" sz="1800" spc="-25" dirty="0">
                <a:effectLst/>
                <a:latin typeface="Times New Roman" panose="02020603050405020304" pitchFamily="18" charset="0"/>
                <a:ea typeface="Calibri" panose="020F0502020204030204" pitchFamily="34" charset="0"/>
              </a:rPr>
              <a:t> </a:t>
            </a:r>
            <a:r>
              <a:rPr lang="en-US" sz="1800" spc="-15" dirty="0">
                <a:effectLst/>
                <a:latin typeface="Times New Roman" panose="02020603050405020304" pitchFamily="18" charset="0"/>
                <a:ea typeface="Calibri" panose="020F0502020204030204" pitchFamily="34" charset="0"/>
              </a:rPr>
              <a:t>have</a:t>
            </a:r>
            <a:r>
              <a:rPr lang="en-US" sz="1800" spc="-25"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r</a:t>
            </a:r>
            <a:r>
              <a:rPr lang="en-US" sz="1800" spc="-10" dirty="0">
                <a:effectLst/>
                <a:latin typeface="Times New Roman" panose="02020603050405020304" pitchFamily="18" charset="0"/>
                <a:ea typeface="Calibri" panose="020F0502020204030204" pitchFamily="34" charset="0"/>
              </a:rPr>
              <a:t>eceived</a:t>
            </a:r>
            <a:r>
              <a:rPr lang="en-US" sz="1800" spc="-25"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fo</a:t>
            </a:r>
            <a:r>
              <a:rPr lang="en-US" sz="1800" spc="-5" dirty="0">
                <a:effectLst/>
                <a:latin typeface="Times New Roman" panose="02020603050405020304" pitchFamily="18" charset="0"/>
                <a:ea typeface="Calibri" panose="020F0502020204030204" pitchFamily="34" charset="0"/>
              </a:rPr>
              <a:t>r</a:t>
            </a:r>
            <a:r>
              <a:rPr lang="en-US" sz="1800" spc="-10" dirty="0">
                <a:effectLst/>
                <a:latin typeface="Times New Roman" panose="02020603050405020304" pitchFamily="18" charset="0"/>
                <a:ea typeface="Calibri" panose="020F0502020204030204" pitchFamily="34" charset="0"/>
              </a:rPr>
              <a:t>m</a:t>
            </a:r>
            <a:r>
              <a:rPr lang="en-US" sz="1800" spc="-5" dirty="0">
                <a:effectLst/>
                <a:latin typeface="Times New Roman" panose="02020603050405020304" pitchFamily="18" charset="0"/>
                <a:ea typeface="Calibri" panose="020F0502020204030204" pitchFamily="34" charset="0"/>
              </a:rPr>
              <a:t>al</a:t>
            </a:r>
            <a:r>
              <a:rPr lang="en-US" sz="1800" spc="-30"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ethics</a:t>
            </a:r>
            <a:r>
              <a:rPr lang="en-US" sz="1800" spc="-25"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t</a:t>
            </a:r>
            <a:r>
              <a:rPr lang="en-US" sz="1800" spc="-5" dirty="0">
                <a:effectLst/>
                <a:latin typeface="Times New Roman" panose="02020603050405020304" pitchFamily="18" charset="0"/>
                <a:ea typeface="Calibri" panose="020F0502020204030204" pitchFamily="34" charset="0"/>
              </a:rPr>
              <a:t>rainin</a:t>
            </a:r>
            <a:r>
              <a:rPr lang="en-US" sz="1800" spc="-10" dirty="0">
                <a:effectLst/>
                <a:latin typeface="Times New Roman" panose="02020603050405020304" pitchFamily="18" charset="0"/>
                <a:ea typeface="Calibri" panose="020F0502020204030204" pitchFamily="34" charset="0"/>
              </a:rPr>
              <a:t>g,</a:t>
            </a:r>
            <a:r>
              <a:rPr lang="en-US" sz="1800" spc="-25"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this</a:t>
            </a:r>
            <a:r>
              <a:rPr lang="en-US" sz="1800" spc="-25" dirty="0">
                <a:effectLst/>
                <a:latin typeface="Times New Roman" panose="02020603050405020304" pitchFamily="18" charset="0"/>
                <a:ea typeface="Calibri" panose="020F0502020204030204" pitchFamily="34" charset="0"/>
              </a:rPr>
              <a:t> </a:t>
            </a:r>
            <a:r>
              <a:rPr lang="en-US" sz="1800" spc="-15" dirty="0">
                <a:effectLst/>
                <a:latin typeface="Times New Roman" panose="02020603050405020304" pitchFamily="18" charset="0"/>
                <a:ea typeface="Calibri" panose="020F0502020204030204" pitchFamily="34" charset="0"/>
              </a:rPr>
              <a:t>ma</a:t>
            </a:r>
            <a:r>
              <a:rPr lang="en-US" sz="1800" spc="-10" dirty="0">
                <a:effectLst/>
                <a:latin typeface="Times New Roman" panose="02020603050405020304" pitchFamily="18" charset="0"/>
                <a:ea typeface="Calibri" panose="020F0502020204030204" pitchFamily="34" charset="0"/>
              </a:rPr>
              <a:t>y</a:t>
            </a:r>
            <a:r>
              <a:rPr lang="en-US" sz="1800" spc="-30"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exp</a:t>
            </a:r>
            <a:r>
              <a:rPr lang="en-US" sz="1800" spc="-5" dirty="0">
                <a:effectLst/>
                <a:latin typeface="Times New Roman" panose="02020603050405020304" pitchFamily="18" charset="0"/>
                <a:ea typeface="Calibri" panose="020F0502020204030204" pitchFamily="34" charset="0"/>
              </a:rPr>
              <a:t>lain</a:t>
            </a:r>
            <a:r>
              <a:rPr lang="en-US" sz="1800" spc="-25"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the</a:t>
            </a:r>
            <a:r>
              <a:rPr lang="en-US" sz="1800" spc="-25"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somewh</a:t>
            </a:r>
            <a:r>
              <a:rPr lang="en-US" sz="1800" spc="-5" dirty="0">
                <a:effectLst/>
                <a:latin typeface="Times New Roman" panose="02020603050405020304" pitchFamily="18" charset="0"/>
                <a:ea typeface="Calibri" panose="020F0502020204030204" pitchFamily="34" charset="0"/>
              </a:rPr>
              <a:t>a</a:t>
            </a:r>
            <a:r>
              <a:rPr lang="en-US" sz="1800" spc="-10" dirty="0">
                <a:effectLst/>
                <a:latin typeface="Times New Roman" panose="02020603050405020304" pitchFamily="18" charset="0"/>
                <a:ea typeface="Calibri" panose="020F0502020204030204" pitchFamily="34" charset="0"/>
              </a:rPr>
              <a:t>t</a:t>
            </a:r>
            <a:r>
              <a:rPr lang="en-US" sz="1800" spc="-25"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low</a:t>
            </a:r>
            <a:r>
              <a:rPr lang="en-US" sz="1800" spc="325"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overa</a:t>
            </a:r>
            <a:r>
              <a:rPr lang="en-US" sz="1800" spc="-5" dirty="0">
                <a:effectLst/>
                <a:latin typeface="Times New Roman" panose="02020603050405020304" pitchFamily="18" charset="0"/>
                <a:ea typeface="Calibri" panose="020F0502020204030204" pitchFamily="34" charset="0"/>
              </a:rPr>
              <a:t>ll</a:t>
            </a:r>
            <a:r>
              <a:rPr lang="en-US" sz="1800" spc="-30"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p</a:t>
            </a:r>
            <a:r>
              <a:rPr lang="en-US" sz="1800" spc="-5" dirty="0">
                <a:effectLst/>
                <a:latin typeface="Times New Roman" panose="02020603050405020304" pitchFamily="18" charset="0"/>
                <a:ea typeface="Calibri" panose="020F0502020204030204" pitchFamily="34" charset="0"/>
              </a:rPr>
              <a:t>ar</a:t>
            </a:r>
            <a:r>
              <a:rPr lang="en-US" sz="1800" spc="-10" dirty="0">
                <a:effectLst/>
                <a:latin typeface="Times New Roman" panose="02020603050405020304" pitchFamily="18" charset="0"/>
                <a:ea typeface="Calibri" panose="020F0502020204030204" pitchFamily="34" charset="0"/>
              </a:rPr>
              <a:t>t</a:t>
            </a:r>
            <a:r>
              <a:rPr lang="en-US" sz="1800" spc="-5" dirty="0">
                <a:effectLst/>
                <a:latin typeface="Times New Roman" panose="02020603050405020304" pitchFamily="18" charset="0"/>
                <a:ea typeface="Calibri" panose="020F0502020204030204" pitchFamily="34" charset="0"/>
              </a:rPr>
              <a:t>ici</a:t>
            </a:r>
            <a:r>
              <a:rPr lang="en-US" sz="1800" spc="-10" dirty="0">
                <a:effectLst/>
                <a:latin typeface="Times New Roman" panose="02020603050405020304" pitchFamily="18" charset="0"/>
                <a:ea typeface="Calibri" panose="020F0502020204030204" pitchFamily="34" charset="0"/>
              </a:rPr>
              <a:t>p</a:t>
            </a:r>
            <a:r>
              <a:rPr lang="en-US" sz="1800" spc="-5" dirty="0">
                <a:effectLst/>
                <a:latin typeface="Times New Roman" panose="02020603050405020304" pitchFamily="18" charset="0"/>
                <a:ea typeface="Calibri" panose="020F0502020204030204" pitchFamily="34" charset="0"/>
              </a:rPr>
              <a:t>a</a:t>
            </a:r>
            <a:r>
              <a:rPr lang="en-US" sz="1800" spc="-10" dirty="0">
                <a:effectLst/>
                <a:latin typeface="Times New Roman" panose="02020603050405020304" pitchFamily="18" charset="0"/>
                <a:ea typeface="Calibri" panose="020F0502020204030204" pitchFamily="34" charset="0"/>
              </a:rPr>
              <a:t>tion</a:t>
            </a:r>
            <a:r>
              <a:rPr lang="en-US" sz="1800" spc="-30"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ra</a:t>
            </a:r>
            <a:r>
              <a:rPr lang="en-US" sz="1800" spc="-10" dirty="0">
                <a:effectLst/>
                <a:latin typeface="Times New Roman" panose="02020603050405020304" pitchFamily="18" charset="0"/>
                <a:ea typeface="Calibri" panose="020F0502020204030204" pitchFamily="34" charset="0"/>
              </a:rPr>
              <a:t>tes.</a:t>
            </a:r>
            <a:endParaRPr lang="en-US" sz="1800" spc="-10" dirty="0">
              <a:latin typeface="Times New Roman" panose="02020603050405020304" pitchFamily="18" charset="0"/>
              <a:ea typeface="Calibri" panose="020F0502020204030204" pitchFamily="34" charset="0"/>
            </a:endParaRPr>
          </a:p>
          <a:p>
            <a:pPr algn="just">
              <a:lnSpc>
                <a:spcPct val="150000"/>
              </a:lnSpc>
              <a:spcAft>
                <a:spcPts val="800"/>
              </a:spcAft>
            </a:pPr>
            <a:r>
              <a:rPr lang="en-US" sz="1800" spc="135" dirty="0">
                <a:effectLst/>
                <a:latin typeface="Times New Roman" panose="02020603050405020304" pitchFamily="18" charset="0"/>
                <a:ea typeface="Calibri" panose="020F0502020204030204" pitchFamily="34" charset="0"/>
              </a:rPr>
              <a:t>Th</a:t>
            </a:r>
            <a:r>
              <a:rPr lang="en-US" sz="1800" dirty="0">
                <a:effectLst/>
                <a:latin typeface="Times New Roman" panose="02020603050405020304" pitchFamily="18" charset="0"/>
                <a:ea typeface="Calibri" panose="020F0502020204030204" pitchFamily="34" charset="0"/>
              </a:rPr>
              <a:t>e</a:t>
            </a:r>
            <a:r>
              <a:rPr lang="en-US" sz="1800" spc="-30"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r</a:t>
            </a:r>
            <a:r>
              <a:rPr lang="en-US" sz="1800" spc="-15" dirty="0">
                <a:effectLst/>
                <a:latin typeface="Times New Roman" panose="02020603050405020304" pitchFamily="18" charset="0"/>
                <a:ea typeface="Calibri" panose="020F0502020204030204" pitchFamily="34" charset="0"/>
              </a:rPr>
              <a:t>espondent</a:t>
            </a:r>
            <a:r>
              <a:rPr lang="en-US" sz="1800" spc="-25"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pool</a:t>
            </a:r>
            <a:r>
              <a:rPr lang="en-US" sz="1800" spc="-30" dirty="0">
                <a:effectLst/>
                <a:latin typeface="Times New Roman" panose="02020603050405020304" pitchFamily="18" charset="0"/>
                <a:ea typeface="Calibri" panose="020F0502020204030204" pitchFamily="34" charset="0"/>
              </a:rPr>
              <a:t> </a:t>
            </a:r>
            <a:r>
              <a:rPr lang="en-US" sz="1800" spc="30" dirty="0">
                <a:effectLst/>
                <a:latin typeface="Times New Roman" panose="02020603050405020304" pitchFamily="18" charset="0"/>
                <a:ea typeface="Calibri" panose="020F0502020204030204" pitchFamily="34" charset="0"/>
              </a:rPr>
              <a:t>(n</a:t>
            </a:r>
            <a:r>
              <a:rPr lang="en-US" sz="1800" spc="40" dirty="0">
                <a:effectLst/>
                <a:latin typeface="Times New Roman" panose="02020603050405020304" pitchFamily="18" charset="0"/>
                <a:ea typeface="Calibri" panose="020F0502020204030204" pitchFamily="34" charset="0"/>
              </a:rPr>
              <a:t>=</a:t>
            </a:r>
            <a:r>
              <a:rPr lang="en-US" sz="1800" spc="-170"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244)</a:t>
            </a:r>
            <a:r>
              <a:rPr lang="en-US" sz="1800" spc="-30"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was</a:t>
            </a:r>
            <a:r>
              <a:rPr lang="en-US" sz="1800" spc="-30"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r</a:t>
            </a:r>
            <a:r>
              <a:rPr lang="en-US" sz="1800" spc="-15" dirty="0">
                <a:effectLst/>
                <a:latin typeface="Times New Roman" panose="02020603050405020304" pitchFamily="18" charset="0"/>
                <a:ea typeface="Calibri" panose="020F0502020204030204" pitchFamily="34" charset="0"/>
              </a:rPr>
              <a:t>e</a:t>
            </a:r>
            <a:r>
              <a:rPr lang="en-US" sz="1800" spc="-10" dirty="0">
                <a:effectLst/>
                <a:latin typeface="Times New Roman" panose="02020603050405020304" pitchFamily="18" charset="0"/>
                <a:ea typeface="Calibri" panose="020F0502020204030204" pitchFamily="34" charset="0"/>
              </a:rPr>
              <a:t>l</a:t>
            </a:r>
            <a:r>
              <a:rPr lang="en-US" sz="1800" spc="-15" dirty="0">
                <a:effectLst/>
                <a:latin typeface="Times New Roman" panose="02020603050405020304" pitchFamily="18" charset="0"/>
                <a:ea typeface="Calibri" panose="020F0502020204030204" pitchFamily="34" charset="0"/>
              </a:rPr>
              <a:t>at</a:t>
            </a:r>
            <a:r>
              <a:rPr lang="en-US" sz="1800" spc="-10" dirty="0">
                <a:effectLst/>
                <a:latin typeface="Times New Roman" panose="02020603050405020304" pitchFamily="18" charset="0"/>
                <a:ea typeface="Calibri" panose="020F0502020204030204" pitchFamily="34" charset="0"/>
              </a:rPr>
              <a:t>i</a:t>
            </a:r>
            <a:r>
              <a:rPr lang="en-US" sz="1800" spc="-15" dirty="0">
                <a:effectLst/>
                <a:latin typeface="Times New Roman" panose="02020603050405020304" pitchFamily="18" charset="0"/>
                <a:ea typeface="Calibri" panose="020F0502020204030204" pitchFamily="34" charset="0"/>
              </a:rPr>
              <a:t>ve</a:t>
            </a:r>
            <a:r>
              <a:rPr lang="en-US" sz="1800" spc="-10" dirty="0">
                <a:effectLst/>
                <a:latin typeface="Times New Roman" panose="02020603050405020304" pitchFamily="18" charset="0"/>
                <a:ea typeface="Calibri" panose="020F0502020204030204" pitchFamily="34" charset="0"/>
              </a:rPr>
              <a:t>ly</a:t>
            </a:r>
            <a:r>
              <a:rPr lang="en-US" sz="1800" spc="-25"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even</a:t>
            </a:r>
            <a:r>
              <a:rPr lang="en-US" sz="1800" spc="-5" dirty="0">
                <a:effectLst/>
                <a:latin typeface="Times New Roman" panose="02020603050405020304" pitchFamily="18" charset="0"/>
                <a:ea typeface="Calibri" panose="020F0502020204030204" pitchFamily="34" charset="0"/>
              </a:rPr>
              <a:t>ly</a:t>
            </a:r>
            <a:r>
              <a:rPr lang="en-US" sz="1800" spc="-30"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di</a:t>
            </a:r>
            <a:r>
              <a:rPr lang="en-US" sz="1800" spc="-10" dirty="0">
                <a:effectLst/>
                <a:latin typeface="Times New Roman" panose="02020603050405020304" pitchFamily="18" charset="0"/>
                <a:ea typeface="Calibri" panose="020F0502020204030204" pitchFamily="34" charset="0"/>
              </a:rPr>
              <a:t>st</a:t>
            </a:r>
            <a:r>
              <a:rPr lang="en-US" sz="1800" spc="-5" dirty="0">
                <a:effectLst/>
                <a:latin typeface="Times New Roman" panose="02020603050405020304" pitchFamily="18" charset="0"/>
                <a:ea typeface="Calibri" panose="020F0502020204030204" pitchFamily="34" charset="0"/>
              </a:rPr>
              <a:t>ri</a:t>
            </a:r>
            <a:r>
              <a:rPr lang="en-US" sz="1800" spc="-10" dirty="0">
                <a:effectLst/>
                <a:latin typeface="Times New Roman" panose="02020603050405020304" pitchFamily="18" charset="0"/>
                <a:ea typeface="Calibri" panose="020F0502020204030204" pitchFamily="34" charset="0"/>
              </a:rPr>
              <a:t>b</a:t>
            </a:r>
            <a:r>
              <a:rPr lang="en-US" sz="1800" spc="-5" dirty="0">
                <a:effectLst/>
                <a:latin typeface="Times New Roman" panose="02020603050405020304" pitchFamily="18" charset="0"/>
                <a:ea typeface="Calibri" panose="020F0502020204030204" pitchFamily="34" charset="0"/>
              </a:rPr>
              <a:t>u</a:t>
            </a:r>
            <a:r>
              <a:rPr lang="en-US" sz="1800" spc="-10" dirty="0">
                <a:effectLst/>
                <a:latin typeface="Times New Roman" panose="02020603050405020304" pitchFamily="18" charset="0"/>
                <a:ea typeface="Calibri" panose="020F0502020204030204" pitchFamily="34" charset="0"/>
              </a:rPr>
              <a:t>ted</a:t>
            </a:r>
            <a:r>
              <a:rPr lang="en-US" sz="1800" spc="-30"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between</a:t>
            </a:r>
            <a:r>
              <a:rPr lang="en-US" sz="1800" spc="-25"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the</a:t>
            </a:r>
            <a:r>
              <a:rPr lang="en-US" sz="1800" spc="-30"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CSE</a:t>
            </a:r>
            <a:r>
              <a:rPr lang="en-US" sz="1800" spc="325"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(54.5%;</a:t>
            </a:r>
            <a:r>
              <a:rPr lang="en-US" sz="1800" spc="-135"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n</a:t>
            </a:r>
            <a:r>
              <a:rPr lang="en-US" sz="1800" spc="-200"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a:t>
            </a:r>
            <a:r>
              <a:rPr lang="en-US" sz="1800" spc="-200"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133)</a:t>
            </a:r>
            <a:r>
              <a:rPr lang="en-US" sz="1800" spc="-130"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a</a:t>
            </a:r>
            <a:r>
              <a:rPr lang="en-US" sz="1800" spc="-10" dirty="0">
                <a:effectLst/>
                <a:latin typeface="Times New Roman" panose="02020603050405020304" pitchFamily="18" charset="0"/>
                <a:ea typeface="Calibri" panose="020F0502020204030204" pitchFamily="34" charset="0"/>
              </a:rPr>
              <a:t>nd</a:t>
            </a:r>
            <a:r>
              <a:rPr lang="en-US" sz="1800" spc="-135"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CEE</a:t>
            </a:r>
            <a:r>
              <a:rPr lang="en-US" sz="1800" spc="-135"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(45.5%;</a:t>
            </a:r>
            <a:r>
              <a:rPr lang="en-US" sz="1800" spc="-130"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n</a:t>
            </a:r>
            <a:r>
              <a:rPr lang="en-US" sz="1800" spc="-200"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a:t>
            </a:r>
            <a:r>
              <a:rPr lang="en-US" sz="1800" spc="-200"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111)</a:t>
            </a:r>
            <a:r>
              <a:rPr lang="en-US" sz="1800" spc="-135"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di</a:t>
            </a:r>
            <a:r>
              <a:rPr lang="en-US" sz="1800" spc="-10" dirty="0">
                <a:effectLst/>
                <a:latin typeface="Times New Roman" panose="02020603050405020304" pitchFamily="18" charset="0"/>
                <a:ea typeface="Calibri" panose="020F0502020204030204" pitchFamily="34" charset="0"/>
              </a:rPr>
              <a:t>scip</a:t>
            </a:r>
            <a:r>
              <a:rPr lang="en-US" sz="1800" spc="-5" dirty="0">
                <a:effectLst/>
                <a:latin typeface="Times New Roman" panose="02020603050405020304" pitchFamily="18" charset="0"/>
                <a:ea typeface="Calibri" panose="020F0502020204030204" pitchFamily="34" charset="0"/>
              </a:rPr>
              <a:t>lin</a:t>
            </a:r>
            <a:r>
              <a:rPr lang="en-US" sz="1800" spc="-10" dirty="0">
                <a:effectLst/>
                <a:latin typeface="Times New Roman" panose="02020603050405020304" pitchFamily="18" charset="0"/>
                <a:ea typeface="Calibri" panose="020F0502020204030204" pitchFamily="34" charset="0"/>
              </a:rPr>
              <a:t>es,</a:t>
            </a:r>
            <a:r>
              <a:rPr lang="en-US" sz="1800" spc="-130"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a</a:t>
            </a:r>
            <a:r>
              <a:rPr lang="en-US" sz="1800" spc="-10" dirty="0">
                <a:effectLst/>
                <a:latin typeface="Times New Roman" panose="02020603050405020304" pitchFamily="18" charset="0"/>
                <a:ea typeface="Calibri" panose="020F0502020204030204" pitchFamily="34" charset="0"/>
              </a:rPr>
              <a:t>nd</a:t>
            </a:r>
            <a:r>
              <a:rPr lang="en-US" sz="1800" spc="-135"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between</a:t>
            </a:r>
            <a:r>
              <a:rPr lang="en-US" sz="1800" spc="-130"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fem</a:t>
            </a:r>
            <a:r>
              <a:rPr lang="en-US" sz="1800" spc="-5" dirty="0">
                <a:effectLst/>
                <a:latin typeface="Times New Roman" panose="02020603050405020304" pitchFamily="18" charset="0"/>
                <a:ea typeface="Calibri" panose="020F0502020204030204" pitchFamily="34" charset="0"/>
              </a:rPr>
              <a:t>a</a:t>
            </a:r>
            <a:r>
              <a:rPr lang="en-US" sz="1800" spc="-10" dirty="0">
                <a:effectLst/>
                <a:latin typeface="Times New Roman" panose="02020603050405020304" pitchFamily="18" charset="0"/>
                <a:ea typeface="Calibri" panose="020F0502020204030204" pitchFamily="34" charset="0"/>
              </a:rPr>
              <a:t>le</a:t>
            </a:r>
            <a:r>
              <a:rPr lang="en-US" sz="1800" spc="-135"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(50.8%,</a:t>
            </a:r>
            <a:r>
              <a:rPr lang="en-US" sz="1800" spc="-135"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n</a:t>
            </a:r>
            <a:r>
              <a:rPr lang="en-US" sz="1800" spc="-200"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a:t>
            </a:r>
            <a:r>
              <a:rPr lang="en-US" sz="1800" spc="-195"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124)</a:t>
            </a:r>
            <a:r>
              <a:rPr lang="en-US" sz="1800" spc="-135"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a</a:t>
            </a:r>
            <a:r>
              <a:rPr lang="en-US" sz="1800" spc="-10" dirty="0">
                <a:effectLst/>
                <a:latin typeface="Times New Roman" panose="02020603050405020304" pitchFamily="18" charset="0"/>
                <a:ea typeface="Calibri" panose="020F0502020204030204" pitchFamily="34" charset="0"/>
              </a:rPr>
              <a:t>nd</a:t>
            </a:r>
            <a:r>
              <a:rPr lang="en-US" sz="1800" spc="-135"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m</a:t>
            </a:r>
            <a:r>
              <a:rPr lang="en-US" sz="1800" spc="-5" dirty="0">
                <a:effectLst/>
                <a:latin typeface="Times New Roman" panose="02020603050405020304" pitchFamily="18" charset="0"/>
                <a:ea typeface="Calibri" panose="020F0502020204030204" pitchFamily="34" charset="0"/>
              </a:rPr>
              <a:t>a</a:t>
            </a:r>
            <a:r>
              <a:rPr lang="en-US" sz="1800" spc="-10" dirty="0">
                <a:effectLst/>
                <a:latin typeface="Times New Roman" panose="02020603050405020304" pitchFamily="18" charset="0"/>
                <a:ea typeface="Calibri" panose="020F0502020204030204" pitchFamily="34" charset="0"/>
              </a:rPr>
              <a:t>le</a:t>
            </a:r>
            <a:r>
              <a:rPr lang="en-US" sz="1800" spc="-130"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(48.4%,</a:t>
            </a:r>
            <a:r>
              <a:rPr lang="en-US" sz="1800" spc="185"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n</a:t>
            </a:r>
            <a:r>
              <a:rPr lang="en-US" sz="1800" spc="-145"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a:t>
            </a:r>
            <a:r>
              <a:rPr lang="en-US" sz="1800" spc="-150"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118)</a:t>
            </a:r>
            <a:r>
              <a:rPr lang="en-US" sz="1800" spc="-85"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gender</a:t>
            </a:r>
            <a:r>
              <a:rPr lang="en-US" sz="1800" spc="-10" dirty="0">
                <a:effectLst/>
                <a:latin typeface="Times New Roman" panose="02020603050405020304" pitchFamily="18" charset="0"/>
                <a:ea typeface="Calibri" panose="020F0502020204030204" pitchFamily="34" charset="0"/>
              </a:rPr>
              <a:t>s.</a:t>
            </a:r>
            <a:r>
              <a:rPr lang="en-US" sz="1800" spc="-85"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Eig</a:t>
            </a:r>
            <a:r>
              <a:rPr lang="en-US" sz="1800" spc="-5" dirty="0">
                <a:effectLst/>
                <a:latin typeface="Times New Roman" panose="02020603050405020304" pitchFamily="18" charset="0"/>
                <a:ea typeface="Calibri" panose="020F0502020204030204" pitchFamily="34" charset="0"/>
              </a:rPr>
              <a:t>hty-on</a:t>
            </a:r>
            <a:r>
              <a:rPr lang="en-US" sz="1800" spc="-10" dirty="0">
                <a:effectLst/>
                <a:latin typeface="Times New Roman" panose="02020603050405020304" pitchFamily="18" charset="0"/>
                <a:ea typeface="Calibri" panose="020F0502020204030204" pitchFamily="34" charset="0"/>
              </a:rPr>
              <a:t>e</a:t>
            </a:r>
            <a:r>
              <a:rPr lang="en-US" sz="1800" spc="-90"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p</a:t>
            </a:r>
            <a:r>
              <a:rPr lang="en-US" sz="1800" spc="-5" dirty="0">
                <a:effectLst/>
                <a:latin typeface="Times New Roman" panose="02020603050405020304" pitchFamily="18" charset="0"/>
                <a:ea typeface="Calibri" panose="020F0502020204030204" pitchFamily="34" charset="0"/>
              </a:rPr>
              <a:t>ercent</a:t>
            </a:r>
            <a:r>
              <a:rPr lang="en-US" sz="1800" spc="-85" dirty="0">
                <a:effectLst/>
                <a:latin typeface="Times New Roman" panose="02020603050405020304" pitchFamily="18" charset="0"/>
                <a:ea typeface="Calibri" panose="020F0502020204030204" pitchFamily="34" charset="0"/>
              </a:rPr>
              <a:t> </a:t>
            </a:r>
            <a:r>
              <a:rPr lang="en-US" sz="1800" spc="30" dirty="0">
                <a:effectLst/>
                <a:latin typeface="Times New Roman" panose="02020603050405020304" pitchFamily="18" charset="0"/>
                <a:ea typeface="Calibri" panose="020F0502020204030204" pitchFamily="34" charset="0"/>
              </a:rPr>
              <a:t>(n</a:t>
            </a:r>
            <a:r>
              <a:rPr lang="en-US" sz="1800" spc="40" dirty="0">
                <a:effectLst/>
                <a:latin typeface="Times New Roman" panose="02020603050405020304" pitchFamily="18" charset="0"/>
                <a:ea typeface="Calibri" panose="020F0502020204030204" pitchFamily="34" charset="0"/>
              </a:rPr>
              <a:t>=</a:t>
            </a:r>
            <a:r>
              <a:rPr lang="en-US" sz="1800" spc="-145"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198)</a:t>
            </a:r>
            <a:r>
              <a:rPr lang="en-US" sz="1800" spc="-90" dirty="0">
                <a:effectLst/>
                <a:latin typeface="Times New Roman" panose="02020603050405020304" pitchFamily="18" charset="0"/>
                <a:ea typeface="Calibri" panose="020F0502020204030204" pitchFamily="34" charset="0"/>
              </a:rPr>
              <a:t> </a:t>
            </a:r>
            <a:r>
              <a:rPr lang="en-US" sz="1800" spc="-15" dirty="0">
                <a:effectLst/>
                <a:latin typeface="Times New Roman" panose="02020603050405020304" pitchFamily="18" charset="0"/>
                <a:ea typeface="Calibri" panose="020F0502020204030204" pitchFamily="34" charset="0"/>
              </a:rPr>
              <a:t>w</a:t>
            </a:r>
            <a:r>
              <a:rPr lang="en-US" sz="1800" spc="-10" dirty="0">
                <a:effectLst/>
                <a:latin typeface="Times New Roman" panose="02020603050405020304" pitchFamily="18" charset="0"/>
                <a:ea typeface="Calibri" panose="020F0502020204030204" pitchFamily="34" charset="0"/>
              </a:rPr>
              <a:t>er</a:t>
            </a:r>
            <a:r>
              <a:rPr lang="en-US" sz="1800" spc="-15" dirty="0">
                <a:effectLst/>
                <a:latin typeface="Times New Roman" panose="02020603050405020304" pitchFamily="18" charset="0"/>
                <a:ea typeface="Calibri" panose="020F0502020204030204" pitchFamily="34" charset="0"/>
              </a:rPr>
              <a:t>e</a:t>
            </a:r>
            <a:r>
              <a:rPr lang="en-US" sz="1800" spc="-85"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awar</a:t>
            </a:r>
            <a:r>
              <a:rPr lang="en-US" sz="1800" spc="-15" dirty="0">
                <a:effectLst/>
                <a:latin typeface="Times New Roman" panose="02020603050405020304" pitchFamily="18" charset="0"/>
                <a:ea typeface="Calibri" panose="020F0502020204030204" pitchFamily="34" charset="0"/>
              </a:rPr>
              <a:t>de</a:t>
            </a:r>
            <a:r>
              <a:rPr lang="en-US" sz="1800" spc="-10" dirty="0">
                <a:effectLst/>
                <a:latin typeface="Times New Roman" panose="02020603050405020304" pitchFamily="18" charset="0"/>
                <a:ea typeface="Calibri" panose="020F0502020204030204" pitchFamily="34" charset="0"/>
              </a:rPr>
              <a:t>d</a:t>
            </a:r>
            <a:r>
              <a:rPr lang="en-US" sz="1800" spc="-85"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their</a:t>
            </a:r>
            <a:r>
              <a:rPr lang="en-US" sz="1800" spc="-90"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fe</a:t>
            </a:r>
            <a:r>
              <a:rPr lang="en-US" sz="1800" spc="-5" dirty="0">
                <a:effectLst/>
                <a:latin typeface="Times New Roman" panose="02020603050405020304" pitchFamily="18" charset="0"/>
                <a:ea typeface="Calibri" panose="020F0502020204030204" pitchFamily="34" charset="0"/>
              </a:rPr>
              <a:t>llo</a:t>
            </a:r>
            <a:r>
              <a:rPr lang="en-US" sz="1800" spc="-10" dirty="0">
                <a:effectLst/>
                <a:latin typeface="Times New Roman" panose="02020603050405020304" pitchFamily="18" charset="0"/>
                <a:ea typeface="Calibri" panose="020F0502020204030204" pitchFamily="34" charset="0"/>
              </a:rPr>
              <a:t>ws</a:t>
            </a:r>
            <a:r>
              <a:rPr lang="en-US" sz="1800" spc="-5" dirty="0">
                <a:effectLst/>
                <a:latin typeface="Times New Roman" panose="02020603050405020304" pitchFamily="18" charset="0"/>
                <a:ea typeface="Calibri" panose="020F0502020204030204" pitchFamily="34" charset="0"/>
              </a:rPr>
              <a:t>hi</a:t>
            </a:r>
            <a:r>
              <a:rPr lang="en-US" sz="1800" spc="-10" dirty="0">
                <a:effectLst/>
                <a:latin typeface="Times New Roman" panose="02020603050405020304" pitchFamily="18" charset="0"/>
                <a:ea typeface="Calibri" panose="020F0502020204030204" pitchFamily="34" charset="0"/>
              </a:rPr>
              <a:t>ps</a:t>
            </a:r>
            <a:r>
              <a:rPr lang="en-US" sz="1800" spc="-85"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in</a:t>
            </a:r>
            <a:r>
              <a:rPr lang="en-US" sz="1800" spc="-90"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2012–2017</a:t>
            </a:r>
            <a:r>
              <a:rPr lang="en-US" sz="1800" spc="-85"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and</a:t>
            </a:r>
            <a:r>
              <a:rPr lang="en-US" sz="1800" spc="-85"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the</a:t>
            </a:r>
            <a:r>
              <a:rPr lang="en-US" sz="1800" spc="-90"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r</a:t>
            </a:r>
            <a:r>
              <a:rPr lang="en-US" sz="1800" spc="-10" dirty="0">
                <a:effectLst/>
                <a:latin typeface="Times New Roman" panose="02020603050405020304" pitchFamily="18" charset="0"/>
                <a:ea typeface="Calibri" panose="020F0502020204030204" pitchFamily="34" charset="0"/>
              </a:rPr>
              <a:t>es</a:t>
            </a:r>
            <a:r>
              <a:rPr lang="en-US" sz="1800" spc="-5" dirty="0">
                <a:effectLst/>
                <a:latin typeface="Times New Roman" panose="02020603050405020304" pitchFamily="18" charset="0"/>
                <a:ea typeface="Calibri" panose="020F0502020204030204" pitchFamily="34" charset="0"/>
              </a:rPr>
              <a:t>t</a:t>
            </a:r>
            <a:r>
              <a:rPr lang="en-US" sz="1800" spc="-85"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(18.9%;</a:t>
            </a:r>
            <a:r>
              <a:rPr lang="en-US" sz="1800" spc="175"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n</a:t>
            </a:r>
            <a:r>
              <a:rPr lang="en-US" sz="1800" spc="-185"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a:t>
            </a:r>
            <a:r>
              <a:rPr lang="en-US" sz="1800" spc="-185"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46)</a:t>
            </a:r>
            <a:r>
              <a:rPr lang="en-US" sz="1800" spc="-110"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in</a:t>
            </a:r>
            <a:r>
              <a:rPr lang="en-US" sz="1800" spc="-110"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2002–2007</a:t>
            </a:r>
            <a:r>
              <a:rPr lang="en-US" sz="1800" spc="-10" dirty="0">
                <a:effectLst/>
                <a:latin typeface="Times New Roman" panose="02020603050405020304" pitchFamily="18" charset="0"/>
                <a:ea typeface="Calibri" panose="020F0502020204030204" pitchFamily="34" charset="0"/>
              </a:rPr>
              <a:t>.</a:t>
            </a:r>
          </a:p>
          <a:p>
            <a:pPr algn="just">
              <a:lnSpc>
                <a:spcPct val="150000"/>
              </a:lnSpc>
              <a:spcAft>
                <a:spcPts val="800"/>
              </a:spcAft>
            </a:pPr>
            <a:r>
              <a:rPr lang="en-US" sz="1800" dirty="0">
                <a:effectLst/>
                <a:latin typeface="Times New Roman" panose="02020603050405020304" pitchFamily="18" charset="0"/>
                <a:ea typeface="Calibri" panose="020F0502020204030204" pitchFamily="34" charset="0"/>
              </a:rPr>
              <a:t>A</a:t>
            </a:r>
            <a:r>
              <a:rPr lang="en-US" sz="1800" spc="-115"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maj</a:t>
            </a:r>
            <a:r>
              <a:rPr lang="en-US" sz="1800" spc="-15" dirty="0">
                <a:effectLst/>
                <a:latin typeface="Times New Roman" panose="02020603050405020304" pitchFamily="18" charset="0"/>
                <a:ea typeface="Calibri" panose="020F0502020204030204" pitchFamily="34" charset="0"/>
              </a:rPr>
              <a:t>o</a:t>
            </a:r>
            <a:r>
              <a:rPr lang="en-US" sz="1800" spc="-10" dirty="0">
                <a:effectLst/>
                <a:latin typeface="Times New Roman" panose="02020603050405020304" pitchFamily="18" charset="0"/>
                <a:ea typeface="Calibri" panose="020F0502020204030204" pitchFamily="34" charset="0"/>
              </a:rPr>
              <a:t>rity</a:t>
            </a:r>
            <a:r>
              <a:rPr lang="en-US" sz="1800" spc="-115" dirty="0">
                <a:effectLst/>
                <a:latin typeface="Times New Roman" panose="02020603050405020304" pitchFamily="18" charset="0"/>
                <a:ea typeface="Calibri" panose="020F0502020204030204" pitchFamily="34" charset="0"/>
              </a:rPr>
              <a:t> </a:t>
            </a:r>
            <a:r>
              <a:rPr lang="en-US" sz="1800" spc="-15" dirty="0">
                <a:effectLst/>
                <a:latin typeface="Times New Roman" panose="02020603050405020304" pitchFamily="18" charset="0"/>
                <a:ea typeface="Calibri" panose="020F0502020204030204" pitchFamily="34" charset="0"/>
              </a:rPr>
              <a:t>of</a:t>
            </a:r>
            <a:r>
              <a:rPr lang="en-US" sz="1800" spc="-115" dirty="0">
                <a:effectLst/>
                <a:latin typeface="Times New Roman" panose="02020603050405020304" pitchFamily="18" charset="0"/>
                <a:ea typeface="Calibri" panose="020F0502020204030204" pitchFamily="34" charset="0"/>
              </a:rPr>
              <a:t> </a:t>
            </a:r>
            <a:r>
              <a:rPr lang="en-US" sz="1800" spc="-15" dirty="0">
                <a:effectLst/>
                <a:latin typeface="Times New Roman" panose="02020603050405020304" pitchFamily="18" charset="0"/>
                <a:ea typeface="Calibri" panose="020F0502020204030204" pitchFamily="34" charset="0"/>
              </a:rPr>
              <a:t>Fe</a:t>
            </a:r>
            <a:r>
              <a:rPr lang="en-US" sz="1800" spc="-10" dirty="0">
                <a:effectLst/>
                <a:latin typeface="Times New Roman" panose="02020603050405020304" pitchFamily="18" charset="0"/>
                <a:ea typeface="Calibri" panose="020F0502020204030204" pitchFamily="34" charset="0"/>
              </a:rPr>
              <a:t>l</a:t>
            </a:r>
            <a:r>
              <a:rPr lang="en-US" sz="1800" spc="-15" dirty="0">
                <a:effectLst/>
                <a:latin typeface="Times New Roman" panose="02020603050405020304" pitchFamily="18" charset="0"/>
                <a:ea typeface="Calibri" panose="020F0502020204030204" pitchFamily="34" charset="0"/>
              </a:rPr>
              <a:t>lows</a:t>
            </a:r>
            <a:r>
              <a:rPr lang="en-US" sz="1800" spc="-115"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agr</a:t>
            </a:r>
            <a:r>
              <a:rPr lang="en-US" sz="1800" spc="-10" dirty="0">
                <a:effectLst/>
                <a:latin typeface="Times New Roman" panose="02020603050405020304" pitchFamily="18" charset="0"/>
                <a:ea typeface="Calibri" panose="020F0502020204030204" pitchFamily="34" charset="0"/>
              </a:rPr>
              <a:t>ee</a:t>
            </a:r>
            <a:r>
              <a:rPr lang="en-US" sz="1800" spc="-5" dirty="0">
                <a:effectLst/>
                <a:latin typeface="Times New Roman" panose="02020603050405020304" pitchFamily="18" charset="0"/>
                <a:ea typeface="Calibri" panose="020F0502020204030204" pitchFamily="34" charset="0"/>
              </a:rPr>
              <a:t>d</a:t>
            </a:r>
            <a:r>
              <a:rPr lang="en-US" sz="1800" spc="-115"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that</a:t>
            </a:r>
            <a:r>
              <a:rPr lang="en-US" sz="1800" spc="-115"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r</a:t>
            </a:r>
            <a:r>
              <a:rPr lang="en-US" sz="1800" spc="-10" dirty="0">
                <a:effectLst/>
                <a:latin typeface="Times New Roman" panose="02020603050405020304" pitchFamily="18" charset="0"/>
                <a:ea typeface="Calibri" panose="020F0502020204030204" pitchFamily="34" charset="0"/>
              </a:rPr>
              <a:t>ese</a:t>
            </a:r>
            <a:r>
              <a:rPr lang="en-US" sz="1800" spc="-5" dirty="0">
                <a:effectLst/>
                <a:latin typeface="Times New Roman" panose="02020603050405020304" pitchFamily="18" charset="0"/>
                <a:ea typeface="Calibri" panose="020F0502020204030204" pitchFamily="34" charset="0"/>
              </a:rPr>
              <a:t>ar</a:t>
            </a:r>
            <a:r>
              <a:rPr lang="en-US" sz="1800" spc="-10" dirty="0">
                <a:effectLst/>
                <a:latin typeface="Times New Roman" panose="02020603050405020304" pitchFamily="18" charset="0"/>
                <a:ea typeface="Calibri" panose="020F0502020204030204" pitchFamily="34" charset="0"/>
              </a:rPr>
              <a:t>c</a:t>
            </a:r>
            <a:r>
              <a:rPr lang="en-US" sz="1800" spc="-5" dirty="0">
                <a:effectLst/>
                <a:latin typeface="Times New Roman" panose="02020603050405020304" pitchFamily="18" charset="0"/>
                <a:ea typeface="Calibri" panose="020F0502020204030204" pitchFamily="34" charset="0"/>
              </a:rPr>
              <a:t>h</a:t>
            </a:r>
            <a:r>
              <a:rPr lang="en-US" sz="1800" spc="295"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ideally</a:t>
            </a:r>
            <a:r>
              <a:rPr lang="en-US" sz="1800" spc="-35"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i</a:t>
            </a:r>
            <a:r>
              <a:rPr lang="en-US" sz="1800" spc="-10" dirty="0">
                <a:effectLst/>
                <a:latin typeface="Times New Roman" panose="02020603050405020304" pitchFamily="18" charset="0"/>
                <a:ea typeface="Calibri" panose="020F0502020204030204" pitchFamily="34" charset="0"/>
              </a:rPr>
              <a:t>s</a:t>
            </a:r>
            <a:r>
              <a:rPr lang="en-US" sz="1800" spc="-35" dirty="0">
                <a:effectLst/>
                <a:latin typeface="Times New Roman" panose="02020603050405020304" pitchFamily="18" charset="0"/>
                <a:ea typeface="Calibri" panose="020F0502020204030204" pitchFamily="34" charset="0"/>
              </a:rPr>
              <a:t> </a:t>
            </a:r>
            <a:r>
              <a:rPr lang="en-US" sz="1800" spc="-15" dirty="0">
                <a:effectLst/>
                <a:latin typeface="Times New Roman" panose="02020603050405020304" pitchFamily="18" charset="0"/>
                <a:ea typeface="Calibri" panose="020F0502020204030204" pitchFamily="34" charset="0"/>
              </a:rPr>
              <a:t>o</a:t>
            </a:r>
            <a:r>
              <a:rPr lang="en-US" sz="1800" spc="-10" dirty="0">
                <a:effectLst/>
                <a:latin typeface="Times New Roman" panose="02020603050405020304" pitchFamily="18" charset="0"/>
                <a:ea typeface="Calibri" panose="020F0502020204030204" pitchFamily="34" charset="0"/>
              </a:rPr>
              <a:t>r</a:t>
            </a:r>
            <a:r>
              <a:rPr lang="en-US" sz="1800" spc="-35"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s</a:t>
            </a:r>
            <a:r>
              <a:rPr lang="en-US" sz="1800" spc="-5" dirty="0">
                <a:effectLst/>
                <a:latin typeface="Times New Roman" panose="02020603050405020304" pitchFamily="18" charset="0"/>
                <a:ea typeface="Calibri" panose="020F0502020204030204" pitchFamily="34" charset="0"/>
              </a:rPr>
              <a:t>h</a:t>
            </a:r>
            <a:r>
              <a:rPr lang="en-US" sz="1800" spc="-10" dirty="0">
                <a:effectLst/>
                <a:latin typeface="Times New Roman" panose="02020603050405020304" pitchFamily="18" charset="0"/>
                <a:ea typeface="Calibri" panose="020F0502020204030204" pitchFamily="34" charset="0"/>
              </a:rPr>
              <a:t>o</a:t>
            </a:r>
            <a:r>
              <a:rPr lang="en-US" sz="1800" spc="-5" dirty="0">
                <a:effectLst/>
                <a:latin typeface="Times New Roman" panose="02020603050405020304" pitchFamily="18" charset="0"/>
                <a:ea typeface="Calibri" panose="020F0502020204030204" pitchFamily="34" charset="0"/>
              </a:rPr>
              <a:t>uld</a:t>
            </a:r>
            <a:r>
              <a:rPr lang="en-US" sz="1800" spc="-35"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be</a:t>
            </a:r>
            <a:r>
              <a:rPr lang="en-US" sz="1800" spc="-35"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a</a:t>
            </a:r>
            <a:r>
              <a:rPr lang="en-US" sz="1800" spc="-15" dirty="0">
                <a:effectLst/>
                <a:latin typeface="Times New Roman" panose="02020603050405020304" pitchFamily="18" charset="0"/>
                <a:ea typeface="Calibri" panose="020F0502020204030204" pitchFamily="34" charset="0"/>
              </a:rPr>
              <a:t>bo</a:t>
            </a:r>
            <a:r>
              <a:rPr lang="en-US" sz="1800" spc="-10" dirty="0">
                <a:effectLst/>
                <a:latin typeface="Times New Roman" panose="02020603050405020304" pitchFamily="18" charset="0"/>
                <a:ea typeface="Calibri" panose="020F0502020204030204" pitchFamily="34" charset="0"/>
              </a:rPr>
              <a:t>ut</a:t>
            </a:r>
            <a:r>
              <a:rPr lang="en-US" sz="1800" spc="-30"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truth-s</a:t>
            </a:r>
            <a:r>
              <a:rPr lang="en-US" sz="1800" spc="-10" dirty="0">
                <a:effectLst/>
                <a:latin typeface="Times New Roman" panose="02020603050405020304" pitchFamily="18" charset="0"/>
                <a:ea typeface="Calibri" panose="020F0502020204030204" pitchFamily="34" charset="0"/>
              </a:rPr>
              <a:t>ee</a:t>
            </a:r>
            <a:r>
              <a:rPr lang="en-US" sz="1800" spc="-5" dirty="0">
                <a:effectLst/>
                <a:latin typeface="Times New Roman" panose="02020603050405020304" pitchFamily="18" charset="0"/>
                <a:ea typeface="Calibri" panose="020F0502020204030204" pitchFamily="34" charset="0"/>
              </a:rPr>
              <a:t>king</a:t>
            </a:r>
            <a:r>
              <a:rPr lang="en-US" sz="1800" spc="-35"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(87.3%;</a:t>
            </a:r>
            <a:r>
              <a:rPr lang="en-US" sz="1800" spc="-35"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n</a:t>
            </a:r>
            <a:r>
              <a:rPr lang="en-US" sz="1800" spc="-135"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a:t>
            </a:r>
            <a:r>
              <a:rPr lang="en-US" sz="1800" spc="-135"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213)</a:t>
            </a:r>
            <a:r>
              <a:rPr lang="en-US" sz="1800" spc="-35"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and</a:t>
            </a:r>
            <a:r>
              <a:rPr lang="en-US" sz="1800" spc="-35"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service</a:t>
            </a:r>
            <a:r>
              <a:rPr lang="en-US" sz="1800" spc="-35"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t</a:t>
            </a:r>
            <a:r>
              <a:rPr lang="en-US" sz="1800" spc="-10" dirty="0">
                <a:effectLst/>
                <a:latin typeface="Times New Roman" panose="02020603050405020304" pitchFamily="18" charset="0"/>
                <a:ea typeface="Calibri" panose="020F0502020204030204" pitchFamily="34" charset="0"/>
              </a:rPr>
              <a:t>o</a:t>
            </a:r>
            <a:r>
              <a:rPr lang="en-US" sz="1800" spc="-30"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humanity</a:t>
            </a:r>
            <a:r>
              <a:rPr lang="en-US" sz="1800" spc="-35"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(67.6%;</a:t>
            </a:r>
            <a:r>
              <a:rPr lang="en-US" sz="1800" spc="-35"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n</a:t>
            </a:r>
            <a:r>
              <a:rPr lang="en-US" sz="1800" spc="-135"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a:t>
            </a:r>
            <a:r>
              <a:rPr lang="en-US" sz="1800" spc="-135"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165).</a:t>
            </a:r>
            <a:endParaRPr lang="en-US" sz="1800" spc="-10" dirty="0">
              <a:latin typeface="Times New Roman" panose="02020603050405020304" pitchFamily="18" charset="0"/>
              <a:ea typeface="Calibri" panose="020F0502020204030204" pitchFamily="34" charset="0"/>
            </a:endParaRPr>
          </a:p>
          <a:p>
            <a:pPr algn="just">
              <a:lnSpc>
                <a:spcPct val="150000"/>
              </a:lnSpc>
              <a:spcAft>
                <a:spcPts val="800"/>
              </a:spcAft>
            </a:pPr>
            <a:r>
              <a:rPr lang="en-US" sz="1800" spc="-15" dirty="0">
                <a:effectLst/>
                <a:latin typeface="Times New Roman" panose="02020603050405020304" pitchFamily="18" charset="0"/>
                <a:ea typeface="Calibri" panose="020F0502020204030204" pitchFamily="34" charset="0"/>
              </a:rPr>
              <a:t>I</a:t>
            </a:r>
            <a:r>
              <a:rPr lang="en-US" sz="1800" spc="-10" dirty="0">
                <a:effectLst/>
                <a:latin typeface="Times New Roman" panose="02020603050405020304" pitchFamily="18" charset="0"/>
                <a:ea typeface="Calibri" panose="020F0502020204030204" pitchFamily="34" charset="0"/>
              </a:rPr>
              <a:t>n</a:t>
            </a:r>
            <a:r>
              <a:rPr lang="en-US" sz="1800" spc="-90"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co</a:t>
            </a:r>
            <a:r>
              <a:rPr lang="en-US" sz="1800" spc="-5" dirty="0">
                <a:effectLst/>
                <a:latin typeface="Times New Roman" panose="02020603050405020304" pitchFamily="18" charset="0"/>
                <a:ea typeface="Calibri" panose="020F0502020204030204" pitchFamily="34" charset="0"/>
              </a:rPr>
              <a:t>ntra</a:t>
            </a:r>
            <a:r>
              <a:rPr lang="en-US" sz="1800" spc="-10" dirty="0">
                <a:effectLst/>
                <a:latin typeface="Times New Roman" panose="02020603050405020304" pitchFamily="18" charset="0"/>
                <a:ea typeface="Calibri" panose="020F0502020204030204" pitchFamily="34" charset="0"/>
              </a:rPr>
              <a:t>s</a:t>
            </a:r>
            <a:r>
              <a:rPr lang="en-US" sz="1800" spc="-5" dirty="0">
                <a:effectLst/>
                <a:latin typeface="Times New Roman" panose="02020603050405020304" pitchFamily="18" charset="0"/>
                <a:ea typeface="Calibri" panose="020F0502020204030204" pitchFamily="34" charset="0"/>
              </a:rPr>
              <a:t>t,</a:t>
            </a:r>
            <a:r>
              <a:rPr lang="en-US" sz="1800" spc="-85"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when</a:t>
            </a:r>
            <a:r>
              <a:rPr lang="en-US" sz="1800" spc="-85"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a</a:t>
            </a:r>
            <a:r>
              <a:rPr lang="en-US" sz="1800" spc="-10" dirty="0">
                <a:effectLst/>
                <a:latin typeface="Times New Roman" panose="02020603050405020304" pitchFamily="18" charset="0"/>
                <a:ea typeface="Calibri" panose="020F0502020204030204" pitchFamily="34" charset="0"/>
              </a:rPr>
              <a:t>s</a:t>
            </a:r>
            <a:r>
              <a:rPr lang="en-US" sz="1800" spc="-5" dirty="0">
                <a:effectLst/>
                <a:latin typeface="Times New Roman" panose="02020603050405020304" pitchFamily="18" charset="0"/>
                <a:ea typeface="Calibri" panose="020F0502020204030204" pitchFamily="34" charset="0"/>
              </a:rPr>
              <a:t>k</a:t>
            </a:r>
            <a:r>
              <a:rPr lang="en-US" sz="1800" spc="-10" dirty="0">
                <a:effectLst/>
                <a:latin typeface="Times New Roman" panose="02020603050405020304" pitchFamily="18" charset="0"/>
                <a:ea typeface="Calibri" panose="020F0502020204030204" pitchFamily="34" charset="0"/>
              </a:rPr>
              <a:t>e</a:t>
            </a:r>
            <a:r>
              <a:rPr lang="en-US" sz="1800" spc="-5" dirty="0">
                <a:effectLst/>
                <a:latin typeface="Times New Roman" panose="02020603050405020304" pitchFamily="18" charset="0"/>
                <a:ea typeface="Calibri" panose="020F0502020204030204" pitchFamily="34" charset="0"/>
              </a:rPr>
              <a:t>d</a:t>
            </a:r>
            <a:r>
              <a:rPr lang="en-US" sz="1800" spc="-90"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a</a:t>
            </a:r>
            <a:r>
              <a:rPr lang="en-US" sz="1800" spc="-15" dirty="0">
                <a:effectLst/>
                <a:latin typeface="Times New Roman" panose="02020603050405020304" pitchFamily="18" charset="0"/>
                <a:ea typeface="Calibri" panose="020F0502020204030204" pitchFamily="34" charset="0"/>
              </a:rPr>
              <a:t>bo</a:t>
            </a:r>
            <a:r>
              <a:rPr lang="en-US" sz="1800" spc="-10" dirty="0">
                <a:effectLst/>
                <a:latin typeface="Times New Roman" panose="02020603050405020304" pitchFamily="18" charset="0"/>
                <a:ea typeface="Calibri" panose="020F0502020204030204" pitchFamily="34" charset="0"/>
              </a:rPr>
              <a:t>ut</a:t>
            </a:r>
            <a:r>
              <a:rPr lang="en-US" sz="1800" spc="-85"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se</a:t>
            </a:r>
            <a:r>
              <a:rPr lang="en-US" sz="1800" spc="-5" dirty="0">
                <a:effectLst/>
                <a:latin typeface="Times New Roman" panose="02020603050405020304" pitchFamily="18" charset="0"/>
                <a:ea typeface="Calibri" panose="020F0502020204030204" pitchFamily="34" charset="0"/>
              </a:rPr>
              <a:t>lf-advancement</a:t>
            </a:r>
            <a:r>
              <a:rPr lang="en-US" sz="1800" spc="-90" dirty="0">
                <a:effectLst/>
                <a:latin typeface="Times New Roman" panose="02020603050405020304" pitchFamily="18" charset="0"/>
                <a:ea typeface="Calibri" panose="020F0502020204030204" pitchFamily="34" charset="0"/>
              </a:rPr>
              <a:t> </a:t>
            </a:r>
            <a:r>
              <a:rPr lang="en-US" sz="1800" spc="-15" dirty="0">
                <a:effectLst/>
                <a:latin typeface="Times New Roman" panose="02020603050405020304" pitchFamily="18" charset="0"/>
                <a:ea typeface="Calibri" panose="020F0502020204030204" pitchFamily="34" charset="0"/>
              </a:rPr>
              <a:t>o</a:t>
            </a:r>
            <a:r>
              <a:rPr lang="en-US" sz="1800" spc="-10" dirty="0">
                <a:effectLst/>
                <a:latin typeface="Times New Roman" panose="02020603050405020304" pitchFamily="18" charset="0"/>
                <a:ea typeface="Calibri" panose="020F0502020204030204" pitchFamily="34" charset="0"/>
              </a:rPr>
              <a:t>nly</a:t>
            </a:r>
            <a:r>
              <a:rPr lang="en-US" sz="1800" spc="-85"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24.3%</a:t>
            </a:r>
            <a:r>
              <a:rPr lang="en-US" sz="1800" spc="-85"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(n</a:t>
            </a:r>
            <a:r>
              <a:rPr lang="en-US" sz="1800" spc="-140"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a:t>
            </a:r>
            <a:r>
              <a:rPr lang="en-US" sz="1800" spc="-140"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59)</a:t>
            </a:r>
            <a:r>
              <a:rPr lang="en-US" sz="1800" spc="-85" dirty="0">
                <a:effectLst/>
                <a:latin typeface="Times New Roman" panose="02020603050405020304" pitchFamily="18" charset="0"/>
                <a:ea typeface="Calibri" panose="020F0502020204030204" pitchFamily="34" charset="0"/>
              </a:rPr>
              <a:t> </a:t>
            </a:r>
            <a:r>
              <a:rPr lang="en-US" sz="1800" spc="-15" dirty="0">
                <a:effectLst/>
                <a:latin typeface="Times New Roman" panose="02020603050405020304" pitchFamily="18" charset="0"/>
                <a:ea typeface="Calibri" panose="020F0502020204030204" pitchFamily="34" charset="0"/>
              </a:rPr>
              <a:t>fe</a:t>
            </a:r>
            <a:r>
              <a:rPr lang="en-US" sz="1800" spc="-10" dirty="0">
                <a:effectLst/>
                <a:latin typeface="Times New Roman" panose="02020603050405020304" pitchFamily="18" charset="0"/>
                <a:ea typeface="Calibri" panose="020F0502020204030204" pitchFamily="34" charset="0"/>
              </a:rPr>
              <a:t>lt</a:t>
            </a:r>
            <a:r>
              <a:rPr lang="en-US" sz="1800" spc="-90"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that</a:t>
            </a:r>
            <a:r>
              <a:rPr lang="en-US" sz="1800" spc="-85"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s</a:t>
            </a:r>
            <a:r>
              <a:rPr lang="en-US" sz="1800" spc="-5" dirty="0">
                <a:effectLst/>
                <a:latin typeface="Times New Roman" panose="02020603050405020304" pitchFamily="18" charset="0"/>
                <a:ea typeface="Calibri" panose="020F0502020204030204" pitchFamily="34" charset="0"/>
              </a:rPr>
              <a:t>h</a:t>
            </a:r>
            <a:r>
              <a:rPr lang="en-US" sz="1800" spc="-10" dirty="0">
                <a:effectLst/>
                <a:latin typeface="Times New Roman" panose="02020603050405020304" pitchFamily="18" charset="0"/>
                <a:ea typeface="Calibri" panose="020F0502020204030204" pitchFamily="34" charset="0"/>
              </a:rPr>
              <a:t>o</a:t>
            </a:r>
            <a:r>
              <a:rPr lang="en-US" sz="1800" spc="-5" dirty="0">
                <a:effectLst/>
                <a:latin typeface="Times New Roman" panose="02020603050405020304" pitchFamily="18" charset="0"/>
                <a:ea typeface="Calibri" panose="020F0502020204030204" pitchFamily="34" charset="0"/>
              </a:rPr>
              <a:t>uld</a:t>
            </a:r>
            <a:r>
              <a:rPr lang="en-US" sz="1800" spc="-85"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be</a:t>
            </a:r>
            <a:r>
              <a:rPr lang="en-US" sz="1800" spc="-90"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a</a:t>
            </a:r>
            <a:r>
              <a:rPr lang="en-US" sz="1800" spc="-85"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primary</a:t>
            </a:r>
            <a:r>
              <a:rPr lang="en-US" sz="1800" spc="-85"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ob</a:t>
            </a:r>
            <a:r>
              <a:rPr lang="en-US" sz="1800" spc="-5" dirty="0">
                <a:effectLst/>
                <a:latin typeface="Times New Roman" panose="02020603050405020304" pitchFamily="18" charset="0"/>
                <a:ea typeface="Calibri" panose="020F0502020204030204" pitchFamily="34" charset="0"/>
              </a:rPr>
              <a:t>j</a:t>
            </a:r>
            <a:r>
              <a:rPr lang="en-US" sz="1800" spc="-10" dirty="0">
                <a:effectLst/>
                <a:latin typeface="Times New Roman" panose="02020603050405020304" pitchFamily="18" charset="0"/>
                <a:ea typeface="Calibri" panose="020F0502020204030204" pitchFamily="34" charset="0"/>
              </a:rPr>
              <a:t>ec</a:t>
            </a:r>
            <a:r>
              <a:rPr lang="en-US" sz="1800" spc="-5" dirty="0">
                <a:effectLst/>
                <a:latin typeface="Times New Roman" panose="02020603050405020304" pitchFamily="18" charset="0"/>
                <a:ea typeface="Calibri" panose="020F0502020204030204" pitchFamily="34" charset="0"/>
              </a:rPr>
              <a:t>ti</a:t>
            </a:r>
            <a:r>
              <a:rPr lang="en-US" sz="1800" spc="-10" dirty="0">
                <a:effectLst/>
                <a:latin typeface="Times New Roman" panose="02020603050405020304" pitchFamily="18" charset="0"/>
                <a:ea typeface="Calibri" panose="020F0502020204030204" pitchFamily="34" charset="0"/>
              </a:rPr>
              <a:t>ve</a:t>
            </a:r>
            <a:r>
              <a:rPr lang="en-US" sz="1800" spc="-90"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while</a:t>
            </a:r>
            <a:r>
              <a:rPr lang="en-US" sz="1800" spc="245"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67.5%</a:t>
            </a:r>
            <a:r>
              <a:rPr lang="en-US" sz="1800" spc="15"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s</a:t>
            </a:r>
            <a:r>
              <a:rPr lang="en-US" sz="1800" spc="-5" dirty="0">
                <a:effectLst/>
                <a:latin typeface="Times New Roman" panose="02020603050405020304" pitchFamily="18" charset="0"/>
                <a:ea typeface="Calibri" panose="020F0502020204030204" pitchFamily="34" charset="0"/>
              </a:rPr>
              <a:t>tat</a:t>
            </a:r>
            <a:r>
              <a:rPr lang="en-US" sz="1800" spc="-10" dirty="0">
                <a:effectLst/>
                <a:latin typeface="Times New Roman" panose="02020603050405020304" pitchFamily="18" charset="0"/>
                <a:ea typeface="Calibri" panose="020F0502020204030204" pitchFamily="34" charset="0"/>
              </a:rPr>
              <a:t>e</a:t>
            </a:r>
            <a:r>
              <a:rPr lang="en-US" sz="1800" spc="-5" dirty="0">
                <a:effectLst/>
                <a:latin typeface="Times New Roman" panose="02020603050405020304" pitchFamily="18" charset="0"/>
                <a:ea typeface="Calibri" panose="020F0502020204030204" pitchFamily="34" charset="0"/>
              </a:rPr>
              <a:t>d</a:t>
            </a:r>
            <a:r>
              <a:rPr lang="en-US" sz="1800" spc="15"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it</a:t>
            </a:r>
            <a:r>
              <a:rPr lang="en-US" sz="1800" spc="15"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s</a:t>
            </a:r>
            <a:r>
              <a:rPr lang="en-US" sz="1800" spc="-5" dirty="0">
                <a:effectLst/>
                <a:latin typeface="Times New Roman" panose="02020603050405020304" pitchFamily="18" charset="0"/>
                <a:ea typeface="Calibri" panose="020F0502020204030204" pitchFamily="34" charset="0"/>
              </a:rPr>
              <a:t>h</a:t>
            </a:r>
            <a:r>
              <a:rPr lang="en-US" sz="1800" spc="-10" dirty="0">
                <a:effectLst/>
                <a:latin typeface="Times New Roman" panose="02020603050405020304" pitchFamily="18" charset="0"/>
                <a:ea typeface="Calibri" panose="020F0502020204030204" pitchFamily="34" charset="0"/>
              </a:rPr>
              <a:t>o</a:t>
            </a:r>
            <a:r>
              <a:rPr lang="en-US" sz="1800" spc="-5" dirty="0">
                <a:effectLst/>
                <a:latin typeface="Times New Roman" panose="02020603050405020304" pitchFamily="18" charset="0"/>
                <a:ea typeface="Calibri" panose="020F0502020204030204" pitchFamily="34" charset="0"/>
              </a:rPr>
              <a:t>uld</a:t>
            </a:r>
            <a:r>
              <a:rPr lang="en-US" sz="1800" spc="10"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so</a:t>
            </a:r>
            <a:r>
              <a:rPr lang="en-US" sz="1800" spc="-5" dirty="0">
                <a:effectLst/>
                <a:latin typeface="Times New Roman" panose="02020603050405020304" pitchFamily="18" charset="0"/>
                <a:ea typeface="Calibri" panose="020F0502020204030204" pitchFamily="34" charset="0"/>
              </a:rPr>
              <a:t>m</a:t>
            </a:r>
            <a:r>
              <a:rPr lang="en-US" sz="1800" spc="-10" dirty="0">
                <a:effectLst/>
                <a:latin typeface="Times New Roman" panose="02020603050405020304" pitchFamily="18" charset="0"/>
                <a:ea typeface="Calibri" panose="020F0502020204030204" pitchFamily="34" charset="0"/>
              </a:rPr>
              <a:t>et</a:t>
            </a:r>
            <a:r>
              <a:rPr lang="en-US" sz="1800" spc="-5" dirty="0">
                <a:effectLst/>
                <a:latin typeface="Times New Roman" panose="02020603050405020304" pitchFamily="18" charset="0"/>
                <a:ea typeface="Calibri" panose="020F0502020204030204" pitchFamily="34" charset="0"/>
              </a:rPr>
              <a:t>im</a:t>
            </a:r>
            <a:r>
              <a:rPr lang="en-US" sz="1800" spc="-10" dirty="0">
                <a:effectLst/>
                <a:latin typeface="Times New Roman" panose="02020603050405020304" pitchFamily="18" charset="0"/>
                <a:ea typeface="Calibri" panose="020F0502020204030204" pitchFamily="34" charset="0"/>
              </a:rPr>
              <a:t>es</a:t>
            </a:r>
            <a:r>
              <a:rPr lang="en-US" sz="1800" spc="15"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be</a:t>
            </a:r>
            <a:r>
              <a:rPr lang="en-US" sz="1800" spc="15"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an</a:t>
            </a:r>
            <a:r>
              <a:rPr lang="en-US" sz="1800" spc="15"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ob</a:t>
            </a:r>
            <a:r>
              <a:rPr lang="en-US" sz="1800" spc="-5" dirty="0">
                <a:effectLst/>
                <a:latin typeface="Times New Roman" panose="02020603050405020304" pitchFamily="18" charset="0"/>
                <a:ea typeface="Calibri" panose="020F0502020204030204" pitchFamily="34" charset="0"/>
              </a:rPr>
              <a:t>j</a:t>
            </a:r>
            <a:r>
              <a:rPr lang="en-US" sz="1800" spc="-10" dirty="0">
                <a:effectLst/>
                <a:latin typeface="Times New Roman" panose="02020603050405020304" pitchFamily="18" charset="0"/>
                <a:ea typeface="Calibri" panose="020F0502020204030204" pitchFamily="34" charset="0"/>
              </a:rPr>
              <a:t>ec</a:t>
            </a:r>
            <a:r>
              <a:rPr lang="en-US" sz="1800" spc="-5" dirty="0">
                <a:effectLst/>
                <a:latin typeface="Times New Roman" panose="02020603050405020304" pitchFamily="18" charset="0"/>
                <a:ea typeface="Calibri" panose="020F0502020204030204" pitchFamily="34" charset="0"/>
              </a:rPr>
              <a:t>ti</a:t>
            </a:r>
            <a:r>
              <a:rPr lang="en-US" sz="1800" spc="-10" dirty="0">
                <a:effectLst/>
                <a:latin typeface="Times New Roman" panose="02020603050405020304" pitchFamily="18" charset="0"/>
                <a:ea typeface="Calibri" panose="020F0502020204030204" pitchFamily="34" charset="0"/>
              </a:rPr>
              <a:t>ve</a:t>
            </a:r>
            <a:r>
              <a:rPr lang="en-US" sz="1800" spc="-5" dirty="0">
                <a:effectLst/>
                <a:latin typeface="Times New Roman" panose="02020603050405020304" pitchFamily="18" charset="0"/>
                <a:ea typeface="Calibri" panose="020F0502020204030204" pitchFamily="34" charset="0"/>
              </a:rPr>
              <a:t>.</a:t>
            </a:r>
            <a:r>
              <a:rPr lang="en-US" sz="1800" spc="15"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On</a:t>
            </a:r>
            <a:r>
              <a:rPr lang="en-US" sz="1800" spc="-5" dirty="0">
                <a:effectLst/>
                <a:latin typeface="Times New Roman" panose="02020603050405020304" pitchFamily="18" charset="0"/>
                <a:ea typeface="Calibri" panose="020F0502020204030204" pitchFamily="34" charset="0"/>
              </a:rPr>
              <a:t>ly</a:t>
            </a:r>
            <a:r>
              <a:rPr lang="en-US" sz="1800" spc="15"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8.2%</a:t>
            </a:r>
            <a:r>
              <a:rPr lang="en-US" sz="1800" spc="15"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(n</a:t>
            </a:r>
            <a:r>
              <a:rPr lang="en-US" sz="1800" spc="-135"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a:t>
            </a:r>
            <a:r>
              <a:rPr lang="en-US" sz="1800" spc="-140"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20)</a:t>
            </a:r>
            <a:r>
              <a:rPr lang="en-US" sz="1800" spc="15"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s</a:t>
            </a:r>
            <a:r>
              <a:rPr lang="en-US" sz="1800" spc="-5" dirty="0">
                <a:effectLst/>
                <a:latin typeface="Times New Roman" panose="02020603050405020304" pitchFamily="18" charset="0"/>
                <a:ea typeface="Calibri" panose="020F0502020204030204" pitchFamily="34" charset="0"/>
              </a:rPr>
              <a:t>aid</a:t>
            </a:r>
            <a:r>
              <a:rPr lang="en-US" sz="1800" spc="15"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r</a:t>
            </a:r>
            <a:r>
              <a:rPr lang="en-US" sz="1800" spc="-10" dirty="0">
                <a:effectLst/>
                <a:latin typeface="Times New Roman" panose="02020603050405020304" pitchFamily="18" charset="0"/>
                <a:ea typeface="Calibri" panose="020F0502020204030204" pitchFamily="34" charset="0"/>
              </a:rPr>
              <a:t>ese</a:t>
            </a:r>
            <a:r>
              <a:rPr lang="en-US" sz="1800" spc="-5" dirty="0">
                <a:effectLst/>
                <a:latin typeface="Times New Roman" panose="02020603050405020304" pitchFamily="18" charset="0"/>
                <a:ea typeface="Calibri" panose="020F0502020204030204" pitchFamily="34" charset="0"/>
              </a:rPr>
              <a:t>ar</a:t>
            </a:r>
            <a:r>
              <a:rPr lang="en-US" sz="1800" spc="-10" dirty="0">
                <a:effectLst/>
                <a:latin typeface="Times New Roman" panose="02020603050405020304" pitchFamily="18" charset="0"/>
                <a:ea typeface="Calibri" panose="020F0502020204030204" pitchFamily="34" charset="0"/>
              </a:rPr>
              <a:t>c</a:t>
            </a:r>
            <a:r>
              <a:rPr lang="en-US" sz="1800" spc="-5" dirty="0">
                <a:effectLst/>
                <a:latin typeface="Times New Roman" panose="02020603050405020304" pitchFamily="18" charset="0"/>
                <a:ea typeface="Calibri" panose="020F0502020204030204" pitchFamily="34" charset="0"/>
              </a:rPr>
              <a:t>h</a:t>
            </a:r>
            <a:r>
              <a:rPr lang="en-US" sz="1800" spc="15"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s</a:t>
            </a:r>
            <a:r>
              <a:rPr lang="en-US" sz="1800" spc="-5" dirty="0">
                <a:effectLst/>
                <a:latin typeface="Times New Roman" panose="02020603050405020304" pitchFamily="18" charset="0"/>
                <a:ea typeface="Calibri" panose="020F0502020204030204" pitchFamily="34" charset="0"/>
              </a:rPr>
              <a:t>h</a:t>
            </a:r>
            <a:r>
              <a:rPr lang="en-US" sz="1800" spc="-10" dirty="0">
                <a:effectLst/>
                <a:latin typeface="Times New Roman" panose="02020603050405020304" pitchFamily="18" charset="0"/>
                <a:ea typeface="Calibri" panose="020F0502020204030204" pitchFamily="34" charset="0"/>
              </a:rPr>
              <a:t>o</a:t>
            </a:r>
            <a:r>
              <a:rPr lang="en-US" sz="1800" spc="-5" dirty="0">
                <a:effectLst/>
                <a:latin typeface="Times New Roman" panose="02020603050405020304" pitchFamily="18" charset="0"/>
                <a:ea typeface="Calibri" panose="020F0502020204030204" pitchFamily="34" charset="0"/>
              </a:rPr>
              <a:t>uld</a:t>
            </a:r>
            <a:r>
              <a:rPr lang="en-US" sz="1800" spc="15"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n</a:t>
            </a:r>
            <a:r>
              <a:rPr lang="en-US" sz="1800" spc="-10" dirty="0">
                <a:effectLst/>
                <a:latin typeface="Times New Roman" panose="02020603050405020304" pitchFamily="18" charset="0"/>
                <a:ea typeface="Calibri" panose="020F0502020204030204" pitchFamily="34" charset="0"/>
              </a:rPr>
              <a:t>o</a:t>
            </a:r>
            <a:r>
              <a:rPr lang="en-US" sz="1800" spc="-5" dirty="0">
                <a:effectLst/>
                <a:latin typeface="Times New Roman" panose="02020603050405020304" pitchFamily="18" charset="0"/>
                <a:ea typeface="Calibri" panose="020F0502020204030204" pitchFamily="34" charset="0"/>
              </a:rPr>
              <a:t>t</a:t>
            </a:r>
            <a:r>
              <a:rPr lang="en-US" sz="1800" spc="15"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be</a:t>
            </a:r>
            <a:r>
              <a:rPr lang="en-US" sz="1800" spc="15"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a</a:t>
            </a:r>
            <a:r>
              <a:rPr lang="en-US" sz="1800" spc="-15" dirty="0">
                <a:effectLst/>
                <a:latin typeface="Times New Roman" panose="02020603050405020304" pitchFamily="18" charset="0"/>
                <a:ea typeface="Calibri" panose="020F0502020204030204" pitchFamily="34" charset="0"/>
              </a:rPr>
              <a:t>bo</a:t>
            </a:r>
            <a:r>
              <a:rPr lang="en-US" sz="1800" spc="-10" dirty="0">
                <a:effectLst/>
                <a:latin typeface="Times New Roman" panose="02020603050405020304" pitchFamily="18" charset="0"/>
                <a:ea typeface="Calibri" panose="020F0502020204030204" pitchFamily="34" charset="0"/>
              </a:rPr>
              <a:t>ut</a:t>
            </a:r>
            <a:r>
              <a:rPr lang="en-US" sz="1800" spc="15"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self-</a:t>
            </a:r>
            <a:r>
              <a:rPr lang="en-US" sz="1800" spc="235"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advancement.</a:t>
            </a:r>
            <a:endParaRPr lang="en-US" sz="1800" spc="-10" dirty="0">
              <a:latin typeface="Times New Roman" panose="02020603050405020304" pitchFamily="18" charset="0"/>
              <a:ea typeface="Calibri" panose="020F0502020204030204" pitchFamily="34" charset="0"/>
            </a:endParaRPr>
          </a:p>
          <a:p>
            <a:pPr algn="just">
              <a:lnSpc>
                <a:spcPct val="150000"/>
              </a:lnSpc>
              <a:spcAft>
                <a:spcPts val="800"/>
              </a:spcAft>
            </a:pPr>
            <a:endParaRPr lang="en-US" sz="1600" spc="-10" dirty="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800"/>
              </a:spcAft>
            </a:pPr>
            <a:endParaRPr lang="en-US" sz="1600" spc="-10" dirty="0">
              <a:latin typeface="Times New Roman" panose="02020603050405020304" pitchFamily="18" charset="0"/>
              <a:ea typeface="Calibri" panose="020F0502020204030204" pitchFamily="34" charset="0"/>
              <a:cs typeface="Times New Roman" panose="02020603050405020304" pitchFamily="18" charset="0"/>
            </a:endParaRPr>
          </a:p>
          <a:p>
            <a:pPr marL="0" indent="0" algn="just">
              <a:lnSpc>
                <a:spcPct val="150000"/>
              </a:lnSpc>
              <a:spcAft>
                <a:spcPts val="800"/>
              </a:spcAft>
              <a:buNone/>
            </a:pPr>
            <a:endParaRPr lang="en-US" sz="1800" spc="-10" dirty="0">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107819127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E7D6A5-DAF4-0BF3-5F5B-04BC6D3B3F0E}"/>
            </a:ext>
          </a:extLst>
        </p:cNvPr>
        <p:cNvGrpSpPr/>
        <p:nvPr/>
      </p:nvGrpSpPr>
      <p:grpSpPr>
        <a:xfrm>
          <a:off x="0" y="0"/>
          <a:ext cx="0" cy="0"/>
          <a:chOff x="0" y="0"/>
          <a:chExt cx="0" cy="0"/>
        </a:xfrm>
      </p:grpSpPr>
      <p:sp>
        <p:nvSpPr>
          <p:cNvPr id="9" name="Title 8">
            <a:extLst>
              <a:ext uri="{FF2B5EF4-FFF2-40B4-BE49-F238E27FC236}">
                <a16:creationId xmlns:a16="http://schemas.microsoft.com/office/drawing/2014/main" id="{1337B678-D582-9681-A354-C3E92F28966C}"/>
              </a:ext>
            </a:extLst>
          </p:cNvPr>
          <p:cNvSpPr>
            <a:spLocks noGrp="1"/>
          </p:cNvSpPr>
          <p:nvPr>
            <p:ph type="title"/>
          </p:nvPr>
        </p:nvSpPr>
        <p:spPr/>
        <p:txBody>
          <a:bodyPr>
            <a:normAutofit/>
          </a:bodyPr>
          <a:lstStyle/>
          <a:p>
            <a:pPr algn="ctr"/>
            <a:r>
              <a:rPr lang="en-US" sz="2000" b="1" dirty="0">
                <a:latin typeface="Times New Roman" panose="02020603050405020304" pitchFamily="18" charset="0"/>
                <a:cs typeface="Times New Roman" panose="02020603050405020304" pitchFamily="18" charset="0"/>
              </a:rPr>
              <a:t>Science and scientists. (A) NSF Fellows who believe research is or should be about truth-seeking, service to humanity, or self-advancement. (B) Criteria Fellows use to evaluate academic peers (ranked in decreasing order of importance). (C) Whether Fellows applied the same criteria for themselves?</a:t>
            </a:r>
            <a:endParaRPr lang="en-IN" sz="2000" b="1" dirty="0">
              <a:latin typeface="Times New Roman" panose="02020603050405020304" pitchFamily="18" charset="0"/>
              <a:cs typeface="Times New Roman" panose="02020603050405020304" pitchFamily="18" charset="0"/>
            </a:endParaRPr>
          </a:p>
        </p:txBody>
      </p:sp>
      <p:sp>
        <p:nvSpPr>
          <p:cNvPr id="10" name="Content Placeholder 9">
            <a:extLst>
              <a:ext uri="{FF2B5EF4-FFF2-40B4-BE49-F238E27FC236}">
                <a16:creationId xmlns:a16="http://schemas.microsoft.com/office/drawing/2014/main" id="{B3D83406-4E99-CF38-8808-31CD0940888E}"/>
              </a:ext>
            </a:extLst>
          </p:cNvPr>
          <p:cNvSpPr>
            <a:spLocks noGrp="1"/>
          </p:cNvSpPr>
          <p:nvPr>
            <p:ph sz="half" idx="1"/>
          </p:nvPr>
        </p:nvSpPr>
        <p:spPr>
          <a:xfrm>
            <a:off x="1208868" y="4866467"/>
            <a:ext cx="10197885" cy="1790943"/>
          </a:xfrm>
        </p:spPr>
        <p:txBody>
          <a:bodyPr/>
          <a:lstStyle/>
          <a:p>
            <a:pPr marL="0" indent="0">
              <a:lnSpc>
                <a:spcPct val="150000"/>
              </a:lnSpc>
              <a:buNone/>
            </a:pPr>
            <a:r>
              <a:rPr lang="en-US" sz="1800" dirty="0">
                <a:effectLst/>
                <a:latin typeface="Times New Roman" panose="02020603050405020304" pitchFamily="18" charset="0"/>
                <a:ea typeface="Calibri" panose="020F0502020204030204" pitchFamily="34" charset="0"/>
              </a:rPr>
              <a:t>A</a:t>
            </a:r>
            <a:r>
              <a:rPr lang="en-US" sz="1800" spc="-115"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maj</a:t>
            </a:r>
            <a:r>
              <a:rPr lang="en-US" sz="1800" spc="-15" dirty="0">
                <a:effectLst/>
                <a:latin typeface="Times New Roman" panose="02020603050405020304" pitchFamily="18" charset="0"/>
                <a:ea typeface="Calibri" panose="020F0502020204030204" pitchFamily="34" charset="0"/>
              </a:rPr>
              <a:t>o</a:t>
            </a:r>
            <a:r>
              <a:rPr lang="en-US" sz="1800" spc="-10" dirty="0">
                <a:effectLst/>
                <a:latin typeface="Times New Roman" panose="02020603050405020304" pitchFamily="18" charset="0"/>
                <a:ea typeface="Calibri" panose="020F0502020204030204" pitchFamily="34" charset="0"/>
              </a:rPr>
              <a:t>rity</a:t>
            </a:r>
            <a:r>
              <a:rPr lang="en-US" sz="1800" spc="-115" dirty="0">
                <a:effectLst/>
                <a:latin typeface="Times New Roman" panose="02020603050405020304" pitchFamily="18" charset="0"/>
                <a:ea typeface="Calibri" panose="020F0502020204030204" pitchFamily="34" charset="0"/>
              </a:rPr>
              <a:t> </a:t>
            </a:r>
            <a:r>
              <a:rPr lang="en-US" sz="1800" spc="-15" dirty="0">
                <a:effectLst/>
                <a:latin typeface="Times New Roman" panose="02020603050405020304" pitchFamily="18" charset="0"/>
                <a:ea typeface="Calibri" panose="020F0502020204030204" pitchFamily="34" charset="0"/>
              </a:rPr>
              <a:t>of</a:t>
            </a:r>
            <a:r>
              <a:rPr lang="en-US" sz="1800" spc="-115" dirty="0">
                <a:effectLst/>
                <a:latin typeface="Times New Roman" panose="02020603050405020304" pitchFamily="18" charset="0"/>
                <a:ea typeface="Calibri" panose="020F0502020204030204" pitchFamily="34" charset="0"/>
              </a:rPr>
              <a:t> </a:t>
            </a:r>
            <a:r>
              <a:rPr lang="en-US" sz="1800" spc="-15" dirty="0">
                <a:effectLst/>
                <a:latin typeface="Times New Roman" panose="02020603050405020304" pitchFamily="18" charset="0"/>
                <a:ea typeface="Calibri" panose="020F0502020204030204" pitchFamily="34" charset="0"/>
              </a:rPr>
              <a:t>Fe</a:t>
            </a:r>
            <a:r>
              <a:rPr lang="en-US" sz="1800" spc="-10" dirty="0">
                <a:effectLst/>
                <a:latin typeface="Times New Roman" panose="02020603050405020304" pitchFamily="18" charset="0"/>
                <a:ea typeface="Calibri" panose="020F0502020204030204" pitchFamily="34" charset="0"/>
              </a:rPr>
              <a:t>l</a:t>
            </a:r>
            <a:r>
              <a:rPr lang="en-US" sz="1800" spc="-15" dirty="0">
                <a:effectLst/>
                <a:latin typeface="Times New Roman" panose="02020603050405020304" pitchFamily="18" charset="0"/>
                <a:ea typeface="Calibri" panose="020F0502020204030204" pitchFamily="34" charset="0"/>
              </a:rPr>
              <a:t>lows</a:t>
            </a:r>
            <a:r>
              <a:rPr lang="en-US" sz="1800" spc="-115"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agr</a:t>
            </a:r>
            <a:r>
              <a:rPr lang="en-US" sz="1800" spc="-10" dirty="0">
                <a:effectLst/>
                <a:latin typeface="Times New Roman" panose="02020603050405020304" pitchFamily="18" charset="0"/>
                <a:ea typeface="Calibri" panose="020F0502020204030204" pitchFamily="34" charset="0"/>
              </a:rPr>
              <a:t>ee</a:t>
            </a:r>
            <a:r>
              <a:rPr lang="en-US" sz="1800" spc="-5" dirty="0">
                <a:effectLst/>
                <a:latin typeface="Times New Roman" panose="02020603050405020304" pitchFamily="18" charset="0"/>
                <a:ea typeface="Calibri" panose="020F0502020204030204" pitchFamily="34" charset="0"/>
              </a:rPr>
              <a:t>d</a:t>
            </a:r>
            <a:r>
              <a:rPr lang="en-US" sz="1800" spc="-115"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that</a:t>
            </a:r>
            <a:r>
              <a:rPr lang="en-US" sz="1800" spc="-115"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r</a:t>
            </a:r>
            <a:r>
              <a:rPr lang="en-US" sz="1800" spc="-10" dirty="0">
                <a:effectLst/>
                <a:latin typeface="Times New Roman" panose="02020603050405020304" pitchFamily="18" charset="0"/>
                <a:ea typeface="Calibri" panose="020F0502020204030204" pitchFamily="34" charset="0"/>
              </a:rPr>
              <a:t>ese</a:t>
            </a:r>
            <a:r>
              <a:rPr lang="en-US" sz="1800" spc="-5" dirty="0">
                <a:effectLst/>
                <a:latin typeface="Times New Roman" panose="02020603050405020304" pitchFamily="18" charset="0"/>
                <a:ea typeface="Calibri" panose="020F0502020204030204" pitchFamily="34" charset="0"/>
              </a:rPr>
              <a:t>ar</a:t>
            </a:r>
            <a:r>
              <a:rPr lang="en-US" sz="1800" spc="-10" dirty="0">
                <a:effectLst/>
                <a:latin typeface="Times New Roman" panose="02020603050405020304" pitchFamily="18" charset="0"/>
                <a:ea typeface="Calibri" panose="020F0502020204030204" pitchFamily="34" charset="0"/>
              </a:rPr>
              <a:t>c</a:t>
            </a:r>
            <a:r>
              <a:rPr lang="en-US" sz="1800" spc="-5" dirty="0">
                <a:effectLst/>
                <a:latin typeface="Times New Roman" panose="02020603050405020304" pitchFamily="18" charset="0"/>
                <a:ea typeface="Calibri" panose="020F0502020204030204" pitchFamily="34" charset="0"/>
              </a:rPr>
              <a:t>h</a:t>
            </a:r>
            <a:r>
              <a:rPr lang="en-US" sz="1800" spc="295"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ideally</a:t>
            </a:r>
            <a:r>
              <a:rPr lang="en-US" sz="1800" spc="-35"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i</a:t>
            </a:r>
            <a:r>
              <a:rPr lang="en-US" sz="1800" spc="-10" dirty="0">
                <a:effectLst/>
                <a:latin typeface="Times New Roman" panose="02020603050405020304" pitchFamily="18" charset="0"/>
                <a:ea typeface="Calibri" panose="020F0502020204030204" pitchFamily="34" charset="0"/>
              </a:rPr>
              <a:t>s</a:t>
            </a:r>
            <a:r>
              <a:rPr lang="en-US" sz="1800" spc="-35" dirty="0">
                <a:effectLst/>
                <a:latin typeface="Times New Roman" panose="02020603050405020304" pitchFamily="18" charset="0"/>
                <a:ea typeface="Calibri" panose="020F0502020204030204" pitchFamily="34" charset="0"/>
              </a:rPr>
              <a:t> </a:t>
            </a:r>
            <a:r>
              <a:rPr lang="en-US" sz="1800" spc="-15" dirty="0">
                <a:effectLst/>
                <a:latin typeface="Times New Roman" panose="02020603050405020304" pitchFamily="18" charset="0"/>
                <a:ea typeface="Calibri" panose="020F0502020204030204" pitchFamily="34" charset="0"/>
              </a:rPr>
              <a:t>o</a:t>
            </a:r>
            <a:r>
              <a:rPr lang="en-US" sz="1800" spc="-10" dirty="0">
                <a:effectLst/>
                <a:latin typeface="Times New Roman" panose="02020603050405020304" pitchFamily="18" charset="0"/>
                <a:ea typeface="Calibri" panose="020F0502020204030204" pitchFamily="34" charset="0"/>
              </a:rPr>
              <a:t>r</a:t>
            </a:r>
            <a:r>
              <a:rPr lang="en-US" sz="1800" spc="-35"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s</a:t>
            </a:r>
            <a:r>
              <a:rPr lang="en-US" sz="1800" spc="-5" dirty="0">
                <a:effectLst/>
                <a:latin typeface="Times New Roman" panose="02020603050405020304" pitchFamily="18" charset="0"/>
                <a:ea typeface="Calibri" panose="020F0502020204030204" pitchFamily="34" charset="0"/>
              </a:rPr>
              <a:t>h</a:t>
            </a:r>
            <a:r>
              <a:rPr lang="en-US" sz="1800" spc="-10" dirty="0">
                <a:effectLst/>
                <a:latin typeface="Times New Roman" panose="02020603050405020304" pitchFamily="18" charset="0"/>
                <a:ea typeface="Calibri" panose="020F0502020204030204" pitchFamily="34" charset="0"/>
              </a:rPr>
              <a:t>o</a:t>
            </a:r>
            <a:r>
              <a:rPr lang="en-US" sz="1800" spc="-5" dirty="0">
                <a:effectLst/>
                <a:latin typeface="Times New Roman" panose="02020603050405020304" pitchFamily="18" charset="0"/>
                <a:ea typeface="Calibri" panose="020F0502020204030204" pitchFamily="34" charset="0"/>
              </a:rPr>
              <a:t>uld</a:t>
            </a:r>
            <a:r>
              <a:rPr lang="en-US" sz="1800" spc="-35"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be</a:t>
            </a:r>
            <a:r>
              <a:rPr lang="en-US" sz="1800" spc="-35"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a</a:t>
            </a:r>
            <a:r>
              <a:rPr lang="en-US" sz="1800" spc="-15" dirty="0">
                <a:effectLst/>
                <a:latin typeface="Times New Roman" panose="02020603050405020304" pitchFamily="18" charset="0"/>
                <a:ea typeface="Calibri" panose="020F0502020204030204" pitchFamily="34" charset="0"/>
              </a:rPr>
              <a:t>bo</a:t>
            </a:r>
            <a:r>
              <a:rPr lang="en-US" sz="1800" spc="-10" dirty="0">
                <a:effectLst/>
                <a:latin typeface="Times New Roman" panose="02020603050405020304" pitchFamily="18" charset="0"/>
                <a:ea typeface="Calibri" panose="020F0502020204030204" pitchFamily="34" charset="0"/>
              </a:rPr>
              <a:t>ut</a:t>
            </a:r>
            <a:r>
              <a:rPr lang="en-US" sz="1800" spc="-30"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truth-s</a:t>
            </a:r>
            <a:r>
              <a:rPr lang="en-US" sz="1800" spc="-10" dirty="0">
                <a:effectLst/>
                <a:latin typeface="Times New Roman" panose="02020603050405020304" pitchFamily="18" charset="0"/>
                <a:ea typeface="Calibri" panose="020F0502020204030204" pitchFamily="34" charset="0"/>
              </a:rPr>
              <a:t>ee</a:t>
            </a:r>
            <a:r>
              <a:rPr lang="en-US" sz="1800" spc="-5" dirty="0">
                <a:effectLst/>
                <a:latin typeface="Times New Roman" panose="02020603050405020304" pitchFamily="18" charset="0"/>
                <a:ea typeface="Calibri" panose="020F0502020204030204" pitchFamily="34" charset="0"/>
              </a:rPr>
              <a:t>king</a:t>
            </a:r>
            <a:r>
              <a:rPr lang="en-US" sz="1800" spc="-35"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(87.3%;</a:t>
            </a:r>
            <a:r>
              <a:rPr lang="en-US" sz="1800" spc="-35"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n</a:t>
            </a:r>
            <a:r>
              <a:rPr lang="en-US" sz="1800" spc="-135"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a:t>
            </a:r>
            <a:r>
              <a:rPr lang="en-US" sz="1800" spc="-135"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213)</a:t>
            </a:r>
            <a:r>
              <a:rPr lang="en-US" sz="1800" spc="-35"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and</a:t>
            </a:r>
            <a:r>
              <a:rPr lang="en-US" sz="1800" spc="-35"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service</a:t>
            </a:r>
            <a:r>
              <a:rPr lang="en-US" sz="1800" spc="-35"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t</a:t>
            </a:r>
            <a:r>
              <a:rPr lang="en-US" sz="1800" spc="-10" dirty="0">
                <a:effectLst/>
                <a:latin typeface="Times New Roman" panose="02020603050405020304" pitchFamily="18" charset="0"/>
                <a:ea typeface="Calibri" panose="020F0502020204030204" pitchFamily="34" charset="0"/>
              </a:rPr>
              <a:t>o</a:t>
            </a:r>
            <a:r>
              <a:rPr lang="en-US" sz="1800" spc="-30"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humanity</a:t>
            </a:r>
            <a:r>
              <a:rPr lang="en-US" sz="1800" spc="-35"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(67.6%;</a:t>
            </a:r>
            <a:r>
              <a:rPr lang="en-US" sz="1800" spc="-35"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n</a:t>
            </a:r>
            <a:r>
              <a:rPr lang="en-US" sz="1800" spc="-135"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a:t>
            </a:r>
            <a:r>
              <a:rPr lang="en-US" sz="1800" spc="-135"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165)</a:t>
            </a:r>
            <a:r>
              <a:rPr lang="en-US" sz="1800" spc="-35"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shows in this figure.</a:t>
            </a:r>
            <a:r>
              <a:rPr lang="en-US" sz="1800" spc="375" dirty="0">
                <a:effectLst/>
                <a:latin typeface="Times New Roman" panose="02020603050405020304" pitchFamily="18" charset="0"/>
                <a:ea typeface="Calibri" panose="020F0502020204030204" pitchFamily="34" charset="0"/>
              </a:rPr>
              <a:t> </a:t>
            </a:r>
            <a:r>
              <a:rPr lang="en-US" sz="1800" spc="-15" dirty="0">
                <a:effectLst/>
                <a:latin typeface="Times New Roman" panose="02020603050405020304" pitchFamily="18" charset="0"/>
                <a:ea typeface="Calibri" panose="020F0502020204030204" pitchFamily="34" charset="0"/>
              </a:rPr>
              <a:t>I</a:t>
            </a:r>
            <a:r>
              <a:rPr lang="en-US" sz="1800" spc="-10" dirty="0">
                <a:effectLst/>
                <a:latin typeface="Times New Roman" panose="02020603050405020304" pitchFamily="18" charset="0"/>
                <a:ea typeface="Calibri" panose="020F0502020204030204" pitchFamily="34" charset="0"/>
              </a:rPr>
              <a:t>n</a:t>
            </a:r>
            <a:r>
              <a:rPr lang="en-US" sz="1800" spc="-90"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co</a:t>
            </a:r>
            <a:r>
              <a:rPr lang="en-US" sz="1800" spc="-5" dirty="0">
                <a:effectLst/>
                <a:latin typeface="Times New Roman" panose="02020603050405020304" pitchFamily="18" charset="0"/>
                <a:ea typeface="Calibri" panose="020F0502020204030204" pitchFamily="34" charset="0"/>
              </a:rPr>
              <a:t>ntra</a:t>
            </a:r>
            <a:r>
              <a:rPr lang="en-US" sz="1800" spc="-10" dirty="0">
                <a:effectLst/>
                <a:latin typeface="Times New Roman" panose="02020603050405020304" pitchFamily="18" charset="0"/>
                <a:ea typeface="Calibri" panose="020F0502020204030204" pitchFamily="34" charset="0"/>
              </a:rPr>
              <a:t>s</a:t>
            </a:r>
            <a:r>
              <a:rPr lang="en-US" sz="1800" spc="-5" dirty="0">
                <a:effectLst/>
                <a:latin typeface="Times New Roman" panose="02020603050405020304" pitchFamily="18" charset="0"/>
                <a:ea typeface="Calibri" panose="020F0502020204030204" pitchFamily="34" charset="0"/>
              </a:rPr>
              <a:t>t,</a:t>
            </a:r>
            <a:r>
              <a:rPr lang="en-US" sz="1800" spc="-85"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when</a:t>
            </a:r>
            <a:r>
              <a:rPr lang="en-US" sz="1800" spc="-85"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a</a:t>
            </a:r>
            <a:r>
              <a:rPr lang="en-US" sz="1800" spc="-10" dirty="0">
                <a:effectLst/>
                <a:latin typeface="Times New Roman" panose="02020603050405020304" pitchFamily="18" charset="0"/>
                <a:ea typeface="Calibri" panose="020F0502020204030204" pitchFamily="34" charset="0"/>
              </a:rPr>
              <a:t>s</a:t>
            </a:r>
            <a:r>
              <a:rPr lang="en-US" sz="1800" spc="-5" dirty="0">
                <a:effectLst/>
                <a:latin typeface="Times New Roman" panose="02020603050405020304" pitchFamily="18" charset="0"/>
                <a:ea typeface="Calibri" panose="020F0502020204030204" pitchFamily="34" charset="0"/>
              </a:rPr>
              <a:t>k</a:t>
            </a:r>
            <a:r>
              <a:rPr lang="en-US" sz="1800" spc="-10" dirty="0">
                <a:effectLst/>
                <a:latin typeface="Times New Roman" panose="02020603050405020304" pitchFamily="18" charset="0"/>
                <a:ea typeface="Calibri" panose="020F0502020204030204" pitchFamily="34" charset="0"/>
              </a:rPr>
              <a:t>e</a:t>
            </a:r>
            <a:r>
              <a:rPr lang="en-US" sz="1800" spc="-5" dirty="0">
                <a:effectLst/>
                <a:latin typeface="Times New Roman" panose="02020603050405020304" pitchFamily="18" charset="0"/>
                <a:ea typeface="Calibri" panose="020F0502020204030204" pitchFamily="34" charset="0"/>
              </a:rPr>
              <a:t>d</a:t>
            </a:r>
            <a:r>
              <a:rPr lang="en-US" sz="1800" spc="-90"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a</a:t>
            </a:r>
            <a:r>
              <a:rPr lang="en-US" sz="1800" spc="-15" dirty="0">
                <a:effectLst/>
                <a:latin typeface="Times New Roman" panose="02020603050405020304" pitchFamily="18" charset="0"/>
                <a:ea typeface="Calibri" panose="020F0502020204030204" pitchFamily="34" charset="0"/>
              </a:rPr>
              <a:t>bo</a:t>
            </a:r>
            <a:r>
              <a:rPr lang="en-US" sz="1800" spc="-10" dirty="0">
                <a:effectLst/>
                <a:latin typeface="Times New Roman" panose="02020603050405020304" pitchFamily="18" charset="0"/>
                <a:ea typeface="Calibri" panose="020F0502020204030204" pitchFamily="34" charset="0"/>
              </a:rPr>
              <a:t>ut</a:t>
            </a:r>
            <a:r>
              <a:rPr lang="en-US" sz="1800" spc="-85"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se</a:t>
            </a:r>
            <a:r>
              <a:rPr lang="en-US" sz="1800" spc="-5" dirty="0">
                <a:effectLst/>
                <a:latin typeface="Times New Roman" panose="02020603050405020304" pitchFamily="18" charset="0"/>
                <a:ea typeface="Calibri" panose="020F0502020204030204" pitchFamily="34" charset="0"/>
              </a:rPr>
              <a:t>lf-advancement</a:t>
            </a:r>
            <a:r>
              <a:rPr lang="en-US" sz="1800" spc="-90" dirty="0">
                <a:effectLst/>
                <a:latin typeface="Times New Roman" panose="02020603050405020304" pitchFamily="18" charset="0"/>
                <a:ea typeface="Calibri" panose="020F0502020204030204" pitchFamily="34" charset="0"/>
              </a:rPr>
              <a:t> </a:t>
            </a:r>
            <a:r>
              <a:rPr lang="en-US" sz="1800" spc="-15" dirty="0">
                <a:effectLst/>
                <a:latin typeface="Times New Roman" panose="02020603050405020304" pitchFamily="18" charset="0"/>
                <a:ea typeface="Calibri" panose="020F0502020204030204" pitchFamily="34" charset="0"/>
              </a:rPr>
              <a:t>o</a:t>
            </a:r>
            <a:r>
              <a:rPr lang="en-US" sz="1800" spc="-10" dirty="0">
                <a:effectLst/>
                <a:latin typeface="Times New Roman" panose="02020603050405020304" pitchFamily="18" charset="0"/>
                <a:ea typeface="Calibri" panose="020F0502020204030204" pitchFamily="34" charset="0"/>
              </a:rPr>
              <a:t>nly</a:t>
            </a:r>
            <a:r>
              <a:rPr lang="en-US" sz="1800" spc="-85"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24.3%</a:t>
            </a:r>
            <a:r>
              <a:rPr lang="en-US" sz="1800" spc="-85"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(n</a:t>
            </a:r>
            <a:r>
              <a:rPr lang="en-US" sz="1800" spc="-140"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a:t>
            </a:r>
            <a:r>
              <a:rPr lang="en-US" sz="1800" spc="-140"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59)</a:t>
            </a:r>
            <a:r>
              <a:rPr lang="en-US" sz="1800" spc="-85" dirty="0">
                <a:effectLst/>
                <a:latin typeface="Times New Roman" panose="02020603050405020304" pitchFamily="18" charset="0"/>
                <a:ea typeface="Calibri" panose="020F0502020204030204" pitchFamily="34" charset="0"/>
              </a:rPr>
              <a:t> </a:t>
            </a:r>
            <a:r>
              <a:rPr lang="en-US" sz="1800" spc="-15" dirty="0">
                <a:effectLst/>
                <a:latin typeface="Times New Roman" panose="02020603050405020304" pitchFamily="18" charset="0"/>
                <a:ea typeface="Calibri" panose="020F0502020204030204" pitchFamily="34" charset="0"/>
              </a:rPr>
              <a:t>fe</a:t>
            </a:r>
            <a:r>
              <a:rPr lang="en-US" sz="1800" spc="-10" dirty="0">
                <a:effectLst/>
                <a:latin typeface="Times New Roman" panose="02020603050405020304" pitchFamily="18" charset="0"/>
                <a:ea typeface="Calibri" panose="020F0502020204030204" pitchFamily="34" charset="0"/>
              </a:rPr>
              <a:t>lt</a:t>
            </a:r>
            <a:r>
              <a:rPr lang="en-US" sz="1800" spc="-90"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that</a:t>
            </a:r>
            <a:r>
              <a:rPr lang="en-US" sz="1800" spc="-85"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s</a:t>
            </a:r>
            <a:r>
              <a:rPr lang="en-US" sz="1800" spc="-5" dirty="0">
                <a:effectLst/>
                <a:latin typeface="Times New Roman" panose="02020603050405020304" pitchFamily="18" charset="0"/>
                <a:ea typeface="Calibri" panose="020F0502020204030204" pitchFamily="34" charset="0"/>
              </a:rPr>
              <a:t>h</a:t>
            </a:r>
            <a:r>
              <a:rPr lang="en-US" sz="1800" spc="-10" dirty="0">
                <a:effectLst/>
                <a:latin typeface="Times New Roman" panose="02020603050405020304" pitchFamily="18" charset="0"/>
                <a:ea typeface="Calibri" panose="020F0502020204030204" pitchFamily="34" charset="0"/>
              </a:rPr>
              <a:t>o</a:t>
            </a:r>
            <a:r>
              <a:rPr lang="en-US" sz="1800" spc="-5" dirty="0">
                <a:effectLst/>
                <a:latin typeface="Times New Roman" panose="02020603050405020304" pitchFamily="18" charset="0"/>
                <a:ea typeface="Calibri" panose="020F0502020204030204" pitchFamily="34" charset="0"/>
              </a:rPr>
              <a:t>uld</a:t>
            </a:r>
            <a:r>
              <a:rPr lang="en-US" sz="1800" spc="-85"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be</a:t>
            </a:r>
            <a:r>
              <a:rPr lang="en-US" sz="1800" spc="-90"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a</a:t>
            </a:r>
            <a:r>
              <a:rPr lang="en-US" sz="1800" spc="-85"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primary</a:t>
            </a:r>
            <a:r>
              <a:rPr lang="en-US" sz="1800" spc="-85"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ob</a:t>
            </a:r>
            <a:r>
              <a:rPr lang="en-US" sz="1800" spc="-5" dirty="0">
                <a:effectLst/>
                <a:latin typeface="Times New Roman" panose="02020603050405020304" pitchFamily="18" charset="0"/>
                <a:ea typeface="Calibri" panose="020F0502020204030204" pitchFamily="34" charset="0"/>
              </a:rPr>
              <a:t>j</a:t>
            </a:r>
            <a:r>
              <a:rPr lang="en-US" sz="1800" spc="-10" dirty="0">
                <a:effectLst/>
                <a:latin typeface="Times New Roman" panose="02020603050405020304" pitchFamily="18" charset="0"/>
                <a:ea typeface="Calibri" panose="020F0502020204030204" pitchFamily="34" charset="0"/>
              </a:rPr>
              <a:t>ec</a:t>
            </a:r>
            <a:r>
              <a:rPr lang="en-US" sz="1800" spc="-5" dirty="0">
                <a:effectLst/>
                <a:latin typeface="Times New Roman" panose="02020603050405020304" pitchFamily="18" charset="0"/>
                <a:ea typeface="Calibri" panose="020F0502020204030204" pitchFamily="34" charset="0"/>
              </a:rPr>
              <a:t>ti</a:t>
            </a:r>
            <a:r>
              <a:rPr lang="en-US" sz="1800" spc="-10" dirty="0">
                <a:effectLst/>
                <a:latin typeface="Times New Roman" panose="02020603050405020304" pitchFamily="18" charset="0"/>
                <a:ea typeface="Calibri" panose="020F0502020204030204" pitchFamily="34" charset="0"/>
              </a:rPr>
              <a:t>ve</a:t>
            </a:r>
            <a:r>
              <a:rPr lang="en-US" sz="1800" spc="-90"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while</a:t>
            </a:r>
            <a:r>
              <a:rPr lang="en-US" sz="1800" spc="245"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67.5%</a:t>
            </a:r>
            <a:r>
              <a:rPr lang="en-US" sz="1800" spc="15"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s</a:t>
            </a:r>
            <a:r>
              <a:rPr lang="en-US" sz="1800" spc="-5" dirty="0">
                <a:effectLst/>
                <a:latin typeface="Times New Roman" panose="02020603050405020304" pitchFamily="18" charset="0"/>
                <a:ea typeface="Calibri" panose="020F0502020204030204" pitchFamily="34" charset="0"/>
              </a:rPr>
              <a:t>tat</a:t>
            </a:r>
            <a:r>
              <a:rPr lang="en-US" sz="1800" spc="-10" dirty="0">
                <a:effectLst/>
                <a:latin typeface="Times New Roman" panose="02020603050405020304" pitchFamily="18" charset="0"/>
                <a:ea typeface="Calibri" panose="020F0502020204030204" pitchFamily="34" charset="0"/>
              </a:rPr>
              <a:t>e</a:t>
            </a:r>
            <a:r>
              <a:rPr lang="en-US" sz="1800" spc="-5" dirty="0">
                <a:effectLst/>
                <a:latin typeface="Times New Roman" panose="02020603050405020304" pitchFamily="18" charset="0"/>
                <a:ea typeface="Calibri" panose="020F0502020204030204" pitchFamily="34" charset="0"/>
              </a:rPr>
              <a:t>d</a:t>
            </a:r>
            <a:r>
              <a:rPr lang="en-US" sz="1800" spc="15"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it</a:t>
            </a:r>
            <a:r>
              <a:rPr lang="en-US" sz="1800" spc="15"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s</a:t>
            </a:r>
            <a:r>
              <a:rPr lang="en-US" sz="1800" spc="-5" dirty="0">
                <a:effectLst/>
                <a:latin typeface="Times New Roman" panose="02020603050405020304" pitchFamily="18" charset="0"/>
                <a:ea typeface="Calibri" panose="020F0502020204030204" pitchFamily="34" charset="0"/>
              </a:rPr>
              <a:t>h</a:t>
            </a:r>
            <a:r>
              <a:rPr lang="en-US" sz="1800" spc="-10" dirty="0">
                <a:effectLst/>
                <a:latin typeface="Times New Roman" panose="02020603050405020304" pitchFamily="18" charset="0"/>
                <a:ea typeface="Calibri" panose="020F0502020204030204" pitchFamily="34" charset="0"/>
              </a:rPr>
              <a:t>o</a:t>
            </a:r>
            <a:r>
              <a:rPr lang="en-US" sz="1800" spc="-5" dirty="0">
                <a:effectLst/>
                <a:latin typeface="Times New Roman" panose="02020603050405020304" pitchFamily="18" charset="0"/>
                <a:ea typeface="Calibri" panose="020F0502020204030204" pitchFamily="34" charset="0"/>
              </a:rPr>
              <a:t>uld</a:t>
            </a:r>
            <a:r>
              <a:rPr lang="en-US" sz="1800" spc="10"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so</a:t>
            </a:r>
            <a:r>
              <a:rPr lang="en-US" sz="1800" spc="-5" dirty="0">
                <a:effectLst/>
                <a:latin typeface="Times New Roman" panose="02020603050405020304" pitchFamily="18" charset="0"/>
                <a:ea typeface="Calibri" panose="020F0502020204030204" pitchFamily="34" charset="0"/>
              </a:rPr>
              <a:t>m</a:t>
            </a:r>
            <a:r>
              <a:rPr lang="en-US" sz="1800" spc="-10" dirty="0">
                <a:effectLst/>
                <a:latin typeface="Times New Roman" panose="02020603050405020304" pitchFamily="18" charset="0"/>
                <a:ea typeface="Calibri" panose="020F0502020204030204" pitchFamily="34" charset="0"/>
              </a:rPr>
              <a:t>et</a:t>
            </a:r>
            <a:r>
              <a:rPr lang="en-US" sz="1800" spc="-5" dirty="0">
                <a:effectLst/>
                <a:latin typeface="Times New Roman" panose="02020603050405020304" pitchFamily="18" charset="0"/>
                <a:ea typeface="Calibri" panose="020F0502020204030204" pitchFamily="34" charset="0"/>
              </a:rPr>
              <a:t>im</a:t>
            </a:r>
            <a:r>
              <a:rPr lang="en-US" sz="1800" spc="-10" dirty="0">
                <a:effectLst/>
                <a:latin typeface="Times New Roman" panose="02020603050405020304" pitchFamily="18" charset="0"/>
                <a:ea typeface="Calibri" panose="020F0502020204030204" pitchFamily="34" charset="0"/>
              </a:rPr>
              <a:t>es</a:t>
            </a:r>
            <a:r>
              <a:rPr lang="en-US" sz="1800" spc="15"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be</a:t>
            </a:r>
            <a:r>
              <a:rPr lang="en-US" sz="1800" spc="15"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an</a:t>
            </a:r>
            <a:r>
              <a:rPr lang="en-US" sz="1800" spc="15"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ob</a:t>
            </a:r>
            <a:r>
              <a:rPr lang="en-US" sz="1800" spc="-5" dirty="0">
                <a:effectLst/>
                <a:latin typeface="Times New Roman" panose="02020603050405020304" pitchFamily="18" charset="0"/>
                <a:ea typeface="Calibri" panose="020F0502020204030204" pitchFamily="34" charset="0"/>
              </a:rPr>
              <a:t>j</a:t>
            </a:r>
            <a:r>
              <a:rPr lang="en-US" sz="1800" spc="-10" dirty="0">
                <a:effectLst/>
                <a:latin typeface="Times New Roman" panose="02020603050405020304" pitchFamily="18" charset="0"/>
                <a:ea typeface="Calibri" panose="020F0502020204030204" pitchFamily="34" charset="0"/>
              </a:rPr>
              <a:t>ec</a:t>
            </a:r>
            <a:r>
              <a:rPr lang="en-US" sz="1800" spc="-5" dirty="0">
                <a:effectLst/>
                <a:latin typeface="Times New Roman" panose="02020603050405020304" pitchFamily="18" charset="0"/>
                <a:ea typeface="Calibri" panose="020F0502020204030204" pitchFamily="34" charset="0"/>
              </a:rPr>
              <a:t>ti</a:t>
            </a:r>
            <a:r>
              <a:rPr lang="en-US" sz="1800" spc="-10" dirty="0">
                <a:effectLst/>
                <a:latin typeface="Times New Roman" panose="02020603050405020304" pitchFamily="18" charset="0"/>
                <a:ea typeface="Calibri" panose="020F0502020204030204" pitchFamily="34" charset="0"/>
              </a:rPr>
              <a:t>ve</a:t>
            </a:r>
            <a:r>
              <a:rPr lang="en-US" sz="1800" spc="-5" dirty="0">
                <a:effectLst/>
                <a:latin typeface="Times New Roman" panose="02020603050405020304" pitchFamily="18" charset="0"/>
                <a:ea typeface="Calibri" panose="020F0502020204030204" pitchFamily="34" charset="0"/>
              </a:rPr>
              <a:t>.</a:t>
            </a:r>
            <a:r>
              <a:rPr lang="en-US" sz="1800" spc="15"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On</a:t>
            </a:r>
            <a:r>
              <a:rPr lang="en-US" sz="1800" spc="-5" dirty="0">
                <a:effectLst/>
                <a:latin typeface="Times New Roman" panose="02020603050405020304" pitchFamily="18" charset="0"/>
                <a:ea typeface="Calibri" panose="020F0502020204030204" pitchFamily="34" charset="0"/>
              </a:rPr>
              <a:t>ly</a:t>
            </a:r>
            <a:r>
              <a:rPr lang="en-US" sz="1800" spc="15"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8.2%</a:t>
            </a:r>
            <a:r>
              <a:rPr lang="en-US" sz="1800" spc="15"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(n</a:t>
            </a:r>
            <a:r>
              <a:rPr lang="en-US" sz="1800" spc="-135"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a:t>
            </a:r>
            <a:r>
              <a:rPr lang="en-US" sz="1800" spc="-140"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20)</a:t>
            </a:r>
            <a:r>
              <a:rPr lang="en-US" sz="1800" spc="15"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s</a:t>
            </a:r>
            <a:r>
              <a:rPr lang="en-US" sz="1800" spc="-5" dirty="0">
                <a:effectLst/>
                <a:latin typeface="Times New Roman" panose="02020603050405020304" pitchFamily="18" charset="0"/>
                <a:ea typeface="Calibri" panose="020F0502020204030204" pitchFamily="34" charset="0"/>
              </a:rPr>
              <a:t>aid</a:t>
            </a:r>
            <a:r>
              <a:rPr lang="en-US" sz="1800" spc="15"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r</a:t>
            </a:r>
            <a:r>
              <a:rPr lang="en-US" sz="1800" spc="-10" dirty="0">
                <a:effectLst/>
                <a:latin typeface="Times New Roman" panose="02020603050405020304" pitchFamily="18" charset="0"/>
                <a:ea typeface="Calibri" panose="020F0502020204030204" pitchFamily="34" charset="0"/>
              </a:rPr>
              <a:t>ese</a:t>
            </a:r>
            <a:r>
              <a:rPr lang="en-US" sz="1800" spc="-5" dirty="0">
                <a:effectLst/>
                <a:latin typeface="Times New Roman" panose="02020603050405020304" pitchFamily="18" charset="0"/>
                <a:ea typeface="Calibri" panose="020F0502020204030204" pitchFamily="34" charset="0"/>
              </a:rPr>
              <a:t>ar</a:t>
            </a:r>
            <a:r>
              <a:rPr lang="en-US" sz="1800" spc="-10" dirty="0">
                <a:effectLst/>
                <a:latin typeface="Times New Roman" panose="02020603050405020304" pitchFamily="18" charset="0"/>
                <a:ea typeface="Calibri" panose="020F0502020204030204" pitchFamily="34" charset="0"/>
              </a:rPr>
              <a:t>c</a:t>
            </a:r>
            <a:r>
              <a:rPr lang="en-US" sz="1800" spc="-5" dirty="0">
                <a:effectLst/>
                <a:latin typeface="Times New Roman" panose="02020603050405020304" pitchFamily="18" charset="0"/>
                <a:ea typeface="Calibri" panose="020F0502020204030204" pitchFamily="34" charset="0"/>
              </a:rPr>
              <a:t>h</a:t>
            </a:r>
            <a:r>
              <a:rPr lang="en-US" sz="1800" spc="15"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s</a:t>
            </a:r>
            <a:r>
              <a:rPr lang="en-US" sz="1800" spc="-5" dirty="0">
                <a:effectLst/>
                <a:latin typeface="Times New Roman" panose="02020603050405020304" pitchFamily="18" charset="0"/>
                <a:ea typeface="Calibri" panose="020F0502020204030204" pitchFamily="34" charset="0"/>
              </a:rPr>
              <a:t>h</a:t>
            </a:r>
            <a:r>
              <a:rPr lang="en-US" sz="1800" spc="-10" dirty="0">
                <a:effectLst/>
                <a:latin typeface="Times New Roman" panose="02020603050405020304" pitchFamily="18" charset="0"/>
                <a:ea typeface="Calibri" panose="020F0502020204030204" pitchFamily="34" charset="0"/>
              </a:rPr>
              <a:t>o</a:t>
            </a:r>
            <a:r>
              <a:rPr lang="en-US" sz="1800" spc="-5" dirty="0">
                <a:effectLst/>
                <a:latin typeface="Times New Roman" panose="02020603050405020304" pitchFamily="18" charset="0"/>
                <a:ea typeface="Calibri" panose="020F0502020204030204" pitchFamily="34" charset="0"/>
              </a:rPr>
              <a:t>uld</a:t>
            </a:r>
            <a:r>
              <a:rPr lang="en-US" sz="1800" spc="15"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n</a:t>
            </a:r>
            <a:r>
              <a:rPr lang="en-US" sz="1800" spc="-10" dirty="0">
                <a:effectLst/>
                <a:latin typeface="Times New Roman" panose="02020603050405020304" pitchFamily="18" charset="0"/>
                <a:ea typeface="Calibri" panose="020F0502020204030204" pitchFamily="34" charset="0"/>
              </a:rPr>
              <a:t>o</a:t>
            </a:r>
            <a:r>
              <a:rPr lang="en-US" sz="1800" spc="-5" dirty="0">
                <a:effectLst/>
                <a:latin typeface="Times New Roman" panose="02020603050405020304" pitchFamily="18" charset="0"/>
                <a:ea typeface="Calibri" panose="020F0502020204030204" pitchFamily="34" charset="0"/>
              </a:rPr>
              <a:t>t</a:t>
            </a:r>
            <a:r>
              <a:rPr lang="en-US" sz="1800" spc="15"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be</a:t>
            </a:r>
            <a:r>
              <a:rPr lang="en-US" sz="1800" spc="15" dirty="0">
                <a:effectLst/>
                <a:latin typeface="Times New Roman" panose="02020603050405020304" pitchFamily="18" charset="0"/>
                <a:ea typeface="Calibri" panose="020F0502020204030204" pitchFamily="34" charset="0"/>
              </a:rPr>
              <a:t> </a:t>
            </a:r>
            <a:r>
              <a:rPr lang="en-US" sz="1800" spc="-10" dirty="0">
                <a:effectLst/>
                <a:latin typeface="Times New Roman" panose="02020603050405020304" pitchFamily="18" charset="0"/>
                <a:ea typeface="Calibri" panose="020F0502020204030204" pitchFamily="34" charset="0"/>
              </a:rPr>
              <a:t>a</a:t>
            </a:r>
            <a:r>
              <a:rPr lang="en-US" sz="1800" spc="-15" dirty="0">
                <a:effectLst/>
                <a:latin typeface="Times New Roman" panose="02020603050405020304" pitchFamily="18" charset="0"/>
                <a:ea typeface="Calibri" panose="020F0502020204030204" pitchFamily="34" charset="0"/>
              </a:rPr>
              <a:t>bo</a:t>
            </a:r>
            <a:r>
              <a:rPr lang="en-US" sz="1800" spc="-10" dirty="0">
                <a:effectLst/>
                <a:latin typeface="Times New Roman" panose="02020603050405020304" pitchFamily="18" charset="0"/>
                <a:ea typeface="Calibri" panose="020F0502020204030204" pitchFamily="34" charset="0"/>
              </a:rPr>
              <a:t>ut</a:t>
            </a:r>
            <a:r>
              <a:rPr lang="en-US" sz="1800" spc="15"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self-</a:t>
            </a:r>
            <a:r>
              <a:rPr lang="en-US" sz="1800" spc="235" dirty="0">
                <a:effectLst/>
                <a:latin typeface="Times New Roman" panose="02020603050405020304" pitchFamily="18" charset="0"/>
                <a:ea typeface="Calibri" panose="020F0502020204030204" pitchFamily="34" charset="0"/>
              </a:rPr>
              <a:t> </a:t>
            </a:r>
            <a:r>
              <a:rPr lang="en-US" sz="1800" spc="-5" dirty="0">
                <a:effectLst/>
                <a:latin typeface="Times New Roman" panose="02020603050405020304" pitchFamily="18" charset="0"/>
                <a:ea typeface="Calibri" panose="020F0502020204030204" pitchFamily="34" charset="0"/>
              </a:rPr>
              <a:t>advancement.</a:t>
            </a:r>
            <a:endParaRPr lang="en-IN" dirty="0"/>
          </a:p>
        </p:txBody>
      </p:sp>
      <p:pic>
        <p:nvPicPr>
          <p:cNvPr id="12" name="image5.jpeg">
            <a:extLst>
              <a:ext uri="{FF2B5EF4-FFF2-40B4-BE49-F238E27FC236}">
                <a16:creationId xmlns:a16="http://schemas.microsoft.com/office/drawing/2014/main" id="{4FCB6EAC-A3E6-56FD-9401-214F4DACDE91}"/>
              </a:ext>
            </a:extLst>
          </p:cNvPr>
          <p:cNvPicPr>
            <a:picLocks noGrp="1" noChangeAspect="1"/>
          </p:cNvPicPr>
          <p:nvPr>
            <p:ph sz="half" idx="2"/>
          </p:nvPr>
        </p:nvPicPr>
        <p:blipFill>
          <a:blip r:embed="rId2" cstate="print"/>
          <a:stretch>
            <a:fillRect/>
          </a:stretch>
        </p:blipFill>
        <p:spPr>
          <a:xfrm>
            <a:off x="1549831" y="1782306"/>
            <a:ext cx="9463007" cy="2865060"/>
          </a:xfrm>
          <a:prstGeom prst="rect">
            <a:avLst/>
          </a:prstGeom>
        </p:spPr>
      </p:pic>
    </p:spTree>
    <p:extLst>
      <p:ext uri="{BB962C8B-B14F-4D97-AF65-F5344CB8AC3E}">
        <p14:creationId xmlns:p14="http://schemas.microsoft.com/office/powerpoint/2010/main" val="42835157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2C3CA7-4EA6-E73D-E06D-93B403FDE7F4}"/>
            </a:ext>
          </a:extLst>
        </p:cNvPr>
        <p:cNvGrpSpPr/>
        <p:nvPr/>
      </p:nvGrpSpPr>
      <p:grpSpPr>
        <a:xfrm>
          <a:off x="0" y="0"/>
          <a:ext cx="0" cy="0"/>
          <a:chOff x="0" y="0"/>
          <a:chExt cx="0" cy="0"/>
        </a:xfrm>
      </p:grpSpPr>
      <p:sp>
        <p:nvSpPr>
          <p:cNvPr id="9" name="Title 8">
            <a:extLst>
              <a:ext uri="{FF2B5EF4-FFF2-40B4-BE49-F238E27FC236}">
                <a16:creationId xmlns:a16="http://schemas.microsoft.com/office/drawing/2014/main" id="{3CC48EDD-DA80-B6E0-70BF-F144B3D83A15}"/>
              </a:ext>
            </a:extLst>
          </p:cNvPr>
          <p:cNvSpPr>
            <a:spLocks noGrp="1"/>
          </p:cNvSpPr>
          <p:nvPr>
            <p:ph type="title"/>
          </p:nvPr>
        </p:nvSpPr>
        <p:spPr/>
        <p:txBody>
          <a:bodyPr>
            <a:noAutofit/>
          </a:bodyPr>
          <a:lstStyle/>
          <a:p>
            <a:pPr algn="ctr"/>
            <a:r>
              <a:rPr lang="en-US" sz="1600" b="1" dirty="0">
                <a:latin typeface="Times New Roman" panose="02020603050405020304" pitchFamily="18" charset="0"/>
                <a:cs typeface="Times New Roman" panose="02020603050405020304" pitchFamily="18" charset="0"/>
              </a:rPr>
              <a:t>Academic cheating and research misconduct. (A) Types of cheating witnessed by NSF Fellows among graduate school peers. (B) Perceptions of research integrity practices based on graduate school experiences. (C) Histogram of research misconduct case counts Fellows reported direct knowledge of in their  elds (original responses listed in Table S6). (D) Perceived proportion of researchers who succumb to pressures and commit misconduct at least once in their career. (E) Factors that contribute to misconduct or fraud. (F) Impact of uncovered fraud on their  eld. ^,#Responses under “Others” listed in Tables S4 and S6, respectively.</a:t>
            </a:r>
            <a:endParaRPr lang="en-IN" sz="1600" b="1" dirty="0">
              <a:latin typeface="Times New Roman" panose="02020603050405020304" pitchFamily="18" charset="0"/>
              <a:cs typeface="Times New Roman" panose="02020603050405020304" pitchFamily="18" charset="0"/>
            </a:endParaRPr>
          </a:p>
        </p:txBody>
      </p:sp>
      <p:sp>
        <p:nvSpPr>
          <p:cNvPr id="7" name="Content Placeholder 9">
            <a:extLst>
              <a:ext uri="{FF2B5EF4-FFF2-40B4-BE49-F238E27FC236}">
                <a16:creationId xmlns:a16="http://schemas.microsoft.com/office/drawing/2014/main" id="{CBC4C55A-BEF5-F24E-EFBA-CF4046E44DC3}"/>
              </a:ext>
            </a:extLst>
          </p:cNvPr>
          <p:cNvSpPr txBox="1">
            <a:spLocks/>
          </p:cNvSpPr>
          <p:nvPr/>
        </p:nvSpPr>
        <p:spPr>
          <a:xfrm>
            <a:off x="697425" y="1859796"/>
            <a:ext cx="4386020" cy="4998204"/>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buFont typeface="Arial" panose="020B0604020202020204" pitchFamily="34" charset="0"/>
              <a:buNone/>
            </a:pPr>
            <a:r>
              <a:rPr lang="en-US" sz="1600" spc="5" dirty="0">
                <a:effectLst/>
                <a:latin typeface="Times New Roman" panose="02020603050405020304" pitchFamily="18" charset="0"/>
                <a:ea typeface="Calibri" panose="020F0502020204030204" pitchFamily="34" charset="0"/>
              </a:rPr>
              <a:t>Over</a:t>
            </a:r>
            <a:r>
              <a:rPr lang="en-US" sz="1600" spc="-20" dirty="0">
                <a:effectLst/>
                <a:latin typeface="Times New Roman" panose="02020603050405020304" pitchFamily="18" charset="0"/>
                <a:ea typeface="Calibri" panose="020F0502020204030204" pitchFamily="34" charset="0"/>
              </a:rPr>
              <a:t> </a:t>
            </a:r>
            <a:r>
              <a:rPr lang="en-US" sz="1600" spc="5" dirty="0">
                <a:effectLst/>
                <a:latin typeface="Times New Roman" panose="02020603050405020304" pitchFamily="18" charset="0"/>
                <a:ea typeface="Calibri" panose="020F0502020204030204" pitchFamily="34" charset="0"/>
              </a:rPr>
              <a:t>h</a:t>
            </a:r>
            <a:r>
              <a:rPr lang="en-US" sz="1600" dirty="0">
                <a:effectLst/>
                <a:latin typeface="Times New Roman" panose="02020603050405020304" pitchFamily="18" charset="0"/>
                <a:ea typeface="Calibri" panose="020F0502020204030204" pitchFamily="34" charset="0"/>
              </a:rPr>
              <a:t>a</a:t>
            </a:r>
            <a:r>
              <a:rPr lang="en-US" sz="1600" spc="5" dirty="0">
                <a:effectLst/>
                <a:latin typeface="Times New Roman" panose="02020603050405020304" pitchFamily="18" charset="0"/>
                <a:ea typeface="Calibri" panose="020F0502020204030204" pitchFamily="34" charset="0"/>
              </a:rPr>
              <a:t>lf</a:t>
            </a:r>
            <a:r>
              <a:rPr lang="en-US" sz="1600" spc="-20" dirty="0">
                <a:effectLst/>
                <a:latin typeface="Times New Roman" panose="02020603050405020304" pitchFamily="18" charset="0"/>
                <a:ea typeface="Calibri" panose="020F0502020204030204" pitchFamily="34" charset="0"/>
              </a:rPr>
              <a:t> </a:t>
            </a:r>
            <a:r>
              <a:rPr lang="en-US" sz="1600" dirty="0">
                <a:effectLst/>
                <a:latin typeface="Times New Roman" panose="02020603050405020304" pitchFamily="18" charset="0"/>
                <a:ea typeface="Calibri" panose="020F0502020204030204" pitchFamily="34" charset="0"/>
              </a:rPr>
              <a:t>(62.3%;</a:t>
            </a:r>
            <a:r>
              <a:rPr lang="en-US" sz="1600" spc="-20" dirty="0">
                <a:effectLst/>
                <a:latin typeface="Times New Roman" panose="02020603050405020304" pitchFamily="18" charset="0"/>
                <a:ea typeface="Calibri" panose="020F0502020204030204" pitchFamily="34" charset="0"/>
              </a:rPr>
              <a:t> </a:t>
            </a:r>
            <a:r>
              <a:rPr lang="en-US" sz="1600" dirty="0">
                <a:effectLst/>
                <a:latin typeface="Times New Roman" panose="02020603050405020304" pitchFamily="18" charset="0"/>
                <a:ea typeface="Calibri" panose="020F0502020204030204" pitchFamily="34" charset="0"/>
              </a:rPr>
              <a:t>n</a:t>
            </a:r>
            <a:r>
              <a:rPr lang="en-US" sz="1600" spc="-125" dirty="0">
                <a:effectLst/>
                <a:latin typeface="Times New Roman" panose="02020603050405020304" pitchFamily="18" charset="0"/>
                <a:ea typeface="Calibri" panose="020F0502020204030204" pitchFamily="34" charset="0"/>
              </a:rPr>
              <a:t> </a:t>
            </a:r>
            <a:r>
              <a:rPr lang="en-US" sz="1600" dirty="0">
                <a:effectLst/>
                <a:latin typeface="Times New Roman" panose="02020603050405020304" pitchFamily="18" charset="0"/>
                <a:ea typeface="Calibri" panose="020F0502020204030204" pitchFamily="34" charset="0"/>
              </a:rPr>
              <a:t>=</a:t>
            </a:r>
            <a:r>
              <a:rPr lang="en-US" sz="1600" spc="-120" dirty="0">
                <a:effectLst/>
                <a:latin typeface="Times New Roman" panose="02020603050405020304" pitchFamily="18" charset="0"/>
                <a:ea typeface="Calibri" panose="020F0502020204030204" pitchFamily="34" charset="0"/>
              </a:rPr>
              <a:t> </a:t>
            </a:r>
            <a:r>
              <a:rPr lang="en-US" sz="1600" dirty="0">
                <a:effectLst/>
                <a:latin typeface="Times New Roman" panose="02020603050405020304" pitchFamily="18" charset="0"/>
                <a:ea typeface="Calibri" panose="020F0502020204030204" pitchFamily="34" charset="0"/>
              </a:rPr>
              <a:t>152)</a:t>
            </a:r>
            <a:r>
              <a:rPr lang="en-US" sz="1600" spc="-20" dirty="0">
                <a:effectLst/>
                <a:latin typeface="Times New Roman" panose="02020603050405020304" pitchFamily="18" charset="0"/>
                <a:ea typeface="Calibri" panose="020F0502020204030204" pitchFamily="34" charset="0"/>
              </a:rPr>
              <a:t> </a:t>
            </a:r>
            <a:r>
              <a:rPr lang="en-US" sz="1600" dirty="0">
                <a:effectLst/>
                <a:latin typeface="Times New Roman" panose="02020603050405020304" pitchFamily="18" charset="0"/>
                <a:ea typeface="Calibri" panose="020F0502020204030204" pitchFamily="34" charset="0"/>
              </a:rPr>
              <a:t>noted</a:t>
            </a:r>
            <a:r>
              <a:rPr lang="en-US" sz="1600" spc="-20" dirty="0">
                <a:effectLst/>
                <a:latin typeface="Times New Roman" panose="02020603050405020304" pitchFamily="18" charset="0"/>
                <a:ea typeface="Calibri" panose="020F0502020204030204" pitchFamily="34" charset="0"/>
              </a:rPr>
              <a:t> </a:t>
            </a:r>
            <a:r>
              <a:rPr lang="en-US" sz="1600" dirty="0">
                <a:effectLst/>
                <a:latin typeface="Times New Roman" panose="02020603050405020304" pitchFamily="18" charset="0"/>
                <a:ea typeface="Calibri" panose="020F0502020204030204" pitchFamily="34" charset="0"/>
              </a:rPr>
              <a:t>that</a:t>
            </a:r>
            <a:r>
              <a:rPr lang="en-US" sz="1600" spc="-20" dirty="0">
                <a:effectLst/>
                <a:latin typeface="Times New Roman" panose="02020603050405020304" pitchFamily="18" charset="0"/>
                <a:ea typeface="Calibri" panose="020F0502020204030204" pitchFamily="34" charset="0"/>
              </a:rPr>
              <a:t> </a:t>
            </a:r>
            <a:r>
              <a:rPr lang="en-US" sz="1600" dirty="0">
                <a:effectLst/>
                <a:latin typeface="Times New Roman" panose="02020603050405020304" pitchFamily="18" charset="0"/>
                <a:ea typeface="Calibri" panose="020F0502020204030204" pitchFamily="34" charset="0"/>
              </a:rPr>
              <a:t>the</a:t>
            </a:r>
            <a:r>
              <a:rPr lang="en-US" sz="1600" spc="-20" dirty="0">
                <a:effectLst/>
                <a:latin typeface="Times New Roman" panose="02020603050405020304" pitchFamily="18" charset="0"/>
                <a:ea typeface="Calibri" panose="020F0502020204030204" pitchFamily="34" charset="0"/>
              </a:rPr>
              <a:t> </a:t>
            </a:r>
            <a:r>
              <a:rPr lang="en-US" sz="1600" dirty="0">
                <a:effectLst/>
                <a:latin typeface="Times New Roman" panose="02020603050405020304" pitchFamily="18" charset="0"/>
                <a:ea typeface="Calibri" panose="020F0502020204030204" pitchFamily="34" charset="0"/>
              </a:rPr>
              <a:t>level</a:t>
            </a:r>
            <a:r>
              <a:rPr lang="en-US" sz="1600" spc="-20" dirty="0">
                <a:effectLst/>
                <a:latin typeface="Times New Roman" panose="02020603050405020304" pitchFamily="18" charset="0"/>
                <a:ea typeface="Calibri" panose="020F0502020204030204" pitchFamily="34" charset="0"/>
              </a:rPr>
              <a:t> </a:t>
            </a:r>
            <a:r>
              <a:rPr lang="en-US" sz="1600" spc="-10" dirty="0">
                <a:effectLst/>
                <a:latin typeface="Times New Roman" panose="02020603050405020304" pitchFamily="18" charset="0"/>
                <a:ea typeface="Calibri" panose="020F0502020204030204" pitchFamily="34" charset="0"/>
              </a:rPr>
              <a:t>of</a:t>
            </a:r>
            <a:r>
              <a:rPr lang="en-US" sz="1600" spc="-15" dirty="0">
                <a:effectLst/>
                <a:latin typeface="Times New Roman" panose="02020603050405020304" pitchFamily="18" charset="0"/>
                <a:ea typeface="Calibri" panose="020F0502020204030204" pitchFamily="34" charset="0"/>
              </a:rPr>
              <a:t> </a:t>
            </a:r>
            <a:r>
              <a:rPr lang="en-US" sz="1600" dirty="0">
                <a:effectLst/>
                <a:latin typeface="Times New Roman" panose="02020603050405020304" pitchFamily="18" charset="0"/>
                <a:ea typeface="Calibri" panose="020F0502020204030204" pitchFamily="34" charset="0"/>
              </a:rPr>
              <a:t>cheating</a:t>
            </a:r>
            <a:r>
              <a:rPr lang="en-US" sz="1600" spc="-20" dirty="0">
                <a:effectLst/>
                <a:latin typeface="Times New Roman" panose="02020603050405020304" pitchFamily="18" charset="0"/>
                <a:ea typeface="Calibri" panose="020F0502020204030204" pitchFamily="34" charset="0"/>
              </a:rPr>
              <a:t> </a:t>
            </a:r>
            <a:r>
              <a:rPr lang="en-US" sz="1600" dirty="0">
                <a:effectLst/>
                <a:latin typeface="Times New Roman" panose="02020603050405020304" pitchFamily="18" charset="0"/>
                <a:ea typeface="Calibri" panose="020F0502020204030204" pitchFamily="34" charset="0"/>
              </a:rPr>
              <a:t>made</a:t>
            </a:r>
            <a:r>
              <a:rPr lang="en-US" sz="1600" spc="-20" dirty="0">
                <a:effectLst/>
                <a:latin typeface="Times New Roman" panose="02020603050405020304" pitchFamily="18" charset="0"/>
                <a:ea typeface="Calibri" panose="020F0502020204030204" pitchFamily="34" charset="0"/>
              </a:rPr>
              <a:t> </a:t>
            </a:r>
            <a:r>
              <a:rPr lang="en-US" sz="1600" dirty="0">
                <a:effectLst/>
                <a:latin typeface="Times New Roman" panose="02020603050405020304" pitchFamily="18" charset="0"/>
                <a:ea typeface="Calibri" panose="020F0502020204030204" pitchFamily="34" charset="0"/>
              </a:rPr>
              <a:t>them</a:t>
            </a:r>
            <a:r>
              <a:rPr lang="en-US" sz="1600" spc="-20" dirty="0">
                <a:effectLst/>
                <a:latin typeface="Times New Roman" panose="02020603050405020304" pitchFamily="18" charset="0"/>
                <a:ea typeface="Calibri" panose="020F0502020204030204" pitchFamily="34" charset="0"/>
              </a:rPr>
              <a:t> </a:t>
            </a:r>
            <a:r>
              <a:rPr lang="en-US" sz="1600" dirty="0">
                <a:effectLst/>
                <a:latin typeface="Times New Roman" panose="02020603050405020304" pitchFamily="18" charset="0"/>
                <a:ea typeface="Calibri" panose="020F0502020204030204" pitchFamily="34" charset="0"/>
              </a:rPr>
              <a:t>rethink</a:t>
            </a:r>
            <a:r>
              <a:rPr lang="en-US" sz="1600" spc="-20" dirty="0">
                <a:effectLst/>
                <a:latin typeface="Times New Roman" panose="02020603050405020304" pitchFamily="18" charset="0"/>
                <a:ea typeface="Calibri" panose="020F0502020204030204" pitchFamily="34" charset="0"/>
              </a:rPr>
              <a:t> </a:t>
            </a:r>
            <a:r>
              <a:rPr lang="en-US" sz="1600" dirty="0">
                <a:effectLst/>
                <a:latin typeface="Times New Roman" panose="02020603050405020304" pitchFamily="18" charset="0"/>
                <a:ea typeface="Calibri" panose="020F0502020204030204" pitchFamily="34" charset="0"/>
              </a:rPr>
              <a:t>their</a:t>
            </a:r>
            <a:r>
              <a:rPr lang="en-US" sz="1600" spc="-20" dirty="0">
                <a:effectLst/>
                <a:latin typeface="Times New Roman" panose="02020603050405020304" pitchFamily="18" charset="0"/>
                <a:ea typeface="Calibri" panose="020F0502020204030204" pitchFamily="34" charset="0"/>
              </a:rPr>
              <a:t> </a:t>
            </a:r>
            <a:r>
              <a:rPr lang="en-US" sz="1600" dirty="0">
                <a:effectLst/>
                <a:latin typeface="Times New Roman" panose="02020603050405020304" pitchFamily="18" charset="0"/>
                <a:ea typeface="Calibri" panose="020F0502020204030204" pitchFamily="34" charset="0"/>
              </a:rPr>
              <a:t>career</a:t>
            </a:r>
            <a:r>
              <a:rPr lang="en-US" sz="1600" spc="-20" dirty="0">
                <a:effectLst/>
                <a:latin typeface="Times New Roman" panose="02020603050405020304" pitchFamily="18" charset="0"/>
                <a:ea typeface="Calibri" panose="020F0502020204030204" pitchFamily="34" charset="0"/>
              </a:rPr>
              <a:t> </a:t>
            </a:r>
            <a:r>
              <a:rPr lang="en-US" sz="1600" dirty="0">
                <a:effectLst/>
                <a:latin typeface="Times New Roman" panose="02020603050405020304" pitchFamily="18" charset="0"/>
                <a:ea typeface="Calibri" panose="020F0502020204030204" pitchFamily="34" charset="0"/>
              </a:rPr>
              <a:t>choice</a:t>
            </a:r>
            <a:r>
              <a:rPr lang="en-US" sz="1600" spc="-15" dirty="0">
                <a:effectLst/>
                <a:latin typeface="Times New Roman" panose="02020603050405020304" pitchFamily="18" charset="0"/>
                <a:ea typeface="Calibri" panose="020F0502020204030204" pitchFamily="34" charset="0"/>
              </a:rPr>
              <a:t> </a:t>
            </a:r>
            <a:r>
              <a:rPr lang="en-US" sz="1600" dirty="0">
                <a:effectLst/>
                <a:latin typeface="Times New Roman" panose="02020603050405020304" pitchFamily="18" charset="0"/>
                <a:ea typeface="Calibri" panose="020F0502020204030204" pitchFamily="34" charset="0"/>
              </a:rPr>
              <a:t>and</a:t>
            </a:r>
            <a:r>
              <a:rPr lang="en-US" sz="1600" spc="-20" dirty="0">
                <a:effectLst/>
                <a:latin typeface="Times New Roman" panose="02020603050405020304" pitchFamily="18" charset="0"/>
                <a:ea typeface="Calibri" panose="020F0502020204030204" pitchFamily="34" charset="0"/>
              </a:rPr>
              <a:t> </a:t>
            </a:r>
            <a:r>
              <a:rPr lang="en-US" sz="1600" dirty="0">
                <a:effectLst/>
                <a:latin typeface="Times New Roman" panose="02020603050405020304" pitchFamily="18" charset="0"/>
                <a:ea typeface="Calibri" panose="020F0502020204030204" pitchFamily="34" charset="0"/>
              </a:rPr>
              <a:t>the</a:t>
            </a:r>
            <a:r>
              <a:rPr lang="en-US" sz="1600" spc="450" dirty="0">
                <a:effectLst/>
                <a:latin typeface="Times New Roman" panose="02020603050405020304" pitchFamily="18" charset="0"/>
                <a:ea typeface="Calibri" panose="020F0502020204030204" pitchFamily="34" charset="0"/>
              </a:rPr>
              <a:t> </a:t>
            </a:r>
            <a:r>
              <a:rPr lang="en-US" sz="1600" dirty="0">
                <a:effectLst/>
                <a:latin typeface="Times New Roman" panose="02020603050405020304" pitchFamily="18" charset="0"/>
                <a:ea typeface="Calibri" panose="020F0502020204030204" pitchFamily="34" charset="0"/>
              </a:rPr>
              <a:t>people</a:t>
            </a:r>
            <a:r>
              <a:rPr lang="en-US" sz="1600" spc="-40" dirty="0">
                <a:effectLst/>
                <a:latin typeface="Times New Roman" panose="02020603050405020304" pitchFamily="18" charset="0"/>
                <a:ea typeface="Calibri" panose="020F0502020204030204" pitchFamily="34" charset="0"/>
              </a:rPr>
              <a:t> </a:t>
            </a:r>
            <a:r>
              <a:rPr lang="en-US" sz="1600" dirty="0">
                <a:effectLst/>
                <a:latin typeface="Times New Roman" panose="02020603050405020304" pitchFamily="18" charset="0"/>
                <a:ea typeface="Calibri" panose="020F0502020204030204" pitchFamily="34" charset="0"/>
              </a:rPr>
              <a:t>their </a:t>
            </a:r>
            <a:r>
              <a:rPr lang="en-US" sz="1600" spc="190" dirty="0">
                <a:effectLst/>
                <a:latin typeface="Times New Roman" panose="02020603050405020304" pitchFamily="18" charset="0"/>
                <a:ea typeface="Calibri" panose="020F0502020204030204" pitchFamily="34" charset="0"/>
              </a:rPr>
              <a:t> </a:t>
            </a:r>
            <a:r>
              <a:rPr lang="en-US" sz="1600" dirty="0">
                <a:effectLst/>
                <a:latin typeface="Times New Roman" panose="02020603050405020304" pitchFamily="18" charset="0"/>
                <a:ea typeface="Calibri" panose="020F0502020204030204" pitchFamily="34" charset="0"/>
              </a:rPr>
              <a:t>eld</a:t>
            </a:r>
            <a:r>
              <a:rPr lang="en-US" sz="1600" spc="-30" dirty="0">
                <a:effectLst/>
                <a:latin typeface="Times New Roman" panose="02020603050405020304" pitchFamily="18" charset="0"/>
                <a:ea typeface="Calibri" panose="020F0502020204030204" pitchFamily="34" charset="0"/>
              </a:rPr>
              <a:t> </a:t>
            </a:r>
            <a:r>
              <a:rPr lang="en-US" sz="1600" dirty="0">
                <a:effectLst/>
                <a:latin typeface="Times New Roman" panose="02020603050405020304" pitchFamily="18" charset="0"/>
                <a:ea typeface="Calibri" panose="020F0502020204030204" pitchFamily="34" charset="0"/>
              </a:rPr>
              <a:t>was</a:t>
            </a:r>
            <a:r>
              <a:rPr lang="en-US" sz="1600" spc="-35" dirty="0">
                <a:effectLst/>
                <a:latin typeface="Times New Roman" panose="02020603050405020304" pitchFamily="18" charset="0"/>
                <a:ea typeface="Calibri" panose="020F0502020204030204" pitchFamily="34" charset="0"/>
              </a:rPr>
              <a:t> </a:t>
            </a:r>
            <a:r>
              <a:rPr lang="en-US" sz="1600" dirty="0">
                <a:effectLst/>
                <a:latin typeface="Times New Roman" panose="02020603050405020304" pitchFamily="18" charset="0"/>
                <a:ea typeface="Calibri" panose="020F0502020204030204" pitchFamily="34" charset="0"/>
              </a:rPr>
              <a:t>attracting. </a:t>
            </a:r>
            <a:r>
              <a:rPr lang="en-US" sz="1600" spc="170" dirty="0">
                <a:effectLst/>
                <a:latin typeface="Times New Roman" panose="02020603050405020304" pitchFamily="18" charset="0"/>
                <a:ea typeface="Calibri" panose="020F0502020204030204" pitchFamily="34" charset="0"/>
              </a:rPr>
              <a:t> </a:t>
            </a:r>
            <a:r>
              <a:rPr lang="en-US" sz="1600" dirty="0">
                <a:effectLst/>
                <a:latin typeface="Times New Roman" panose="02020603050405020304" pitchFamily="18" charset="0"/>
                <a:ea typeface="Calibri" panose="020F0502020204030204" pitchFamily="34" charset="0"/>
              </a:rPr>
              <a:t>e</a:t>
            </a:r>
            <a:r>
              <a:rPr lang="en-US" sz="1600" spc="-35" dirty="0">
                <a:effectLst/>
                <a:latin typeface="Times New Roman" panose="02020603050405020304" pitchFamily="18" charset="0"/>
                <a:ea typeface="Calibri" panose="020F0502020204030204" pitchFamily="34" charset="0"/>
              </a:rPr>
              <a:t> </a:t>
            </a:r>
            <a:r>
              <a:rPr lang="en-US" sz="1600" spc="-5" dirty="0">
                <a:effectLst/>
                <a:latin typeface="Times New Roman" panose="02020603050405020304" pitchFamily="18" charset="0"/>
                <a:ea typeface="Calibri" panose="020F0502020204030204" pitchFamily="34" charset="0"/>
              </a:rPr>
              <a:t>t</a:t>
            </a:r>
            <a:r>
              <a:rPr lang="en-US" sz="1600" spc="-10" dirty="0">
                <a:effectLst/>
                <a:latin typeface="Times New Roman" panose="02020603050405020304" pitchFamily="18" charset="0"/>
                <a:ea typeface="Calibri" panose="020F0502020204030204" pitchFamily="34" charset="0"/>
              </a:rPr>
              <a:t>op</a:t>
            </a:r>
            <a:r>
              <a:rPr lang="en-US" sz="1600" spc="-35" dirty="0">
                <a:effectLst/>
                <a:latin typeface="Times New Roman" panose="02020603050405020304" pitchFamily="18" charset="0"/>
                <a:ea typeface="Calibri" panose="020F0502020204030204" pitchFamily="34" charset="0"/>
              </a:rPr>
              <a:t> </a:t>
            </a:r>
            <a:r>
              <a:rPr lang="en-US" sz="1600" dirty="0">
                <a:effectLst/>
                <a:latin typeface="Times New Roman" panose="02020603050405020304" pitchFamily="18" charset="0"/>
                <a:ea typeface="Calibri" panose="020F0502020204030204" pitchFamily="34" charset="0"/>
              </a:rPr>
              <a:t>three</a:t>
            </a:r>
            <a:r>
              <a:rPr lang="en-US" sz="1600" spc="-35" dirty="0">
                <a:effectLst/>
                <a:latin typeface="Times New Roman" panose="02020603050405020304" pitchFamily="18" charset="0"/>
                <a:ea typeface="Calibri" panose="020F0502020204030204" pitchFamily="34" charset="0"/>
              </a:rPr>
              <a:t> </a:t>
            </a:r>
            <a:r>
              <a:rPr lang="en-US" sz="1600" spc="-5" dirty="0">
                <a:effectLst/>
                <a:latin typeface="Times New Roman" panose="02020603050405020304" pitchFamily="18" charset="0"/>
                <a:ea typeface="Calibri" panose="020F0502020204030204" pitchFamily="34" charset="0"/>
              </a:rPr>
              <a:t>m</a:t>
            </a:r>
            <a:r>
              <a:rPr lang="en-US" sz="1600" spc="-10" dirty="0">
                <a:effectLst/>
                <a:latin typeface="Times New Roman" panose="02020603050405020304" pitchFamily="18" charset="0"/>
                <a:ea typeface="Calibri" panose="020F0502020204030204" pitchFamily="34" charset="0"/>
              </a:rPr>
              <a:t>os</a:t>
            </a:r>
            <a:r>
              <a:rPr lang="en-US" sz="1600" spc="-5" dirty="0">
                <a:effectLst/>
                <a:latin typeface="Times New Roman" panose="02020603050405020304" pitchFamily="18" charset="0"/>
                <a:ea typeface="Calibri" panose="020F0502020204030204" pitchFamily="34" charset="0"/>
              </a:rPr>
              <a:t>t</a:t>
            </a:r>
            <a:r>
              <a:rPr lang="en-US" sz="1600" spc="-40" dirty="0">
                <a:effectLst/>
                <a:latin typeface="Times New Roman" panose="02020603050405020304" pitchFamily="18" charset="0"/>
                <a:ea typeface="Calibri" panose="020F0502020204030204" pitchFamily="34" charset="0"/>
              </a:rPr>
              <a:t> </a:t>
            </a:r>
            <a:r>
              <a:rPr lang="en-US" sz="1600" spc="-10" dirty="0">
                <a:effectLst/>
                <a:latin typeface="Times New Roman" panose="02020603050405020304" pitchFamily="18" charset="0"/>
                <a:ea typeface="Calibri" panose="020F0502020204030204" pitchFamily="34" charset="0"/>
              </a:rPr>
              <a:t>co</a:t>
            </a:r>
            <a:r>
              <a:rPr lang="en-US" sz="1600" spc="-5" dirty="0">
                <a:effectLst/>
                <a:latin typeface="Times New Roman" panose="02020603050405020304" pitchFamily="18" charset="0"/>
                <a:ea typeface="Calibri" panose="020F0502020204030204" pitchFamily="34" charset="0"/>
              </a:rPr>
              <a:t>mm</a:t>
            </a:r>
            <a:r>
              <a:rPr lang="en-US" sz="1600" spc="-10" dirty="0">
                <a:effectLst/>
                <a:latin typeface="Times New Roman" panose="02020603050405020304" pitchFamily="18" charset="0"/>
                <a:ea typeface="Calibri" panose="020F0502020204030204" pitchFamily="34" charset="0"/>
              </a:rPr>
              <a:t>o</a:t>
            </a:r>
            <a:r>
              <a:rPr lang="en-US" sz="1600" spc="-5" dirty="0">
                <a:effectLst/>
                <a:latin typeface="Times New Roman" panose="02020603050405020304" pitchFamily="18" charset="0"/>
                <a:ea typeface="Calibri" panose="020F0502020204030204" pitchFamily="34" charset="0"/>
              </a:rPr>
              <a:t>n</a:t>
            </a:r>
            <a:r>
              <a:rPr lang="en-US" sz="1600" spc="-30" dirty="0">
                <a:effectLst/>
                <a:latin typeface="Times New Roman" panose="02020603050405020304" pitchFamily="18" charset="0"/>
                <a:ea typeface="Calibri" panose="020F0502020204030204" pitchFamily="34" charset="0"/>
              </a:rPr>
              <a:t> </a:t>
            </a:r>
            <a:r>
              <a:rPr lang="en-US" sz="1600" dirty="0">
                <a:effectLst/>
                <a:latin typeface="Times New Roman" panose="02020603050405020304" pitchFamily="18" charset="0"/>
                <a:ea typeface="Calibri" panose="020F0502020204030204" pitchFamily="34" charset="0"/>
              </a:rPr>
              <a:t>types</a:t>
            </a:r>
            <a:r>
              <a:rPr lang="en-US" sz="1600" spc="-30" dirty="0">
                <a:effectLst/>
                <a:latin typeface="Times New Roman" panose="02020603050405020304" pitchFamily="18" charset="0"/>
                <a:ea typeface="Calibri" panose="020F0502020204030204" pitchFamily="34" charset="0"/>
              </a:rPr>
              <a:t> </a:t>
            </a:r>
            <a:r>
              <a:rPr lang="en-US" sz="1600" spc="-10" dirty="0">
                <a:effectLst/>
                <a:latin typeface="Times New Roman" panose="02020603050405020304" pitchFamily="18" charset="0"/>
                <a:ea typeface="Calibri" panose="020F0502020204030204" pitchFamily="34" charset="0"/>
              </a:rPr>
              <a:t>of</a:t>
            </a:r>
            <a:r>
              <a:rPr lang="en-US" sz="1600" spc="-40" dirty="0">
                <a:effectLst/>
                <a:latin typeface="Times New Roman" panose="02020603050405020304" pitchFamily="18" charset="0"/>
                <a:ea typeface="Calibri" panose="020F0502020204030204" pitchFamily="34" charset="0"/>
              </a:rPr>
              <a:t> </a:t>
            </a:r>
            <a:r>
              <a:rPr lang="en-US" sz="1600" spc="-10" dirty="0">
                <a:effectLst/>
                <a:latin typeface="Times New Roman" panose="02020603050405020304" pitchFamily="18" charset="0"/>
                <a:ea typeface="Calibri" panose="020F0502020204030204" pitchFamily="34" charset="0"/>
              </a:rPr>
              <a:t>c</a:t>
            </a:r>
            <a:r>
              <a:rPr lang="en-US" sz="1600" spc="-5" dirty="0">
                <a:effectLst/>
                <a:latin typeface="Times New Roman" panose="02020603050405020304" pitchFamily="18" charset="0"/>
                <a:ea typeface="Calibri" panose="020F0502020204030204" pitchFamily="34" charset="0"/>
              </a:rPr>
              <a:t>h</a:t>
            </a:r>
            <a:r>
              <a:rPr lang="en-US" sz="1600" spc="-10" dirty="0">
                <a:effectLst/>
                <a:latin typeface="Times New Roman" panose="02020603050405020304" pitchFamily="18" charset="0"/>
                <a:ea typeface="Calibri" panose="020F0502020204030204" pitchFamily="34" charset="0"/>
              </a:rPr>
              <a:t>e</a:t>
            </a:r>
            <a:r>
              <a:rPr lang="en-US" sz="1600" spc="-5" dirty="0">
                <a:effectLst/>
                <a:latin typeface="Times New Roman" panose="02020603050405020304" pitchFamily="18" charset="0"/>
                <a:ea typeface="Calibri" panose="020F0502020204030204" pitchFamily="34" charset="0"/>
              </a:rPr>
              <a:t>ating</a:t>
            </a:r>
            <a:r>
              <a:rPr lang="en-US" sz="1600" spc="-35" dirty="0">
                <a:effectLst/>
                <a:latin typeface="Times New Roman" panose="02020603050405020304" pitchFamily="18" charset="0"/>
                <a:ea typeface="Calibri" panose="020F0502020204030204" pitchFamily="34" charset="0"/>
              </a:rPr>
              <a:t> </a:t>
            </a:r>
            <a:r>
              <a:rPr lang="en-US" sz="1600" spc="-10" dirty="0">
                <a:effectLst/>
                <a:latin typeface="Times New Roman" panose="02020603050405020304" pitchFamily="18" charset="0"/>
                <a:ea typeface="Calibri" panose="020F0502020204030204" pitchFamily="34" charset="0"/>
              </a:rPr>
              <a:t>Fe</a:t>
            </a:r>
            <a:r>
              <a:rPr lang="en-US" sz="1600" spc="-5" dirty="0">
                <a:effectLst/>
                <a:latin typeface="Times New Roman" panose="02020603050405020304" pitchFamily="18" charset="0"/>
                <a:ea typeface="Calibri" panose="020F0502020204030204" pitchFamily="34" charset="0"/>
              </a:rPr>
              <a:t>ll</a:t>
            </a:r>
            <a:r>
              <a:rPr lang="en-US" sz="1600" spc="-10" dirty="0">
                <a:effectLst/>
                <a:latin typeface="Times New Roman" panose="02020603050405020304" pitchFamily="18" charset="0"/>
                <a:ea typeface="Calibri" panose="020F0502020204030204" pitchFamily="34" charset="0"/>
              </a:rPr>
              <a:t>ows</a:t>
            </a:r>
            <a:r>
              <a:rPr lang="en-US" sz="1600" spc="-40" dirty="0">
                <a:effectLst/>
                <a:latin typeface="Times New Roman" panose="02020603050405020304" pitchFamily="18" charset="0"/>
                <a:ea typeface="Calibri" panose="020F0502020204030204" pitchFamily="34" charset="0"/>
              </a:rPr>
              <a:t> </a:t>
            </a:r>
            <a:r>
              <a:rPr lang="en-US" sz="1600" dirty="0">
                <a:effectLst/>
                <a:latin typeface="Times New Roman" panose="02020603050405020304" pitchFamily="18" charset="0"/>
                <a:ea typeface="Calibri" panose="020F0502020204030204" pitchFamily="34" charset="0"/>
              </a:rPr>
              <a:t>witnessed</a:t>
            </a:r>
            <a:r>
              <a:rPr lang="en-US" sz="1600" spc="-35" dirty="0">
                <a:effectLst/>
                <a:latin typeface="Times New Roman" panose="02020603050405020304" pitchFamily="18" charset="0"/>
                <a:ea typeface="Calibri" panose="020F0502020204030204" pitchFamily="34" charset="0"/>
              </a:rPr>
              <a:t> </a:t>
            </a:r>
            <a:r>
              <a:rPr lang="en-US" sz="1600" dirty="0">
                <a:effectLst/>
                <a:latin typeface="Times New Roman" panose="02020603050405020304" pitchFamily="18" charset="0"/>
                <a:ea typeface="Calibri" panose="020F0502020204030204" pitchFamily="34" charset="0"/>
              </a:rPr>
              <a:t>their</a:t>
            </a:r>
            <a:r>
              <a:rPr lang="en-US" sz="1600" spc="-30" dirty="0">
                <a:effectLst/>
                <a:latin typeface="Times New Roman" panose="02020603050405020304" pitchFamily="18" charset="0"/>
                <a:ea typeface="Calibri" panose="020F0502020204030204" pitchFamily="34" charset="0"/>
              </a:rPr>
              <a:t> </a:t>
            </a:r>
            <a:r>
              <a:rPr lang="en-US" sz="1600" spc="-5" dirty="0" err="1">
                <a:effectLst/>
                <a:latin typeface="Times New Roman" panose="02020603050405020304" pitchFamily="18" charset="0"/>
                <a:ea typeface="Calibri" panose="020F0502020204030204" pitchFamily="34" charset="0"/>
              </a:rPr>
              <a:t>gradu</a:t>
            </a:r>
            <a:r>
              <a:rPr lang="en-US" sz="1600" spc="-5" dirty="0">
                <a:effectLst/>
                <a:latin typeface="Times New Roman" panose="02020603050405020304" pitchFamily="18" charset="0"/>
                <a:ea typeface="Calibri" panose="020F0502020204030204" pitchFamily="34" charset="0"/>
              </a:rPr>
              <a:t>-</a:t>
            </a:r>
            <a:r>
              <a:rPr lang="en-US" sz="1600" spc="245" dirty="0">
                <a:effectLst/>
                <a:latin typeface="Times New Roman" panose="02020603050405020304" pitchFamily="18" charset="0"/>
                <a:ea typeface="Calibri" panose="020F0502020204030204" pitchFamily="34" charset="0"/>
              </a:rPr>
              <a:t> </a:t>
            </a:r>
            <a:r>
              <a:rPr lang="en-US" sz="1600" spc="-10" dirty="0">
                <a:effectLst/>
                <a:latin typeface="Times New Roman" panose="02020603050405020304" pitchFamily="18" charset="0"/>
                <a:ea typeface="Calibri" panose="020F0502020204030204" pitchFamily="34" charset="0"/>
              </a:rPr>
              <a:t>at</a:t>
            </a:r>
            <a:r>
              <a:rPr lang="en-US" sz="1600" spc="-15" dirty="0">
                <a:effectLst/>
                <a:latin typeface="Times New Roman" panose="02020603050405020304" pitchFamily="18" charset="0"/>
                <a:ea typeface="Calibri" panose="020F0502020204030204" pitchFamily="34" charset="0"/>
              </a:rPr>
              <a:t>e</a:t>
            </a:r>
            <a:r>
              <a:rPr lang="en-US" sz="1600" spc="-35" dirty="0">
                <a:effectLst/>
                <a:latin typeface="Times New Roman" panose="02020603050405020304" pitchFamily="18" charset="0"/>
                <a:ea typeface="Calibri" panose="020F0502020204030204" pitchFamily="34" charset="0"/>
              </a:rPr>
              <a:t> </a:t>
            </a:r>
            <a:r>
              <a:rPr lang="en-US" sz="1600" dirty="0">
                <a:effectLst/>
                <a:latin typeface="Times New Roman" panose="02020603050405020304" pitchFamily="18" charset="0"/>
                <a:ea typeface="Calibri" panose="020F0502020204030204" pitchFamily="34" charset="0"/>
              </a:rPr>
              <a:t>school</a:t>
            </a:r>
            <a:r>
              <a:rPr lang="en-US" sz="1600" spc="-35" dirty="0">
                <a:effectLst/>
                <a:latin typeface="Times New Roman" panose="02020603050405020304" pitchFamily="18" charset="0"/>
                <a:ea typeface="Calibri" panose="020F0502020204030204" pitchFamily="34" charset="0"/>
              </a:rPr>
              <a:t> </a:t>
            </a:r>
            <a:r>
              <a:rPr lang="en-US" sz="1600" dirty="0">
                <a:effectLst/>
                <a:latin typeface="Times New Roman" panose="02020603050405020304" pitchFamily="18" charset="0"/>
                <a:ea typeface="Calibri" panose="020F0502020204030204" pitchFamily="34" charset="0"/>
              </a:rPr>
              <a:t>peers</a:t>
            </a:r>
            <a:r>
              <a:rPr lang="en-US" sz="1600" spc="-30" dirty="0">
                <a:effectLst/>
                <a:latin typeface="Times New Roman" panose="02020603050405020304" pitchFamily="18" charset="0"/>
                <a:ea typeface="Calibri" panose="020F0502020204030204" pitchFamily="34" charset="0"/>
              </a:rPr>
              <a:t> </a:t>
            </a:r>
            <a:r>
              <a:rPr lang="en-US" sz="1600" spc="-10" dirty="0">
                <a:effectLst/>
                <a:latin typeface="Times New Roman" panose="02020603050405020304" pitchFamily="18" charset="0"/>
                <a:ea typeface="Calibri" panose="020F0502020204030204" pitchFamily="34" charset="0"/>
              </a:rPr>
              <a:t>e</a:t>
            </a:r>
            <a:r>
              <a:rPr lang="en-US" sz="1600" spc="-5" dirty="0">
                <a:effectLst/>
                <a:latin typeface="Times New Roman" panose="02020603050405020304" pitchFamily="18" charset="0"/>
                <a:ea typeface="Calibri" panose="020F0502020204030204" pitchFamily="34" charset="0"/>
              </a:rPr>
              <a:t>ngag</a:t>
            </a:r>
            <a:r>
              <a:rPr lang="en-US" sz="1600" spc="-10" dirty="0">
                <a:effectLst/>
                <a:latin typeface="Times New Roman" panose="02020603050405020304" pitchFamily="18" charset="0"/>
                <a:ea typeface="Calibri" panose="020F0502020204030204" pitchFamily="34" charset="0"/>
              </a:rPr>
              <a:t>e</a:t>
            </a:r>
            <a:r>
              <a:rPr lang="en-US" sz="1600" spc="-35" dirty="0">
                <a:effectLst/>
                <a:latin typeface="Times New Roman" panose="02020603050405020304" pitchFamily="18" charset="0"/>
                <a:ea typeface="Calibri" panose="020F0502020204030204" pitchFamily="34" charset="0"/>
              </a:rPr>
              <a:t> </a:t>
            </a:r>
            <a:r>
              <a:rPr lang="en-US" sz="1600" dirty="0">
                <a:effectLst/>
                <a:latin typeface="Times New Roman" panose="02020603050405020304" pitchFamily="18" charset="0"/>
                <a:ea typeface="Calibri" panose="020F0502020204030204" pitchFamily="34" charset="0"/>
              </a:rPr>
              <a:t>in</a:t>
            </a:r>
            <a:r>
              <a:rPr lang="en-US" sz="1600" spc="-30" dirty="0">
                <a:effectLst/>
                <a:latin typeface="Times New Roman" panose="02020603050405020304" pitchFamily="18" charset="0"/>
                <a:ea typeface="Calibri" panose="020F0502020204030204" pitchFamily="34" charset="0"/>
              </a:rPr>
              <a:t> </a:t>
            </a:r>
            <a:r>
              <a:rPr lang="en-US" sz="1600" dirty="0">
                <a:effectLst/>
                <a:latin typeface="Times New Roman" panose="02020603050405020304" pitchFamily="18" charset="0"/>
                <a:ea typeface="Calibri" panose="020F0502020204030204" pitchFamily="34" charset="0"/>
              </a:rPr>
              <a:t>(Fig.</a:t>
            </a:r>
            <a:r>
              <a:rPr lang="en-US" sz="1600" spc="-35" dirty="0">
                <a:effectLst/>
                <a:latin typeface="Times New Roman" panose="02020603050405020304" pitchFamily="18" charset="0"/>
                <a:ea typeface="Calibri" panose="020F0502020204030204" pitchFamily="34" charset="0"/>
              </a:rPr>
              <a:t> </a:t>
            </a:r>
            <a:r>
              <a:rPr lang="en-US" sz="1600" dirty="0">
                <a:solidFill>
                  <a:srgbClr val="0000FF"/>
                </a:solidFill>
                <a:effectLst/>
                <a:latin typeface="Times New Roman" panose="02020603050405020304" pitchFamily="18" charset="0"/>
                <a:ea typeface="Calibri" panose="020F0502020204030204" pitchFamily="34" charset="0"/>
              </a:rPr>
              <a:t>2</a:t>
            </a:r>
            <a:r>
              <a:rPr lang="en-US" sz="1600" dirty="0">
                <a:effectLst/>
                <a:latin typeface="Times New Roman" panose="02020603050405020304" pitchFamily="18" charset="0"/>
                <a:ea typeface="Calibri" panose="020F0502020204030204" pitchFamily="34" charset="0"/>
              </a:rPr>
              <a:t>A)</a:t>
            </a:r>
            <a:r>
              <a:rPr lang="en-US" sz="1600" spc="-30" dirty="0">
                <a:latin typeface="Times New Roman" panose="02020603050405020304" pitchFamily="18" charset="0"/>
                <a:ea typeface="Calibri" panose="020F0502020204030204" pitchFamily="34" charset="0"/>
              </a:rPr>
              <a:t>. </a:t>
            </a:r>
            <a:r>
              <a:rPr lang="en-US" sz="1600" spc="5" dirty="0">
                <a:effectLst/>
                <a:latin typeface="Times New Roman" panose="02020603050405020304" pitchFamily="18" charset="0"/>
                <a:ea typeface="Calibri" panose="020F0502020204030204" pitchFamily="34" charset="0"/>
              </a:rPr>
              <a:t>B</a:t>
            </a:r>
            <a:r>
              <a:rPr lang="en-US" sz="1600" dirty="0">
                <a:effectLst/>
                <a:latin typeface="Times New Roman" panose="02020603050405020304" pitchFamily="18" charset="0"/>
                <a:ea typeface="Calibri" panose="020F0502020204030204" pitchFamily="34" charset="0"/>
              </a:rPr>
              <a:t>a</a:t>
            </a:r>
            <a:r>
              <a:rPr lang="en-US" sz="1600" spc="5" dirty="0">
                <a:effectLst/>
                <a:latin typeface="Times New Roman" panose="02020603050405020304" pitchFamily="18" charset="0"/>
                <a:ea typeface="Calibri" panose="020F0502020204030204" pitchFamily="34" charset="0"/>
              </a:rPr>
              <a:t>sed</a:t>
            </a:r>
            <a:r>
              <a:rPr lang="en-US" sz="1600" spc="-50" dirty="0">
                <a:effectLst/>
                <a:latin typeface="Times New Roman" panose="02020603050405020304" pitchFamily="18" charset="0"/>
                <a:ea typeface="Calibri" panose="020F0502020204030204" pitchFamily="34" charset="0"/>
              </a:rPr>
              <a:t> </a:t>
            </a:r>
            <a:r>
              <a:rPr lang="en-US" sz="1600" spc="-10" dirty="0">
                <a:effectLst/>
                <a:latin typeface="Times New Roman" panose="02020603050405020304" pitchFamily="18" charset="0"/>
                <a:ea typeface="Calibri" panose="020F0502020204030204" pitchFamily="34" charset="0"/>
              </a:rPr>
              <a:t>o</a:t>
            </a:r>
            <a:r>
              <a:rPr lang="en-US" sz="1600" spc="-5" dirty="0">
                <a:effectLst/>
                <a:latin typeface="Times New Roman" panose="02020603050405020304" pitchFamily="18" charset="0"/>
                <a:ea typeface="Calibri" panose="020F0502020204030204" pitchFamily="34" charset="0"/>
              </a:rPr>
              <a:t>n</a:t>
            </a:r>
            <a:r>
              <a:rPr lang="en-US" sz="1600" spc="-45" dirty="0">
                <a:effectLst/>
                <a:latin typeface="Times New Roman" panose="02020603050405020304" pitchFamily="18" charset="0"/>
                <a:ea typeface="Calibri" panose="020F0502020204030204" pitchFamily="34" charset="0"/>
              </a:rPr>
              <a:t> </a:t>
            </a:r>
            <a:r>
              <a:rPr lang="en-US" sz="1600" dirty="0">
                <a:effectLst/>
                <a:latin typeface="Times New Roman" panose="02020603050405020304" pitchFamily="18" charset="0"/>
                <a:ea typeface="Calibri" panose="020F0502020204030204" pitchFamily="34" charset="0"/>
              </a:rPr>
              <a:t>their</a:t>
            </a:r>
            <a:r>
              <a:rPr lang="en-US" sz="1600" spc="-45" dirty="0">
                <a:effectLst/>
                <a:latin typeface="Times New Roman" panose="02020603050405020304" pitchFamily="18" charset="0"/>
                <a:ea typeface="Calibri" panose="020F0502020204030204" pitchFamily="34" charset="0"/>
              </a:rPr>
              <a:t> </a:t>
            </a:r>
            <a:r>
              <a:rPr lang="en-US" sz="1600" spc="-5" dirty="0">
                <a:effectLst/>
                <a:latin typeface="Times New Roman" panose="02020603050405020304" pitchFamily="18" charset="0"/>
                <a:ea typeface="Calibri" panose="020F0502020204030204" pitchFamily="34" charset="0"/>
              </a:rPr>
              <a:t>graduat</a:t>
            </a:r>
            <a:r>
              <a:rPr lang="en-US" sz="1600" spc="-10" dirty="0">
                <a:effectLst/>
                <a:latin typeface="Times New Roman" panose="02020603050405020304" pitchFamily="18" charset="0"/>
                <a:ea typeface="Calibri" panose="020F0502020204030204" pitchFamily="34" charset="0"/>
              </a:rPr>
              <a:t>e</a:t>
            </a:r>
            <a:r>
              <a:rPr lang="en-US" sz="1600" spc="-45" dirty="0">
                <a:effectLst/>
                <a:latin typeface="Times New Roman" panose="02020603050405020304" pitchFamily="18" charset="0"/>
                <a:ea typeface="Calibri" panose="020F0502020204030204" pitchFamily="34" charset="0"/>
              </a:rPr>
              <a:t> </a:t>
            </a:r>
            <a:r>
              <a:rPr lang="en-US" sz="1600" dirty="0">
                <a:effectLst/>
                <a:latin typeface="Times New Roman" panose="02020603050405020304" pitchFamily="18" charset="0"/>
                <a:ea typeface="Calibri" panose="020F0502020204030204" pitchFamily="34" charset="0"/>
              </a:rPr>
              <a:t>school</a:t>
            </a:r>
            <a:r>
              <a:rPr lang="en-US" sz="1600" spc="-50" dirty="0">
                <a:effectLst/>
                <a:latin typeface="Times New Roman" panose="02020603050405020304" pitchFamily="18" charset="0"/>
                <a:ea typeface="Calibri" panose="020F0502020204030204" pitchFamily="34" charset="0"/>
              </a:rPr>
              <a:t> </a:t>
            </a:r>
            <a:r>
              <a:rPr lang="en-US" sz="1600" dirty="0">
                <a:effectLst/>
                <a:latin typeface="Times New Roman" panose="02020603050405020304" pitchFamily="18" charset="0"/>
                <a:ea typeface="Calibri" panose="020F0502020204030204" pitchFamily="34" charset="0"/>
              </a:rPr>
              <a:t>experiences,</a:t>
            </a:r>
            <a:r>
              <a:rPr lang="en-US" sz="1600" spc="-45" dirty="0">
                <a:effectLst/>
                <a:latin typeface="Times New Roman" panose="02020603050405020304" pitchFamily="18" charset="0"/>
                <a:ea typeface="Calibri" panose="020F0502020204030204" pitchFamily="34" charset="0"/>
              </a:rPr>
              <a:t> </a:t>
            </a:r>
            <a:r>
              <a:rPr lang="en-US" sz="1600" dirty="0">
                <a:effectLst/>
                <a:latin typeface="Times New Roman" panose="02020603050405020304" pitchFamily="18" charset="0"/>
                <a:ea typeface="Calibri" panose="020F0502020204030204" pitchFamily="34" charset="0"/>
              </a:rPr>
              <a:t>71.7%</a:t>
            </a:r>
            <a:r>
              <a:rPr lang="en-US" sz="1600" spc="-45" dirty="0">
                <a:effectLst/>
                <a:latin typeface="Times New Roman" panose="02020603050405020304" pitchFamily="18" charset="0"/>
                <a:ea typeface="Calibri" panose="020F0502020204030204" pitchFamily="34" charset="0"/>
              </a:rPr>
              <a:t> </a:t>
            </a:r>
            <a:r>
              <a:rPr lang="en-US" sz="1600" spc="-10" dirty="0" err="1">
                <a:effectLst/>
                <a:latin typeface="Times New Roman" panose="02020603050405020304" pitchFamily="18" charset="0"/>
                <a:ea typeface="Calibri" panose="020F0502020204030204" pitchFamily="34" charset="0"/>
              </a:rPr>
              <a:t>fe</a:t>
            </a:r>
            <a:r>
              <a:rPr lang="en-US" sz="1600" spc="-5" dirty="0" err="1">
                <a:effectLst/>
                <a:latin typeface="Times New Roman" panose="02020603050405020304" pitchFamily="18" charset="0"/>
                <a:ea typeface="Calibri" panose="020F0502020204030204" pitchFamily="34" charset="0"/>
              </a:rPr>
              <a:t>l</a:t>
            </a:r>
            <a:r>
              <a:rPr lang="en-US" sz="1600" spc="-5" dirty="0">
                <a:effectLst/>
                <a:latin typeface="Times New Roman" panose="02020603050405020304" pitchFamily="18" charset="0"/>
                <a:ea typeface="Calibri" panose="020F0502020204030204" pitchFamily="34" charset="0"/>
              </a:rPr>
              <a:t>-</a:t>
            </a:r>
            <a:r>
              <a:rPr lang="en-US" sz="1600" spc="385" dirty="0">
                <a:effectLst/>
                <a:latin typeface="Times New Roman" panose="02020603050405020304" pitchFamily="18" charset="0"/>
                <a:ea typeface="Calibri" panose="020F0502020204030204" pitchFamily="34" charset="0"/>
              </a:rPr>
              <a:t> </a:t>
            </a:r>
            <a:r>
              <a:rPr lang="en-US" sz="1600" spc="-5" dirty="0">
                <a:effectLst/>
                <a:latin typeface="Times New Roman" panose="02020603050405020304" pitchFamily="18" charset="0"/>
                <a:ea typeface="Calibri" panose="020F0502020204030204" pitchFamily="34" charset="0"/>
              </a:rPr>
              <a:t>l</a:t>
            </a:r>
            <a:r>
              <a:rPr lang="en-US" sz="1600" spc="-10" dirty="0">
                <a:effectLst/>
                <a:latin typeface="Times New Roman" panose="02020603050405020304" pitchFamily="18" charset="0"/>
                <a:ea typeface="Calibri" panose="020F0502020204030204" pitchFamily="34" charset="0"/>
              </a:rPr>
              <a:t>ows</a:t>
            </a:r>
            <a:r>
              <a:rPr lang="en-US" sz="1600" spc="-20" dirty="0">
                <a:effectLst/>
                <a:latin typeface="Times New Roman" panose="02020603050405020304" pitchFamily="18" charset="0"/>
                <a:ea typeface="Calibri" panose="020F0502020204030204" pitchFamily="34" charset="0"/>
              </a:rPr>
              <a:t> </a:t>
            </a:r>
            <a:r>
              <a:rPr lang="en-US" sz="1600" dirty="0">
                <a:effectLst/>
                <a:latin typeface="Times New Roman" panose="02020603050405020304" pitchFamily="18" charset="0"/>
                <a:ea typeface="Calibri" panose="020F0502020204030204" pitchFamily="34" charset="0"/>
              </a:rPr>
              <a:t>(n</a:t>
            </a:r>
            <a:r>
              <a:rPr lang="en-US" sz="1600" spc="-120" dirty="0">
                <a:effectLst/>
                <a:latin typeface="Times New Roman" panose="02020603050405020304" pitchFamily="18" charset="0"/>
                <a:ea typeface="Calibri" panose="020F0502020204030204" pitchFamily="34" charset="0"/>
              </a:rPr>
              <a:t> </a:t>
            </a:r>
            <a:r>
              <a:rPr lang="en-US" sz="1600" dirty="0">
                <a:effectLst/>
                <a:latin typeface="Times New Roman" panose="02020603050405020304" pitchFamily="18" charset="0"/>
                <a:ea typeface="Calibri" panose="020F0502020204030204" pitchFamily="34" charset="0"/>
              </a:rPr>
              <a:t>=</a:t>
            </a:r>
            <a:r>
              <a:rPr lang="en-US" sz="1600" spc="-120" dirty="0">
                <a:effectLst/>
                <a:latin typeface="Times New Roman" panose="02020603050405020304" pitchFamily="18" charset="0"/>
                <a:ea typeface="Calibri" panose="020F0502020204030204" pitchFamily="34" charset="0"/>
              </a:rPr>
              <a:t> </a:t>
            </a:r>
            <a:r>
              <a:rPr lang="en-US" sz="1600" dirty="0">
                <a:effectLst/>
                <a:latin typeface="Times New Roman" panose="02020603050405020304" pitchFamily="18" charset="0"/>
                <a:ea typeface="Calibri" panose="020F0502020204030204" pitchFamily="34" charset="0"/>
              </a:rPr>
              <a:t>175)</a:t>
            </a:r>
            <a:r>
              <a:rPr lang="en-US" sz="1600" spc="-15" dirty="0">
                <a:effectLst/>
                <a:latin typeface="Times New Roman" panose="02020603050405020304" pitchFamily="18" charset="0"/>
                <a:ea typeface="Calibri" panose="020F0502020204030204" pitchFamily="34" charset="0"/>
              </a:rPr>
              <a:t> </a:t>
            </a:r>
            <a:r>
              <a:rPr lang="en-US" sz="1600" dirty="0">
                <a:effectLst/>
                <a:latin typeface="Times New Roman" panose="02020603050405020304" pitchFamily="18" charset="0"/>
                <a:ea typeface="Calibri" panose="020F0502020204030204" pitchFamily="34" charset="0"/>
              </a:rPr>
              <a:t>had</a:t>
            </a:r>
            <a:r>
              <a:rPr lang="en-US" sz="1600" spc="-15" dirty="0">
                <a:effectLst/>
                <a:latin typeface="Times New Roman" panose="02020603050405020304" pitchFamily="18" charset="0"/>
                <a:ea typeface="Calibri" panose="020F0502020204030204" pitchFamily="34" charset="0"/>
              </a:rPr>
              <a:t> </a:t>
            </a:r>
            <a:r>
              <a:rPr lang="en-US" sz="1600" dirty="0">
                <a:effectLst/>
                <a:latin typeface="Times New Roman" panose="02020603050405020304" pitchFamily="18" charset="0"/>
                <a:ea typeface="Calibri" panose="020F0502020204030204" pitchFamily="34" charset="0"/>
              </a:rPr>
              <a:t>a</a:t>
            </a:r>
            <a:r>
              <a:rPr lang="en-US" sz="1600" spc="-20" dirty="0">
                <a:effectLst/>
                <a:latin typeface="Times New Roman" panose="02020603050405020304" pitchFamily="18" charset="0"/>
                <a:ea typeface="Calibri" panose="020F0502020204030204" pitchFamily="34" charset="0"/>
              </a:rPr>
              <a:t> </a:t>
            </a:r>
            <a:r>
              <a:rPr lang="en-US" sz="1600" dirty="0">
                <a:effectLst/>
                <a:latin typeface="Times New Roman" panose="02020603050405020304" pitchFamily="18" charset="0"/>
                <a:ea typeface="Calibri" panose="020F0502020204030204" pitchFamily="34" charset="0"/>
              </a:rPr>
              <a:t>somewhat</a:t>
            </a:r>
            <a:r>
              <a:rPr lang="en-US" sz="1600" spc="-15" dirty="0">
                <a:effectLst/>
                <a:latin typeface="Times New Roman" panose="02020603050405020304" pitchFamily="18" charset="0"/>
                <a:ea typeface="Calibri" panose="020F0502020204030204" pitchFamily="34" charset="0"/>
              </a:rPr>
              <a:t> </a:t>
            </a:r>
            <a:r>
              <a:rPr lang="en-US" sz="1600" spc="-10" dirty="0">
                <a:effectLst/>
                <a:latin typeface="Times New Roman" panose="02020603050405020304" pitchFamily="18" charset="0"/>
                <a:ea typeface="Calibri" panose="020F0502020204030204" pitchFamily="34" charset="0"/>
              </a:rPr>
              <a:t>o</a:t>
            </a:r>
            <a:r>
              <a:rPr lang="en-US" sz="1600" spc="-5" dirty="0">
                <a:effectLst/>
                <a:latin typeface="Times New Roman" panose="02020603050405020304" pitchFamily="18" charset="0"/>
                <a:ea typeface="Calibri" panose="020F0502020204030204" pitchFamily="34" charset="0"/>
              </a:rPr>
              <a:t>r</a:t>
            </a:r>
            <a:r>
              <a:rPr lang="en-US" sz="1600" spc="-15" dirty="0">
                <a:effectLst/>
                <a:latin typeface="Times New Roman" panose="02020603050405020304" pitchFamily="18" charset="0"/>
                <a:ea typeface="Calibri" panose="020F0502020204030204" pitchFamily="34" charset="0"/>
              </a:rPr>
              <a:t> </a:t>
            </a:r>
            <a:r>
              <a:rPr lang="en-US" sz="1600" spc="5" dirty="0">
                <a:effectLst/>
                <a:latin typeface="Times New Roman" panose="02020603050405020304" pitchFamily="18" charset="0"/>
                <a:ea typeface="Calibri" panose="020F0502020204030204" pitchFamily="34" charset="0"/>
              </a:rPr>
              <a:t>ve</a:t>
            </a:r>
            <a:r>
              <a:rPr lang="en-US" sz="1600" dirty="0">
                <a:effectLst/>
                <a:latin typeface="Times New Roman" panose="02020603050405020304" pitchFamily="18" charset="0"/>
                <a:ea typeface="Calibri" panose="020F0502020204030204" pitchFamily="34" charset="0"/>
              </a:rPr>
              <a:t>ry</a:t>
            </a:r>
            <a:r>
              <a:rPr lang="en-US" sz="1600" spc="-15" dirty="0">
                <a:effectLst/>
                <a:latin typeface="Times New Roman" panose="02020603050405020304" pitchFamily="18" charset="0"/>
                <a:ea typeface="Calibri" panose="020F0502020204030204" pitchFamily="34" charset="0"/>
              </a:rPr>
              <a:t> </a:t>
            </a:r>
            <a:r>
              <a:rPr lang="en-US" sz="1600" spc="-10" dirty="0">
                <a:effectLst/>
                <a:latin typeface="Times New Roman" panose="02020603050405020304" pitchFamily="18" charset="0"/>
                <a:ea typeface="Calibri" panose="020F0502020204030204" pitchFamily="34" charset="0"/>
              </a:rPr>
              <a:t>f</a:t>
            </a:r>
            <a:r>
              <a:rPr lang="en-US" sz="1600" spc="-5" dirty="0">
                <a:effectLst/>
                <a:latin typeface="Times New Roman" panose="02020603050405020304" pitchFamily="18" charset="0"/>
                <a:ea typeface="Calibri" panose="020F0502020204030204" pitchFamily="34" charset="0"/>
              </a:rPr>
              <a:t>a</a:t>
            </a:r>
            <a:r>
              <a:rPr lang="en-US" sz="1600" spc="-10" dirty="0">
                <a:effectLst/>
                <a:latin typeface="Times New Roman" panose="02020603050405020304" pitchFamily="18" charset="0"/>
                <a:ea typeface="Calibri" panose="020F0502020204030204" pitchFamily="34" charset="0"/>
              </a:rPr>
              <a:t>vo</a:t>
            </a:r>
            <a:r>
              <a:rPr lang="en-US" sz="1600" spc="-5" dirty="0">
                <a:effectLst/>
                <a:latin typeface="Times New Roman" panose="02020603050405020304" pitchFamily="18" charset="0"/>
                <a:ea typeface="Calibri" panose="020F0502020204030204" pitchFamily="34" charset="0"/>
              </a:rPr>
              <a:t>ra</a:t>
            </a:r>
            <a:r>
              <a:rPr lang="en-US" sz="1600" spc="-10" dirty="0">
                <a:effectLst/>
                <a:latin typeface="Times New Roman" panose="02020603050405020304" pitchFamily="18" charset="0"/>
                <a:ea typeface="Calibri" panose="020F0502020204030204" pitchFamily="34" charset="0"/>
              </a:rPr>
              <a:t>b</a:t>
            </a:r>
            <a:r>
              <a:rPr lang="en-US" sz="1600" spc="-5" dirty="0">
                <a:effectLst/>
                <a:latin typeface="Times New Roman" panose="02020603050405020304" pitchFamily="18" charset="0"/>
                <a:ea typeface="Calibri" panose="020F0502020204030204" pitchFamily="34" charset="0"/>
              </a:rPr>
              <a:t>l</a:t>
            </a:r>
            <a:r>
              <a:rPr lang="en-US" sz="1600" spc="-10" dirty="0">
                <a:effectLst/>
                <a:latin typeface="Times New Roman" panose="02020603050405020304" pitchFamily="18" charset="0"/>
                <a:ea typeface="Calibri" panose="020F0502020204030204" pitchFamily="34" charset="0"/>
              </a:rPr>
              <a:t>e</a:t>
            </a:r>
            <a:r>
              <a:rPr lang="en-US" sz="1600" spc="-15" dirty="0">
                <a:effectLst/>
                <a:latin typeface="Times New Roman" panose="02020603050405020304" pitchFamily="18" charset="0"/>
                <a:ea typeface="Calibri" panose="020F0502020204030204" pitchFamily="34" charset="0"/>
              </a:rPr>
              <a:t> </a:t>
            </a:r>
            <a:r>
              <a:rPr lang="en-US" sz="1600" spc="-10" dirty="0">
                <a:effectLst/>
                <a:latin typeface="Times New Roman" panose="02020603050405020304" pitchFamily="18" charset="0"/>
                <a:ea typeface="Calibri" panose="020F0502020204030204" pitchFamily="34" charset="0"/>
              </a:rPr>
              <a:t>pe</a:t>
            </a:r>
            <a:r>
              <a:rPr lang="en-US" sz="1600" spc="-5" dirty="0">
                <a:effectLst/>
                <a:latin typeface="Times New Roman" panose="02020603050405020304" pitchFamily="18" charset="0"/>
                <a:ea typeface="Calibri" panose="020F0502020204030204" pitchFamily="34" charset="0"/>
              </a:rPr>
              <a:t>r</a:t>
            </a:r>
            <a:r>
              <a:rPr lang="en-US" sz="1600" spc="-10" dirty="0">
                <a:effectLst/>
                <a:latin typeface="Times New Roman" panose="02020603050405020304" pitchFamily="18" charset="0"/>
                <a:ea typeface="Calibri" panose="020F0502020204030204" pitchFamily="34" charset="0"/>
              </a:rPr>
              <a:t>cep</a:t>
            </a:r>
            <a:r>
              <a:rPr lang="en-US" sz="1600" spc="-5" dirty="0">
                <a:effectLst/>
                <a:latin typeface="Times New Roman" panose="02020603050405020304" pitchFamily="18" charset="0"/>
                <a:ea typeface="Calibri" panose="020F0502020204030204" pitchFamily="34" charset="0"/>
              </a:rPr>
              <a:t>ti</a:t>
            </a:r>
            <a:r>
              <a:rPr lang="en-US" sz="1600" spc="-10" dirty="0">
                <a:effectLst/>
                <a:latin typeface="Times New Roman" panose="02020603050405020304" pitchFamily="18" charset="0"/>
                <a:ea typeface="Calibri" panose="020F0502020204030204" pitchFamily="34" charset="0"/>
              </a:rPr>
              <a:t>o</a:t>
            </a:r>
            <a:r>
              <a:rPr lang="en-US" sz="1600" spc="-5" dirty="0">
                <a:effectLst/>
                <a:latin typeface="Times New Roman" panose="02020603050405020304" pitchFamily="18" charset="0"/>
                <a:ea typeface="Calibri" panose="020F0502020204030204" pitchFamily="34" charset="0"/>
              </a:rPr>
              <a:t>n</a:t>
            </a:r>
            <a:r>
              <a:rPr lang="en-US" sz="1600" spc="-15" dirty="0">
                <a:effectLst/>
                <a:latin typeface="Times New Roman" panose="02020603050405020304" pitchFamily="18" charset="0"/>
                <a:ea typeface="Calibri" panose="020F0502020204030204" pitchFamily="34" charset="0"/>
              </a:rPr>
              <a:t> </a:t>
            </a:r>
            <a:r>
              <a:rPr lang="en-US" sz="1600" spc="-10" dirty="0">
                <a:effectLst/>
                <a:latin typeface="Times New Roman" panose="02020603050405020304" pitchFamily="18" charset="0"/>
                <a:ea typeface="Calibri" panose="020F0502020204030204" pitchFamily="34" charset="0"/>
              </a:rPr>
              <a:t>of</a:t>
            </a:r>
            <a:r>
              <a:rPr lang="en-US" sz="1600" spc="-20" dirty="0">
                <a:effectLst/>
                <a:latin typeface="Times New Roman" panose="02020603050405020304" pitchFamily="18" charset="0"/>
                <a:ea typeface="Calibri" panose="020F0502020204030204" pitchFamily="34" charset="0"/>
              </a:rPr>
              <a:t> </a:t>
            </a:r>
            <a:r>
              <a:rPr lang="en-US" sz="1600" spc="-10" dirty="0">
                <a:effectLst/>
                <a:latin typeface="Times New Roman" panose="02020603050405020304" pitchFamily="18" charset="0"/>
                <a:ea typeface="Calibri" panose="020F0502020204030204" pitchFamily="34" charset="0"/>
              </a:rPr>
              <a:t>c</a:t>
            </a:r>
            <a:r>
              <a:rPr lang="en-US" sz="1600" spc="-5" dirty="0">
                <a:effectLst/>
                <a:latin typeface="Times New Roman" panose="02020603050405020304" pitchFamily="18" charset="0"/>
                <a:ea typeface="Calibri" panose="020F0502020204030204" pitchFamily="34" charset="0"/>
              </a:rPr>
              <a:t>urr</a:t>
            </a:r>
            <a:r>
              <a:rPr lang="en-US" sz="1600" spc="-10" dirty="0">
                <a:effectLst/>
                <a:latin typeface="Times New Roman" panose="02020603050405020304" pitchFamily="18" charset="0"/>
                <a:ea typeface="Calibri" panose="020F0502020204030204" pitchFamily="34" charset="0"/>
              </a:rPr>
              <a:t>e</a:t>
            </a:r>
            <a:r>
              <a:rPr lang="en-US" sz="1600" spc="-5" dirty="0">
                <a:effectLst/>
                <a:latin typeface="Times New Roman" panose="02020603050405020304" pitchFamily="18" charset="0"/>
                <a:ea typeface="Calibri" panose="020F0502020204030204" pitchFamily="34" charset="0"/>
              </a:rPr>
              <a:t>nt</a:t>
            </a:r>
            <a:r>
              <a:rPr lang="en-US" sz="1600" spc="-15" dirty="0">
                <a:effectLst/>
                <a:latin typeface="Times New Roman" panose="02020603050405020304" pitchFamily="18" charset="0"/>
                <a:ea typeface="Calibri" panose="020F0502020204030204" pitchFamily="34" charset="0"/>
              </a:rPr>
              <a:t> </a:t>
            </a:r>
            <a:r>
              <a:rPr lang="en-US" sz="1600" spc="-5" dirty="0">
                <a:effectLst/>
                <a:latin typeface="Times New Roman" panose="02020603050405020304" pitchFamily="18" charset="0"/>
                <a:ea typeface="Calibri" panose="020F0502020204030204" pitchFamily="34" charset="0"/>
              </a:rPr>
              <a:t>r</a:t>
            </a:r>
            <a:r>
              <a:rPr lang="en-US" sz="1600" spc="-10" dirty="0">
                <a:effectLst/>
                <a:latin typeface="Times New Roman" panose="02020603050405020304" pitchFamily="18" charset="0"/>
                <a:ea typeface="Calibri" panose="020F0502020204030204" pitchFamily="34" charset="0"/>
              </a:rPr>
              <a:t>ese</a:t>
            </a:r>
            <a:r>
              <a:rPr lang="en-US" sz="1600" spc="-5" dirty="0">
                <a:effectLst/>
                <a:latin typeface="Times New Roman" panose="02020603050405020304" pitchFamily="18" charset="0"/>
                <a:ea typeface="Calibri" panose="020F0502020204030204" pitchFamily="34" charset="0"/>
              </a:rPr>
              <a:t>ar</a:t>
            </a:r>
            <a:r>
              <a:rPr lang="en-US" sz="1600" spc="-10" dirty="0">
                <a:effectLst/>
                <a:latin typeface="Times New Roman" panose="02020603050405020304" pitchFamily="18" charset="0"/>
                <a:ea typeface="Calibri" panose="020F0502020204030204" pitchFamily="34" charset="0"/>
              </a:rPr>
              <a:t>c</a:t>
            </a:r>
            <a:r>
              <a:rPr lang="en-US" sz="1600" spc="-5" dirty="0">
                <a:effectLst/>
                <a:latin typeface="Times New Roman" panose="02020603050405020304" pitchFamily="18" charset="0"/>
                <a:ea typeface="Calibri" panose="020F0502020204030204" pitchFamily="34" charset="0"/>
              </a:rPr>
              <a:t>h</a:t>
            </a:r>
            <a:r>
              <a:rPr lang="en-US" sz="1600" spc="-15" dirty="0">
                <a:effectLst/>
                <a:latin typeface="Times New Roman" panose="02020603050405020304" pitchFamily="18" charset="0"/>
                <a:ea typeface="Calibri" panose="020F0502020204030204" pitchFamily="34" charset="0"/>
              </a:rPr>
              <a:t> </a:t>
            </a:r>
            <a:r>
              <a:rPr lang="en-US" sz="1600" spc="-5" dirty="0">
                <a:effectLst/>
                <a:latin typeface="Times New Roman" panose="02020603050405020304" pitchFamily="18" charset="0"/>
                <a:ea typeface="Calibri" panose="020F0502020204030204" pitchFamily="34" charset="0"/>
              </a:rPr>
              <a:t>integrity</a:t>
            </a:r>
            <a:r>
              <a:rPr lang="en-US" sz="1600" spc="-15" dirty="0">
                <a:effectLst/>
                <a:latin typeface="Times New Roman" panose="02020603050405020304" pitchFamily="18" charset="0"/>
                <a:ea typeface="Calibri" panose="020F0502020204030204" pitchFamily="34" charset="0"/>
              </a:rPr>
              <a:t> </a:t>
            </a:r>
            <a:r>
              <a:rPr lang="en-US" sz="1600" dirty="0">
                <a:effectLst/>
                <a:latin typeface="Times New Roman" panose="02020603050405020304" pitchFamily="18" charset="0"/>
                <a:ea typeface="Calibri" panose="020F0502020204030204" pitchFamily="34" charset="0"/>
              </a:rPr>
              <a:t>practices,</a:t>
            </a:r>
            <a:r>
              <a:rPr lang="en-US" sz="1600" spc="-15" dirty="0">
                <a:effectLst/>
                <a:latin typeface="Times New Roman" panose="02020603050405020304" pitchFamily="18" charset="0"/>
                <a:ea typeface="Calibri" panose="020F0502020204030204" pitchFamily="34" charset="0"/>
              </a:rPr>
              <a:t> </a:t>
            </a:r>
            <a:r>
              <a:rPr lang="en-US" sz="1600" dirty="0">
                <a:effectLst/>
                <a:latin typeface="Times New Roman" panose="02020603050405020304" pitchFamily="18" charset="0"/>
                <a:ea typeface="Calibri" panose="020F0502020204030204" pitchFamily="34" charset="0"/>
              </a:rPr>
              <a:t>while</a:t>
            </a:r>
            <a:r>
              <a:rPr lang="en-US" sz="1600" spc="-15" dirty="0">
                <a:effectLst/>
                <a:latin typeface="Times New Roman" panose="02020603050405020304" pitchFamily="18" charset="0"/>
                <a:ea typeface="Calibri" panose="020F0502020204030204" pitchFamily="34" charset="0"/>
              </a:rPr>
              <a:t> </a:t>
            </a:r>
            <a:r>
              <a:rPr lang="en-US" sz="1600" spc="-10" dirty="0">
                <a:effectLst/>
                <a:latin typeface="Times New Roman" panose="02020603050405020304" pitchFamily="18" charset="0"/>
                <a:ea typeface="Calibri" panose="020F0502020204030204" pitchFamily="34" charset="0"/>
              </a:rPr>
              <a:t>o</a:t>
            </a:r>
            <a:r>
              <a:rPr lang="en-US" sz="1600" spc="-5" dirty="0">
                <a:effectLst/>
                <a:latin typeface="Times New Roman" panose="02020603050405020304" pitchFamily="18" charset="0"/>
                <a:ea typeface="Calibri" panose="020F0502020204030204" pitchFamily="34" charset="0"/>
              </a:rPr>
              <a:t>nly</a:t>
            </a:r>
            <a:r>
              <a:rPr lang="en-US" sz="1600" spc="335" dirty="0">
                <a:effectLst/>
                <a:latin typeface="Times New Roman" panose="02020603050405020304" pitchFamily="18" charset="0"/>
                <a:ea typeface="Calibri" panose="020F0502020204030204" pitchFamily="34" charset="0"/>
              </a:rPr>
              <a:t> </a:t>
            </a:r>
            <a:r>
              <a:rPr lang="en-US" sz="1600" dirty="0">
                <a:effectLst/>
                <a:latin typeface="Times New Roman" panose="02020603050405020304" pitchFamily="18" charset="0"/>
                <a:ea typeface="Calibri" panose="020F0502020204030204" pitchFamily="34" charset="0"/>
              </a:rPr>
              <a:t>9%</a:t>
            </a:r>
            <a:r>
              <a:rPr lang="en-US" sz="1600" spc="-75" dirty="0">
                <a:effectLst/>
                <a:latin typeface="Times New Roman" panose="02020603050405020304" pitchFamily="18" charset="0"/>
                <a:ea typeface="Calibri" panose="020F0502020204030204" pitchFamily="34" charset="0"/>
              </a:rPr>
              <a:t> </a:t>
            </a:r>
            <a:r>
              <a:rPr lang="en-US" sz="1600" dirty="0">
                <a:effectLst/>
                <a:latin typeface="Times New Roman" panose="02020603050405020304" pitchFamily="18" charset="0"/>
                <a:ea typeface="Calibri" panose="020F0502020204030204" pitchFamily="34" charset="0"/>
              </a:rPr>
              <a:t>(n</a:t>
            </a:r>
            <a:r>
              <a:rPr lang="en-US" sz="1600" spc="-135" dirty="0">
                <a:effectLst/>
                <a:latin typeface="Times New Roman" panose="02020603050405020304" pitchFamily="18" charset="0"/>
                <a:ea typeface="Calibri" panose="020F0502020204030204" pitchFamily="34" charset="0"/>
              </a:rPr>
              <a:t> </a:t>
            </a:r>
            <a:r>
              <a:rPr lang="en-US" sz="1600" dirty="0">
                <a:effectLst/>
                <a:latin typeface="Times New Roman" panose="02020603050405020304" pitchFamily="18" charset="0"/>
                <a:ea typeface="Calibri" panose="020F0502020204030204" pitchFamily="34" charset="0"/>
              </a:rPr>
              <a:t>=</a:t>
            </a:r>
            <a:r>
              <a:rPr lang="en-US" sz="1600" spc="-135" dirty="0">
                <a:effectLst/>
                <a:latin typeface="Times New Roman" panose="02020603050405020304" pitchFamily="18" charset="0"/>
                <a:ea typeface="Calibri" panose="020F0502020204030204" pitchFamily="34" charset="0"/>
              </a:rPr>
              <a:t> </a:t>
            </a:r>
            <a:r>
              <a:rPr lang="en-US" sz="1600" dirty="0">
                <a:effectLst/>
                <a:latin typeface="Times New Roman" panose="02020603050405020304" pitchFamily="18" charset="0"/>
                <a:ea typeface="Calibri" panose="020F0502020204030204" pitchFamily="34" charset="0"/>
              </a:rPr>
              <a:t>22)</a:t>
            </a:r>
            <a:r>
              <a:rPr lang="en-US" sz="1600" spc="-75" dirty="0">
                <a:effectLst/>
                <a:latin typeface="Times New Roman" panose="02020603050405020304" pitchFamily="18" charset="0"/>
                <a:ea typeface="Calibri" panose="020F0502020204030204" pitchFamily="34" charset="0"/>
              </a:rPr>
              <a:t> </a:t>
            </a:r>
            <a:r>
              <a:rPr lang="en-US" sz="1600" dirty="0">
                <a:effectLst/>
                <a:latin typeface="Times New Roman" panose="02020603050405020304" pitchFamily="18" charset="0"/>
                <a:ea typeface="Calibri" panose="020F0502020204030204" pitchFamily="34" charset="0"/>
              </a:rPr>
              <a:t>viewed</a:t>
            </a:r>
            <a:r>
              <a:rPr lang="en-US" sz="1600" spc="-70" dirty="0">
                <a:effectLst/>
                <a:latin typeface="Times New Roman" panose="02020603050405020304" pitchFamily="18" charset="0"/>
                <a:ea typeface="Calibri" panose="020F0502020204030204" pitchFamily="34" charset="0"/>
              </a:rPr>
              <a:t> </a:t>
            </a:r>
            <a:r>
              <a:rPr lang="en-US" sz="1600" dirty="0">
                <a:effectLst/>
                <a:latin typeface="Times New Roman" panose="02020603050405020304" pitchFamily="18" charset="0"/>
                <a:ea typeface="Calibri" panose="020F0502020204030204" pitchFamily="34" charset="0"/>
              </a:rPr>
              <a:t>the</a:t>
            </a:r>
            <a:r>
              <a:rPr lang="en-US" sz="1600" spc="-70" dirty="0">
                <a:effectLst/>
                <a:latin typeface="Times New Roman" panose="02020603050405020304" pitchFamily="18" charset="0"/>
                <a:ea typeface="Calibri" panose="020F0502020204030204" pitchFamily="34" charset="0"/>
              </a:rPr>
              <a:t> </a:t>
            </a:r>
            <a:r>
              <a:rPr lang="en-US" sz="1600" dirty="0">
                <a:effectLst/>
                <a:latin typeface="Times New Roman" panose="02020603050405020304" pitchFamily="18" charset="0"/>
                <a:ea typeface="Calibri" panose="020F0502020204030204" pitchFamily="34" charset="0"/>
              </a:rPr>
              <a:t>policies</a:t>
            </a:r>
            <a:r>
              <a:rPr lang="en-US" sz="1600" spc="-70" dirty="0">
                <a:effectLst/>
                <a:latin typeface="Times New Roman" panose="02020603050405020304" pitchFamily="18" charset="0"/>
                <a:ea typeface="Calibri" panose="020F0502020204030204" pitchFamily="34" charset="0"/>
              </a:rPr>
              <a:t> </a:t>
            </a:r>
            <a:r>
              <a:rPr lang="en-US" sz="1600" dirty="0">
                <a:effectLst/>
                <a:latin typeface="Times New Roman" panose="02020603050405020304" pitchFamily="18" charset="0"/>
                <a:ea typeface="Calibri" panose="020F0502020204030204" pitchFamily="34" charset="0"/>
              </a:rPr>
              <a:t>as</a:t>
            </a:r>
            <a:r>
              <a:rPr lang="en-US" sz="1600" spc="-70" dirty="0">
                <a:effectLst/>
                <a:latin typeface="Times New Roman" panose="02020603050405020304" pitchFamily="18" charset="0"/>
                <a:ea typeface="Calibri" panose="020F0502020204030204" pitchFamily="34" charset="0"/>
              </a:rPr>
              <a:t> </a:t>
            </a:r>
            <a:r>
              <a:rPr lang="en-US" sz="1600" dirty="0">
                <a:effectLst/>
                <a:latin typeface="Times New Roman" panose="02020603050405020304" pitchFamily="18" charset="0"/>
                <a:ea typeface="Calibri" panose="020F0502020204030204" pitchFamily="34" charset="0"/>
              </a:rPr>
              <a:t>somewhat</a:t>
            </a:r>
            <a:r>
              <a:rPr lang="en-US" sz="1600" spc="-70" dirty="0">
                <a:effectLst/>
                <a:latin typeface="Times New Roman" panose="02020603050405020304" pitchFamily="18" charset="0"/>
                <a:ea typeface="Calibri" panose="020F0502020204030204" pitchFamily="34" charset="0"/>
              </a:rPr>
              <a:t> </a:t>
            </a:r>
            <a:r>
              <a:rPr lang="en-US" sz="1600" spc="-10" dirty="0">
                <a:effectLst/>
                <a:latin typeface="Times New Roman" panose="02020603050405020304" pitchFamily="18" charset="0"/>
                <a:ea typeface="Calibri" panose="020F0502020204030204" pitchFamily="34" charset="0"/>
              </a:rPr>
              <a:t>o</a:t>
            </a:r>
            <a:r>
              <a:rPr lang="en-US" sz="1600" spc="-5" dirty="0">
                <a:effectLst/>
                <a:latin typeface="Times New Roman" panose="02020603050405020304" pitchFamily="18" charset="0"/>
                <a:ea typeface="Calibri" panose="020F0502020204030204" pitchFamily="34" charset="0"/>
              </a:rPr>
              <a:t>r</a:t>
            </a:r>
            <a:r>
              <a:rPr lang="en-US" sz="1600" spc="-75" dirty="0">
                <a:effectLst/>
                <a:latin typeface="Times New Roman" panose="02020603050405020304" pitchFamily="18" charset="0"/>
                <a:ea typeface="Calibri" panose="020F0502020204030204" pitchFamily="34" charset="0"/>
              </a:rPr>
              <a:t> </a:t>
            </a:r>
            <a:r>
              <a:rPr lang="en-US" sz="1600" spc="5" dirty="0">
                <a:effectLst/>
                <a:latin typeface="Times New Roman" panose="02020603050405020304" pitchFamily="18" charset="0"/>
                <a:ea typeface="Calibri" panose="020F0502020204030204" pitchFamily="34" charset="0"/>
              </a:rPr>
              <a:t>ve</a:t>
            </a:r>
            <a:r>
              <a:rPr lang="en-US" sz="1600" dirty="0">
                <a:effectLst/>
                <a:latin typeface="Times New Roman" panose="02020603050405020304" pitchFamily="18" charset="0"/>
                <a:ea typeface="Calibri" panose="020F0502020204030204" pitchFamily="34" charset="0"/>
              </a:rPr>
              <a:t>ry</a:t>
            </a:r>
            <a:r>
              <a:rPr lang="en-US" sz="1600" spc="-70" dirty="0">
                <a:effectLst/>
                <a:latin typeface="Times New Roman" panose="02020603050405020304" pitchFamily="18" charset="0"/>
                <a:ea typeface="Calibri" panose="020F0502020204030204" pitchFamily="34" charset="0"/>
              </a:rPr>
              <a:t> </a:t>
            </a:r>
            <a:r>
              <a:rPr lang="en-US" sz="1600" spc="-5" dirty="0">
                <a:effectLst/>
                <a:latin typeface="Times New Roman" panose="02020603050405020304" pitchFamily="18" charset="0"/>
                <a:ea typeface="Calibri" panose="020F0502020204030204" pitchFamily="34" charset="0"/>
              </a:rPr>
              <a:t>u</a:t>
            </a:r>
            <a:r>
              <a:rPr lang="en-US" sz="1600" spc="-10" dirty="0">
                <a:effectLst/>
                <a:latin typeface="Times New Roman" panose="02020603050405020304" pitchFamily="18" charset="0"/>
                <a:ea typeface="Calibri" panose="020F0502020204030204" pitchFamily="34" charset="0"/>
              </a:rPr>
              <a:t>nf</a:t>
            </a:r>
            <a:r>
              <a:rPr lang="en-US" sz="1600" spc="-5" dirty="0">
                <a:effectLst/>
                <a:latin typeface="Times New Roman" panose="02020603050405020304" pitchFamily="18" charset="0"/>
                <a:ea typeface="Calibri" panose="020F0502020204030204" pitchFamily="34" charset="0"/>
              </a:rPr>
              <a:t>a</a:t>
            </a:r>
            <a:r>
              <a:rPr lang="en-US" sz="1600" spc="-10" dirty="0">
                <a:effectLst/>
                <a:latin typeface="Times New Roman" panose="02020603050405020304" pitchFamily="18" charset="0"/>
                <a:ea typeface="Calibri" panose="020F0502020204030204" pitchFamily="34" charset="0"/>
              </a:rPr>
              <a:t>vo</a:t>
            </a:r>
            <a:r>
              <a:rPr lang="en-US" sz="1600" spc="-5" dirty="0">
                <a:effectLst/>
                <a:latin typeface="Times New Roman" panose="02020603050405020304" pitchFamily="18" charset="0"/>
                <a:ea typeface="Calibri" panose="020F0502020204030204" pitchFamily="34" charset="0"/>
              </a:rPr>
              <a:t>ra</a:t>
            </a:r>
            <a:r>
              <a:rPr lang="en-US" sz="1600" spc="-10" dirty="0">
                <a:effectLst/>
                <a:latin typeface="Times New Roman" panose="02020603050405020304" pitchFamily="18" charset="0"/>
                <a:ea typeface="Calibri" panose="020F0502020204030204" pitchFamily="34" charset="0"/>
              </a:rPr>
              <a:t>b</a:t>
            </a:r>
            <a:r>
              <a:rPr lang="en-US" sz="1600" spc="-5" dirty="0">
                <a:effectLst/>
                <a:latin typeface="Times New Roman" panose="02020603050405020304" pitchFamily="18" charset="0"/>
                <a:ea typeface="Calibri" panose="020F0502020204030204" pitchFamily="34" charset="0"/>
              </a:rPr>
              <a:t>l</a:t>
            </a:r>
            <a:r>
              <a:rPr lang="en-US" sz="1600" spc="-10" dirty="0">
                <a:effectLst/>
                <a:latin typeface="Times New Roman" panose="02020603050405020304" pitchFamily="18" charset="0"/>
                <a:ea typeface="Calibri" panose="020F0502020204030204" pitchFamily="34" charset="0"/>
              </a:rPr>
              <a:t>e</a:t>
            </a:r>
            <a:r>
              <a:rPr lang="en-US" sz="1600" spc="-70" dirty="0">
                <a:effectLst/>
                <a:latin typeface="Times New Roman" panose="02020603050405020304" pitchFamily="18" charset="0"/>
                <a:ea typeface="Calibri" panose="020F0502020204030204" pitchFamily="34" charset="0"/>
              </a:rPr>
              <a:t> </a:t>
            </a:r>
            <a:r>
              <a:rPr lang="en-US" sz="1600" dirty="0">
                <a:effectLst/>
                <a:latin typeface="Times New Roman" panose="02020603050405020304" pitchFamily="18" charset="0"/>
                <a:ea typeface="Calibri" panose="020F0502020204030204" pitchFamily="34" charset="0"/>
              </a:rPr>
              <a:t>(Fig.</a:t>
            </a:r>
            <a:r>
              <a:rPr lang="en-US" sz="1600" spc="-70" dirty="0">
                <a:effectLst/>
                <a:latin typeface="Times New Roman" panose="02020603050405020304" pitchFamily="18" charset="0"/>
                <a:ea typeface="Calibri" panose="020F0502020204030204" pitchFamily="34" charset="0"/>
              </a:rPr>
              <a:t> </a:t>
            </a:r>
            <a:r>
              <a:rPr lang="en-US" sz="1600" dirty="0">
                <a:solidFill>
                  <a:srgbClr val="0000FF"/>
                </a:solidFill>
                <a:effectLst/>
                <a:latin typeface="Times New Roman" panose="02020603050405020304" pitchFamily="18" charset="0"/>
                <a:ea typeface="Calibri" panose="020F0502020204030204" pitchFamily="34" charset="0"/>
              </a:rPr>
              <a:t>2</a:t>
            </a:r>
            <a:r>
              <a:rPr lang="en-US" sz="1600" dirty="0">
                <a:effectLst/>
                <a:latin typeface="Times New Roman" panose="02020603050405020304" pitchFamily="18" charset="0"/>
                <a:ea typeface="Calibri" panose="020F0502020204030204" pitchFamily="34" charset="0"/>
              </a:rPr>
              <a:t>B).</a:t>
            </a:r>
            <a:endParaRPr lang="en-IN" sz="1400" dirty="0"/>
          </a:p>
        </p:txBody>
      </p:sp>
      <p:pic>
        <p:nvPicPr>
          <p:cNvPr id="13" name="image6.jpeg">
            <a:extLst>
              <a:ext uri="{FF2B5EF4-FFF2-40B4-BE49-F238E27FC236}">
                <a16:creationId xmlns:a16="http://schemas.microsoft.com/office/drawing/2014/main" id="{AC76F6A9-2480-4ED6-07CD-4F37EBF2B986}"/>
              </a:ext>
            </a:extLst>
          </p:cNvPr>
          <p:cNvPicPr>
            <a:picLocks noChangeAspect="1"/>
          </p:cNvPicPr>
          <p:nvPr/>
        </p:nvPicPr>
        <p:blipFill>
          <a:blip r:embed="rId2" cstate="print"/>
          <a:stretch>
            <a:fillRect/>
          </a:stretch>
        </p:blipFill>
        <p:spPr>
          <a:xfrm>
            <a:off x="5536182" y="2086701"/>
            <a:ext cx="6141085" cy="3800475"/>
          </a:xfrm>
          <a:prstGeom prst="rect">
            <a:avLst/>
          </a:prstGeom>
        </p:spPr>
      </p:pic>
    </p:spTree>
    <p:extLst>
      <p:ext uri="{BB962C8B-B14F-4D97-AF65-F5344CB8AC3E}">
        <p14:creationId xmlns:p14="http://schemas.microsoft.com/office/powerpoint/2010/main" val="289864474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DC21D9-E93B-31E0-0592-4DA8E01CD9EC}"/>
            </a:ext>
          </a:extLst>
        </p:cNvPr>
        <p:cNvGrpSpPr/>
        <p:nvPr/>
      </p:nvGrpSpPr>
      <p:grpSpPr>
        <a:xfrm>
          <a:off x="0" y="0"/>
          <a:ext cx="0" cy="0"/>
          <a:chOff x="0" y="0"/>
          <a:chExt cx="0" cy="0"/>
        </a:xfrm>
      </p:grpSpPr>
      <p:sp>
        <p:nvSpPr>
          <p:cNvPr id="9" name="Title 8">
            <a:extLst>
              <a:ext uri="{FF2B5EF4-FFF2-40B4-BE49-F238E27FC236}">
                <a16:creationId xmlns:a16="http://schemas.microsoft.com/office/drawing/2014/main" id="{3AE2BEDA-DE8F-CA22-A14C-F53C131901A9}"/>
              </a:ext>
            </a:extLst>
          </p:cNvPr>
          <p:cNvSpPr>
            <a:spLocks noGrp="1"/>
          </p:cNvSpPr>
          <p:nvPr>
            <p:ph type="title"/>
          </p:nvPr>
        </p:nvSpPr>
        <p:spPr/>
        <p:txBody>
          <a:bodyPr>
            <a:noAutofit/>
          </a:bodyPr>
          <a:lstStyle/>
          <a:p>
            <a:pPr algn="ctr"/>
            <a:r>
              <a:rPr lang="en-US" sz="2800" b="1" dirty="0">
                <a:latin typeface="Times New Roman" panose="02020603050405020304" pitchFamily="18" charset="0"/>
                <a:cs typeface="Times New Roman" panose="02020603050405020304" pitchFamily="18" charset="0"/>
              </a:rPr>
              <a:t>Dishonesty In This Survey. Crosstab Of </a:t>
            </a:r>
            <a:r>
              <a:rPr lang="en-US" sz="2800" b="1" dirty="0" err="1">
                <a:latin typeface="Times New Roman" panose="02020603050405020304" pitchFamily="18" charset="0"/>
                <a:cs typeface="Times New Roman" panose="02020603050405020304" pitchFamily="18" charset="0"/>
              </a:rPr>
              <a:t>Nsf</a:t>
            </a:r>
            <a:r>
              <a:rPr lang="en-US" sz="2800" b="1" dirty="0">
                <a:latin typeface="Times New Roman" panose="02020603050405020304" pitchFamily="18" charset="0"/>
                <a:cs typeface="Times New Roman" panose="02020603050405020304" pitchFamily="18" charset="0"/>
              </a:rPr>
              <a:t> Fellows Tempted To Lie And Confessed To Actually Lying On This Survey</a:t>
            </a:r>
            <a:endParaRPr lang="en-IN" sz="2800" b="1" dirty="0">
              <a:latin typeface="Times New Roman" panose="02020603050405020304" pitchFamily="18" charset="0"/>
              <a:cs typeface="Times New Roman" panose="02020603050405020304" pitchFamily="18" charset="0"/>
            </a:endParaRPr>
          </a:p>
        </p:txBody>
      </p:sp>
      <p:sp>
        <p:nvSpPr>
          <p:cNvPr id="7" name="Content Placeholder 9">
            <a:extLst>
              <a:ext uri="{FF2B5EF4-FFF2-40B4-BE49-F238E27FC236}">
                <a16:creationId xmlns:a16="http://schemas.microsoft.com/office/drawing/2014/main" id="{49287375-F892-80CB-B209-AE60F930F551}"/>
              </a:ext>
            </a:extLst>
          </p:cNvPr>
          <p:cNvSpPr txBox="1">
            <a:spLocks/>
          </p:cNvSpPr>
          <p:nvPr/>
        </p:nvSpPr>
        <p:spPr>
          <a:xfrm>
            <a:off x="697425" y="1859796"/>
            <a:ext cx="4386020" cy="4998204"/>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buFont typeface="Arial" panose="020B0604020202020204" pitchFamily="34" charset="0"/>
              <a:buNone/>
            </a:pPr>
            <a:r>
              <a:rPr lang="en-US" sz="1600" spc="5" dirty="0">
                <a:effectLst/>
                <a:latin typeface="Times New Roman" panose="02020603050405020304" pitchFamily="18" charset="0"/>
                <a:ea typeface="Calibri" panose="020F0502020204030204" pitchFamily="34" charset="0"/>
              </a:rPr>
              <a:t>Table 6 presents a crosstab analysis of dishonesty among NSF Fellows regarding their temptation to lie and whether they confessed to actually lying in the survey. Out of 244 respondents, 6 (2.5%) admitted to lying, and all of them were among the 6 individuals (2.5%) who acknowledged being tempted to lie. This indicates that every respondent who confessed to lying also reported the temptation to do so, while none of the 238 individuals who denied lying (97.5%) reported being tempted. </a:t>
            </a:r>
            <a:endParaRPr lang="en-IN" sz="1400" dirty="0"/>
          </a:p>
        </p:txBody>
      </p:sp>
      <p:pic>
        <p:nvPicPr>
          <p:cNvPr id="3" name="Picture 2">
            <a:extLst>
              <a:ext uri="{FF2B5EF4-FFF2-40B4-BE49-F238E27FC236}">
                <a16:creationId xmlns:a16="http://schemas.microsoft.com/office/drawing/2014/main" id="{F73E8B44-BC4C-51D1-AD68-3FB011905197}"/>
              </a:ext>
            </a:extLst>
          </p:cNvPr>
          <p:cNvPicPr>
            <a:picLocks noChangeAspect="1"/>
          </p:cNvPicPr>
          <p:nvPr/>
        </p:nvPicPr>
        <p:blipFill>
          <a:blip r:embed="rId2"/>
          <a:stretch>
            <a:fillRect/>
          </a:stretch>
        </p:blipFill>
        <p:spPr>
          <a:xfrm>
            <a:off x="5341682" y="2899007"/>
            <a:ext cx="6580999" cy="1130551"/>
          </a:xfrm>
          <a:prstGeom prst="rect">
            <a:avLst/>
          </a:prstGeom>
        </p:spPr>
      </p:pic>
    </p:spTree>
    <p:extLst>
      <p:ext uri="{BB962C8B-B14F-4D97-AF65-F5344CB8AC3E}">
        <p14:creationId xmlns:p14="http://schemas.microsoft.com/office/powerpoint/2010/main" val="369358539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Ppt Background Vectors &amp; Illustrations for Free Download | Freepik">
            <a:extLst>
              <a:ext uri="{FF2B5EF4-FFF2-40B4-BE49-F238E27FC236}">
                <a16:creationId xmlns:a16="http://schemas.microsoft.com/office/drawing/2014/main" id="{FB7DF775-16AB-C93D-77B8-8C30770AD96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1999"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0270120E-933F-74CC-2AC9-F2EEFB0E1903}"/>
              </a:ext>
            </a:extLst>
          </p:cNvPr>
          <p:cNvSpPr>
            <a:spLocks noGrp="1"/>
          </p:cNvSpPr>
          <p:nvPr>
            <p:ph type="title"/>
          </p:nvPr>
        </p:nvSpPr>
        <p:spPr>
          <a:xfrm>
            <a:off x="170481" y="123987"/>
            <a:ext cx="11902699" cy="1020602"/>
          </a:xfrm>
        </p:spPr>
        <p:txBody>
          <a:bodyPr>
            <a:normAutofit/>
          </a:bodyPr>
          <a:lstStyle/>
          <a:p>
            <a:pPr algn="ctr"/>
            <a:r>
              <a:rPr lang="en-US" sz="4000" b="1" dirty="0">
                <a:latin typeface="Times New Roman" panose="02020603050405020304" pitchFamily="18" charset="0"/>
                <a:cs typeface="Times New Roman" panose="02020603050405020304" pitchFamily="18" charset="0"/>
              </a:rPr>
              <a:t>REFERENCES </a:t>
            </a:r>
            <a:endParaRPr lang="en-IN" sz="4000" b="1"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760CC0E6-E9E6-23E0-5B88-CDCBFF813416}"/>
              </a:ext>
            </a:extLst>
          </p:cNvPr>
          <p:cNvSpPr>
            <a:spLocks noGrp="1"/>
          </p:cNvSpPr>
          <p:nvPr>
            <p:ph idx="1"/>
          </p:nvPr>
        </p:nvSpPr>
        <p:spPr>
          <a:xfrm>
            <a:off x="294468" y="1035210"/>
            <a:ext cx="11732217" cy="5365589"/>
          </a:xfrm>
        </p:spPr>
        <p:txBody>
          <a:bodyPr>
            <a:normAutofit/>
          </a:bodyPr>
          <a:lstStyle/>
          <a:p>
            <a:pPr marL="342900" lvl="0" indent="-342900" algn="just">
              <a:lnSpc>
                <a:spcPct val="150000"/>
              </a:lnSpc>
              <a:spcAft>
                <a:spcPts val="800"/>
              </a:spcAft>
              <a:buFont typeface="+mj-lt"/>
              <a:buAutoNum type="arabicPeriod"/>
            </a:pPr>
            <a:r>
              <a:rPr lang="en-US" sz="2000" kern="100" dirty="0">
                <a:effectLst/>
                <a:latin typeface="Times New Roman" panose="02020603050405020304" pitchFamily="18" charset="0"/>
                <a:ea typeface="Calibri" panose="020F0502020204030204" pitchFamily="34" charset="0"/>
                <a:cs typeface="Times New Roman" panose="02020603050405020304" pitchFamily="18" charset="0"/>
              </a:rPr>
              <a:t>Braxton, J. M. Perspectives on Scholarly Misconduct in the Sciences. (Ohio State University Press, 1999).</a:t>
            </a:r>
          </a:p>
          <a:p>
            <a:pPr marL="342900" lvl="0" indent="-342900" algn="just">
              <a:lnSpc>
                <a:spcPct val="150000"/>
              </a:lnSpc>
              <a:spcAft>
                <a:spcPts val="800"/>
              </a:spcAft>
              <a:buFont typeface="+mj-lt"/>
              <a:buAutoNum type="arabicPeriod"/>
            </a:pPr>
            <a:r>
              <a:rPr lang="en-US" sz="2000" dirty="0">
                <a:latin typeface="Times New Roman" panose="02020603050405020304" pitchFamily="18" charset="0"/>
                <a:cs typeface="Times New Roman" panose="02020603050405020304" pitchFamily="18" charset="0"/>
              </a:rPr>
              <a:t>Bush, V. Science, the endless frontier. Science, the Endless Frontier (Princeton University Press, 1945).</a:t>
            </a:r>
          </a:p>
          <a:p>
            <a:pPr marL="342900" lvl="0" indent="-342900" algn="just">
              <a:lnSpc>
                <a:spcPct val="150000"/>
              </a:lnSpc>
              <a:spcAft>
                <a:spcPts val="800"/>
              </a:spcAft>
              <a:buFont typeface="+mj-lt"/>
              <a:buAutoNum type="arabicPeriod"/>
            </a:pPr>
            <a:r>
              <a:rPr lang="en-US" sz="2000" dirty="0">
                <a:latin typeface="Times New Roman" panose="02020603050405020304" pitchFamily="18" charset="0"/>
                <a:cs typeface="Times New Roman" panose="02020603050405020304" pitchFamily="18" charset="0"/>
              </a:rPr>
              <a:t>Franzen, S. University Responsibility for the Adjudication of Research Misconduct. (Springer, 2021).</a:t>
            </a:r>
          </a:p>
          <a:p>
            <a:pPr marL="342900" lvl="0" indent="-342900" algn="just">
              <a:lnSpc>
                <a:spcPct val="150000"/>
              </a:lnSpc>
              <a:spcAft>
                <a:spcPts val="800"/>
              </a:spcAft>
              <a:buFont typeface="+mj-lt"/>
              <a:buAutoNum type="arabicPeriod"/>
            </a:pPr>
            <a:r>
              <a:rPr lang="en-US" sz="2000" dirty="0">
                <a:latin typeface="Times New Roman" panose="02020603050405020304" pitchFamily="18" charset="0"/>
                <a:cs typeface="Times New Roman" panose="02020603050405020304" pitchFamily="18" charset="0"/>
              </a:rPr>
              <a:t>Anderson, M. S., Ronning, E. A., De Vries, R. &amp; Martinson, B. C.    e perverse e </a:t>
            </a:r>
            <a:r>
              <a:rPr lang="en-US" sz="2000" dirty="0" err="1">
                <a:latin typeface="Times New Roman" panose="02020603050405020304" pitchFamily="18" charset="0"/>
                <a:cs typeface="Times New Roman" panose="02020603050405020304" pitchFamily="18" charset="0"/>
              </a:rPr>
              <a:t>ects</a:t>
            </a:r>
            <a:r>
              <a:rPr lang="en-US" sz="2000" dirty="0">
                <a:latin typeface="Times New Roman" panose="02020603050405020304" pitchFamily="18" charset="0"/>
                <a:cs typeface="Times New Roman" panose="02020603050405020304" pitchFamily="18" charset="0"/>
              </a:rPr>
              <a:t> of competition on scientists’ work and relationships. Sci. Eng. Ethics 13, 437–461 (2007).</a:t>
            </a:r>
          </a:p>
          <a:p>
            <a:pPr marL="342900" lvl="0" indent="-342900" algn="just">
              <a:lnSpc>
                <a:spcPct val="150000"/>
              </a:lnSpc>
              <a:spcAft>
                <a:spcPts val="800"/>
              </a:spcAft>
              <a:buFont typeface="+mj-lt"/>
              <a:buAutoNum type="arabicPeriod"/>
            </a:pPr>
            <a:r>
              <a:rPr lang="en-US" sz="2000" dirty="0">
                <a:latin typeface="Times New Roman" panose="02020603050405020304" pitchFamily="18" charset="0"/>
                <a:cs typeface="Times New Roman" panose="02020603050405020304" pitchFamily="18" charset="0"/>
              </a:rPr>
              <a:t>Edwards, M. A. &amp; Roy, S. Academic research in the 21st century: Maintaining </a:t>
            </a:r>
            <a:r>
              <a:rPr lang="en-US" sz="2000" dirty="0" err="1">
                <a:latin typeface="Times New Roman" panose="02020603050405020304" pitchFamily="18" charset="0"/>
                <a:cs typeface="Times New Roman" panose="02020603050405020304" pitchFamily="18" charset="0"/>
              </a:rPr>
              <a:t>scienti</a:t>
            </a:r>
            <a:r>
              <a:rPr lang="en-US" sz="2000" dirty="0">
                <a:latin typeface="Times New Roman" panose="02020603050405020304" pitchFamily="18" charset="0"/>
                <a:cs typeface="Times New Roman" panose="02020603050405020304" pitchFamily="18" charset="0"/>
              </a:rPr>
              <a:t> c integrity in a climate of perverse incentives and hypercompetition. Environ. Eng. Sci. 34, 51–61 (2017).</a:t>
            </a:r>
          </a:p>
          <a:p>
            <a:pPr marL="342900" lvl="0" indent="-342900" algn="just">
              <a:lnSpc>
                <a:spcPct val="150000"/>
              </a:lnSpc>
              <a:spcAft>
                <a:spcPts val="800"/>
              </a:spcAft>
              <a:buFont typeface="+mj-lt"/>
              <a:buAutoNum type="arabicPeriod"/>
            </a:pPr>
            <a:endParaRPr lang="en-IN" dirty="0"/>
          </a:p>
        </p:txBody>
      </p:sp>
    </p:spTree>
    <p:extLst>
      <p:ext uri="{BB962C8B-B14F-4D97-AF65-F5344CB8AC3E}">
        <p14:creationId xmlns:p14="http://schemas.microsoft.com/office/powerpoint/2010/main" val="285409107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Ppt Background Vectors &amp; Illustrations for Free Download | Freepik">
            <a:extLst>
              <a:ext uri="{FF2B5EF4-FFF2-40B4-BE49-F238E27FC236}">
                <a16:creationId xmlns:a16="http://schemas.microsoft.com/office/drawing/2014/main" id="{E3AEB457-61FC-CBE4-BB34-47FF582A47F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1999"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92CFD803-FB9A-68D4-123C-3A38B3654E5A}"/>
              </a:ext>
            </a:extLst>
          </p:cNvPr>
          <p:cNvSpPr>
            <a:spLocks noGrp="1"/>
          </p:cNvSpPr>
          <p:nvPr>
            <p:ph idx="1"/>
          </p:nvPr>
        </p:nvSpPr>
        <p:spPr>
          <a:xfrm>
            <a:off x="528233" y="2724527"/>
            <a:ext cx="10515600" cy="1134551"/>
          </a:xfrm>
        </p:spPr>
        <p:txBody>
          <a:bodyPr>
            <a:normAutofit/>
          </a:bodyPr>
          <a:lstStyle/>
          <a:p>
            <a:pPr marL="0" indent="0" algn="ctr">
              <a:buNone/>
            </a:pPr>
            <a:r>
              <a:rPr lang="en-US" sz="6600" b="1" dirty="0">
                <a:latin typeface="Times New Roman" panose="02020603050405020304" pitchFamily="18" charset="0"/>
                <a:cs typeface="Times New Roman" panose="02020603050405020304" pitchFamily="18" charset="0"/>
              </a:rPr>
              <a:t>THANK YOU </a:t>
            </a:r>
            <a:endParaRPr lang="en-IN" sz="66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7606418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615</TotalTime>
  <Words>1528</Words>
  <Application>Microsoft Office PowerPoint</Application>
  <PresentationFormat>Widescreen</PresentationFormat>
  <Paragraphs>44</Paragraphs>
  <Slides>10</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10</vt:i4>
      </vt:variant>
    </vt:vector>
  </HeadingPairs>
  <TitlesOfParts>
    <vt:vector size="16" baseType="lpstr">
      <vt:lpstr>Arial</vt:lpstr>
      <vt:lpstr>Calibri</vt:lpstr>
      <vt:lpstr>Calibri Light</vt:lpstr>
      <vt:lpstr>Garamond</vt:lpstr>
      <vt:lpstr>Times New Roman</vt:lpstr>
      <vt:lpstr>Office Theme</vt:lpstr>
      <vt:lpstr>NSF FELLOWS’ PERSPECTIVES ON INCENTIVES, RESEARCH MISCONDUCT, AND SCIENTIFIC INTEGRITY IN STEM ACADEMIA</vt:lpstr>
      <vt:lpstr>ABSTRACT</vt:lpstr>
      <vt:lpstr>INTRODUCTION </vt:lpstr>
      <vt:lpstr>METHODS</vt:lpstr>
      <vt:lpstr>RESULTS</vt:lpstr>
      <vt:lpstr>Science and scientists. (A) NSF Fellows who believe research is or should be about truth-seeking, service to humanity, or self-advancement. (B) Criteria Fellows use to evaluate academic peers (ranked in decreasing order of importance). (C) Whether Fellows applied the same criteria for themselves?</vt:lpstr>
      <vt:lpstr>Academic cheating and research misconduct. (A) Types of cheating witnessed by NSF Fellows among graduate school peers. (B) Perceptions of research integrity practices based on graduate school experiences. (C) Histogram of research misconduct case counts Fellows reported direct knowledge of in their  elds (original responses listed in Table S6). (D) Perceived proportion of researchers who succumb to pressures and commit misconduct at least once in their career. (E) Factors that contribute to misconduct or fraud. (F) Impact of uncovered fraud on their  eld. ^,#Responses under “Others” listed in Tables S4 and S6, respectively.</vt:lpstr>
      <vt:lpstr>Dishonesty In This Survey. Crosstab Of Nsf Fellows Tempted To Lie And Confessed To Actually Lying On This Survey</vt:lpstr>
      <vt:lpstr>REFERENCES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STUDY OF INDUSTRIAL WATER POLLUTANTS AND SUTAINABLE MITIGATION STRATEGIES</dc:title>
  <dc:creator>intel</dc:creator>
  <cp:lastModifiedBy>intel</cp:lastModifiedBy>
  <cp:revision>37</cp:revision>
  <dcterms:created xsi:type="dcterms:W3CDTF">2024-10-09T08:20:23Z</dcterms:created>
  <dcterms:modified xsi:type="dcterms:W3CDTF">2025-01-21T07:29:51Z</dcterms:modified>
</cp:coreProperties>
</file>