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46874"/>
            <a:ext cx="9144000" cy="327014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4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Ai-Driven Digital Environments And The Rise Of </a:t>
            </a:r>
            <a:br>
              <a:rPr lang="en-US" sz="4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4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Nomophobia Among Adolescents </a:t>
            </a:r>
            <a:endParaRPr lang="en-IN" sz="8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85658" y="4813068"/>
            <a:ext cx="6406342" cy="2044931"/>
          </a:xfrm>
        </p:spPr>
        <p:txBody>
          <a:bodyPr>
            <a:normAutofit/>
          </a:bodyPr>
          <a:lstStyle/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Khushboo Agrawal 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Scholar 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 Global University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Artificial Intelligence (AI) is transforming digital platforms such as social media, gaming apps, and online learning systems.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AI algorithms personalize content according to user behavior.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Adolescents are one of the most active users of smartphones and digital platforms.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Increased digital engagement has led to the growing problem of </a:t>
            </a:r>
            <a:r>
              <a:rPr lang="en-US" b="1" dirty="0"/>
              <a:t>Nomophobia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Nomophobia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C6EAB-2046-2B89-EA9E-F097AE79F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976" y="1580828"/>
            <a:ext cx="11794210" cy="5114440"/>
          </a:xfr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Nomophobia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means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“No Mobile Phone Phobia.”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refers to the fear or anxiety of being without a mobile phone or internet connection.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Common symptoms include: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Constantly checking the phone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Anxiety when the battery is low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Stress when there is no network or internet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Feeling uncomfortable without a smartphone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Role of AI in Digital Environments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AI recommends personalized content on social media and apps.</a:t>
            </a: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Algorithms increase user engagement and screen time.</a:t>
            </a: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AI-based notifications encourage users to frequently check their phones.</a:t>
            </a: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 features can increase smartphone dependency among adolescents</a:t>
            </a:r>
            <a:endParaRPr lang="en-IN" sz="1800" spc="-5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6956A-8C97-39FD-30FE-E6346E3C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7" y="1825624"/>
            <a:ext cx="11639227" cy="466724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Promote </a:t>
            </a:r>
            <a:r>
              <a:rPr lang="en-US" sz="2400" b="1" dirty="0"/>
              <a:t>digital awareness and responsible technology use</a:t>
            </a:r>
            <a:r>
              <a:rPr lang="en-US" sz="24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Set </a:t>
            </a:r>
            <a:r>
              <a:rPr lang="en-US" sz="2400" b="1" dirty="0"/>
              <a:t>daily screen-time limits</a:t>
            </a:r>
            <a:r>
              <a:rPr lang="en-US" sz="24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Encourage offline activities such as sports and hobbies.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Parents and teachers should guide adolescents about healthy digital habits.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Balanced use of technology is essential for mental well-being.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237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Ai-Driven Digital Environments And The Rise Of  Nomophobia Among Adolescents </vt:lpstr>
      <vt:lpstr>INTRODUCTION</vt:lpstr>
      <vt:lpstr>What is Nomophobia</vt:lpstr>
      <vt:lpstr>Role of AI in Digital Environments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5</cp:revision>
  <dcterms:created xsi:type="dcterms:W3CDTF">2024-08-24T06:27:23Z</dcterms:created>
  <dcterms:modified xsi:type="dcterms:W3CDTF">2026-03-07T11:00:52Z</dcterms:modified>
</cp:coreProperties>
</file>