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9144000"/>
  <p:notesSz cx="6858000" cy="9144000"/>
  <p:embeddedFontLst>
    <p:embeddedFont>
      <p:font typeface="Corbel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1" roundtripDataSignature="AMtx7mjOJxKzxPQy/e4tSJwS+lgGODoM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rbel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orbel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Corbel-italic.fntdata"/><Relationship Id="rId6" Type="http://schemas.openxmlformats.org/officeDocument/2006/relationships/slide" Target="slides/slide1.xml"/><Relationship Id="rId18" Type="http://schemas.openxmlformats.org/officeDocument/2006/relationships/font" Target="fonts/Corbel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oogle Shape;19;p13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20" name="Google Shape;20;p13"/>
            <p:cNvSpPr/>
            <p:nvPr/>
          </p:nvSpPr>
          <p:spPr>
            <a:xfrm>
              <a:off x="641350" y="0"/>
              <a:ext cx="1365250" cy="3971925"/>
            </a:xfrm>
            <a:custGeom>
              <a:rect b="b" l="l" r="r" t="t"/>
              <a:pathLst>
                <a:path extrusionOk="0" h="2502" w="860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1" name="Google Shape;21;p13"/>
            <p:cNvSpPr/>
            <p:nvPr/>
          </p:nvSpPr>
          <p:spPr>
            <a:xfrm>
              <a:off x="203200" y="0"/>
              <a:ext cx="1336675" cy="3862388"/>
            </a:xfrm>
            <a:custGeom>
              <a:rect b="b" l="l" r="r" t="t"/>
              <a:pathLst>
                <a:path extrusionOk="0" h="2433" w="842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22" name="Google Shape;22;p13"/>
            <p:cNvSpPr/>
            <p:nvPr/>
          </p:nvSpPr>
          <p:spPr>
            <a:xfrm>
              <a:off x="207963" y="3776663"/>
              <a:ext cx="1936750" cy="3081338"/>
            </a:xfrm>
            <a:custGeom>
              <a:rect b="b" l="l" r="r" t="t"/>
              <a:pathLst>
                <a:path extrusionOk="0" h="1941" w="1220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23" name="Google Shape;23;p13"/>
            <p:cNvSpPr/>
            <p:nvPr/>
          </p:nvSpPr>
          <p:spPr>
            <a:xfrm>
              <a:off x="646113" y="3886200"/>
              <a:ext cx="2373313" cy="2971800"/>
            </a:xfrm>
            <a:custGeom>
              <a:rect b="b" l="l" r="r" t="t"/>
              <a:pathLst>
                <a:path extrusionOk="0" h="1872" w="1495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rgbClr val="4C661A"/>
            </a:solidFill>
            <a:ln>
              <a:noFill/>
            </a:ln>
          </p:spPr>
        </p:sp>
        <p:sp>
          <p:nvSpPr>
            <p:cNvPr id="24" name="Google Shape;24;p13"/>
            <p:cNvSpPr/>
            <p:nvPr/>
          </p:nvSpPr>
          <p:spPr>
            <a:xfrm>
              <a:off x="641350" y="3881438"/>
              <a:ext cx="3340100" cy="2976563"/>
            </a:xfrm>
            <a:custGeom>
              <a:rect b="b" l="l" r="r" t="t"/>
              <a:pathLst>
                <a:path extrusionOk="0" h="1875" w="2104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39A28"/>
            </a:solidFill>
            <a:ln>
              <a:noFill/>
            </a:ln>
          </p:spPr>
        </p:sp>
        <p:sp>
          <p:nvSpPr>
            <p:cNvPr id="25" name="Google Shape;25;p13"/>
            <p:cNvSpPr/>
            <p:nvPr/>
          </p:nvSpPr>
          <p:spPr>
            <a:xfrm>
              <a:off x="203200" y="3771900"/>
              <a:ext cx="2660650" cy="3086100"/>
            </a:xfrm>
            <a:custGeom>
              <a:rect b="b" l="l" r="r" t="t"/>
              <a:pathLst>
                <a:path extrusionOk="0" h="1944" w="1676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26" name="Google Shape;26;p13"/>
          <p:cNvSpPr txBox="1"/>
          <p:nvPr>
            <p:ph type="ctrTitle"/>
          </p:nvPr>
        </p:nvSpPr>
        <p:spPr>
          <a:xfrm>
            <a:off x="1739673" y="914401"/>
            <a:ext cx="6947127" cy="34882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orbel"/>
              <a:buNone/>
              <a:defRPr sz="5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3"/>
          <p:cNvSpPr txBox="1"/>
          <p:nvPr>
            <p:ph idx="1" type="subTitle"/>
          </p:nvPr>
        </p:nvSpPr>
        <p:spPr>
          <a:xfrm>
            <a:off x="2924238" y="4402666"/>
            <a:ext cx="5762563" cy="13645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360"/>
              </a:spcBef>
              <a:spcAft>
                <a:spcPts val="0"/>
              </a:spcAft>
              <a:buSzPts val="2610"/>
              <a:buNone/>
              <a:defRPr sz="1800">
                <a:solidFill>
                  <a:schemeClr val="dk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9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261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232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203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203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8" name="Google Shape;28;p13"/>
          <p:cNvSpPr txBox="1"/>
          <p:nvPr>
            <p:ph idx="10" type="dt"/>
          </p:nvPr>
        </p:nvSpPr>
        <p:spPr>
          <a:xfrm>
            <a:off x="7325773" y="6117336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3"/>
          <p:cNvSpPr txBox="1"/>
          <p:nvPr>
            <p:ph idx="11" type="ftr"/>
          </p:nvPr>
        </p:nvSpPr>
        <p:spPr>
          <a:xfrm>
            <a:off x="3623733" y="6117336"/>
            <a:ext cx="360943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3"/>
          <p:cNvSpPr txBox="1"/>
          <p:nvPr>
            <p:ph idx="12" type="sldNum"/>
          </p:nvPr>
        </p:nvSpPr>
        <p:spPr>
          <a:xfrm>
            <a:off x="8275320" y="6117336"/>
            <a:ext cx="4114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" name="Google Shape;31;p13"/>
          <p:cNvSpPr/>
          <p:nvPr/>
        </p:nvSpPr>
        <p:spPr>
          <a:xfrm>
            <a:off x="203200" y="3771900"/>
            <a:ext cx="361950" cy="90488"/>
          </a:xfrm>
          <a:custGeom>
            <a:rect b="b" l="l" r="r" t="t"/>
            <a:pathLst>
              <a:path extrusionOk="0" h="57" w="228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</p:spPr>
      </p:sp>
      <p:sp>
        <p:nvSpPr>
          <p:cNvPr id="32" name="Google Shape;32;p13"/>
          <p:cNvSpPr/>
          <p:nvPr/>
        </p:nvSpPr>
        <p:spPr>
          <a:xfrm>
            <a:off x="560388" y="3867150"/>
            <a:ext cx="61913" cy="80963"/>
          </a:xfrm>
          <a:custGeom>
            <a:rect b="b" l="l" r="r" t="t"/>
            <a:pathLst>
              <a:path extrusionOk="0" h="51" w="39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4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36" name="Google Shape;36;p14"/>
          <p:cNvSpPr txBox="1"/>
          <p:nvPr>
            <p:ph idx="10" type="dt"/>
          </p:nvPr>
        </p:nvSpPr>
        <p:spPr>
          <a:xfrm>
            <a:off x="7344329" y="6108173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4"/>
          <p:cNvSpPr txBox="1"/>
          <p:nvPr>
            <p:ph idx="11" type="ftr"/>
          </p:nvPr>
        </p:nvSpPr>
        <p:spPr>
          <a:xfrm>
            <a:off x="1972647" y="6108173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4"/>
          <p:cNvSpPr txBox="1"/>
          <p:nvPr>
            <p:ph idx="12" type="sldNum"/>
          </p:nvPr>
        </p:nvSpPr>
        <p:spPr>
          <a:xfrm>
            <a:off x="8258967" y="6108173"/>
            <a:ext cx="42783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5"/>
          <p:cNvSpPr txBox="1"/>
          <p:nvPr>
            <p:ph type="title"/>
          </p:nvPr>
        </p:nvSpPr>
        <p:spPr>
          <a:xfrm>
            <a:off x="1986995" y="2666998"/>
            <a:ext cx="6699805" cy="236007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5"/>
          <p:cNvSpPr txBox="1"/>
          <p:nvPr>
            <p:ph idx="1" type="body"/>
          </p:nvPr>
        </p:nvSpPr>
        <p:spPr>
          <a:xfrm>
            <a:off x="1986998" y="5027070"/>
            <a:ext cx="6699802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15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5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5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/>
          <p:nvPr>
            <p:ph type="title"/>
          </p:nvPr>
        </p:nvSpPr>
        <p:spPr>
          <a:xfrm>
            <a:off x="982133" y="685801"/>
            <a:ext cx="7704667" cy="17525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6"/>
          <p:cNvSpPr txBox="1"/>
          <p:nvPr>
            <p:ph idx="1" type="body"/>
          </p:nvPr>
        </p:nvSpPr>
        <p:spPr>
          <a:xfrm>
            <a:off x="982133" y="2667000"/>
            <a:ext cx="3739896" cy="33686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48" name="Google Shape;48;p16"/>
          <p:cNvSpPr txBox="1"/>
          <p:nvPr>
            <p:ph idx="2" type="body"/>
          </p:nvPr>
        </p:nvSpPr>
        <p:spPr>
          <a:xfrm>
            <a:off x="4946904" y="2667000"/>
            <a:ext cx="3739896" cy="33468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49" name="Google Shape;49;p16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6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6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7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7"/>
          <p:cNvSpPr txBox="1"/>
          <p:nvPr>
            <p:ph idx="1" type="body"/>
          </p:nvPr>
        </p:nvSpPr>
        <p:spPr>
          <a:xfrm>
            <a:off x="1329481" y="2658533"/>
            <a:ext cx="3456291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>
                <a:solidFill>
                  <a:srgbClr val="739A28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320"/>
              <a:buNone/>
              <a:defRPr b="1" sz="1600"/>
            </a:lvl9pPr>
          </a:lstStyle>
          <a:p/>
        </p:txBody>
      </p:sp>
      <p:sp>
        <p:nvSpPr>
          <p:cNvPr id="55" name="Google Shape;55;p17"/>
          <p:cNvSpPr txBox="1"/>
          <p:nvPr>
            <p:ph idx="2" type="body"/>
          </p:nvPr>
        </p:nvSpPr>
        <p:spPr>
          <a:xfrm>
            <a:off x="1113523" y="3335336"/>
            <a:ext cx="3672248" cy="2665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56" name="Google Shape;56;p17"/>
          <p:cNvSpPr txBox="1"/>
          <p:nvPr>
            <p:ph idx="3" type="body"/>
          </p:nvPr>
        </p:nvSpPr>
        <p:spPr>
          <a:xfrm>
            <a:off x="5161710" y="2667000"/>
            <a:ext cx="3467806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>
                <a:solidFill>
                  <a:srgbClr val="739A28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32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320"/>
              <a:buNone/>
              <a:defRPr b="1" sz="1600"/>
            </a:lvl9pPr>
          </a:lstStyle>
          <a:p/>
        </p:txBody>
      </p:sp>
      <p:sp>
        <p:nvSpPr>
          <p:cNvPr id="57" name="Google Shape;57;p17"/>
          <p:cNvSpPr txBox="1"/>
          <p:nvPr>
            <p:ph idx="4" type="body"/>
          </p:nvPr>
        </p:nvSpPr>
        <p:spPr>
          <a:xfrm>
            <a:off x="4957266" y="3335336"/>
            <a:ext cx="3672248" cy="26652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 sz="1800"/>
            </a:lvl1pPr>
            <a:lvl2pPr indent="-375919" lvl="1" marL="9144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2pPr>
            <a:lvl3pPr indent="-357505" lvl="2" marL="1371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3pPr>
            <a:lvl4pPr indent="-339089" lvl="3" marL="18288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4pPr>
            <a:lvl5pPr indent="-339089" lvl="4" marL="22860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5pPr>
            <a:lvl6pPr indent="-339089" lvl="5" marL="27432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6pPr>
            <a:lvl7pPr indent="-339089" lvl="6" marL="32004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7pPr>
            <a:lvl8pPr indent="-339090" lvl="7" marL="3657600" algn="l">
              <a:spcBef>
                <a:spcPts val="600"/>
              </a:spcBef>
              <a:spcAft>
                <a:spcPts val="0"/>
              </a:spcAft>
              <a:buSzPts val="1740"/>
              <a:buChar char="•"/>
              <a:defRPr sz="1200"/>
            </a:lvl8pPr>
            <a:lvl9pPr indent="-339090" lvl="8" marL="4114800" algn="l">
              <a:spcBef>
                <a:spcPts val="600"/>
              </a:spcBef>
              <a:spcAft>
                <a:spcPts val="600"/>
              </a:spcAft>
              <a:buSzPts val="1740"/>
              <a:buChar char="•"/>
              <a:defRPr sz="1200"/>
            </a:lvl9pPr>
          </a:lstStyle>
          <a:p/>
        </p:txBody>
      </p:sp>
      <p:sp>
        <p:nvSpPr>
          <p:cNvPr id="58" name="Google Shape;58;p17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7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7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8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8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8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9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9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9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0"/>
          <p:cNvSpPr txBox="1"/>
          <p:nvPr>
            <p:ph type="title"/>
          </p:nvPr>
        </p:nvSpPr>
        <p:spPr>
          <a:xfrm>
            <a:off x="1113524" y="1600200"/>
            <a:ext cx="2662534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" type="body"/>
          </p:nvPr>
        </p:nvSpPr>
        <p:spPr>
          <a:xfrm>
            <a:off x="3947553" y="685800"/>
            <a:ext cx="4681962" cy="51054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12750" lvl="0" marL="457200" algn="l">
              <a:spcBef>
                <a:spcPts val="400"/>
              </a:spcBef>
              <a:spcAft>
                <a:spcPts val="0"/>
              </a:spcAft>
              <a:buSzPts val="2900"/>
              <a:buChar char="•"/>
              <a:defRPr sz="2000"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 sz="1800"/>
            </a:lvl2pPr>
            <a:lvl3pPr indent="-375919" lvl="2" marL="1371600" algn="l">
              <a:spcBef>
                <a:spcPts val="600"/>
              </a:spcBef>
              <a:spcAft>
                <a:spcPts val="0"/>
              </a:spcAft>
              <a:buSzPts val="2320"/>
              <a:buChar char="•"/>
              <a:defRPr sz="1600"/>
            </a:lvl3pPr>
            <a:lvl4pPr indent="-357505" lvl="3" marL="18288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4pPr>
            <a:lvl5pPr indent="-357504" lvl="4" marL="22860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5pPr>
            <a:lvl6pPr indent="-357504" lvl="5" marL="27432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6pPr>
            <a:lvl7pPr indent="-357504" lvl="6" marL="32004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7pPr>
            <a:lvl8pPr indent="-357504" lvl="7" marL="3657600" algn="l">
              <a:spcBef>
                <a:spcPts val="600"/>
              </a:spcBef>
              <a:spcAft>
                <a:spcPts val="0"/>
              </a:spcAft>
              <a:buSzPts val="2030"/>
              <a:buChar char="•"/>
              <a:defRPr sz="1400"/>
            </a:lvl8pPr>
            <a:lvl9pPr indent="-357504" lvl="8" marL="4114800" algn="l">
              <a:spcBef>
                <a:spcPts val="600"/>
              </a:spcBef>
              <a:spcAft>
                <a:spcPts val="600"/>
              </a:spcAft>
              <a:buSzPts val="2030"/>
              <a:buChar char="•"/>
              <a:defRPr sz="1400"/>
            </a:lvl9pPr>
          </a:lstStyle>
          <a:p/>
        </p:txBody>
      </p:sp>
      <p:sp>
        <p:nvSpPr>
          <p:cNvPr id="73" name="Google Shape;73;p20"/>
          <p:cNvSpPr txBox="1"/>
          <p:nvPr>
            <p:ph idx="2" type="body"/>
          </p:nvPr>
        </p:nvSpPr>
        <p:spPr>
          <a:xfrm>
            <a:off x="1113524" y="2971800"/>
            <a:ext cx="2662534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20"/>
              </a:spcBef>
              <a:spcAft>
                <a:spcPts val="0"/>
              </a:spcAft>
              <a:buSzPts val="232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74" name="Google Shape;74;p20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20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0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1"/>
          <p:cNvSpPr txBox="1"/>
          <p:nvPr>
            <p:ph type="title"/>
          </p:nvPr>
        </p:nvSpPr>
        <p:spPr>
          <a:xfrm>
            <a:off x="1112332" y="1752599"/>
            <a:ext cx="4070679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orbel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1"/>
          <p:cNvSpPr/>
          <p:nvPr>
            <p:ph idx="2" type="pic"/>
          </p:nvPr>
        </p:nvSpPr>
        <p:spPr>
          <a:xfrm>
            <a:off x="5697495" y="914400"/>
            <a:ext cx="2461371" cy="4572000"/>
          </a:xfrm>
          <a:prstGeom prst="roundRect">
            <a:avLst>
              <a:gd fmla="val 42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0" name="Google Shape;80;p21"/>
          <p:cNvSpPr txBox="1"/>
          <p:nvPr>
            <p:ph idx="1" type="body"/>
          </p:nvPr>
        </p:nvSpPr>
        <p:spPr>
          <a:xfrm>
            <a:off x="1112332" y="3124199"/>
            <a:ext cx="4070679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360"/>
              </a:spcBef>
              <a:spcAft>
                <a:spcPts val="0"/>
              </a:spcAft>
              <a:buSzPts val="2610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81" name="Google Shape;81;p21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1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2"/>
          <p:cNvSpPr txBox="1"/>
          <p:nvPr>
            <p:ph type="title"/>
          </p:nvPr>
        </p:nvSpPr>
        <p:spPr>
          <a:xfrm>
            <a:off x="1113523" y="4732865"/>
            <a:ext cx="7515991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rbel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22"/>
          <p:cNvSpPr/>
          <p:nvPr>
            <p:ph idx="2" type="pic"/>
          </p:nvPr>
        </p:nvSpPr>
        <p:spPr>
          <a:xfrm>
            <a:off x="1789975" y="932112"/>
            <a:ext cx="6171065" cy="3164976"/>
          </a:xfrm>
          <a:prstGeom prst="roundRect">
            <a:avLst>
              <a:gd fmla="val 4380" name="adj"/>
            </a:avLst>
          </a:prstGeom>
          <a:noFill/>
          <a:ln cap="flat" cmpd="sng" w="381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1113523" y="5299603"/>
            <a:ext cx="7515991" cy="4937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280"/>
              </a:spcBef>
              <a:spcAft>
                <a:spcPts val="0"/>
              </a:spcAft>
              <a:buSzPts val="2030"/>
              <a:buNone/>
              <a:defRPr sz="14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74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45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305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305"/>
              <a:buNone/>
              <a:defRPr sz="900"/>
            </a:lvl9pPr>
          </a:lstStyle>
          <a:p/>
        </p:txBody>
      </p:sp>
      <p:sp>
        <p:nvSpPr>
          <p:cNvPr id="88" name="Google Shape;88;p22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22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2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3"/>
          <p:cNvSpPr txBox="1"/>
          <p:nvPr>
            <p:ph type="title"/>
          </p:nvPr>
        </p:nvSpPr>
        <p:spPr>
          <a:xfrm>
            <a:off x="1113524" y="685800"/>
            <a:ext cx="7515991" cy="3048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23"/>
          <p:cNvSpPr txBox="1"/>
          <p:nvPr>
            <p:ph idx="1" type="body"/>
          </p:nvPr>
        </p:nvSpPr>
        <p:spPr>
          <a:xfrm>
            <a:off x="1113524" y="4343400"/>
            <a:ext cx="7515992" cy="14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4" name="Google Shape;94;p23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3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/>
          </a:p>
        </p:txBody>
      </p:sp>
      <p:sp>
        <p:nvSpPr>
          <p:cNvPr id="99" name="Google Shape;99;p2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/>
          </a:p>
        </p:txBody>
      </p:sp>
      <p:sp>
        <p:nvSpPr>
          <p:cNvPr id="100" name="Google Shape;100;p24"/>
          <p:cNvSpPr txBox="1"/>
          <p:nvPr>
            <p:ph type="title"/>
          </p:nvPr>
        </p:nvSpPr>
        <p:spPr>
          <a:xfrm>
            <a:off x="1426741" y="685801"/>
            <a:ext cx="6974115" cy="27431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4"/>
          <p:cNvSpPr txBox="1"/>
          <p:nvPr>
            <p:ph idx="1" type="body"/>
          </p:nvPr>
        </p:nvSpPr>
        <p:spPr>
          <a:xfrm>
            <a:off x="1598235" y="3428999"/>
            <a:ext cx="6631128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610"/>
              <a:buFont typeface="Corbel"/>
              <a:buNone/>
              <a:defRPr sz="18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900"/>
              <a:buFont typeface="Corbel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610"/>
              <a:buFont typeface="Corbel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320"/>
              <a:buFont typeface="Corbel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Font typeface="Corbel"/>
              <a:buNone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02" name="Google Shape;102;p24"/>
          <p:cNvSpPr txBox="1"/>
          <p:nvPr>
            <p:ph idx="2" type="body"/>
          </p:nvPr>
        </p:nvSpPr>
        <p:spPr>
          <a:xfrm>
            <a:off x="1113523" y="4343400"/>
            <a:ext cx="7515991" cy="14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ct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3" name="Google Shape;103;p24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4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4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5"/>
          <p:cNvSpPr txBox="1"/>
          <p:nvPr>
            <p:ph type="title"/>
          </p:nvPr>
        </p:nvSpPr>
        <p:spPr>
          <a:xfrm>
            <a:off x="1113525" y="3308581"/>
            <a:ext cx="7515989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5"/>
          <p:cNvSpPr txBox="1"/>
          <p:nvPr>
            <p:ph idx="1" type="body"/>
          </p:nvPr>
        </p:nvSpPr>
        <p:spPr>
          <a:xfrm>
            <a:off x="1113524" y="4777381"/>
            <a:ext cx="7515990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00"/>
              </a:spcBef>
              <a:spcAft>
                <a:spcPts val="0"/>
              </a:spcAft>
              <a:buSzPts val="29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9" name="Google Shape;109;p25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25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5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6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“</a:t>
            </a:r>
            <a:endParaRPr/>
          </a:p>
        </p:txBody>
      </p:sp>
      <p:sp>
        <p:nvSpPr>
          <p:cNvPr id="114" name="Google Shape;114;p26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Corbel"/>
              <a:buNone/>
            </a:pPr>
            <a:r>
              <a:rPr b="0" i="0" lang="en-US" sz="8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”</a:t>
            </a:r>
            <a:endParaRPr/>
          </a:p>
        </p:txBody>
      </p:sp>
      <p:sp>
        <p:nvSpPr>
          <p:cNvPr id="115" name="Google Shape;115;p26"/>
          <p:cNvSpPr txBox="1"/>
          <p:nvPr>
            <p:ph type="title"/>
          </p:nvPr>
        </p:nvSpPr>
        <p:spPr>
          <a:xfrm>
            <a:off x="1426741" y="685801"/>
            <a:ext cx="6974115" cy="274319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rbel"/>
              <a:buNone/>
              <a:defRPr b="0" sz="3200" cap="none"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26"/>
          <p:cNvSpPr txBox="1"/>
          <p:nvPr>
            <p:ph idx="1" type="body"/>
          </p:nvPr>
        </p:nvSpPr>
        <p:spPr>
          <a:xfrm>
            <a:off x="1113525" y="3886200"/>
            <a:ext cx="7515990" cy="889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480"/>
              </a:spcBef>
              <a:spcAft>
                <a:spcPts val="0"/>
              </a:spcAft>
              <a:buSzPts val="3480"/>
              <a:buNone/>
              <a:defRPr b="0" sz="2400" cap="none">
                <a:solidFill>
                  <a:schemeClr val="dk1"/>
                </a:solidFill>
              </a:defRPr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17" name="Google Shape;117;p26"/>
          <p:cNvSpPr txBox="1"/>
          <p:nvPr>
            <p:ph idx="2" type="body"/>
          </p:nvPr>
        </p:nvSpPr>
        <p:spPr>
          <a:xfrm>
            <a:off x="1113524" y="4775200"/>
            <a:ext cx="7515990" cy="101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360"/>
              </a:spcBef>
              <a:spcAft>
                <a:spcPts val="0"/>
              </a:spcAft>
              <a:buSzPts val="261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8" name="Google Shape;118;p26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26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26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7"/>
          <p:cNvSpPr txBox="1"/>
          <p:nvPr>
            <p:ph type="title"/>
          </p:nvPr>
        </p:nvSpPr>
        <p:spPr>
          <a:xfrm>
            <a:off x="1113525" y="685801"/>
            <a:ext cx="7515991" cy="27273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7"/>
          <p:cNvSpPr txBox="1"/>
          <p:nvPr>
            <p:ph idx="1" type="body"/>
          </p:nvPr>
        </p:nvSpPr>
        <p:spPr>
          <a:xfrm>
            <a:off x="1113524" y="3505200"/>
            <a:ext cx="7515992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560"/>
              </a:spcBef>
              <a:spcAft>
                <a:spcPts val="0"/>
              </a:spcAft>
              <a:buSzPts val="4060"/>
              <a:buNone/>
              <a:defRPr b="0" sz="2800" cap="none">
                <a:solidFill>
                  <a:schemeClr val="dk1"/>
                </a:solidFill>
              </a:defRPr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24" name="Google Shape;124;p27"/>
          <p:cNvSpPr txBox="1"/>
          <p:nvPr>
            <p:ph idx="2" type="body"/>
          </p:nvPr>
        </p:nvSpPr>
        <p:spPr>
          <a:xfrm>
            <a:off x="1113524" y="4343400"/>
            <a:ext cx="7515992" cy="144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61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1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2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203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5" name="Google Shape;125;p27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27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27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8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28"/>
          <p:cNvSpPr txBox="1"/>
          <p:nvPr>
            <p:ph idx="1" type="body"/>
          </p:nvPr>
        </p:nvSpPr>
        <p:spPr>
          <a:xfrm rot="5400000">
            <a:off x="3155970" y="493164"/>
            <a:ext cx="3356995" cy="77046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31" name="Google Shape;131;p28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28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3" name="Google Shape;133;p28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9"/>
          <p:cNvSpPr txBox="1"/>
          <p:nvPr>
            <p:ph type="title"/>
          </p:nvPr>
        </p:nvSpPr>
        <p:spPr>
          <a:xfrm rot="5400000">
            <a:off x="5412754" y="2574439"/>
            <a:ext cx="5105400" cy="13281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29"/>
          <p:cNvSpPr txBox="1"/>
          <p:nvPr>
            <p:ph idx="1" type="body"/>
          </p:nvPr>
        </p:nvSpPr>
        <p:spPr>
          <a:xfrm rot="5400000">
            <a:off x="1569011" y="230314"/>
            <a:ext cx="5105400" cy="60163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94335" lvl="0" marL="457200" algn="l">
              <a:spcBef>
                <a:spcPts val="360"/>
              </a:spcBef>
              <a:spcAft>
                <a:spcPts val="0"/>
              </a:spcAft>
              <a:buSzPts val="2610"/>
              <a:buChar char="•"/>
              <a:defRPr/>
            </a:lvl1pPr>
            <a:lvl2pPr indent="-394335" lvl="1" marL="914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2pPr>
            <a:lvl3pPr indent="-394335" lvl="2" marL="1371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3pPr>
            <a:lvl4pPr indent="-394335" lvl="3" marL="18288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4pPr>
            <a:lvl5pPr indent="-394335" lvl="4" marL="22860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5pPr>
            <a:lvl6pPr indent="-394335" lvl="5" marL="27432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6pPr>
            <a:lvl7pPr indent="-394335" lvl="6" marL="32004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7pPr>
            <a:lvl8pPr indent="-394334" lvl="7" marL="3657600" algn="l">
              <a:spcBef>
                <a:spcPts val="600"/>
              </a:spcBef>
              <a:spcAft>
                <a:spcPts val="0"/>
              </a:spcAft>
              <a:buSzPts val="2610"/>
              <a:buChar char="•"/>
              <a:defRPr/>
            </a:lvl8pPr>
            <a:lvl9pPr indent="-394334" lvl="8" marL="4114800" algn="l">
              <a:spcBef>
                <a:spcPts val="600"/>
              </a:spcBef>
              <a:spcAft>
                <a:spcPts val="600"/>
              </a:spcAft>
              <a:buSzPts val="2610"/>
              <a:buChar char="•"/>
              <a:defRPr/>
            </a:lvl9pPr>
          </a:lstStyle>
          <a:p/>
        </p:txBody>
      </p:sp>
      <p:sp>
        <p:nvSpPr>
          <p:cNvPr id="137" name="Google Shape;137;p29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29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9" name="Google Shape;139;p29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1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2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7" name="Google Shape;7;p12"/>
            <p:cNvSpPr/>
            <p:nvPr/>
          </p:nvSpPr>
          <p:spPr>
            <a:xfrm>
              <a:off x="0" y="0"/>
              <a:ext cx="1073150" cy="5291138"/>
            </a:xfrm>
            <a:custGeom>
              <a:rect b="b" l="l" r="r" t="t"/>
              <a:pathLst>
                <a:path extrusionOk="0" h="3333" w="676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8" name="Google Shape;8;p12"/>
            <p:cNvSpPr/>
            <p:nvPr/>
          </p:nvSpPr>
          <p:spPr>
            <a:xfrm>
              <a:off x="0" y="0"/>
              <a:ext cx="758825" cy="4624388"/>
            </a:xfrm>
            <a:custGeom>
              <a:rect b="b" l="l" r="r" t="t"/>
              <a:pathLst>
                <a:path extrusionOk="0" h="2913" w="478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9" name="Google Shape;9;p12"/>
            <p:cNvSpPr/>
            <p:nvPr/>
          </p:nvSpPr>
          <p:spPr>
            <a:xfrm>
              <a:off x="0" y="5662613"/>
              <a:ext cx="906463" cy="1195388"/>
            </a:xfrm>
            <a:custGeom>
              <a:rect b="b" l="l" r="r" t="t"/>
              <a:pathLst>
                <a:path extrusionOk="0" h="753" w="571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0" name="Google Shape;10;p12"/>
            <p:cNvSpPr/>
            <p:nvPr/>
          </p:nvSpPr>
          <p:spPr>
            <a:xfrm>
              <a:off x="0" y="5295900"/>
              <a:ext cx="1487488" cy="1562100"/>
            </a:xfrm>
            <a:custGeom>
              <a:rect b="b" l="l" r="r" t="t"/>
              <a:pathLst>
                <a:path extrusionOk="0" h="984" w="937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C661A"/>
            </a:solidFill>
            <a:ln>
              <a:noFill/>
            </a:ln>
          </p:spPr>
        </p:sp>
        <p:sp>
          <p:nvSpPr>
            <p:cNvPr id="11" name="Google Shape;11;p12"/>
            <p:cNvSpPr/>
            <p:nvPr/>
          </p:nvSpPr>
          <p:spPr>
            <a:xfrm>
              <a:off x="0" y="5257800"/>
              <a:ext cx="2132013" cy="1600200"/>
            </a:xfrm>
            <a:custGeom>
              <a:rect b="b" l="l" r="r" t="t"/>
              <a:pathLst>
                <a:path extrusionOk="0" h="1008" w="1343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739A28"/>
            </a:solidFill>
            <a:ln>
              <a:noFill/>
            </a:ln>
          </p:spPr>
        </p:sp>
        <p:sp>
          <p:nvSpPr>
            <p:cNvPr id="12" name="Google Shape;12;p12"/>
            <p:cNvSpPr/>
            <p:nvPr/>
          </p:nvSpPr>
          <p:spPr>
            <a:xfrm>
              <a:off x="0" y="5357813"/>
              <a:ext cx="1377950" cy="1500188"/>
            </a:xfrm>
            <a:custGeom>
              <a:rect b="b" l="l" r="r" t="t"/>
              <a:pathLst>
                <a:path extrusionOk="0" h="945" w="868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</p:spPr>
        </p:sp>
      </p:grpSp>
      <p:sp>
        <p:nvSpPr>
          <p:cNvPr id="13" name="Google Shape;13;p12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  <a:defRPr b="0" i="0" sz="4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4" name="Google Shape;14;p12"/>
          <p:cNvSpPr txBox="1"/>
          <p:nvPr>
            <p:ph idx="1" type="body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449580" lvl="0" marL="457200" marR="0" rtl="0" algn="l">
              <a:spcBef>
                <a:spcPts val="480"/>
              </a:spcBef>
              <a:spcAft>
                <a:spcPts val="0"/>
              </a:spcAft>
              <a:buClr>
                <a:srgbClr val="739A28"/>
              </a:buClr>
              <a:buSzPts val="348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-412750" lvl="1" marL="9144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9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-394335" lvl="2" marL="13716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61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-375919" lvl="3" marL="18288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32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-357504" lvl="4" marL="22860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-357504" lvl="5" marL="27432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-357504" lvl="6" marL="32004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-357504" lvl="7" marL="3657600" marR="0" rtl="0" algn="l">
              <a:spcBef>
                <a:spcPts val="600"/>
              </a:spcBef>
              <a:spcAft>
                <a:spcPts val="0"/>
              </a:spcAft>
              <a:buClr>
                <a:srgbClr val="739A28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-357504" lvl="8" marL="4114800" marR="0" rtl="0" algn="l">
              <a:spcBef>
                <a:spcPts val="600"/>
              </a:spcBef>
              <a:spcAft>
                <a:spcPts val="600"/>
              </a:spcAft>
              <a:buClr>
                <a:srgbClr val="739A28"/>
              </a:buClr>
              <a:buSzPts val="203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5" name="Google Shape;15;p12"/>
          <p:cNvSpPr txBox="1"/>
          <p:nvPr>
            <p:ph idx="10" type="dt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6" name="Google Shape;16;p12"/>
          <p:cNvSpPr txBox="1"/>
          <p:nvPr>
            <p:ph idx="11" type="ftr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/>
        </p:txBody>
      </p:sp>
      <p:sp>
        <p:nvSpPr>
          <p:cNvPr id="17" name="Google Shape;17;p12"/>
          <p:cNvSpPr txBox="1"/>
          <p:nvPr>
            <p:ph idx="12" type="sldNum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/>
          <p:nvPr>
            <p:ph type="ctrTitle"/>
          </p:nvPr>
        </p:nvSpPr>
        <p:spPr>
          <a:xfrm>
            <a:off x="685800" y="1073427"/>
            <a:ext cx="7772400" cy="25270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orbel"/>
              <a:buNone/>
            </a:pPr>
            <a:r>
              <a:rPr lang="en-US"/>
              <a:t>Intercropping of Finger Millet and Moong Bean for Agronomical, Nutritional, and Molecular Interventions</a:t>
            </a:r>
            <a:endParaRPr/>
          </a:p>
        </p:txBody>
      </p:sp>
      <p:sp>
        <p:nvSpPr>
          <p:cNvPr id="145" name="Google Shape;145;p1"/>
          <p:cNvSpPr txBox="1"/>
          <p:nvPr>
            <p:ph idx="1" type="subTitle"/>
          </p:nvPr>
        </p:nvSpPr>
        <p:spPr>
          <a:xfrm>
            <a:off x="1580322" y="4383156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2900"/>
              <a:buNone/>
            </a:pPr>
            <a:r>
              <a:rPr lang="en-US" sz="2000"/>
              <a:t>Presented by Nani Kobin</a:t>
            </a:r>
            <a:endParaRPr/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2900"/>
              <a:buNone/>
            </a:pPr>
            <a:r>
              <a:rPr lang="en-US" sz="2000"/>
              <a:t>Department of Agriculture, Himalayan University, Itanagar, A.P., India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Introduction</a:t>
            </a:r>
            <a:endParaRPr/>
          </a:p>
        </p:txBody>
      </p:sp>
      <p:sp>
        <p:nvSpPr>
          <p:cNvPr id="151" name="Google Shape;151;p2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Overview of the research problem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Importance of sustainable agricultural systems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Objectives: Enhance yield and nutritional benefits through optimized intercropping.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Research Problem</a:t>
            </a:r>
            <a:endParaRPr/>
          </a:p>
        </p:txBody>
      </p:sp>
      <p:sp>
        <p:nvSpPr>
          <p:cNvPr id="157" name="Google Shape;157;p3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Challenges in monoculture systems: Soil nutrient depletion, increased water and fertilizer usage.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Alternative cropping strategies are needed to improve sustainability.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Research gap: Limited studies on finger millet and moong intercropping, especially molecular aspects.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Significance of the Study</a:t>
            </a:r>
            <a:endParaRPr/>
          </a:p>
        </p:txBody>
      </p:sp>
      <p:sp>
        <p:nvSpPr>
          <p:cNvPr id="163" name="Google Shape;163;p4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Intercropping improves soil health and yield.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Enhances nutritional profile: Combines benefits of cereals and legumes.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Suitable for semi-arid regions facing food security issues.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/>
              <a:t>        </a:t>
            </a: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Description of Finger Millet</a:t>
            </a:r>
            <a:endParaRPr/>
          </a:p>
        </p:txBody>
      </p:sp>
      <p:sp>
        <p:nvSpPr>
          <p:cNvPr id="169" name="Google Shape;169;p5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Climate: Thrives in warm, semi-arid regions.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Soil: Prefers loamy and sandy soils, pH 5-7.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Yield: 1.5-2.5 tons/ha under rainfed conditions.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Description of M</a:t>
            </a:r>
            <a:r>
              <a:rPr lang="en-US"/>
              <a:t>u</a:t>
            </a: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ng Bean</a:t>
            </a:r>
            <a:endParaRPr/>
          </a:p>
        </p:txBody>
      </p:sp>
      <p:sp>
        <p:nvSpPr>
          <p:cNvPr id="175" name="Google Shape;175;p6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Climate: Grows well in warm climates, 25-35°C.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Soil: Sandy loam to clay loam, pH 6-7.5.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Yield: 0.8-1.5 tons/ha depending on irrigation and management.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Intercropping Strategy</a:t>
            </a:r>
            <a:endParaRPr/>
          </a:p>
        </p:txBody>
      </p:sp>
      <p:sp>
        <p:nvSpPr>
          <p:cNvPr id="181" name="Google Shape;181;p7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Finger </a:t>
            </a:r>
            <a:r>
              <a:rPr lang="en-US"/>
              <a:t>millet’s</a:t>
            </a: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 deep roots access lower soil layers.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M</a:t>
            </a:r>
            <a:r>
              <a:rPr lang="en-US"/>
              <a:t>00</a:t>
            </a: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ng's shallow roots use upper layers and fix nitrogen.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Provides a balanced, nutrient-dense harvest.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/>
              <a:t>              </a:t>
            </a: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Experimental Design</a:t>
            </a:r>
            <a:endParaRPr/>
          </a:p>
        </p:txBody>
      </p:sp>
      <p:sp>
        <p:nvSpPr>
          <p:cNvPr id="187" name="Google Shape;187;p8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Field experiments using Randomized Complete Block Design (RCBD).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Three treatments: Monoculture of each crop and intercropping.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Data collected on agronomical, nutritional, and molecular parameters.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9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Expected Outcomes</a:t>
            </a:r>
            <a:endParaRPr/>
          </a:p>
        </p:txBody>
      </p:sp>
      <p:sp>
        <p:nvSpPr>
          <p:cNvPr id="193" name="Google Shape;193;p9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Higher agronomic efficiency and soil health improvements.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Enhanced nutritional value due to combined cropping.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Understanding of molecular interactions between finger millet and moong.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0"/>
          <p:cNvSpPr txBox="1"/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orbel"/>
              <a:buNone/>
            </a:pPr>
            <a:r>
              <a:rPr lang="en-US"/>
              <a:t>                          </a:t>
            </a:r>
            <a:r>
              <a:rPr lang="en-US" sz="40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Conclusion</a:t>
            </a:r>
            <a:endParaRPr/>
          </a:p>
        </p:txBody>
      </p:sp>
      <p:sp>
        <p:nvSpPr>
          <p:cNvPr id="199" name="Google Shape;199;p10"/>
          <p:cNvSpPr txBox="1"/>
          <p:nvPr>
            <p:ph idx="1" type="body"/>
          </p:nvPr>
        </p:nvSpPr>
        <p:spPr>
          <a:xfrm>
            <a:off x="982133" y="2667000"/>
            <a:ext cx="7704667" cy="3332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85750" lvl="0" marL="285750" rtl="0" algn="l">
              <a:spcBef>
                <a:spcPts val="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Intercropping offers a sustainable strategy for increasing yield and nutritional value.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Promotes better land-use efficiency and soil health.</a:t>
            </a:r>
            <a:endParaRPr/>
          </a:p>
          <a:p>
            <a:pPr indent="-285750" lvl="0" marL="285750" rtl="0" algn="l">
              <a:spcBef>
                <a:spcPts val="1080"/>
              </a:spcBef>
              <a:spcAft>
                <a:spcPts val="0"/>
              </a:spcAft>
              <a:buSzPts val="3480"/>
              <a:buChar char="•"/>
            </a:pPr>
            <a:r>
              <a:rPr lang="en-US" sz="2400" cap="none">
                <a:solidFill>
                  <a:schemeClr val="dk1"/>
                </a:solidFill>
                <a:latin typeface="Corbel"/>
                <a:ea typeface="Corbel"/>
                <a:cs typeface="Corbel"/>
                <a:sym typeface="Corbel"/>
              </a:rPr>
              <a:t>Future research should focus on biofortification and long-term sustainability.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1"/>
          <p:cNvSpPr txBox="1"/>
          <p:nvPr>
            <p:ph idx="1" type="body"/>
          </p:nvPr>
        </p:nvSpPr>
        <p:spPr>
          <a:xfrm>
            <a:off x="1154383" y="1007300"/>
            <a:ext cx="7704600" cy="333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80"/>
              <a:buNone/>
            </a:pPr>
            <a:r>
              <a:rPr lang="en-US"/>
              <a:t>                                       </a:t>
            </a:r>
            <a:r>
              <a:rPr lang="en-US" sz="4400"/>
              <a:t>Thank You</a:t>
            </a:r>
            <a:endParaRPr sz="4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Parallax">
  <a:themeElements>
    <a:clrScheme name="Green Yellow">
      <a:dk1>
        <a:srgbClr val="000000"/>
      </a:dk1>
      <a:lt1>
        <a:srgbClr val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>LENOVO</dc:creator>
</cp:coreProperties>
</file>