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1" r:id="rId2"/>
    <p:sldId id="2562" r:id="rId3"/>
    <p:sldId id="2563" r:id="rId4"/>
    <p:sldId id="2564" r:id="rId5"/>
    <p:sldId id="2565" r:id="rId6"/>
    <p:sldId id="2566" r:id="rId7"/>
    <p:sldId id="2567" r:id="rId8"/>
    <p:sldId id="2568" r:id="rId9"/>
    <p:sldId id="2569" r:id="rId10"/>
    <p:sldId id="2570" r:id="rId11"/>
    <p:sldId id="257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Artificial Intelligence as a Research Tool in Solar Module Reliability Analysis" id="{65EF9D61-7F1A-4B1D-B5E8-98B9CDE85BFA}">
          <p14:sldIdLst>
            <p14:sldId id="2561"/>
          </p14:sldIdLst>
        </p14:section>
        <p14:section name="Artificial Intelligence as a Research Tool in Solar Module Reliability Analysis" id="{76B461BD-0413-4E68-A4F1-02C73C3739B6}">
          <p14:sldIdLst>
            <p14:sldId id="2562"/>
            <p14:sldId id="2563"/>
            <p14:sldId id="2564"/>
            <p14:sldId id="2565"/>
            <p14:sldId id="2566"/>
            <p14:sldId id="2567"/>
            <p14:sldId id="2568"/>
            <p14:sldId id="2569"/>
            <p14:sldId id="2570"/>
            <p14:sldId id="257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4F7555-65BD-D8C5-C0FD-FC2FEDB8C2D9}" v="32" dt="2026-02-13T07:41:08.3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87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772B17-7213-498A-B0A4-723B701A9E61}" type="datetimeFigureOut">
              <a:t>2/13/2026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FF575B-25E7-4347-BDD1-380E7F7EAB18}" type="slidenum">
              <a:t>‹#›</a:t>
            </a:fld>
            <a:endParaRPr lang="en-US"/>
          </a:p>
        </p:txBody>
      </p:sp>
    </p:spTree>
    <p:extLst>
      <p:ext uri="{BB962C8B-B14F-4D97-AF65-F5344CB8AC3E}">
        <p14:creationId xmlns:p14="http://schemas.microsoft.com/office/powerpoint/2010/main" val="2681561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0AFF8544-6CCD-4B56-A513-40F94C85D55C}" type="slidenum">
              <a:t>1</a:t>
            </a:fld>
            <a:endParaRPr lang="en-US"/>
          </a:p>
        </p:txBody>
      </p:sp>
    </p:spTree>
    <p:extLst>
      <p:ext uri="{BB962C8B-B14F-4D97-AF65-F5344CB8AC3E}">
        <p14:creationId xmlns:p14="http://schemas.microsoft.com/office/powerpoint/2010/main" val="3868340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Title Slide, Introduction, Background &amp; Related Work, IEC vs AI Testing, AI in Accelerated Testing, Power Degradation Prediction, Workflow, ESG Impact, Conclusion</a:t>
            </a:r>
          </a:p>
        </p:txBody>
      </p:sp>
      <p:sp>
        <p:nvSpPr>
          <p:cNvPr id="4" name="Slide Number Placeholder 3"/>
          <p:cNvSpPr>
            <a:spLocks noGrp="1"/>
          </p:cNvSpPr>
          <p:nvPr>
            <p:ph type="sldNum" sz="quarter" idx="5"/>
          </p:nvPr>
        </p:nvSpPr>
        <p:spPr/>
        <p:txBody>
          <a:bodyPr/>
          <a:lstStyle/>
          <a:p>
            <a:fld id="{0AFF8544-6CCD-4B56-A513-40F94C85D55C}" type="slidenum">
              <a:t>2</a:t>
            </a:fld>
            <a:endParaRPr lang="en-US"/>
          </a:p>
        </p:txBody>
      </p:sp>
    </p:spTree>
    <p:extLst>
      <p:ext uri="{BB962C8B-B14F-4D97-AF65-F5344CB8AC3E}">
        <p14:creationId xmlns:p14="http://schemas.microsoft.com/office/powerpoint/2010/main" val="4090487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introduces the presentation titled “Artificial Intelligence as a Research Tool in Solar Module Reliability Analysis,” authored by Rahul Kumar from Vikrant University Gwalior. It establishes the context of the research, highlighting how solar photovoltaic modules are expected to function reliably for up to 25–30 years while facing multiple environmental and operational stress factors. This title frame sets the stage for discussing the evolution from traditional IEC-based reliability assessment methods to modern AI-driven approaches that enable predictive maintenance, improved degradation modeling, and enhanced failure detection. By providing the research title and author credentials, the slide orients the audience toward the academic and technical depth of the topic. The title also cues the conference-style tone of the presentation, preparing the audience for a structured analysis, data-driven insights, and diagram-supported explanations that follow.</a:t>
            </a:r>
          </a:p>
        </p:txBody>
      </p:sp>
      <p:sp>
        <p:nvSpPr>
          <p:cNvPr id="4" name="Slide Number Placeholder 3"/>
          <p:cNvSpPr>
            <a:spLocks noGrp="1"/>
          </p:cNvSpPr>
          <p:nvPr>
            <p:ph type="sldNum" sz="quarter" idx="5"/>
          </p:nvPr>
        </p:nvSpPr>
        <p:spPr/>
        <p:txBody>
          <a:bodyPr/>
          <a:lstStyle/>
          <a:p>
            <a:fld id="{0AFF8544-6CCD-4B56-A513-40F94C85D55C}" type="slidenum">
              <a:t>3</a:t>
            </a:fld>
            <a:endParaRPr lang="en-US"/>
          </a:p>
        </p:txBody>
      </p:sp>
    </p:spTree>
    <p:extLst>
      <p:ext uri="{BB962C8B-B14F-4D97-AF65-F5344CB8AC3E}">
        <p14:creationId xmlns:p14="http://schemas.microsoft.com/office/powerpoint/2010/main" val="74981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introduction provides a foundational overview of the environmental, mechanical, electrical, and photonic stressors affecting photovoltaic modules throughout their 25–30 year operational life. These stressors include temperature cycling, humidity ingress, ultraviolet exposure, mechanical loading, and bias-induced stresses, all of which interact in nonlinear ways under real-world conditions. Traditional IEC 61215/61730 accelerated testing protocols rely on sequential or single-stress frameworks that often fail to replicate these coupled interactions, limiting their ability to predict long-term performance outcomes. Artificial Intelligence (AI) enhances reliability research by learning stress–response relationships directly from multimodal datasets, such as environmental profiles, IV curves, EL/IR imaging, and material descriptors. This slide elaborates on how AI enables early failure prediction, multi-stress interaction modeling, and time-compressed test designs, thereby improving the correlation between accelerated testing and real-world degradation. It also introduces the motivation behind integrating AI into reliability workflows to transition from reactive diagnostics to predictive, mechanism-aware maintenance strategies.</a:t>
            </a:r>
          </a:p>
        </p:txBody>
      </p:sp>
      <p:sp>
        <p:nvSpPr>
          <p:cNvPr id="4" name="Slide Number Placeholder 3"/>
          <p:cNvSpPr>
            <a:spLocks noGrp="1"/>
          </p:cNvSpPr>
          <p:nvPr>
            <p:ph type="sldNum" sz="quarter" idx="5"/>
          </p:nvPr>
        </p:nvSpPr>
        <p:spPr/>
        <p:txBody>
          <a:bodyPr/>
          <a:lstStyle/>
          <a:p>
            <a:fld id="{0AFF8544-6CCD-4B56-A513-40F94C85D55C}" type="slidenum">
              <a:t>4</a:t>
            </a:fld>
            <a:endParaRPr lang="en-US"/>
          </a:p>
        </p:txBody>
      </p:sp>
    </p:spTree>
    <p:extLst>
      <p:ext uri="{BB962C8B-B14F-4D97-AF65-F5344CB8AC3E}">
        <p14:creationId xmlns:p14="http://schemas.microsoft.com/office/powerpoint/2010/main" val="258002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section reviews the body of research on AI applications in photovoltaic system performance forecasting, reliability assessment, and fault detection. Several studies highlight the importance of multimodal datasets—including IV curves, thermal/infrared images, electroluminescence scans, and long-term environmental logs—in enabling accurate predictive modeling. A significant challenge noted in literature is the scarcity of publicly available labeled fault datasets, which limits generalization of machine learning models across climates, module architectures, and stress conditions. The slide also discusses the established role of ML models such as Random Forest, XGBoost, and Artificial Neural Networks for regression tasks, as well as Convolutional Neural Networks and LSTM architectures for image and time-series analysis. Institutional programs such as NREL’s C-AST (Combined Accelerated Stress Testing) offer high-quality datasets that improve training quality. By contextualizing existing research, the slide underscores the need for AI-driven reliability tools that account for both physical degradation mechanisms and observed performance behaviors across diverse datasets.</a:t>
            </a:r>
          </a:p>
        </p:txBody>
      </p:sp>
      <p:sp>
        <p:nvSpPr>
          <p:cNvPr id="4" name="Slide Number Placeholder 3"/>
          <p:cNvSpPr>
            <a:spLocks noGrp="1"/>
          </p:cNvSpPr>
          <p:nvPr>
            <p:ph type="sldNum" sz="quarter" idx="5"/>
          </p:nvPr>
        </p:nvSpPr>
        <p:spPr/>
        <p:txBody>
          <a:bodyPr/>
          <a:lstStyle/>
          <a:p>
            <a:fld id="{0AFF8544-6CCD-4B56-A513-40F94C85D55C}" type="slidenum">
              <a:t>5</a:t>
            </a:fld>
            <a:endParaRPr lang="en-US"/>
          </a:p>
        </p:txBody>
      </p:sp>
    </p:spTree>
    <p:extLst>
      <p:ext uri="{BB962C8B-B14F-4D97-AF65-F5344CB8AC3E}">
        <p14:creationId xmlns:p14="http://schemas.microsoft.com/office/powerpoint/2010/main" val="4002286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presents a comparative analysis between traditional IEC-based reliability testing and AI-augmented accelerated testing. IEC frameworks rely on fixed, single-stressor or sequential-stressor protocols and aim primarily for qualification and safety compliance rather than detailed degradation modeling. In contrast, AI-based testing supports simultaneous multistress profiling that better reflects field conditions. AI enables early detection of microcracks, PID onset, solder fatigue, and encapsulant degradation using EL/IR imaging combined with machine learning. The content also highlights time-efficiency gains, where AI reduces overall test duration by 30–50% by identifying early signatures of degradation that precede measurable power loss. Additionally, AI-based methods offer continuous insight and predictive outputs—such as expected power-loss trajectories—rather than simple pass/fail results. This slide emphasizes that IEC testing qualifies products, whereas AI testing qualifies understanding by revealing root causes and providing real-time feedback for design improvement.</a:t>
            </a:r>
          </a:p>
        </p:txBody>
      </p:sp>
      <p:sp>
        <p:nvSpPr>
          <p:cNvPr id="4" name="Slide Number Placeholder 3"/>
          <p:cNvSpPr>
            <a:spLocks noGrp="1"/>
          </p:cNvSpPr>
          <p:nvPr>
            <p:ph type="sldNum" sz="quarter" idx="5"/>
          </p:nvPr>
        </p:nvSpPr>
        <p:spPr/>
        <p:txBody>
          <a:bodyPr/>
          <a:lstStyle/>
          <a:p>
            <a:fld id="{0AFF8544-6CCD-4B56-A513-40F94C85D55C}" type="slidenum">
              <a:t>6</a:t>
            </a:fld>
            <a:endParaRPr lang="en-US"/>
          </a:p>
        </p:txBody>
      </p:sp>
    </p:spTree>
    <p:extLst>
      <p:ext uri="{BB962C8B-B14F-4D97-AF65-F5344CB8AC3E}">
        <p14:creationId xmlns:p14="http://schemas.microsoft.com/office/powerpoint/2010/main" val="1212291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explains the role of AI in creating intelligent, mechanism-aware accelerated testing frameworks for photovoltaic modules. AI-driven stress design allows optimization of environmental and electrical load sequences to accelerate specific degradation mechanisms more efficiently. Through lab–field mapping, supervised learning models correlate early laboratory signatures—such as EL pattern evolution, leakage current trends, or series resistance changes—with long-term field performance. This reduces reliance on fixed activation energy models and improves climate-specific lifetime estimations. Early failure recognition is emphasized, showing how AI detects microcracks, delamination, and PID before noticeable power loss occurs, enabling earlier decision-making in materials, lamination stack, and circuit design. The slide also covers closed-loop system design: AI continuously feeds degradation predictions back into R&amp;D workflows, allowing rapid iteration in encapsulant selection (EVA/POE), module architecture, and test sequencing. This accelerates innovation toward reliability-aware module development.</a:t>
            </a:r>
          </a:p>
        </p:txBody>
      </p:sp>
      <p:sp>
        <p:nvSpPr>
          <p:cNvPr id="4" name="Slide Number Placeholder 3"/>
          <p:cNvSpPr>
            <a:spLocks noGrp="1"/>
          </p:cNvSpPr>
          <p:nvPr>
            <p:ph type="sldNum" sz="quarter" idx="5"/>
          </p:nvPr>
        </p:nvSpPr>
        <p:spPr/>
        <p:txBody>
          <a:bodyPr/>
          <a:lstStyle/>
          <a:p>
            <a:fld id="{0AFF8544-6CCD-4B56-A513-40F94C85D55C}" type="slidenum">
              <a:t>7</a:t>
            </a:fld>
            <a:endParaRPr lang="en-US"/>
          </a:p>
        </p:txBody>
      </p:sp>
    </p:spTree>
    <p:extLst>
      <p:ext uri="{BB962C8B-B14F-4D97-AF65-F5344CB8AC3E}">
        <p14:creationId xmlns:p14="http://schemas.microsoft.com/office/powerpoint/2010/main" val="3925186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section details how AI models predict power degradation in photovoltaic modules by processing multidomain input features such as environmental histories (temperature, humidity, UV exposure), electrical parameters (Voc, Isc, resistance values), material characteristics (encapsulant type, moisture barrier properties), and image-derived features from EL/IR scans. AI regression models—including Random Forest, ANN, and XGBoost—learn nonlinear relationships between stress histories and degradation pathways, while temporal models such as LSTMs and Transformers capture seasonal variations and dynamic behaviors that influence degradation rates. Physics-informed machine learning approaches integrate principles from Arrhenius thermal degradation, moisture ingress modeling, and diffusion mechanisms to improve long-term extrapolations. The slide elaborates on the interpretability of these models, showing that feature importance maps can reveal mechanisms such as solder joint fatigue or encapsulant browning. The output includes predicted ΔP/P, remaining useful life (RUL), and uncertainty ranges that guide warranty planning and maintenance action scheduling.</a:t>
            </a:r>
          </a:p>
        </p:txBody>
      </p:sp>
      <p:sp>
        <p:nvSpPr>
          <p:cNvPr id="4" name="Slide Number Placeholder 3"/>
          <p:cNvSpPr>
            <a:spLocks noGrp="1"/>
          </p:cNvSpPr>
          <p:nvPr>
            <p:ph type="sldNum" sz="quarter" idx="5"/>
          </p:nvPr>
        </p:nvSpPr>
        <p:spPr/>
        <p:txBody>
          <a:bodyPr/>
          <a:lstStyle/>
          <a:p>
            <a:fld id="{0AFF8544-6CCD-4B56-A513-40F94C85D55C}" type="slidenum">
              <a:t>8</a:t>
            </a:fld>
            <a:endParaRPr lang="en-US"/>
          </a:p>
        </p:txBody>
      </p:sp>
    </p:spTree>
    <p:extLst>
      <p:ext uri="{BB962C8B-B14F-4D97-AF65-F5344CB8AC3E}">
        <p14:creationId xmlns:p14="http://schemas.microsoft.com/office/powerpoint/2010/main" val="1363394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provides a complete workflow for AI-enabled accelerated testing. It begins with Combined Accelerated Stress Testing (C-AST), applying multiparameter stress combinations such as temperature, relative humidity, UV radiation, and electrical bias. Multi-modal data collection follows, incorporating IV curves, EL/IR imaging, leakage current measurements, and real-time environmental logging. AI models—including degradation regressors, failure classifiers, and time-series predictors—process the collected data to generate outputs such as predicted power-loss trajectories, failure mode attribution, and remaining useful life. The final stage involves design and test feedback, where insights inform encapsulant selection, stress sequencing optimization, bill-of-materials refinement, and warranty modeling. The slide includes a visual diagram consisting of rounded rectangular blocks representing C-AST, data capture, and AI modeling, connected by directional arrows, providing a clear, conference-style illustration of the workflow.</a:t>
            </a:r>
          </a:p>
        </p:txBody>
      </p:sp>
      <p:sp>
        <p:nvSpPr>
          <p:cNvPr id="4" name="Slide Number Placeholder 3"/>
          <p:cNvSpPr>
            <a:spLocks noGrp="1"/>
          </p:cNvSpPr>
          <p:nvPr>
            <p:ph type="sldNum" sz="quarter" idx="5"/>
          </p:nvPr>
        </p:nvSpPr>
        <p:spPr/>
        <p:txBody>
          <a:bodyPr/>
          <a:lstStyle/>
          <a:p>
            <a:fld id="{0AFF8544-6CCD-4B56-A513-40F94C85D55C}" type="slidenum">
              <a:t>9</a:t>
            </a:fld>
            <a:endParaRPr lang="en-US"/>
          </a:p>
        </p:txBody>
      </p:sp>
    </p:spTree>
    <p:extLst>
      <p:ext uri="{BB962C8B-B14F-4D97-AF65-F5344CB8AC3E}">
        <p14:creationId xmlns:p14="http://schemas.microsoft.com/office/powerpoint/2010/main" val="877886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outlines the environmental, social, and governance (ESG) impacts of AI-augmented reliability testing. Environmentally, AI enables time-compressed testing and targeted stress sequencing, reducing energy consumption in test chambers and minimizing material waste from overtesting or premature discarding of modules. More accurate lifetime predictions reduce the frequency of field replacements, improving overall lifecycle sustainability. Socially, improved reliability reduces the risk of safety incidents such as electrical faults or thermal hotspots in deployed systems. It also supports workforce development by introducing data-driven reliability engineering roles. From a governance perspective, AI enhances traceability and transparency by generating detailed datasets and uncertainty quantification associated with predictive models. This strengthens supplier audits, warranty assessments, and bankability evaluations. Programs like NREL’s fleet analytics initiatives provide frameworks for benchmarking these models, promoting global best practices in photovoltaic reliability governance.</a:t>
            </a:r>
          </a:p>
        </p:txBody>
      </p:sp>
      <p:sp>
        <p:nvSpPr>
          <p:cNvPr id="4" name="Slide Number Placeholder 3"/>
          <p:cNvSpPr>
            <a:spLocks noGrp="1"/>
          </p:cNvSpPr>
          <p:nvPr>
            <p:ph type="sldNum" sz="quarter" idx="5"/>
          </p:nvPr>
        </p:nvSpPr>
        <p:spPr/>
        <p:txBody>
          <a:bodyPr/>
          <a:lstStyle/>
          <a:p>
            <a:fld id="{0AFF8544-6CCD-4B56-A513-40F94C85D55C}" type="slidenum">
              <a:t>10</a:t>
            </a:fld>
            <a:endParaRPr lang="en-US"/>
          </a:p>
        </p:txBody>
      </p:sp>
    </p:spTree>
    <p:extLst>
      <p:ext uri="{BB962C8B-B14F-4D97-AF65-F5344CB8AC3E}">
        <p14:creationId xmlns:p14="http://schemas.microsoft.com/office/powerpoint/2010/main" val="1656808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conclusion summarizes the key insights of the presentation, emphasizing that AI does not replace traditional IEC reliability testing but instead augments it by adding predictive, mechanism-aware analysis capabilities. AI bridges laboratory accelerated testing with real-world field degradation through multimodal data integration, enabling earlier detection of failure mechanisms and more accurate long-term performance forecasting. The slide recommends actionable steps for implementing AI-enabled reliability workflows: instrumenting accelerated tests for comprehensive data capture, using validated machine learning baselines with physics constraints, calibrating models across varying climates and materials (such as EVA, POE, and A-POE encapsulants), and instituting robust governance frameworks for dataset versioning and model drift. By adopting these strategies, stakeholders can achieve more durable solar modules, stronger warranty structures, improved ESG performance, and enhanced bankability in the renewable energy market.</a:t>
            </a:r>
          </a:p>
        </p:txBody>
      </p:sp>
      <p:sp>
        <p:nvSpPr>
          <p:cNvPr id="4" name="Slide Number Placeholder 3"/>
          <p:cNvSpPr>
            <a:spLocks noGrp="1"/>
          </p:cNvSpPr>
          <p:nvPr>
            <p:ph type="sldNum" sz="quarter" idx="5"/>
          </p:nvPr>
        </p:nvSpPr>
        <p:spPr/>
        <p:txBody>
          <a:bodyPr/>
          <a:lstStyle/>
          <a:p>
            <a:fld id="{0AFF8544-6CCD-4B56-A513-40F94C85D55C}" type="slidenum">
              <a:t>11</a:t>
            </a:fld>
            <a:endParaRPr lang="en-US"/>
          </a:p>
        </p:txBody>
      </p:sp>
    </p:spTree>
    <p:extLst>
      <p:ext uri="{BB962C8B-B14F-4D97-AF65-F5344CB8AC3E}">
        <p14:creationId xmlns:p14="http://schemas.microsoft.com/office/powerpoint/2010/main" val="39915337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p:bg>
      <p:bgPr>
        <a:solidFill>
          <a:schemeClr val="bg2"/>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6789" y="-1"/>
            <a:ext cx="12192001" cy="6858000"/>
          </a:xfrm>
          <a:blipFill>
            <a:blip r:embed="rId2">
              <a:alphaModFix amt="70000"/>
            </a:blip>
            <a:stretch>
              <a:fillRect/>
            </a:stretch>
          </a:blipFill>
        </p:spPr>
        <p:txBody>
          <a:bodyPr/>
          <a:lstStyle>
            <a:lvl1pPr>
              <a:defRPr/>
            </a:lvl1pPr>
          </a:lstStyle>
          <a:p>
            <a:r>
              <a:rPr lang="en-US"/>
              <a:t>   </a:t>
            </a:r>
          </a:p>
        </p:txBody>
      </p:sp>
      <p:sp>
        <p:nvSpPr>
          <p:cNvPr id="6" name="Title 5">
            <a:extLst>
              <a:ext uri="{FF2B5EF4-FFF2-40B4-BE49-F238E27FC236}">
                <a16:creationId xmlns:a16="http://schemas.microsoft.com/office/drawing/2014/main" id="{F7DA815B-BFAB-3E8D-D7E1-E7F9DE0A7703}"/>
              </a:ext>
            </a:extLst>
          </p:cNvPr>
          <p:cNvSpPr>
            <a:spLocks noGrp="1"/>
          </p:cNvSpPr>
          <p:nvPr>
            <p:ph type="title"/>
          </p:nvPr>
        </p:nvSpPr>
        <p:spPr>
          <a:xfrm>
            <a:off x="0" y="-1"/>
            <a:ext cx="6096000" cy="6857999"/>
          </a:xfrm>
          <a:gradFill>
            <a:gsLst>
              <a:gs pos="86000">
                <a:schemeClr val="accent4">
                  <a:lumMod val="50000"/>
                  <a:alpha val="95000"/>
                </a:schemeClr>
              </a:gs>
              <a:gs pos="100000">
                <a:schemeClr val="bg2">
                  <a:alpha val="90000"/>
                </a:schemeClr>
              </a:gs>
              <a:gs pos="42000">
                <a:srgbClr val="161824">
                  <a:alpha val="20000"/>
                </a:srgbClr>
              </a:gs>
              <a:gs pos="18000">
                <a:schemeClr val="bg2">
                  <a:lumMod val="90000"/>
                  <a:lumOff val="10000"/>
                  <a:alpha val="0"/>
                </a:schemeClr>
              </a:gs>
            </a:gsLst>
            <a:lin ang="11400000" scaled="0"/>
          </a:gradFill>
        </p:spPr>
        <p:txBody>
          <a:bodyPr lIns="365760" tIns="822960" rIns="914400" bIns="2286000" anchor="t"/>
          <a:lstStyle>
            <a:lvl1pPr>
              <a:defRPr sz="5000"/>
            </a:lvl1pPr>
          </a:lstStyle>
          <a:p>
            <a:r>
              <a:rPr lang="en-US"/>
              <a:t>Click to edit Master title style</a:t>
            </a:r>
          </a:p>
        </p:txBody>
      </p:sp>
      <p:sp>
        <p:nvSpPr>
          <p:cNvPr id="15" name="Subtitle 2">
            <a:extLst>
              <a:ext uri="{FF2B5EF4-FFF2-40B4-BE49-F238E27FC236}">
                <a16:creationId xmlns:a16="http://schemas.microsoft.com/office/drawing/2014/main" id="{57758407-B9B8-FC90-BBF1-B9013F196E21}"/>
              </a:ext>
            </a:extLst>
          </p:cNvPr>
          <p:cNvSpPr>
            <a:spLocks noGrp="1"/>
          </p:cNvSpPr>
          <p:nvPr>
            <p:ph type="subTitle" idx="1"/>
          </p:nvPr>
        </p:nvSpPr>
        <p:spPr>
          <a:xfrm>
            <a:off x="0" y="2401889"/>
            <a:ext cx="6096000" cy="4456112"/>
          </a:xfrm>
          <a:gradFill>
            <a:gsLst>
              <a:gs pos="35000">
                <a:schemeClr val="bg2">
                  <a:alpha val="32000"/>
                </a:schemeClr>
              </a:gs>
              <a:gs pos="56000">
                <a:schemeClr val="accent6">
                  <a:alpha val="0"/>
                </a:schemeClr>
              </a:gs>
              <a:gs pos="8000">
                <a:schemeClr val="bg2"/>
              </a:gs>
              <a:gs pos="22000">
                <a:schemeClr val="bg2">
                  <a:alpha val="67000"/>
                </a:schemeClr>
              </a:gs>
            </a:gsLst>
            <a:path path="circle">
              <a:fillToRect t="100000" r="100000"/>
            </a:path>
          </a:gradFill>
        </p:spPr>
        <p:txBody>
          <a:bodyPr vert="horz" lIns="393192" tIns="457200" rIns="274320" bIns="731520" rtlCol="0" anchor="b">
            <a:normAutofit/>
          </a:bodyPr>
          <a:lstStyle>
            <a:lvl1pPr marL="0" indent="0">
              <a:buNone/>
              <a:defRPr lang="en-US" sz="1400" dirty="0"/>
            </a:lvl1pPr>
          </a:lstStyle>
          <a:p>
            <a:pPr lvl="0"/>
            <a:r>
              <a:rPr lang="en-US"/>
              <a:t>Click to edit Master subtitle style</a:t>
            </a:r>
          </a:p>
        </p:txBody>
      </p:sp>
      <p:sp>
        <p:nvSpPr>
          <p:cNvPr id="11" name="Date Placeholder 10">
            <a:extLst>
              <a:ext uri="{FF2B5EF4-FFF2-40B4-BE49-F238E27FC236}">
                <a16:creationId xmlns:a16="http://schemas.microsoft.com/office/drawing/2014/main" id="{A03BE6F4-76AC-1913-6858-8449FC30A22C}"/>
              </a:ext>
            </a:extLst>
          </p:cNvPr>
          <p:cNvSpPr>
            <a:spLocks noGrp="1"/>
          </p:cNvSpPr>
          <p:nvPr>
            <p:ph type="dt" sz="half" idx="14"/>
          </p:nvPr>
        </p:nvSpPr>
        <p:spPr/>
        <p:txBody>
          <a:bodyPr/>
          <a:lstStyle/>
          <a:p>
            <a:fld id="{7DA2CEDE-2AB4-4FB8-9551-E0AA4222B1A3}" type="datetime1">
              <a:rPr lang="en-US" smtClean="0"/>
              <a:t>2/13/2026</a:t>
            </a:fld>
            <a:endParaRPr lang="en-US"/>
          </a:p>
        </p:txBody>
      </p:sp>
      <p:sp>
        <p:nvSpPr>
          <p:cNvPr id="12" name="Footer Placeholder 11">
            <a:extLst>
              <a:ext uri="{FF2B5EF4-FFF2-40B4-BE49-F238E27FC236}">
                <a16:creationId xmlns:a16="http://schemas.microsoft.com/office/drawing/2014/main" id="{3A959F0E-1234-A029-DD14-0642D1457559}"/>
              </a:ext>
            </a:extLst>
          </p:cNvPr>
          <p:cNvSpPr>
            <a:spLocks noGrp="1"/>
          </p:cNvSpPr>
          <p:nvPr>
            <p:ph type="ftr" sz="quarter" idx="15"/>
          </p:nvPr>
        </p:nvSpPr>
        <p:spPr/>
        <p:txBody>
          <a:bodyPr/>
          <a:lstStyle/>
          <a:p>
            <a:r>
              <a:rPr lang="en-US"/>
              <a:t>Sample Footer Text</a:t>
            </a:r>
          </a:p>
        </p:txBody>
      </p:sp>
      <p:sp>
        <p:nvSpPr>
          <p:cNvPr id="14" name="Slide Number Placeholder 13">
            <a:extLst>
              <a:ext uri="{FF2B5EF4-FFF2-40B4-BE49-F238E27FC236}">
                <a16:creationId xmlns:a16="http://schemas.microsoft.com/office/drawing/2014/main" id="{42107F04-5566-3CCB-8B23-B8B3ECBA5457}"/>
              </a:ext>
            </a:extLst>
          </p:cNvPr>
          <p:cNvSpPr>
            <a:spLocks noGrp="1"/>
          </p:cNvSpPr>
          <p:nvPr>
            <p:ph type="sldNum" sz="quarter" idx="16"/>
          </p:nvPr>
        </p:nvSpPr>
        <p:spPr/>
        <p:txBody>
          <a:bodyPr/>
          <a:lstStyle/>
          <a:p>
            <a:fld id="{5E0677F5-4A8A-4BF1-96BE-3BAE8FBAFE2E}" type="slidenum">
              <a:rPr lang="en-US" smtClean="0"/>
              <a:pPr/>
              <a:t>‹#›</a:t>
            </a:fld>
            <a:endParaRPr lang="en-US"/>
          </a:p>
        </p:txBody>
      </p:sp>
    </p:spTree>
    <p:extLst>
      <p:ext uri="{BB962C8B-B14F-4D97-AF65-F5344CB8AC3E}">
        <p14:creationId xmlns:p14="http://schemas.microsoft.com/office/powerpoint/2010/main" val="1688034620"/>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22282"/>
            <a:ext cx="9830017" cy="731520"/>
          </a:xfrm>
        </p:spPr>
        <p:txBody>
          <a:bodyPr anchor="b">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80EE6BAA-0080-49BB-A5F6-D96B22DFE410}" type="datetime1">
              <a:rPr lang="en-US" smtClean="0"/>
              <a:t>2/13/2026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2" y="2011680"/>
            <a:ext cx="11402568" cy="438912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F14132CA-3777-075A-ECC4-B9DEFA9B3CEB}"/>
              </a:ext>
            </a:extLst>
          </p:cNvPr>
          <p:cNvCxnSpPr>
            <a:cxnSpLocks/>
          </p:cNvCxnSpPr>
          <p:nvPr/>
        </p:nvCxnSpPr>
        <p:spPr>
          <a:xfrm flipH="1">
            <a:off x="394716" y="1704836"/>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2789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2">
    <p:bg>
      <p:bgPr>
        <a:solidFill>
          <a:schemeClr val="bg2"/>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12188952" cy="6858000"/>
          </a:xfrm>
          <a:blipFill>
            <a:blip r:embed="rId2">
              <a:alphaModFix amt="70000"/>
            </a:blip>
            <a:stretch>
              <a:fillRect l="1" r="-18789"/>
            </a:stretch>
          </a:blipFill>
        </p:spPr>
        <p:txBody>
          <a:bodyPr/>
          <a:lstStyle>
            <a:lvl1pPr>
              <a:defRPr/>
            </a:lvl1pPr>
          </a:lstStyle>
          <a:p>
            <a:r>
              <a:rPr lang="en-US"/>
              <a:t>   </a:t>
            </a:r>
          </a:p>
        </p:txBody>
      </p:sp>
      <p:sp>
        <p:nvSpPr>
          <p:cNvPr id="5" name="Title 4">
            <a:extLst>
              <a:ext uri="{FF2B5EF4-FFF2-40B4-BE49-F238E27FC236}">
                <a16:creationId xmlns:a16="http://schemas.microsoft.com/office/drawing/2014/main" id="{DD95CC36-AD95-97AF-0B3C-4CA25FF5420C}"/>
              </a:ext>
            </a:extLst>
          </p:cNvPr>
          <p:cNvSpPr>
            <a:spLocks noGrp="1"/>
          </p:cNvSpPr>
          <p:nvPr>
            <p:ph type="title"/>
          </p:nvPr>
        </p:nvSpPr>
        <p:spPr>
          <a:xfrm>
            <a:off x="0" y="3671046"/>
            <a:ext cx="12188952" cy="3186953"/>
          </a:xfrm>
          <a:gradFill>
            <a:gsLst>
              <a:gs pos="56000">
                <a:schemeClr val="bg2">
                  <a:alpha val="71000"/>
                </a:schemeClr>
              </a:gs>
              <a:gs pos="82000">
                <a:schemeClr val="bg2"/>
              </a:gs>
              <a:gs pos="16000">
                <a:schemeClr val="accent4">
                  <a:alpha val="0"/>
                </a:schemeClr>
              </a:gs>
            </a:gsLst>
            <a:lin ang="5400000" scaled="0"/>
          </a:gradFill>
        </p:spPr>
        <p:txBody>
          <a:bodyPr lIns="365760" tIns="91440" rIns="457200" bIns="1005840"/>
          <a:lstStyle>
            <a:lvl1pPr>
              <a:defRPr sz="5000"/>
            </a:lvl1pPr>
          </a:lstStyle>
          <a:p>
            <a:r>
              <a:rPr lang="en-US"/>
              <a:t>Click to edit Master title style</a:t>
            </a:r>
          </a:p>
        </p:txBody>
      </p:sp>
      <p:sp>
        <p:nvSpPr>
          <p:cNvPr id="14" name="Subtitle 2">
            <a:extLst>
              <a:ext uri="{FF2B5EF4-FFF2-40B4-BE49-F238E27FC236}">
                <a16:creationId xmlns:a16="http://schemas.microsoft.com/office/drawing/2014/main" id="{E3BCE92C-E876-D640-79C7-9E2EE54A7517}"/>
              </a:ext>
            </a:extLst>
          </p:cNvPr>
          <p:cNvSpPr>
            <a:spLocks noGrp="1"/>
          </p:cNvSpPr>
          <p:nvPr>
            <p:ph type="subTitle" idx="1"/>
          </p:nvPr>
        </p:nvSpPr>
        <p:spPr>
          <a:xfrm>
            <a:off x="0" y="5770529"/>
            <a:ext cx="12192000" cy="1087471"/>
          </a:xfrm>
          <a:gradFill>
            <a:gsLst>
              <a:gs pos="29000">
                <a:schemeClr val="bg2">
                  <a:alpha val="0"/>
                </a:schemeClr>
              </a:gs>
              <a:gs pos="47000">
                <a:schemeClr val="accent4">
                  <a:lumMod val="50000"/>
                  <a:alpha val="0"/>
                </a:schemeClr>
              </a:gs>
              <a:gs pos="100000">
                <a:schemeClr val="accent3">
                  <a:lumMod val="60000"/>
                  <a:lumOff val="40000"/>
                </a:schemeClr>
              </a:gs>
            </a:gsLst>
            <a:lin ang="5160000" scaled="0"/>
          </a:gradFill>
        </p:spPr>
        <p:txBody>
          <a:bodyPr vert="horz" lIns="393192" tIns="457200" rIns="274320" bIns="731520" rtlCol="0" anchor="b">
            <a:noAutofit/>
          </a:bodyPr>
          <a:lstStyle>
            <a:lvl1pPr marL="0" indent="0">
              <a:buNone/>
              <a:defRPr lang="en-US" sz="1400" dirty="0"/>
            </a:lvl1pPr>
          </a:lstStyle>
          <a:p>
            <a:pPr lvl="0"/>
            <a:r>
              <a:rPr lang="en-US"/>
              <a:t>Click to edit Master subtitle style</a:t>
            </a:r>
          </a:p>
        </p:txBody>
      </p:sp>
      <p:sp>
        <p:nvSpPr>
          <p:cNvPr id="7" name="Date Placeholder 6">
            <a:extLst>
              <a:ext uri="{FF2B5EF4-FFF2-40B4-BE49-F238E27FC236}">
                <a16:creationId xmlns:a16="http://schemas.microsoft.com/office/drawing/2014/main" id="{0F001462-21CF-5988-0554-7DB1C494B04E}"/>
              </a:ext>
            </a:extLst>
          </p:cNvPr>
          <p:cNvSpPr>
            <a:spLocks noGrp="1"/>
          </p:cNvSpPr>
          <p:nvPr>
            <p:ph type="dt" sz="half" idx="14"/>
          </p:nvPr>
        </p:nvSpPr>
        <p:spPr>
          <a:xfrm>
            <a:off x="301752" y="210312"/>
            <a:ext cx="3447355" cy="365760"/>
          </a:xfrm>
        </p:spPr>
        <p:txBody>
          <a:bodyPr/>
          <a:lstStyle/>
          <a:p>
            <a:fld id="{21560963-1EEA-4BDE-8FF9-3FEE13B5D43C}" type="datetime1">
              <a:rPr lang="en-US" smtClean="0"/>
              <a:t>2/13/2026</a:t>
            </a:fld>
            <a:endParaRPr lang="en-US"/>
          </a:p>
        </p:txBody>
      </p:sp>
      <p:sp>
        <p:nvSpPr>
          <p:cNvPr id="8" name="Footer Placeholder 7">
            <a:extLst>
              <a:ext uri="{FF2B5EF4-FFF2-40B4-BE49-F238E27FC236}">
                <a16:creationId xmlns:a16="http://schemas.microsoft.com/office/drawing/2014/main" id="{E972D5EE-6935-237E-C4A2-C61261249F33}"/>
              </a:ext>
            </a:extLst>
          </p:cNvPr>
          <p:cNvSpPr>
            <a:spLocks noGrp="1"/>
          </p:cNvSpPr>
          <p:nvPr>
            <p:ph type="ftr" sz="quarter" idx="15"/>
          </p:nvPr>
        </p:nvSpPr>
        <p:spPr>
          <a:xfrm>
            <a:off x="9093201" y="210312"/>
            <a:ext cx="2181351"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C81CEA4D-A8A1-D4D2-8F28-C83469372446}"/>
              </a:ext>
            </a:extLst>
          </p:cNvPr>
          <p:cNvSpPr>
            <a:spLocks noGrp="1"/>
          </p:cNvSpPr>
          <p:nvPr>
            <p:ph type="sldNum" sz="quarter" idx="16"/>
          </p:nvPr>
        </p:nvSpPr>
        <p:spPr>
          <a:xfrm>
            <a:off x="11448687" y="210312"/>
            <a:ext cx="448805" cy="365760"/>
          </a:xfrm>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3022515638"/>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3">
    <p:bg>
      <p:bgPr>
        <a:solidFill>
          <a:schemeClr val="bg2"/>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12192000" cy="6858000"/>
          </a:xfrm>
          <a:blipFill>
            <a:blip r:embed="rId2">
              <a:alphaModFix amt="70000"/>
            </a:blip>
            <a:stretch>
              <a:fillRect l="-2" t="-1" b="-19091"/>
            </a:stretch>
          </a:blipFill>
        </p:spPr>
        <p:txBody>
          <a:bodyPr/>
          <a:lstStyle>
            <a:lvl1pPr>
              <a:defRPr/>
            </a:lvl1pPr>
          </a:lstStyle>
          <a:p>
            <a:r>
              <a:rPr lang="en-US"/>
              <a:t>   </a:t>
            </a:r>
          </a:p>
        </p:txBody>
      </p:sp>
      <p:sp>
        <p:nvSpPr>
          <p:cNvPr id="10" name="Title 9">
            <a:extLst>
              <a:ext uri="{FF2B5EF4-FFF2-40B4-BE49-F238E27FC236}">
                <a16:creationId xmlns:a16="http://schemas.microsoft.com/office/drawing/2014/main" id="{D35AE1E4-9BA4-415B-370F-31BCBBC952D7}"/>
              </a:ext>
            </a:extLst>
          </p:cNvPr>
          <p:cNvSpPr>
            <a:spLocks noGrp="1"/>
          </p:cNvSpPr>
          <p:nvPr>
            <p:ph type="title"/>
          </p:nvPr>
        </p:nvSpPr>
        <p:spPr>
          <a:xfrm>
            <a:off x="6096000" y="-1"/>
            <a:ext cx="6096000" cy="6857999"/>
          </a:xfrm>
          <a:gradFill>
            <a:gsLst>
              <a:gs pos="100000">
                <a:schemeClr val="bg2">
                  <a:alpha val="90000"/>
                </a:schemeClr>
              </a:gs>
              <a:gs pos="34000">
                <a:srgbClr val="061F7B">
                  <a:alpha val="5000"/>
                  <a:lumMod val="74000"/>
                </a:srgbClr>
              </a:gs>
              <a:gs pos="15000">
                <a:schemeClr val="accent1">
                  <a:lumMod val="75000"/>
                  <a:alpha val="0"/>
                </a:schemeClr>
              </a:gs>
            </a:gsLst>
            <a:lin ang="600000" scaled="0"/>
          </a:gradFill>
          <a:ln>
            <a:solidFill>
              <a:schemeClr val="tx1"/>
            </a:solidFill>
          </a:ln>
        </p:spPr>
        <p:txBody>
          <a:bodyPr lIns="1600200" tIns="822960" rIns="274320" bIns="457200" anchor="t"/>
          <a:lstStyle>
            <a:lvl1pPr>
              <a:defRPr sz="4200"/>
            </a:lvl1pPr>
          </a:lstStyle>
          <a:p>
            <a:r>
              <a:rPr lang="en-US"/>
              <a:t>Click to edit Master title style</a:t>
            </a:r>
          </a:p>
        </p:txBody>
      </p:sp>
      <p:sp>
        <p:nvSpPr>
          <p:cNvPr id="5" name="Subtitle 2">
            <a:extLst>
              <a:ext uri="{FF2B5EF4-FFF2-40B4-BE49-F238E27FC236}">
                <a16:creationId xmlns:a16="http://schemas.microsoft.com/office/drawing/2014/main" id="{D54B625A-114F-C2DE-F195-EF26EC052662}"/>
              </a:ext>
            </a:extLst>
          </p:cNvPr>
          <p:cNvSpPr>
            <a:spLocks noGrp="1"/>
          </p:cNvSpPr>
          <p:nvPr>
            <p:ph type="subTitle" idx="1"/>
          </p:nvPr>
        </p:nvSpPr>
        <p:spPr>
          <a:xfrm>
            <a:off x="5002306" y="4231338"/>
            <a:ext cx="7189694" cy="2626661"/>
          </a:xfrm>
          <a:gradFill>
            <a:gsLst>
              <a:gs pos="63000">
                <a:schemeClr val="accent5">
                  <a:lumMod val="75000"/>
                  <a:alpha val="0"/>
                </a:schemeClr>
              </a:gs>
              <a:gs pos="100000">
                <a:schemeClr val="accent3">
                  <a:lumMod val="60000"/>
                  <a:lumOff val="40000"/>
                  <a:alpha val="69000"/>
                </a:schemeClr>
              </a:gs>
              <a:gs pos="13000">
                <a:schemeClr val="bg2">
                  <a:alpha val="0"/>
                </a:schemeClr>
              </a:gs>
            </a:gsLst>
            <a:lin ang="4200000" scaled="0"/>
          </a:gradFill>
        </p:spPr>
        <p:txBody>
          <a:bodyPr vert="horz" lIns="2743200" tIns="640080" rIns="457200" bIns="731520" rtlCol="0" anchor="b">
            <a:normAutofit/>
          </a:bodyPr>
          <a:lstStyle>
            <a:lvl1pPr marL="0" indent="0">
              <a:buNone/>
              <a:defRPr lang="en-US" sz="1400" dirty="0"/>
            </a:lvl1pPr>
          </a:lstStyle>
          <a:p>
            <a:pPr lvl="0"/>
            <a:r>
              <a:rPr lang="en-US"/>
              <a:t>Click to edit Master subtitle style</a:t>
            </a:r>
          </a:p>
        </p:txBody>
      </p:sp>
      <p:sp>
        <p:nvSpPr>
          <p:cNvPr id="7" name="Date Placeholder 6">
            <a:extLst>
              <a:ext uri="{FF2B5EF4-FFF2-40B4-BE49-F238E27FC236}">
                <a16:creationId xmlns:a16="http://schemas.microsoft.com/office/drawing/2014/main" id="{0F001462-21CF-5988-0554-7DB1C494B04E}"/>
              </a:ext>
            </a:extLst>
          </p:cNvPr>
          <p:cNvSpPr>
            <a:spLocks noGrp="1"/>
          </p:cNvSpPr>
          <p:nvPr>
            <p:ph type="dt" sz="half" idx="14"/>
          </p:nvPr>
        </p:nvSpPr>
        <p:spPr>
          <a:xfrm>
            <a:off x="7620000" y="210312"/>
            <a:ext cx="1473201" cy="365760"/>
          </a:xfrm>
        </p:spPr>
        <p:txBody>
          <a:bodyPr/>
          <a:lstStyle/>
          <a:p>
            <a:fld id="{21560963-1EEA-4BDE-8FF9-3FEE13B5D43C}" type="datetime1">
              <a:rPr lang="en-US" smtClean="0"/>
              <a:t>2/13/2026</a:t>
            </a:fld>
            <a:endParaRPr lang="en-US"/>
          </a:p>
        </p:txBody>
      </p:sp>
      <p:sp>
        <p:nvSpPr>
          <p:cNvPr id="8" name="Footer Placeholder 7">
            <a:extLst>
              <a:ext uri="{FF2B5EF4-FFF2-40B4-BE49-F238E27FC236}">
                <a16:creationId xmlns:a16="http://schemas.microsoft.com/office/drawing/2014/main" id="{E972D5EE-6935-237E-C4A2-C61261249F33}"/>
              </a:ext>
            </a:extLst>
          </p:cNvPr>
          <p:cNvSpPr>
            <a:spLocks noGrp="1"/>
          </p:cNvSpPr>
          <p:nvPr>
            <p:ph type="ftr" sz="quarter" idx="15"/>
          </p:nvPr>
        </p:nvSpPr>
        <p:spPr>
          <a:xfrm>
            <a:off x="9164921" y="210312"/>
            <a:ext cx="2181351"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C81CEA4D-A8A1-D4D2-8F28-C83469372446}"/>
              </a:ext>
            </a:extLst>
          </p:cNvPr>
          <p:cNvSpPr>
            <a:spLocks noGrp="1"/>
          </p:cNvSpPr>
          <p:nvPr>
            <p:ph type="sldNum" sz="quarter" idx="16"/>
          </p:nvPr>
        </p:nvSpPr>
        <p:spPr>
          <a:xfrm>
            <a:off x="11447711" y="210312"/>
            <a:ext cx="448805" cy="365760"/>
          </a:xfrm>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2393766220"/>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4">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69146C6-F597-C006-1822-297853281771}"/>
              </a:ext>
            </a:extLst>
          </p:cNvPr>
          <p:cNvSpPr/>
          <p:nvPr/>
        </p:nvSpPr>
        <p:spPr>
          <a:xfrm rot="16200000" flipH="1">
            <a:off x="1300007" y="3732960"/>
            <a:ext cx="1825034" cy="4425045"/>
          </a:xfrm>
          <a:prstGeom prst="rect">
            <a:avLst/>
          </a:prstGeom>
          <a:gradFill flip="none" rotWithShape="1">
            <a:gsLst>
              <a:gs pos="56000">
                <a:schemeClr val="bg1">
                  <a:alpha val="0"/>
                </a:schemeClr>
              </a:gs>
              <a:gs pos="100000">
                <a:schemeClr val="accent6">
                  <a:alpha val="70000"/>
                </a:schemeClr>
              </a:gs>
            </a:gsLst>
            <a:lin ang="20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B08893D-F42F-F8AC-E751-618878BDB5EE}"/>
              </a:ext>
            </a:extLst>
          </p:cNvPr>
          <p:cNvSpPr/>
          <p:nvPr/>
        </p:nvSpPr>
        <p:spPr>
          <a:xfrm rot="10800000">
            <a:off x="0" y="-4"/>
            <a:ext cx="4572000" cy="1825033"/>
          </a:xfrm>
          <a:prstGeom prst="rect">
            <a:avLst/>
          </a:prstGeom>
          <a:gradFill>
            <a:gsLst>
              <a:gs pos="61000">
                <a:schemeClr val="bg2">
                  <a:alpha val="0"/>
                </a:schemeClr>
              </a:gs>
              <a:gs pos="100000">
                <a:schemeClr val="accent1">
                  <a:lumMod val="75000"/>
                  <a:alpha val="85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7268A13E-E2FC-935E-9D1B-2CA406D562F9}"/>
              </a:ext>
            </a:extLst>
          </p:cNvPr>
          <p:cNvSpPr>
            <a:spLocks noGrp="1"/>
          </p:cNvSpPr>
          <p:nvPr>
            <p:ph type="title"/>
          </p:nvPr>
        </p:nvSpPr>
        <p:spPr>
          <a:xfrm>
            <a:off x="268722" y="906109"/>
            <a:ext cx="3620078" cy="3445173"/>
          </a:xfrm>
        </p:spPr>
        <p:txBody>
          <a:bodyPr anchor="t">
            <a:normAutofit/>
          </a:bodyPr>
          <a:lstStyle>
            <a:lvl1pPr>
              <a:defRPr sz="3600"/>
            </a:lvl1pPr>
          </a:lstStyle>
          <a:p>
            <a:r>
              <a:rPr lang="en-US"/>
              <a:t>Click to edit Master title style</a:t>
            </a:r>
          </a:p>
        </p:txBody>
      </p:sp>
      <p:sp>
        <p:nvSpPr>
          <p:cNvPr id="10" name="Subtitle 2">
            <a:extLst>
              <a:ext uri="{FF2B5EF4-FFF2-40B4-BE49-F238E27FC236}">
                <a16:creationId xmlns:a16="http://schemas.microsoft.com/office/drawing/2014/main" id="{51C95713-168A-6692-3C97-A85B41C1AAE4}"/>
              </a:ext>
            </a:extLst>
          </p:cNvPr>
          <p:cNvSpPr>
            <a:spLocks noGrp="1"/>
          </p:cNvSpPr>
          <p:nvPr>
            <p:ph type="subTitle" idx="1"/>
          </p:nvPr>
        </p:nvSpPr>
        <p:spPr>
          <a:xfrm>
            <a:off x="268722" y="5473037"/>
            <a:ext cx="3521018" cy="880873"/>
          </a:xfrm>
          <a:noFill/>
        </p:spPr>
        <p:txBody>
          <a:bodyPr vert="horz" lIns="91440" tIns="45720" rIns="91440" bIns="45720" rtlCol="0" anchor="b">
            <a:noAutofit/>
          </a:bodyPr>
          <a:lstStyle>
            <a:lvl1pPr marL="0" indent="0">
              <a:buNone/>
              <a:defRPr lang="en-US" sz="160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6B30B7E9-D8D3-BC56-A758-6C86B58C0AC5}"/>
              </a:ext>
            </a:extLst>
          </p:cNvPr>
          <p:cNvSpPr>
            <a:spLocks noGrp="1"/>
          </p:cNvSpPr>
          <p:nvPr>
            <p:ph type="ftr" sz="quarter" idx="15"/>
          </p:nvPr>
        </p:nvSpPr>
        <p:spPr>
          <a:xfrm>
            <a:off x="268722" y="210114"/>
            <a:ext cx="2360128" cy="365760"/>
          </a:xfrm>
        </p:spPr>
        <p:txBody>
          <a:bodyPr/>
          <a:lstStyle/>
          <a:p>
            <a:r>
              <a:rPr lang="en-US"/>
              <a:t>Sample Footer Text</a:t>
            </a:r>
          </a:p>
        </p:txBody>
      </p:sp>
      <p:sp>
        <p:nvSpPr>
          <p:cNvPr id="4" name="Date Placeholder 3">
            <a:extLst>
              <a:ext uri="{FF2B5EF4-FFF2-40B4-BE49-F238E27FC236}">
                <a16:creationId xmlns:a16="http://schemas.microsoft.com/office/drawing/2014/main" id="{3D4FF974-138E-88CF-9001-1A07C67D1DFD}"/>
              </a:ext>
            </a:extLst>
          </p:cNvPr>
          <p:cNvSpPr>
            <a:spLocks noGrp="1"/>
          </p:cNvSpPr>
          <p:nvPr>
            <p:ph type="dt" sz="half" idx="14"/>
          </p:nvPr>
        </p:nvSpPr>
        <p:spPr>
          <a:xfrm>
            <a:off x="2645216" y="210114"/>
            <a:ext cx="1005840" cy="365760"/>
          </a:xfrm>
        </p:spPr>
        <p:txBody>
          <a:bodyPr/>
          <a:lstStyle/>
          <a:p>
            <a:fld id="{BCA7961A-B010-49E0-A3F6-1ED7ACF29013}" type="datetime1">
              <a:rPr lang="en-US" smtClean="0"/>
              <a:t>2/13/2026</a:t>
            </a:fld>
            <a:endParaRPr lang="en-US"/>
          </a:p>
        </p:txBody>
      </p:sp>
      <p:sp>
        <p:nvSpPr>
          <p:cNvPr id="6" name="Slide Number Placeholder 5">
            <a:extLst>
              <a:ext uri="{FF2B5EF4-FFF2-40B4-BE49-F238E27FC236}">
                <a16:creationId xmlns:a16="http://schemas.microsoft.com/office/drawing/2014/main" id="{E1DA7CD4-7B92-1CD1-A9F0-94B053972CA3}"/>
              </a:ext>
            </a:extLst>
          </p:cNvPr>
          <p:cNvSpPr>
            <a:spLocks noGrp="1"/>
          </p:cNvSpPr>
          <p:nvPr>
            <p:ph type="sldNum" sz="quarter" idx="16"/>
          </p:nvPr>
        </p:nvSpPr>
        <p:spPr>
          <a:xfrm>
            <a:off x="3760180" y="210114"/>
            <a:ext cx="495299" cy="365760"/>
          </a:xfrm>
        </p:spPr>
        <p:txBody>
          <a:bodyPr/>
          <a:lstStyle/>
          <a:p>
            <a:fld id="{5E0677F5-4A8A-4BF1-96BE-3BAE8FBAFE2E}" type="slidenum">
              <a:rPr lang="en-US" smtClean="0"/>
              <a:t>‹#›</a:t>
            </a:fld>
            <a:endParaRPr lang="en-US"/>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4572000" y="0"/>
            <a:ext cx="7620000" cy="6858000"/>
          </a:xfrm>
          <a:blipFill>
            <a:blip r:embed="rId2">
              <a:alphaModFix amt="7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113870817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5">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6A8D131-CBCA-5C49-BC11-F46A79A7B14C}"/>
              </a:ext>
            </a:extLst>
          </p:cNvPr>
          <p:cNvSpPr/>
          <p:nvPr/>
        </p:nvSpPr>
        <p:spPr>
          <a:xfrm rot="16200000" flipH="1">
            <a:off x="376872" y="-386654"/>
            <a:ext cx="6858000" cy="7631304"/>
          </a:xfrm>
          <a:prstGeom prst="rect">
            <a:avLst/>
          </a:prstGeom>
          <a:gradFill flip="none" rotWithShape="1">
            <a:gsLst>
              <a:gs pos="0">
                <a:schemeClr val="accent1">
                  <a:lumMod val="75000"/>
                </a:schemeClr>
              </a:gs>
              <a:gs pos="35000">
                <a:schemeClr val="accent5">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 name="Rectangle 4">
            <a:extLst>
              <a:ext uri="{FF2B5EF4-FFF2-40B4-BE49-F238E27FC236}">
                <a16:creationId xmlns:a16="http://schemas.microsoft.com/office/drawing/2014/main" id="{D64BBC73-2B54-D426-37D1-91554AB6280D}"/>
              </a:ext>
            </a:extLst>
          </p:cNvPr>
          <p:cNvSpPr/>
          <p:nvPr/>
        </p:nvSpPr>
        <p:spPr>
          <a:xfrm rot="5400000">
            <a:off x="4174854" y="-1144323"/>
            <a:ext cx="3842298" cy="12191994"/>
          </a:xfrm>
          <a:prstGeom prst="rect">
            <a:avLst/>
          </a:prstGeom>
          <a:gradFill>
            <a:gsLst>
              <a:gs pos="0">
                <a:schemeClr val="accent3">
                  <a:lumMod val="50000"/>
                </a:schemeClr>
              </a:gs>
              <a:gs pos="48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Rectangle 5">
            <a:extLst>
              <a:ext uri="{FF2B5EF4-FFF2-40B4-BE49-F238E27FC236}">
                <a16:creationId xmlns:a16="http://schemas.microsoft.com/office/drawing/2014/main" id="{E2267C95-ECBD-88E5-88AE-67841646FC78}"/>
              </a:ext>
              <a:ext uri="{C183D7F6-B498-43B3-948B-1728B52AA6E4}">
                <adec:decorative xmlns:adec="http://schemas.microsoft.com/office/drawing/2017/decorative" val="1"/>
              </a:ext>
            </a:extLst>
          </p:cNvPr>
          <p:cNvSpPr/>
          <p:nvPr/>
        </p:nvSpPr>
        <p:spPr>
          <a:xfrm flipH="1">
            <a:off x="2756015" y="0"/>
            <a:ext cx="4875297" cy="6850173"/>
          </a:xfrm>
          <a:prstGeom prst="rect">
            <a:avLst/>
          </a:prstGeom>
          <a:gradFill flip="none" rotWithShape="1">
            <a:gsLst>
              <a:gs pos="19000">
                <a:schemeClr val="bg2"/>
              </a:gs>
              <a:gs pos="49000">
                <a:schemeClr val="accent6">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3" name="Title 12">
            <a:extLst>
              <a:ext uri="{FF2B5EF4-FFF2-40B4-BE49-F238E27FC236}">
                <a16:creationId xmlns:a16="http://schemas.microsoft.com/office/drawing/2014/main" id="{AC3C9A42-36FA-B347-AD02-B9A12C8D9EAF}"/>
              </a:ext>
            </a:extLst>
          </p:cNvPr>
          <p:cNvSpPr>
            <a:spLocks noGrp="1"/>
          </p:cNvSpPr>
          <p:nvPr>
            <p:ph type="title"/>
          </p:nvPr>
        </p:nvSpPr>
        <p:spPr>
          <a:xfrm>
            <a:off x="272779" y="1135378"/>
            <a:ext cx="5676921" cy="2163626"/>
          </a:xfrm>
        </p:spPr>
        <p:txBody>
          <a:bodyPr anchor="t"/>
          <a:lstStyle>
            <a:lvl1pPr>
              <a:defRPr sz="5000"/>
            </a:lvl1pPr>
          </a:lstStyle>
          <a:p>
            <a:r>
              <a:rPr lang="en-US"/>
              <a:t>Click to edit Master title style</a:t>
            </a:r>
          </a:p>
        </p:txBody>
      </p:sp>
      <p:sp>
        <p:nvSpPr>
          <p:cNvPr id="15" name="Subtitle 2">
            <a:extLst>
              <a:ext uri="{FF2B5EF4-FFF2-40B4-BE49-F238E27FC236}">
                <a16:creationId xmlns:a16="http://schemas.microsoft.com/office/drawing/2014/main" id="{E1DB729E-19D6-E1D5-DB31-89E9DF5D4004}"/>
              </a:ext>
            </a:extLst>
          </p:cNvPr>
          <p:cNvSpPr>
            <a:spLocks noGrp="1"/>
          </p:cNvSpPr>
          <p:nvPr>
            <p:ph type="subTitle" idx="1"/>
          </p:nvPr>
        </p:nvSpPr>
        <p:spPr>
          <a:xfrm>
            <a:off x="301752" y="4774541"/>
            <a:ext cx="4875296" cy="1591058"/>
          </a:xfrm>
          <a:noFill/>
        </p:spPr>
        <p:txBody>
          <a:bodyPr vert="horz" lIns="91440" tIns="45720" rIns="91440" bIns="45720" rtlCol="0" anchor="b">
            <a:noAutofit/>
          </a:bodyPr>
          <a:lstStyle>
            <a:lvl1pPr marL="0" indent="0">
              <a:buNone/>
              <a:defRPr lang="en-US" sz="1600" dirty="0"/>
            </a:lvl1pPr>
          </a:lstStyle>
          <a:p>
            <a:pPr lvl="0"/>
            <a:r>
              <a:rPr lang="en-US"/>
              <a:t>Click to edit Master subtitle style</a:t>
            </a:r>
          </a:p>
        </p:txBody>
      </p:sp>
      <p:sp>
        <p:nvSpPr>
          <p:cNvPr id="11" name="Footer Placeholder 10">
            <a:extLst>
              <a:ext uri="{FF2B5EF4-FFF2-40B4-BE49-F238E27FC236}">
                <a16:creationId xmlns:a16="http://schemas.microsoft.com/office/drawing/2014/main" id="{F98245A6-7E39-43E3-BB93-77F622756065}"/>
              </a:ext>
            </a:extLst>
          </p:cNvPr>
          <p:cNvSpPr>
            <a:spLocks noGrp="1"/>
          </p:cNvSpPr>
          <p:nvPr>
            <p:ph type="ftr" sz="quarter" idx="15"/>
          </p:nvPr>
        </p:nvSpPr>
        <p:spPr>
          <a:xfrm>
            <a:off x="301752" y="210114"/>
            <a:ext cx="2509284" cy="365760"/>
          </a:xfrm>
        </p:spPr>
        <p:txBody>
          <a:bodyPr/>
          <a:lstStyle/>
          <a:p>
            <a:r>
              <a:rPr lang="en-US"/>
              <a:t>Sample Footer Text</a:t>
            </a:r>
          </a:p>
        </p:txBody>
      </p:sp>
      <p:sp>
        <p:nvSpPr>
          <p:cNvPr id="10" name="Date Placeholder 9">
            <a:extLst>
              <a:ext uri="{FF2B5EF4-FFF2-40B4-BE49-F238E27FC236}">
                <a16:creationId xmlns:a16="http://schemas.microsoft.com/office/drawing/2014/main" id="{00431E1F-9861-6E9A-6FDA-9450A0A9109C}"/>
              </a:ext>
            </a:extLst>
          </p:cNvPr>
          <p:cNvSpPr>
            <a:spLocks noGrp="1"/>
          </p:cNvSpPr>
          <p:nvPr>
            <p:ph type="dt" sz="half" idx="14"/>
          </p:nvPr>
        </p:nvSpPr>
        <p:spPr>
          <a:xfrm>
            <a:off x="4617720" y="210114"/>
            <a:ext cx="2153412" cy="365760"/>
          </a:xfrm>
        </p:spPr>
        <p:txBody>
          <a:bodyPr/>
          <a:lstStyle/>
          <a:p>
            <a:fld id="{9458DF63-6CB9-404F-8464-DF813E7A7B12}" type="datetime1">
              <a:rPr lang="en-US" smtClean="0"/>
              <a:t>2/13/2026</a:t>
            </a:fld>
            <a:endParaRPr lang="en-US"/>
          </a:p>
        </p:txBody>
      </p:sp>
      <p:sp>
        <p:nvSpPr>
          <p:cNvPr id="12" name="Slide Number Placeholder 11">
            <a:extLst>
              <a:ext uri="{FF2B5EF4-FFF2-40B4-BE49-F238E27FC236}">
                <a16:creationId xmlns:a16="http://schemas.microsoft.com/office/drawing/2014/main" id="{43C4D8A9-0078-62DC-A293-9B6083ED649D}"/>
              </a:ext>
            </a:extLst>
          </p:cNvPr>
          <p:cNvSpPr>
            <a:spLocks noGrp="1"/>
          </p:cNvSpPr>
          <p:nvPr>
            <p:ph type="sldNum" sz="quarter" idx="16"/>
          </p:nvPr>
        </p:nvSpPr>
        <p:spPr>
          <a:xfrm>
            <a:off x="6688836" y="210114"/>
            <a:ext cx="493776" cy="365760"/>
          </a:xfrm>
        </p:spPr>
        <p:txBody>
          <a:bodyPr/>
          <a:lstStyle/>
          <a:p>
            <a:fld id="{5E0677F5-4A8A-4BF1-96BE-3BAE8FBAFE2E}" type="slidenum">
              <a:rPr lang="en-US" smtClean="0"/>
              <a:t>‹#›</a:t>
            </a:fld>
            <a:endParaRPr lang="en-US"/>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7621524" y="0"/>
            <a:ext cx="4570476" cy="6858000"/>
          </a:xfrm>
          <a:blipFill>
            <a:blip r:embed="rId2">
              <a:alphaModFix amt="70000"/>
            </a:blip>
            <a:stretch>
              <a:fillRect/>
            </a:stretch>
          </a:blipFill>
        </p:spPr>
        <p:txBody>
          <a:bodyPr/>
          <a:lstStyle>
            <a:lvl1pPr>
              <a:defRPr/>
            </a:lvl1pPr>
          </a:lstStyle>
          <a:p>
            <a:r>
              <a:rPr lang="en-US"/>
              <a:t>   </a:t>
            </a:r>
          </a:p>
        </p:txBody>
      </p:sp>
      <p:cxnSp>
        <p:nvCxnSpPr>
          <p:cNvPr id="7" name="Straight Connector 6">
            <a:extLst>
              <a:ext uri="{FF2B5EF4-FFF2-40B4-BE49-F238E27FC236}">
                <a16:creationId xmlns:a16="http://schemas.microsoft.com/office/drawing/2014/main" id="{3B3541FD-375E-9F25-9D6E-2C93D6A17135}"/>
              </a:ext>
            </a:extLst>
          </p:cNvPr>
          <p:cNvCxnSpPr>
            <a:cxnSpLocks/>
          </p:cNvCxnSpPr>
          <p:nvPr userDrawn="1"/>
        </p:nvCxnSpPr>
        <p:spPr>
          <a:xfrm flipH="1">
            <a:off x="398166" y="762000"/>
            <a:ext cx="669969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358950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6">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66C36F6-3968-40FA-37EA-155D2BE42AD1}"/>
              </a:ext>
            </a:extLst>
          </p:cNvPr>
          <p:cNvSpPr/>
          <p:nvPr/>
        </p:nvSpPr>
        <p:spPr>
          <a:xfrm>
            <a:off x="-2754" y="5254619"/>
            <a:ext cx="12188952" cy="1603381"/>
          </a:xfrm>
          <a:prstGeom prst="rect">
            <a:avLst/>
          </a:prstGeom>
          <a:gradFill>
            <a:gsLst>
              <a:gs pos="62000">
                <a:schemeClr val="accent6">
                  <a:lumMod val="50000"/>
                  <a:alpha val="0"/>
                </a:schemeClr>
              </a:gs>
              <a:gs pos="100000">
                <a:schemeClr val="accent4">
                  <a:alpha val="8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B63A348-0551-47A0-DA50-F560E4EC6794}"/>
              </a:ext>
            </a:extLst>
          </p:cNvPr>
          <p:cNvSpPr/>
          <p:nvPr/>
        </p:nvSpPr>
        <p:spPr>
          <a:xfrm>
            <a:off x="1430867" y="4492679"/>
            <a:ext cx="10758085" cy="2365320"/>
          </a:xfrm>
          <a:prstGeom prst="rect">
            <a:avLst/>
          </a:prstGeom>
          <a:gradFill>
            <a:gsLst>
              <a:gs pos="71000">
                <a:schemeClr val="accent1">
                  <a:lumMod val="50000"/>
                  <a:alpha val="0"/>
                </a:schemeClr>
              </a:gs>
              <a:gs pos="99000">
                <a:schemeClr val="accent3">
                  <a:lumMod val="60000"/>
                  <a:lumOff val="40000"/>
                  <a:alpha val="4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7EE9334A-B58A-1191-419B-686185B07C62}"/>
              </a:ext>
            </a:extLst>
          </p:cNvPr>
          <p:cNvSpPr>
            <a:spLocks noGrp="1"/>
          </p:cNvSpPr>
          <p:nvPr>
            <p:ph type="title"/>
          </p:nvPr>
        </p:nvSpPr>
        <p:spPr>
          <a:xfrm>
            <a:off x="274320" y="5216448"/>
            <a:ext cx="7627857" cy="1394843"/>
          </a:xfrm>
        </p:spPr>
        <p:txBody>
          <a:bodyPr>
            <a:normAutofit/>
          </a:bodyPr>
          <a:lstStyle>
            <a:lvl1pPr>
              <a:defRPr sz="3600"/>
            </a:lvl1pPr>
          </a:lstStyle>
          <a:p>
            <a:r>
              <a:rPr lang="en-US"/>
              <a:t>Click to edit Master title style</a:t>
            </a:r>
          </a:p>
        </p:txBody>
      </p:sp>
      <p:sp>
        <p:nvSpPr>
          <p:cNvPr id="12" name="Subtitle 2">
            <a:extLst>
              <a:ext uri="{FF2B5EF4-FFF2-40B4-BE49-F238E27FC236}">
                <a16:creationId xmlns:a16="http://schemas.microsoft.com/office/drawing/2014/main" id="{25AC1EE1-879A-DD62-9DEE-9EDB54468EA5}"/>
              </a:ext>
            </a:extLst>
          </p:cNvPr>
          <p:cNvSpPr>
            <a:spLocks noGrp="1"/>
          </p:cNvSpPr>
          <p:nvPr>
            <p:ph type="subTitle" idx="1"/>
          </p:nvPr>
        </p:nvSpPr>
        <p:spPr>
          <a:xfrm>
            <a:off x="9183509" y="5216447"/>
            <a:ext cx="2738340" cy="1394844"/>
          </a:xfrm>
          <a:noFill/>
        </p:spPr>
        <p:txBody>
          <a:bodyPr vert="horz" lIns="91440" tIns="45720" rIns="91440" bIns="45720" rtlCol="0" anchor="b">
            <a:noAutofit/>
          </a:bodyPr>
          <a:lstStyle>
            <a:lvl1pPr marL="0" indent="0">
              <a:buNone/>
              <a:defRPr lang="en-US" sz="1400" dirty="0"/>
            </a:lvl1pPr>
          </a:lstStyle>
          <a:p>
            <a:pPr lvl="0"/>
            <a:r>
              <a:rPr lang="en-US"/>
              <a:t>Click to edit Master subtitle style</a:t>
            </a:r>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12188952" cy="3936570"/>
          </a:xfrm>
          <a:blipFill>
            <a:blip r:embed="rId2">
              <a:alphaModFix amt="70000"/>
            </a:blip>
            <a:stretch>
              <a:fillRect t="-14126"/>
            </a:stretch>
          </a:blipFill>
        </p:spPr>
        <p:txBody>
          <a:bodyPr/>
          <a:lstStyle>
            <a:lvl1pPr>
              <a:defRPr/>
            </a:lvl1pPr>
          </a:lstStyle>
          <a:p>
            <a:r>
              <a:rPr lang="en-US"/>
              <a:t>   </a:t>
            </a:r>
          </a:p>
        </p:txBody>
      </p:sp>
      <p:sp>
        <p:nvSpPr>
          <p:cNvPr id="7" name="Date Placeholder 6">
            <a:extLst>
              <a:ext uri="{FF2B5EF4-FFF2-40B4-BE49-F238E27FC236}">
                <a16:creationId xmlns:a16="http://schemas.microsoft.com/office/drawing/2014/main" id="{0F001462-21CF-5988-0554-7DB1C494B04E}"/>
              </a:ext>
            </a:extLst>
          </p:cNvPr>
          <p:cNvSpPr>
            <a:spLocks noGrp="1"/>
          </p:cNvSpPr>
          <p:nvPr>
            <p:ph type="dt" sz="half" idx="14"/>
          </p:nvPr>
        </p:nvSpPr>
        <p:spPr>
          <a:xfrm>
            <a:off x="301752" y="4154963"/>
            <a:ext cx="3447355" cy="365760"/>
          </a:xfrm>
        </p:spPr>
        <p:txBody>
          <a:bodyPr/>
          <a:lstStyle/>
          <a:p>
            <a:fld id="{21560963-1EEA-4BDE-8FF9-3FEE13B5D43C}" type="datetime1">
              <a:rPr lang="en-US" smtClean="0"/>
              <a:t>2/13/2026</a:t>
            </a:fld>
            <a:endParaRPr lang="en-US"/>
          </a:p>
        </p:txBody>
      </p:sp>
      <p:sp>
        <p:nvSpPr>
          <p:cNvPr id="8" name="Footer Placeholder 7">
            <a:extLst>
              <a:ext uri="{FF2B5EF4-FFF2-40B4-BE49-F238E27FC236}">
                <a16:creationId xmlns:a16="http://schemas.microsoft.com/office/drawing/2014/main" id="{E972D5EE-6935-237E-C4A2-C61261249F33}"/>
              </a:ext>
            </a:extLst>
          </p:cNvPr>
          <p:cNvSpPr>
            <a:spLocks noGrp="1"/>
          </p:cNvSpPr>
          <p:nvPr>
            <p:ph type="ftr" sz="quarter" idx="15"/>
          </p:nvPr>
        </p:nvSpPr>
        <p:spPr>
          <a:xfrm>
            <a:off x="9093201" y="4154963"/>
            <a:ext cx="2181351"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C81CEA4D-A8A1-D4D2-8F28-C83469372446}"/>
              </a:ext>
            </a:extLst>
          </p:cNvPr>
          <p:cNvSpPr>
            <a:spLocks noGrp="1"/>
          </p:cNvSpPr>
          <p:nvPr>
            <p:ph type="sldNum" sz="quarter" idx="16"/>
          </p:nvPr>
        </p:nvSpPr>
        <p:spPr>
          <a:xfrm>
            <a:off x="11452503" y="4154963"/>
            <a:ext cx="448805" cy="365760"/>
          </a:xfrm>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442065291"/>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C02513-E6E5-DFFD-29B1-02BE448BAD59}"/>
              </a:ext>
              <a:ext uri="{C183D7F6-B498-43B3-948B-1728B52AA6E4}">
                <adec:decorative xmlns:adec="http://schemas.microsoft.com/office/drawing/2017/decorative" val="1"/>
              </a:ext>
            </a:extLst>
          </p:cNvPr>
          <p:cNvSpPr/>
          <p:nvPr/>
        </p:nvSpPr>
        <p:spPr>
          <a:xfrm>
            <a:off x="2483189" y="0"/>
            <a:ext cx="9708811" cy="6859553"/>
          </a:xfrm>
          <a:prstGeom prst="rect">
            <a:avLst/>
          </a:prstGeom>
          <a:gradFill flip="none" rotWithShape="1">
            <a:gsLst>
              <a:gs pos="9000">
                <a:schemeClr val="accent1">
                  <a:lumMod val="75000"/>
                </a:schemeClr>
              </a:gs>
              <a:gs pos="54000">
                <a:schemeClr val="bg2">
                  <a:alpha val="0"/>
                </a:schemeClr>
              </a:gs>
            </a:gsLst>
            <a:lin ang="13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Rectangle 7">
            <a:extLst>
              <a:ext uri="{FF2B5EF4-FFF2-40B4-BE49-F238E27FC236}">
                <a16:creationId xmlns:a16="http://schemas.microsoft.com/office/drawing/2014/main" id="{4F31A197-F740-DCA2-902E-29B890C31486}"/>
              </a:ext>
              <a:ext uri="{C183D7F6-B498-43B3-948B-1728B52AA6E4}">
                <adec:decorative xmlns:adec="http://schemas.microsoft.com/office/drawing/2017/decorative" val="1"/>
              </a:ext>
            </a:extLst>
          </p:cNvPr>
          <p:cNvSpPr/>
          <p:nvPr/>
        </p:nvSpPr>
        <p:spPr>
          <a:xfrm rot="10800000">
            <a:off x="398166" y="2201332"/>
            <a:ext cx="11793834" cy="4656665"/>
          </a:xfrm>
          <a:prstGeom prst="rect">
            <a:avLst/>
          </a:prstGeom>
          <a:gradFill>
            <a:gsLst>
              <a:gs pos="0">
                <a:schemeClr val="accent2"/>
              </a:gs>
              <a:gs pos="36000">
                <a:schemeClr val="accent1">
                  <a:lumMod val="50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a:extLst>
              <a:ext uri="{FF2B5EF4-FFF2-40B4-BE49-F238E27FC236}">
                <a16:creationId xmlns:a16="http://schemas.microsoft.com/office/drawing/2014/main" id="{BE6801FB-115C-F074-E428-F4A4A588BCE7}"/>
              </a:ext>
              <a:ext uri="{C183D7F6-B498-43B3-948B-1728B52AA6E4}">
                <adec:decorative xmlns:adec="http://schemas.microsoft.com/office/drawing/2017/decorative" val="1"/>
              </a:ext>
            </a:extLst>
          </p:cNvPr>
          <p:cNvSpPr/>
          <p:nvPr/>
        </p:nvSpPr>
        <p:spPr>
          <a:xfrm>
            <a:off x="0" y="3861412"/>
            <a:ext cx="12192000" cy="3010777"/>
          </a:xfrm>
          <a:prstGeom prst="rect">
            <a:avLst/>
          </a:prstGeom>
          <a:gradFill flip="none" rotWithShape="1">
            <a:gsLst>
              <a:gs pos="17000">
                <a:schemeClr val="accent3">
                  <a:lumMod val="60000"/>
                  <a:lumOff val="40000"/>
                  <a:alpha val="51000"/>
                </a:schemeClr>
              </a:gs>
              <a:gs pos="44000">
                <a:schemeClr val="bg2">
                  <a:alpha val="0"/>
                </a:schemeClr>
              </a:gs>
            </a:gsLst>
            <a:lin ang="1716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solidFill>
                <a:schemeClr val="tx1"/>
              </a:solidFill>
            </a:endParaRPr>
          </a:p>
        </p:txBody>
      </p:sp>
      <p:cxnSp>
        <p:nvCxnSpPr>
          <p:cNvPr id="14" name="Straight Connector 13">
            <a:extLst>
              <a:ext uri="{FF2B5EF4-FFF2-40B4-BE49-F238E27FC236}">
                <a16:creationId xmlns:a16="http://schemas.microsoft.com/office/drawing/2014/main" id="{3CE9BCB7-0B84-78EB-474B-9077DE024658}"/>
              </a:ext>
            </a:extLst>
          </p:cNvPr>
          <p:cNvCxnSpPr>
            <a:cxnSpLocks/>
          </p:cNvCxnSpPr>
          <p:nvPr/>
        </p:nvCxnSpPr>
        <p:spPr>
          <a:xfrm flipH="1">
            <a:off x="358140" y="5174874"/>
            <a:ext cx="11475720"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10" name="Title 9">
            <a:extLst>
              <a:ext uri="{FF2B5EF4-FFF2-40B4-BE49-F238E27FC236}">
                <a16:creationId xmlns:a16="http://schemas.microsoft.com/office/drawing/2014/main" id="{B7CA771C-C0DC-4CE5-6507-04B80A7BF2D3}"/>
              </a:ext>
            </a:extLst>
          </p:cNvPr>
          <p:cNvSpPr>
            <a:spLocks noGrp="1"/>
          </p:cNvSpPr>
          <p:nvPr>
            <p:ph type="title"/>
          </p:nvPr>
        </p:nvSpPr>
        <p:spPr>
          <a:xfrm>
            <a:off x="274320" y="388704"/>
            <a:ext cx="9509760" cy="4297679"/>
          </a:xfrm>
        </p:spPr>
        <p:txBody>
          <a:bodyPr anchor="t"/>
          <a:lstStyle>
            <a:lvl1pPr>
              <a:defRPr sz="6000"/>
            </a:lvl1pPr>
          </a:lstStyle>
          <a:p>
            <a:r>
              <a:rPr lang="en-US"/>
              <a:t>Click to edit Master title style</a:t>
            </a:r>
          </a:p>
        </p:txBody>
      </p:sp>
      <p:sp>
        <p:nvSpPr>
          <p:cNvPr id="17" name="Subtitle 2">
            <a:extLst>
              <a:ext uri="{FF2B5EF4-FFF2-40B4-BE49-F238E27FC236}">
                <a16:creationId xmlns:a16="http://schemas.microsoft.com/office/drawing/2014/main" id="{1CA59141-B447-02B6-2167-E19939B6D502}"/>
              </a:ext>
            </a:extLst>
          </p:cNvPr>
          <p:cNvSpPr>
            <a:spLocks noGrp="1"/>
          </p:cNvSpPr>
          <p:nvPr>
            <p:ph type="subTitle" idx="1"/>
          </p:nvPr>
        </p:nvSpPr>
        <p:spPr>
          <a:xfrm>
            <a:off x="301751" y="5486399"/>
            <a:ext cx="6951553" cy="726128"/>
          </a:xfrm>
          <a:noFill/>
        </p:spPr>
        <p:txBody>
          <a:bodyPr vert="horz" lIns="91440" tIns="45720" rIns="91440" bIns="45720" rtlCol="0" anchor="t">
            <a:noAutofit/>
          </a:bodyPr>
          <a:lstStyle>
            <a:lvl1pPr marL="0" indent="0">
              <a:buNone/>
              <a:defRPr lang="en-US" sz="1800" dirty="0"/>
            </a:lvl1pPr>
          </a:lstStyle>
          <a:p>
            <a:pPr lvl="0"/>
            <a:r>
              <a:rPr lang="en-US"/>
              <a:t>Click to edit Master subtitle style</a:t>
            </a:r>
          </a:p>
        </p:txBody>
      </p:sp>
      <p:sp>
        <p:nvSpPr>
          <p:cNvPr id="4" name="Date Placeholder 3">
            <a:extLst>
              <a:ext uri="{FF2B5EF4-FFF2-40B4-BE49-F238E27FC236}">
                <a16:creationId xmlns:a16="http://schemas.microsoft.com/office/drawing/2014/main" id="{1F96BEF7-236A-87FA-F0D9-F4515D8135D3}"/>
              </a:ext>
            </a:extLst>
          </p:cNvPr>
          <p:cNvSpPr>
            <a:spLocks noGrp="1"/>
          </p:cNvSpPr>
          <p:nvPr>
            <p:ph type="dt" sz="half" idx="10"/>
          </p:nvPr>
        </p:nvSpPr>
        <p:spPr>
          <a:xfrm>
            <a:off x="301752" y="6304985"/>
            <a:ext cx="2218156" cy="365760"/>
          </a:xfrm>
        </p:spPr>
        <p:txBody>
          <a:bodyPr/>
          <a:lstStyle>
            <a:lvl1pPr>
              <a:defRPr>
                <a:solidFill>
                  <a:schemeClr val="tx1"/>
                </a:solidFill>
              </a:defRPr>
            </a:lvl1pPr>
          </a:lstStyle>
          <a:p>
            <a:fld id="{082FB242-E4A2-4711-B168-6D02C45DBE61}" type="datetime1">
              <a:rPr lang="en-US" smtClean="0"/>
              <a:t>2/13/2026</a:t>
            </a:fld>
            <a:endParaRPr lang="en-US"/>
          </a:p>
        </p:txBody>
      </p:sp>
      <p:sp>
        <p:nvSpPr>
          <p:cNvPr id="5" name="Footer Placeholder 4">
            <a:extLst>
              <a:ext uri="{FF2B5EF4-FFF2-40B4-BE49-F238E27FC236}">
                <a16:creationId xmlns:a16="http://schemas.microsoft.com/office/drawing/2014/main" id="{B2B0F5B7-78E6-2702-0F8C-122F4D21C908}"/>
              </a:ext>
            </a:extLst>
          </p:cNvPr>
          <p:cNvSpPr>
            <a:spLocks noGrp="1"/>
          </p:cNvSpPr>
          <p:nvPr>
            <p:ph type="ftr" sz="quarter" idx="11"/>
          </p:nvPr>
        </p:nvSpPr>
        <p:spPr>
          <a:xfrm>
            <a:off x="7622485" y="6304985"/>
            <a:ext cx="2509284" cy="365760"/>
          </a:xfrm>
        </p:spPr>
        <p:txBody>
          <a:bodyPr/>
          <a:lstStyle>
            <a:lvl1pPr>
              <a:defRPr>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4929C8F0-DE20-1DBB-6A42-CBFFAE15D7E6}"/>
              </a:ext>
            </a:extLst>
          </p:cNvPr>
          <p:cNvSpPr>
            <a:spLocks noGrp="1"/>
          </p:cNvSpPr>
          <p:nvPr>
            <p:ph type="sldNum" sz="quarter" idx="12"/>
          </p:nvPr>
        </p:nvSpPr>
        <p:spPr>
          <a:xfrm>
            <a:off x="11407526" y="6304985"/>
            <a:ext cx="493776" cy="365760"/>
          </a:xfrm>
        </p:spPr>
        <p:txBody>
          <a:bodyPr/>
          <a:lstStyle>
            <a:lvl1pPr>
              <a:defRPr>
                <a:solidFill>
                  <a:schemeClr val="tx1"/>
                </a:solidFill>
              </a:defRPr>
            </a:lvl1pPr>
          </a:lstStyle>
          <a:p>
            <a:fld id="{5E0677F5-4A8A-4BF1-96BE-3BAE8FBAFE2E}" type="slidenum">
              <a:rPr lang="en-US" smtClean="0"/>
              <a:pPr/>
              <a:t>‹#›</a:t>
            </a:fld>
            <a:endParaRPr lang="en-US"/>
          </a:p>
        </p:txBody>
      </p:sp>
    </p:spTree>
    <p:extLst>
      <p:ext uri="{BB962C8B-B14F-4D97-AF65-F5344CB8AC3E}">
        <p14:creationId xmlns:p14="http://schemas.microsoft.com/office/powerpoint/2010/main" val="291246906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2">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6A70A2D-6A6F-D8FD-B860-1F184E1B5E94}"/>
              </a:ext>
            </a:extLst>
          </p:cNvPr>
          <p:cNvSpPr>
            <a:spLocks noGrp="1"/>
          </p:cNvSpPr>
          <p:nvPr>
            <p:ph type="title"/>
          </p:nvPr>
        </p:nvSpPr>
        <p:spPr>
          <a:xfrm>
            <a:off x="274320" y="1133214"/>
            <a:ext cx="11631478" cy="1825674"/>
          </a:xfrm>
        </p:spPr>
        <p:txBody>
          <a:bodyPr anchor="t"/>
          <a:lstStyle>
            <a:lvl1pPr>
              <a:defRPr sz="5000"/>
            </a:lvl1pPr>
          </a:lstStyle>
          <a:p>
            <a:r>
              <a:rPr lang="en-US"/>
              <a:t>Click to edit Master title style</a:t>
            </a:r>
          </a:p>
        </p:txBody>
      </p:sp>
      <p:sp>
        <p:nvSpPr>
          <p:cNvPr id="7" name="Subtitle 2">
            <a:extLst>
              <a:ext uri="{FF2B5EF4-FFF2-40B4-BE49-F238E27FC236}">
                <a16:creationId xmlns:a16="http://schemas.microsoft.com/office/drawing/2014/main" id="{D95EA3D9-98A4-3891-668D-DF99CC18D7AC}"/>
              </a:ext>
            </a:extLst>
          </p:cNvPr>
          <p:cNvSpPr>
            <a:spLocks noGrp="1"/>
          </p:cNvSpPr>
          <p:nvPr>
            <p:ph type="subTitle" idx="1"/>
          </p:nvPr>
        </p:nvSpPr>
        <p:spPr>
          <a:xfrm>
            <a:off x="301751" y="5351226"/>
            <a:ext cx="7235954" cy="771276"/>
          </a:xfrm>
          <a:noFill/>
        </p:spPr>
        <p:txBody>
          <a:bodyPr vert="horz" lIns="91440" tIns="45720" rIns="91440" bIns="45720" rtlCol="0" anchor="t">
            <a:noAutofit/>
          </a:bodyPr>
          <a:lstStyle>
            <a:lvl1pPr marL="0" indent="0">
              <a:buNone/>
              <a:defRPr lang="en-US" sz="1800" dirty="0"/>
            </a:lvl1pPr>
          </a:lstStyle>
          <a:p>
            <a:pPr lvl="0"/>
            <a:r>
              <a:rPr lang="en-US"/>
              <a:t>Click to edit Master subtitle style</a:t>
            </a:r>
          </a:p>
        </p:txBody>
      </p:sp>
      <p:sp>
        <p:nvSpPr>
          <p:cNvPr id="15" name="Date Placeholder 14">
            <a:extLst>
              <a:ext uri="{FF2B5EF4-FFF2-40B4-BE49-F238E27FC236}">
                <a16:creationId xmlns:a16="http://schemas.microsoft.com/office/drawing/2014/main" id="{4E1D7382-6629-2CE5-9CD1-12C42772E0D2}"/>
              </a:ext>
            </a:extLst>
          </p:cNvPr>
          <p:cNvSpPr>
            <a:spLocks noGrp="1"/>
          </p:cNvSpPr>
          <p:nvPr>
            <p:ph type="dt" sz="half" idx="10"/>
          </p:nvPr>
        </p:nvSpPr>
        <p:spPr/>
        <p:txBody>
          <a:bodyPr/>
          <a:lstStyle/>
          <a:p>
            <a:fld id="{7DA2CEDE-2AB4-4FB8-9551-E0AA4222B1A3}" type="datetime1">
              <a:rPr lang="en-US" smtClean="0"/>
              <a:t>2/13/2026</a:t>
            </a:fld>
            <a:endParaRPr lang="en-US"/>
          </a:p>
        </p:txBody>
      </p:sp>
      <p:sp>
        <p:nvSpPr>
          <p:cNvPr id="16" name="Footer Placeholder 15">
            <a:extLst>
              <a:ext uri="{FF2B5EF4-FFF2-40B4-BE49-F238E27FC236}">
                <a16:creationId xmlns:a16="http://schemas.microsoft.com/office/drawing/2014/main" id="{04D3FCD7-2C92-02D9-B65F-03119FF69156}"/>
              </a:ext>
            </a:extLst>
          </p:cNvPr>
          <p:cNvSpPr>
            <a:spLocks noGrp="1"/>
          </p:cNvSpPr>
          <p:nvPr>
            <p:ph type="ftr" sz="quarter" idx="11"/>
          </p:nvPr>
        </p:nvSpPr>
        <p:spPr/>
        <p:txBody>
          <a:bodyPr/>
          <a:lstStyle/>
          <a:p>
            <a:r>
              <a:rPr lang="en-US"/>
              <a:t>Sample Footer Text</a:t>
            </a:r>
          </a:p>
        </p:txBody>
      </p:sp>
      <p:sp>
        <p:nvSpPr>
          <p:cNvPr id="17" name="Slide Number Placeholder 16">
            <a:extLst>
              <a:ext uri="{FF2B5EF4-FFF2-40B4-BE49-F238E27FC236}">
                <a16:creationId xmlns:a16="http://schemas.microsoft.com/office/drawing/2014/main" id="{6825B394-7F27-6399-8BDB-45CADE4F48C2}"/>
              </a:ext>
            </a:extLst>
          </p:cNvPr>
          <p:cNvSpPr>
            <a:spLocks noGrp="1"/>
          </p:cNvSpPr>
          <p:nvPr>
            <p:ph type="sldNum" sz="quarter" idx="12"/>
          </p:nvPr>
        </p:nvSpPr>
        <p:spPr/>
        <p:txBody>
          <a:bodyPr/>
          <a:lstStyle/>
          <a:p>
            <a:fld id="{5E0677F5-4A8A-4BF1-96BE-3BAE8FBAFE2E}" type="slidenum">
              <a:rPr lang="en-US" smtClean="0"/>
              <a:pPr/>
              <a:t>‹#›</a:t>
            </a:fld>
            <a:endParaRPr lang="en-US"/>
          </a:p>
        </p:txBody>
      </p:sp>
      <p:sp>
        <p:nvSpPr>
          <p:cNvPr id="11" name="Rectangle 10">
            <a:extLst>
              <a:ext uri="{FF2B5EF4-FFF2-40B4-BE49-F238E27FC236}">
                <a16:creationId xmlns:a16="http://schemas.microsoft.com/office/drawing/2014/main" id="{6D514160-DA6E-9655-9294-6538F297B73D}"/>
              </a:ext>
            </a:extLst>
          </p:cNvPr>
          <p:cNvSpPr/>
          <p:nvPr/>
        </p:nvSpPr>
        <p:spPr>
          <a:xfrm rot="10800000">
            <a:off x="0" y="3432121"/>
            <a:ext cx="12192000" cy="1825033"/>
          </a:xfrm>
          <a:prstGeom prst="rect">
            <a:avLst/>
          </a:prstGeom>
          <a:gradFill>
            <a:gsLst>
              <a:gs pos="63000">
                <a:schemeClr val="bg2">
                  <a:alpha val="0"/>
                </a:schemeClr>
              </a:gs>
              <a:gs pos="100000">
                <a:schemeClr val="accent1">
                  <a:lumMod val="75000"/>
                </a:schemeClr>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2EC29EB-3E43-F1FF-EB6B-9F5C908FFCC8}"/>
              </a:ext>
            </a:extLst>
          </p:cNvPr>
          <p:cNvSpPr/>
          <p:nvPr userDrawn="1"/>
        </p:nvSpPr>
        <p:spPr>
          <a:xfrm rot="16200000" flipH="1">
            <a:off x="5938634" y="-996853"/>
            <a:ext cx="1825034" cy="10681699"/>
          </a:xfrm>
          <a:prstGeom prst="rect">
            <a:avLst/>
          </a:prstGeom>
          <a:gradFill>
            <a:gsLst>
              <a:gs pos="56000">
                <a:schemeClr val="bg1">
                  <a:alpha val="0"/>
                </a:schemeClr>
              </a:gs>
              <a:gs pos="100000">
                <a:schemeClr val="accent6"/>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532779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723D2-7AAD-C321-CBD6-371714EC1095}"/>
              </a:ext>
            </a:extLst>
          </p:cNvPr>
          <p:cNvSpPr/>
          <p:nvPr/>
        </p:nvSpPr>
        <p:spPr>
          <a:xfrm>
            <a:off x="0" y="-1"/>
            <a:ext cx="12192000" cy="6858000"/>
          </a:xfrm>
          <a:prstGeom prst="rect">
            <a:avLst/>
          </a:prstGeom>
          <a:gradFill flip="none" rotWithShape="1">
            <a:gsLst>
              <a:gs pos="70000">
                <a:schemeClr val="bg2"/>
              </a:gs>
              <a:gs pos="1149">
                <a:schemeClr val="accent3">
                  <a:lumMod val="50000"/>
                </a:schemeClr>
              </a:gs>
              <a:gs pos="33000">
                <a:schemeClr val="accent2">
                  <a:lumMod val="50000"/>
                </a:schemeClr>
              </a:gs>
            </a:gsLst>
            <a:path path="circle">
              <a:fillToRect t="100000" r="100000"/>
            </a:path>
            <a:tileRect l="-100000" b="-100000"/>
          </a:gradFill>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Neue Haas Grotesk Text Pro"/>
              <a:ea typeface="+mn-ea"/>
              <a:cs typeface="+mn-cs"/>
            </a:endParaRPr>
          </a:p>
        </p:txBody>
      </p:sp>
      <p:sp>
        <p:nvSpPr>
          <p:cNvPr id="5" name="Rectangle 4">
            <a:extLst>
              <a:ext uri="{FF2B5EF4-FFF2-40B4-BE49-F238E27FC236}">
                <a16:creationId xmlns:a16="http://schemas.microsoft.com/office/drawing/2014/main" id="{0854A4F1-E6B3-0BD8-2214-FC728BA0524F}"/>
              </a:ext>
            </a:extLst>
          </p:cNvPr>
          <p:cNvSpPr/>
          <p:nvPr/>
        </p:nvSpPr>
        <p:spPr>
          <a:xfrm rot="5400000">
            <a:off x="4604446" y="-729554"/>
            <a:ext cx="4537587" cy="10637521"/>
          </a:xfrm>
          <a:prstGeom prst="rect">
            <a:avLst/>
          </a:prstGeom>
          <a:gradFill flip="none" rotWithShape="1">
            <a:gsLst>
              <a:gs pos="65000">
                <a:schemeClr val="tx1">
                  <a:alpha val="0"/>
                </a:schemeClr>
              </a:gs>
              <a:gs pos="0">
                <a:schemeClr val="accent3">
                  <a:lumMod val="60000"/>
                  <a:lumOff val="40000"/>
                  <a:alpha val="70000"/>
                </a:schemeClr>
              </a:gs>
              <a:gs pos="32000">
                <a:schemeClr val="accent4">
                  <a:alpha val="0"/>
                </a:schemeClr>
              </a:gs>
            </a:gsLst>
            <a:lin ang="9600000" scaled="0"/>
            <a:tileRect/>
          </a:gradFill>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Neue Haas Grotesk Text Pro"/>
              <a:ea typeface="+mn-ea"/>
              <a:cs typeface="+mn-cs"/>
            </a:endParaRPr>
          </a:p>
        </p:txBody>
      </p:sp>
      <p:sp>
        <p:nvSpPr>
          <p:cNvPr id="12" name="Title 11">
            <a:extLst>
              <a:ext uri="{FF2B5EF4-FFF2-40B4-BE49-F238E27FC236}">
                <a16:creationId xmlns:a16="http://schemas.microsoft.com/office/drawing/2014/main" id="{4B18168D-C992-4156-FB48-F867F260F21D}"/>
              </a:ext>
            </a:extLst>
          </p:cNvPr>
          <p:cNvSpPr>
            <a:spLocks noGrp="1"/>
          </p:cNvSpPr>
          <p:nvPr>
            <p:ph type="title"/>
          </p:nvPr>
        </p:nvSpPr>
        <p:spPr>
          <a:xfrm>
            <a:off x="270456" y="1133862"/>
            <a:ext cx="8346853" cy="3537889"/>
          </a:xfrm>
        </p:spPr>
        <p:txBody>
          <a:bodyPr anchor="t"/>
          <a:lstStyle>
            <a:lvl1pPr>
              <a:defRPr sz="5000"/>
            </a:lvl1pPr>
          </a:lstStyle>
          <a:p>
            <a:r>
              <a:rPr lang="en-US"/>
              <a:t>Click to edit Master title style</a:t>
            </a:r>
          </a:p>
        </p:txBody>
      </p:sp>
      <p:sp>
        <p:nvSpPr>
          <p:cNvPr id="14" name="Subtitle 2">
            <a:extLst>
              <a:ext uri="{FF2B5EF4-FFF2-40B4-BE49-F238E27FC236}">
                <a16:creationId xmlns:a16="http://schemas.microsoft.com/office/drawing/2014/main" id="{701A87CE-1AFE-0182-C6D3-084296E48E91}"/>
              </a:ext>
            </a:extLst>
          </p:cNvPr>
          <p:cNvSpPr>
            <a:spLocks noGrp="1"/>
          </p:cNvSpPr>
          <p:nvPr>
            <p:ph type="subTitle" idx="1"/>
          </p:nvPr>
        </p:nvSpPr>
        <p:spPr>
          <a:xfrm>
            <a:off x="301751" y="5525725"/>
            <a:ext cx="6052929" cy="884901"/>
          </a:xfrm>
          <a:noFill/>
        </p:spPr>
        <p:txBody>
          <a:bodyPr vert="horz" lIns="91440" tIns="45720" rIns="91440" bIns="45720" rtlCol="0" anchor="t">
            <a:noAutofit/>
          </a:bodyPr>
          <a:lstStyle>
            <a:lvl1pPr marL="0" indent="0">
              <a:buNone/>
              <a:defRPr lang="en-US" sz="1800" dirty="0"/>
            </a:lvl1pPr>
          </a:lstStyle>
          <a:p>
            <a:pPr lvl="0"/>
            <a:r>
              <a:rPr lang="en-US"/>
              <a:t>Click to edit Master subtitle style</a:t>
            </a:r>
          </a:p>
        </p:txBody>
      </p:sp>
      <p:sp>
        <p:nvSpPr>
          <p:cNvPr id="7" name="Date Placeholder 6">
            <a:extLst>
              <a:ext uri="{FF2B5EF4-FFF2-40B4-BE49-F238E27FC236}">
                <a16:creationId xmlns:a16="http://schemas.microsoft.com/office/drawing/2014/main" id="{5EAFA23F-C567-5858-AF7D-C37EC8657A25}"/>
              </a:ext>
            </a:extLst>
          </p:cNvPr>
          <p:cNvSpPr>
            <a:spLocks noGrp="1"/>
          </p:cNvSpPr>
          <p:nvPr>
            <p:ph type="dt" sz="half" idx="10"/>
          </p:nvPr>
        </p:nvSpPr>
        <p:spPr/>
        <p:txBody>
          <a:bodyPr/>
          <a:lstStyle/>
          <a:p>
            <a:fld id="{7DA2CEDE-2AB4-4FB8-9551-E0AA4222B1A3}" type="datetime1">
              <a:rPr lang="en-US" smtClean="0"/>
              <a:t>2/13/2026</a:t>
            </a:fld>
            <a:endParaRPr lang="en-US"/>
          </a:p>
        </p:txBody>
      </p:sp>
      <p:sp>
        <p:nvSpPr>
          <p:cNvPr id="8" name="Footer Placeholder 7">
            <a:extLst>
              <a:ext uri="{FF2B5EF4-FFF2-40B4-BE49-F238E27FC236}">
                <a16:creationId xmlns:a16="http://schemas.microsoft.com/office/drawing/2014/main" id="{8EFB4A31-4D88-6836-9F3A-5E23FC9DE7FB}"/>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E3C38715-2A76-D075-B90E-D24A263D8DA5}"/>
              </a:ext>
            </a:extLst>
          </p:cNvPr>
          <p:cNvSpPr>
            <a:spLocks noGrp="1"/>
          </p:cNvSpPr>
          <p:nvPr>
            <p:ph type="sldNum" sz="quarter" idx="12"/>
          </p:nvPr>
        </p:nvSpPr>
        <p:spPr/>
        <p:txBody>
          <a:bodyPr/>
          <a:lstStyle/>
          <a:p>
            <a:fld id="{5E0677F5-4A8A-4BF1-96BE-3BAE8FBAFE2E}" type="slidenum">
              <a:rPr lang="en-US" smtClean="0"/>
              <a:pPr/>
              <a:t>‹#›</a:t>
            </a:fld>
            <a:endParaRPr lang="en-US"/>
          </a:p>
        </p:txBody>
      </p:sp>
      <p:cxnSp>
        <p:nvCxnSpPr>
          <p:cNvPr id="6" name="Straight Connector 5">
            <a:extLst>
              <a:ext uri="{FF2B5EF4-FFF2-40B4-BE49-F238E27FC236}">
                <a16:creationId xmlns:a16="http://schemas.microsoft.com/office/drawing/2014/main" id="{3D6702AA-E129-137F-060D-8DD37BC99937}"/>
              </a:ext>
            </a:extLst>
          </p:cNvPr>
          <p:cNvCxnSpPr>
            <a:cxnSpLocks/>
          </p:cNvCxnSpPr>
          <p:nvPr/>
        </p:nvCxnSpPr>
        <p:spPr>
          <a:xfrm flipH="1">
            <a:off x="358140" y="762000"/>
            <a:ext cx="11475720" cy="0"/>
          </a:xfrm>
          <a:prstGeom prst="line">
            <a:avLst/>
          </a:prstGeom>
          <a:ln w="6350">
            <a:solidFill>
              <a:schemeClr val="tx1">
                <a:lumMod val="6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0FD9841-58FA-E828-27A6-DBFBFA5C0854}"/>
              </a:ext>
            </a:extLst>
          </p:cNvPr>
          <p:cNvCxnSpPr>
            <a:cxnSpLocks/>
          </p:cNvCxnSpPr>
          <p:nvPr/>
        </p:nvCxnSpPr>
        <p:spPr>
          <a:xfrm flipH="1">
            <a:off x="394716" y="5250426"/>
            <a:ext cx="11402568" cy="0"/>
          </a:xfrm>
          <a:prstGeom prst="line">
            <a:avLst/>
          </a:prstGeom>
          <a:ln w="6350">
            <a:solidFill>
              <a:schemeClr val="tx1">
                <a:lumMod val="75000"/>
                <a:alpha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860298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3D93006-CD9A-ACB8-4DFF-755585BD51C6}"/>
              </a:ext>
            </a:extLst>
          </p:cNvPr>
          <p:cNvSpPr/>
          <p:nvPr/>
        </p:nvSpPr>
        <p:spPr>
          <a:xfrm rot="5400000" flipH="1" flipV="1">
            <a:off x="-367222" y="367225"/>
            <a:ext cx="6866356" cy="6131909"/>
          </a:xfrm>
          <a:prstGeom prst="rect">
            <a:avLst/>
          </a:prstGeom>
          <a:gradFill>
            <a:gsLst>
              <a:gs pos="13000">
                <a:schemeClr val="accent2"/>
              </a:gs>
              <a:gs pos="60000">
                <a:schemeClr val="bg2">
                  <a:alpha val="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Rectangle 6">
            <a:extLst>
              <a:ext uri="{FF2B5EF4-FFF2-40B4-BE49-F238E27FC236}">
                <a16:creationId xmlns:a16="http://schemas.microsoft.com/office/drawing/2014/main" id="{A35B8330-0A40-6340-3205-86A38459537F}"/>
              </a:ext>
            </a:extLst>
          </p:cNvPr>
          <p:cNvSpPr/>
          <p:nvPr/>
        </p:nvSpPr>
        <p:spPr>
          <a:xfrm rot="5400000" flipV="1">
            <a:off x="-1977949" y="2307330"/>
            <a:ext cx="6528619" cy="2572719"/>
          </a:xfrm>
          <a:prstGeom prst="rect">
            <a:avLst/>
          </a:prstGeom>
          <a:gradFill>
            <a:gsLst>
              <a:gs pos="0">
                <a:schemeClr val="accent1">
                  <a:lumMod val="75000"/>
                </a:schemeClr>
              </a:gs>
              <a:gs pos="42000">
                <a:schemeClr val="bg2">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a:extLst>
              <a:ext uri="{FF2B5EF4-FFF2-40B4-BE49-F238E27FC236}">
                <a16:creationId xmlns:a16="http://schemas.microsoft.com/office/drawing/2014/main" id="{72AFF5B4-F60C-7639-0259-DAA1F9833429}"/>
              </a:ext>
            </a:extLst>
          </p:cNvPr>
          <p:cNvSpPr/>
          <p:nvPr/>
        </p:nvSpPr>
        <p:spPr>
          <a:xfrm rot="10800000">
            <a:off x="1" y="4216109"/>
            <a:ext cx="8887299" cy="2644533"/>
          </a:xfrm>
          <a:prstGeom prst="rect">
            <a:avLst/>
          </a:prstGeom>
          <a:gradFill>
            <a:gsLst>
              <a:gs pos="0">
                <a:schemeClr val="accent3">
                  <a:lumMod val="60000"/>
                  <a:lumOff val="40000"/>
                </a:schemeClr>
              </a:gs>
              <a:gs pos="49000">
                <a:schemeClr val="accent4">
                  <a:lumMod val="75000"/>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3018499" y="952500"/>
            <a:ext cx="8887299" cy="5636798"/>
          </a:xfrm>
        </p:spPr>
        <p:txBody>
          <a:bodyPr anchor="b">
            <a:normAutofit/>
          </a:bodyPr>
          <a:lstStyle>
            <a:lvl1pPr algn="r">
              <a:defRPr sz="72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3FCA76BF-5E58-9143-643F-6B06864B8735}"/>
              </a:ext>
            </a:extLst>
          </p:cNvPr>
          <p:cNvSpPr>
            <a:spLocks noGrp="1"/>
          </p:cNvSpPr>
          <p:nvPr>
            <p:ph type="dt" sz="half" idx="10"/>
          </p:nvPr>
        </p:nvSpPr>
        <p:spPr/>
        <p:txBody>
          <a:bodyPr/>
          <a:lstStyle/>
          <a:p>
            <a:fld id="{7DA2CEDE-2AB4-4FB8-9551-E0AA4222B1A3}" type="datetime1">
              <a:rPr lang="en-US" smtClean="0"/>
              <a:t>2/13/2026</a:t>
            </a:fld>
            <a:endParaRPr lang="en-US"/>
          </a:p>
        </p:txBody>
      </p:sp>
      <p:sp>
        <p:nvSpPr>
          <p:cNvPr id="4" name="Footer Placeholder 3">
            <a:extLst>
              <a:ext uri="{FF2B5EF4-FFF2-40B4-BE49-F238E27FC236}">
                <a16:creationId xmlns:a16="http://schemas.microsoft.com/office/drawing/2014/main" id="{006C9F8B-DAAC-4FD9-5257-842E1B079B6D}"/>
              </a:ext>
            </a:extLst>
          </p:cNvPr>
          <p:cNvSpPr>
            <a:spLocks noGrp="1"/>
          </p:cNvSpPr>
          <p:nvPr>
            <p:ph type="ftr" sz="quarter" idx="11"/>
          </p:nvPr>
        </p:nvSpPr>
        <p:spPr/>
        <p:txBody>
          <a:bodyPr/>
          <a:lstStyle/>
          <a:p>
            <a:r>
              <a:rPr lang="en-US"/>
              <a:t>Sample Footer Text</a:t>
            </a:r>
          </a:p>
        </p:txBody>
      </p:sp>
      <p:sp>
        <p:nvSpPr>
          <p:cNvPr id="8" name="Slide Number Placeholder 7">
            <a:extLst>
              <a:ext uri="{FF2B5EF4-FFF2-40B4-BE49-F238E27FC236}">
                <a16:creationId xmlns:a16="http://schemas.microsoft.com/office/drawing/2014/main" id="{DEF8E261-B260-D169-5279-F4153543A76C}"/>
              </a:ext>
            </a:extLst>
          </p:cNvPr>
          <p:cNvSpPr>
            <a:spLocks noGrp="1"/>
          </p:cNvSpPr>
          <p:nvPr>
            <p:ph type="sldNum" sz="quarter" idx="12"/>
          </p:nvPr>
        </p:nvSpPr>
        <p:spPr/>
        <p:txBody>
          <a:bodyPr/>
          <a:lstStyle/>
          <a:p>
            <a:fld id="{5E0677F5-4A8A-4BF1-96BE-3BAE8FBAFE2E}" type="slidenum">
              <a:rPr lang="en-US" smtClean="0"/>
              <a:pPr/>
              <a:t>‹#›</a:t>
            </a:fld>
            <a:endParaRPr lang="en-US"/>
          </a:p>
        </p:txBody>
      </p:sp>
    </p:spTree>
    <p:extLst>
      <p:ext uri="{BB962C8B-B14F-4D97-AF65-F5344CB8AC3E}">
        <p14:creationId xmlns:p14="http://schemas.microsoft.com/office/powerpoint/2010/main" val="42450246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Section Header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3D93006-CD9A-ACB8-4DFF-755585BD51C6}"/>
              </a:ext>
            </a:extLst>
          </p:cNvPr>
          <p:cNvSpPr/>
          <p:nvPr/>
        </p:nvSpPr>
        <p:spPr>
          <a:xfrm rot="16200000" flipH="1">
            <a:off x="-367223" y="363046"/>
            <a:ext cx="6866356" cy="6131909"/>
          </a:xfrm>
          <a:prstGeom prst="rect">
            <a:avLst/>
          </a:prstGeom>
          <a:gradFill>
            <a:gsLst>
              <a:gs pos="0">
                <a:schemeClr val="accent1">
                  <a:lumMod val="75000"/>
                </a:schemeClr>
              </a:gs>
              <a:gs pos="69000">
                <a:schemeClr val="bg2">
                  <a:alpha val="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Rectangle 6">
            <a:extLst>
              <a:ext uri="{FF2B5EF4-FFF2-40B4-BE49-F238E27FC236}">
                <a16:creationId xmlns:a16="http://schemas.microsoft.com/office/drawing/2014/main" id="{A35B8330-0A40-6340-3205-86A38459537F}"/>
              </a:ext>
            </a:extLst>
          </p:cNvPr>
          <p:cNvSpPr/>
          <p:nvPr/>
        </p:nvSpPr>
        <p:spPr>
          <a:xfrm rot="16200000">
            <a:off x="-2106733" y="2106735"/>
            <a:ext cx="6858000" cy="2644533"/>
          </a:xfrm>
          <a:prstGeom prst="rect">
            <a:avLst/>
          </a:prstGeom>
          <a:gradFill>
            <a:gsLst>
              <a:gs pos="0">
                <a:schemeClr val="accent3">
                  <a:lumMod val="60000"/>
                  <a:lumOff val="40000"/>
                  <a:alpha val="72000"/>
                </a:schemeClr>
              </a:gs>
              <a:gs pos="49000">
                <a:schemeClr val="bg2">
                  <a:alpha val="0"/>
                </a:schemeClr>
              </a:gs>
            </a:gsLst>
            <a:lin ang="58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a:extLst>
              <a:ext uri="{FF2B5EF4-FFF2-40B4-BE49-F238E27FC236}">
                <a16:creationId xmlns:a16="http://schemas.microsoft.com/office/drawing/2014/main" id="{DF922070-FC98-090C-2EE5-E880AEA09D1B}"/>
              </a:ext>
            </a:extLst>
          </p:cNvPr>
          <p:cNvSpPr/>
          <p:nvPr/>
        </p:nvSpPr>
        <p:spPr>
          <a:xfrm flipH="1" flipV="1">
            <a:off x="0" y="2200164"/>
            <a:ext cx="12192000" cy="4657836"/>
          </a:xfrm>
          <a:prstGeom prst="rect">
            <a:avLst/>
          </a:prstGeom>
          <a:gradFill>
            <a:gsLst>
              <a:gs pos="0">
                <a:schemeClr val="accent2"/>
              </a:gs>
              <a:gs pos="52000">
                <a:schemeClr val="bg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274320" y="1079500"/>
            <a:ext cx="9867900" cy="5514953"/>
          </a:xfrm>
        </p:spPr>
        <p:txBody>
          <a:bodyPr anchor="b">
            <a:normAutofit/>
          </a:bodyPr>
          <a:lstStyle>
            <a:lvl1pPr>
              <a:defRPr sz="72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BFF27D51-28B8-B2E3-D66E-632D6F01E601}"/>
              </a:ext>
            </a:extLst>
          </p:cNvPr>
          <p:cNvSpPr>
            <a:spLocks noGrp="1"/>
          </p:cNvSpPr>
          <p:nvPr>
            <p:ph type="dt" sz="half" idx="10"/>
          </p:nvPr>
        </p:nvSpPr>
        <p:spPr/>
        <p:txBody>
          <a:bodyPr/>
          <a:lstStyle/>
          <a:p>
            <a:fld id="{7DA2CEDE-2AB4-4FB8-9551-E0AA4222B1A3}" type="datetime1">
              <a:rPr lang="en-US" smtClean="0"/>
              <a:t>2/13/2026</a:t>
            </a:fld>
            <a:endParaRPr lang="en-US"/>
          </a:p>
        </p:txBody>
      </p:sp>
      <p:sp>
        <p:nvSpPr>
          <p:cNvPr id="4" name="Footer Placeholder 3">
            <a:extLst>
              <a:ext uri="{FF2B5EF4-FFF2-40B4-BE49-F238E27FC236}">
                <a16:creationId xmlns:a16="http://schemas.microsoft.com/office/drawing/2014/main" id="{411DCFE3-286D-146F-718D-4D8F709FB8DE}"/>
              </a:ext>
            </a:extLst>
          </p:cNvPr>
          <p:cNvSpPr>
            <a:spLocks noGrp="1"/>
          </p:cNvSpPr>
          <p:nvPr>
            <p:ph type="ftr" sz="quarter" idx="11"/>
          </p:nvPr>
        </p:nvSpPr>
        <p:spPr/>
        <p:txBody>
          <a:bodyPr/>
          <a:lstStyle/>
          <a:p>
            <a:r>
              <a:rPr lang="en-US"/>
              <a:t>Sample Footer Text</a:t>
            </a:r>
          </a:p>
        </p:txBody>
      </p:sp>
      <p:sp>
        <p:nvSpPr>
          <p:cNvPr id="8" name="Slide Number Placeholder 7">
            <a:extLst>
              <a:ext uri="{FF2B5EF4-FFF2-40B4-BE49-F238E27FC236}">
                <a16:creationId xmlns:a16="http://schemas.microsoft.com/office/drawing/2014/main" id="{C65F9152-3DAD-AB36-D2B3-9A4DBF0AA786}"/>
              </a:ext>
            </a:extLst>
          </p:cNvPr>
          <p:cNvSpPr>
            <a:spLocks noGrp="1"/>
          </p:cNvSpPr>
          <p:nvPr>
            <p:ph type="sldNum" sz="quarter" idx="12"/>
          </p:nvPr>
        </p:nvSpPr>
        <p:spPr/>
        <p:txBody>
          <a:bodyPr/>
          <a:lstStyle/>
          <a:p>
            <a:fld id="{5E0677F5-4A8A-4BF1-96BE-3BAE8FBAFE2E}" type="slidenum">
              <a:rPr lang="en-US" smtClean="0"/>
              <a:pPr/>
              <a:t>‹#›</a:t>
            </a:fld>
            <a:endParaRPr lang="en-US"/>
          </a:p>
        </p:txBody>
      </p:sp>
    </p:spTree>
    <p:extLst>
      <p:ext uri="{BB962C8B-B14F-4D97-AF65-F5344CB8AC3E}">
        <p14:creationId xmlns:p14="http://schemas.microsoft.com/office/powerpoint/2010/main" val="3659287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31AE9B9-D0DC-50F5-FE7E-BCF950A9B60C}"/>
              </a:ext>
            </a:extLst>
          </p:cNvPr>
          <p:cNvSpPr/>
          <p:nvPr/>
        </p:nvSpPr>
        <p:spPr>
          <a:xfrm>
            <a:off x="28450" y="0"/>
            <a:ext cx="7600185" cy="6858000"/>
          </a:xfrm>
          <a:prstGeom prst="rect">
            <a:avLst/>
          </a:prstGeom>
          <a:gradFill>
            <a:gsLst>
              <a:gs pos="52000">
                <a:schemeClr val="bg2">
                  <a:alpha val="0"/>
                </a:schemeClr>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F8F2B01-BAAD-F03E-72D9-CC472F3A5DE5}"/>
              </a:ext>
            </a:extLst>
          </p:cNvPr>
          <p:cNvSpPr/>
          <p:nvPr/>
        </p:nvSpPr>
        <p:spPr>
          <a:xfrm flipH="1" flipV="1">
            <a:off x="0" y="3409447"/>
            <a:ext cx="7609635" cy="3448553"/>
          </a:xfrm>
          <a:prstGeom prst="rect">
            <a:avLst/>
          </a:prstGeom>
          <a:gradFill>
            <a:gsLst>
              <a:gs pos="0">
                <a:schemeClr val="accent2"/>
              </a:gs>
              <a:gs pos="45000">
                <a:schemeClr val="bg2">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Rectangle 4">
            <a:extLst>
              <a:ext uri="{FF2B5EF4-FFF2-40B4-BE49-F238E27FC236}">
                <a16:creationId xmlns:a16="http://schemas.microsoft.com/office/drawing/2014/main" id="{32F5B7E4-5668-20C3-5FFF-AA7F08736507}"/>
              </a:ext>
            </a:extLst>
          </p:cNvPr>
          <p:cNvSpPr/>
          <p:nvPr/>
        </p:nvSpPr>
        <p:spPr>
          <a:xfrm rot="16200000">
            <a:off x="394816" y="-375817"/>
            <a:ext cx="6858000" cy="7609635"/>
          </a:xfrm>
          <a:prstGeom prst="rect">
            <a:avLst/>
          </a:prstGeom>
          <a:gradFill>
            <a:gsLst>
              <a:gs pos="0">
                <a:schemeClr val="tx1"/>
              </a:gs>
              <a:gs pos="18000">
                <a:schemeClr val="accent3">
                  <a:lumMod val="60000"/>
                  <a:lumOff val="40000"/>
                  <a:alpha val="72000"/>
                </a:schemeClr>
              </a:gs>
              <a:gs pos="56000">
                <a:schemeClr val="accent1">
                  <a:lumMod val="50000"/>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68344FF-8882-8B2E-4777-40771425C01A}"/>
              </a:ext>
            </a:extLst>
          </p:cNvPr>
          <p:cNvSpPr/>
          <p:nvPr/>
        </p:nvSpPr>
        <p:spPr>
          <a:xfrm rot="16200000">
            <a:off x="1188613" y="417977"/>
            <a:ext cx="5518112" cy="7361933"/>
          </a:xfrm>
          <a:prstGeom prst="rect">
            <a:avLst/>
          </a:prstGeom>
          <a:gradFill flip="none" rotWithShape="1">
            <a:gsLst>
              <a:gs pos="24000">
                <a:schemeClr val="bg2">
                  <a:alpha val="0"/>
                </a:schemeClr>
              </a:gs>
              <a:gs pos="45000">
                <a:schemeClr val="bg2">
                  <a:alpha val="82000"/>
                </a:schemeClr>
              </a:gs>
              <a:gs pos="67000">
                <a:schemeClr val="bg1">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Title 7">
            <a:extLst>
              <a:ext uri="{FF2B5EF4-FFF2-40B4-BE49-F238E27FC236}">
                <a16:creationId xmlns:a16="http://schemas.microsoft.com/office/drawing/2014/main" id="{5F9BCED7-6A0B-12F0-730B-5623879C9495}"/>
              </a:ext>
            </a:extLst>
          </p:cNvPr>
          <p:cNvSpPr>
            <a:spLocks noGrp="1"/>
          </p:cNvSpPr>
          <p:nvPr>
            <p:ph type="title"/>
          </p:nvPr>
        </p:nvSpPr>
        <p:spPr>
          <a:xfrm>
            <a:off x="266702" y="1714498"/>
            <a:ext cx="4960617" cy="4722876"/>
          </a:xfrm>
        </p:spPr>
        <p:txBody>
          <a:bodyPr/>
          <a:lstStyle>
            <a:lvl1pPr>
              <a:defRPr sz="5000"/>
            </a:lvl1pPr>
          </a:lstStyle>
          <a:p>
            <a:r>
              <a:rPr lang="en-US"/>
              <a:t>Click to edit Master title style</a:t>
            </a:r>
          </a:p>
        </p:txBody>
      </p:sp>
      <p:sp>
        <p:nvSpPr>
          <p:cNvPr id="13" name="Date Placeholder 12">
            <a:extLst>
              <a:ext uri="{FF2B5EF4-FFF2-40B4-BE49-F238E27FC236}">
                <a16:creationId xmlns:a16="http://schemas.microsoft.com/office/drawing/2014/main" id="{E14FBD3E-3A09-5EF4-6941-FFF3E03D5396}"/>
              </a:ext>
            </a:extLst>
          </p:cNvPr>
          <p:cNvSpPr>
            <a:spLocks noGrp="1"/>
          </p:cNvSpPr>
          <p:nvPr>
            <p:ph type="dt" sz="half" idx="14"/>
          </p:nvPr>
        </p:nvSpPr>
        <p:spPr/>
        <p:txBody>
          <a:bodyPr/>
          <a:lstStyle/>
          <a:p>
            <a:fld id="{7DA2CEDE-2AB4-4FB8-9551-E0AA4222B1A3}" type="datetime1">
              <a:rPr lang="en-US" smtClean="0"/>
              <a:t>2/13/2026</a:t>
            </a:fld>
            <a:endParaRPr lang="en-US"/>
          </a:p>
        </p:txBody>
      </p:sp>
      <p:sp>
        <p:nvSpPr>
          <p:cNvPr id="14" name="Footer Placeholder 13">
            <a:extLst>
              <a:ext uri="{FF2B5EF4-FFF2-40B4-BE49-F238E27FC236}">
                <a16:creationId xmlns:a16="http://schemas.microsoft.com/office/drawing/2014/main" id="{362D8C0B-F931-385E-61C9-0E7226053F00}"/>
              </a:ext>
            </a:extLst>
          </p:cNvPr>
          <p:cNvSpPr>
            <a:spLocks noGrp="1"/>
          </p:cNvSpPr>
          <p:nvPr>
            <p:ph type="ftr" sz="quarter" idx="15"/>
          </p:nvPr>
        </p:nvSpPr>
        <p:spPr>
          <a:xfrm>
            <a:off x="7909368" y="210114"/>
            <a:ext cx="2509284" cy="365760"/>
          </a:xfrm>
        </p:spPr>
        <p:txBody>
          <a:bodyPr/>
          <a:lstStyle/>
          <a:p>
            <a:r>
              <a:rPr lang="en-US"/>
              <a:t>Sample Footer Text</a:t>
            </a:r>
          </a:p>
        </p:txBody>
      </p:sp>
      <p:sp>
        <p:nvSpPr>
          <p:cNvPr id="15" name="Slide Number Placeholder 14">
            <a:extLst>
              <a:ext uri="{FF2B5EF4-FFF2-40B4-BE49-F238E27FC236}">
                <a16:creationId xmlns:a16="http://schemas.microsoft.com/office/drawing/2014/main" id="{07E96BDD-FAA3-3ABD-453F-3A62D97801B5}"/>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952232" y="1246951"/>
            <a:ext cx="3404277" cy="4923185"/>
          </a:xfrm>
        </p:spPr>
        <p:txBody>
          <a:bodyPr vert="horz" lIns="91440" tIns="45720" rIns="91440" bIns="45720" rtlCol="0" anchor="t">
            <a:normAutofit/>
          </a:bodyPr>
          <a:lstStyle>
            <a:lvl1pPr marL="457200" indent="-457200">
              <a:spcBef>
                <a:spcPts val="1000"/>
              </a:spcBef>
              <a:spcAft>
                <a:spcPts val="600"/>
              </a:spcAft>
              <a:buFont typeface="+mj-lt"/>
              <a:buAutoNum type="arabicPeriod"/>
              <a:defRPr lang="en-US" sz="1600" dirty="0"/>
            </a:lvl1pPr>
            <a:lvl2pPr marL="571500" indent="-342900">
              <a:spcBef>
                <a:spcPts val="1000"/>
              </a:spcBef>
              <a:spcAft>
                <a:spcPts val="600"/>
              </a:spcAft>
              <a:buFont typeface="+mj-lt"/>
              <a:buAutoNum type="arabicPeriod"/>
              <a:defRPr lang="en-US" sz="1400" dirty="0"/>
            </a:lvl2pPr>
            <a:lvl3pPr marL="800100" indent="-342900">
              <a:spcBef>
                <a:spcPts val="1000"/>
              </a:spcBef>
              <a:spcAft>
                <a:spcPts val="600"/>
              </a:spcAft>
              <a:buFont typeface="+mj-lt"/>
              <a:buAutoNum type="arabicPeriod"/>
              <a:defRPr lang="en-US" sz="1400" dirty="0"/>
            </a:lvl3pPr>
            <a:lvl4pPr>
              <a:spcBef>
                <a:spcPts val="1000"/>
              </a:spcBef>
              <a:spcAft>
                <a:spcPts val="600"/>
              </a:spcAft>
              <a:buFont typeface="+mj-lt"/>
              <a:buAutoNum type="arabicPeriod"/>
              <a:defRPr lang="en-US" sz="1400" dirty="0"/>
            </a:lvl4pPr>
            <a:lvl5pPr>
              <a:spcBef>
                <a:spcPts val="1000"/>
              </a:spcBef>
              <a:spcAft>
                <a:spcPts val="600"/>
              </a:spcAft>
              <a:buFont typeface="+mj-lt"/>
              <a:buAutoNum type="arabicPeriod"/>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2" name="Straight Connector 11">
            <a:extLst>
              <a:ext uri="{FF2B5EF4-FFF2-40B4-BE49-F238E27FC236}">
                <a16:creationId xmlns:a16="http://schemas.microsoft.com/office/drawing/2014/main" id="{5B086C0A-2B9C-7A1D-5F77-AF7402CC1F84}"/>
              </a:ext>
            </a:extLst>
          </p:cNvPr>
          <p:cNvCxnSpPr>
            <a:cxnSpLocks/>
          </p:cNvCxnSpPr>
          <p:nvPr/>
        </p:nvCxnSpPr>
        <p:spPr>
          <a:xfrm flipH="1">
            <a:off x="8002560" y="762000"/>
            <a:ext cx="3840480" cy="0"/>
          </a:xfrm>
          <a:prstGeom prst="line">
            <a:avLst/>
          </a:prstGeom>
          <a:ln w="6350">
            <a:solidFill>
              <a:schemeClr val="tx1">
                <a:lumMod val="85000"/>
                <a:alpha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13593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genda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191826-CFE4-1D6E-85E2-32EE006A5C5D}"/>
              </a:ext>
            </a:extLst>
          </p:cNvPr>
          <p:cNvSpPr/>
          <p:nvPr/>
        </p:nvSpPr>
        <p:spPr>
          <a:xfrm flipH="1">
            <a:off x="0" y="0"/>
            <a:ext cx="12192000" cy="6857996"/>
          </a:xfrm>
          <a:prstGeom prst="rect">
            <a:avLst/>
          </a:prstGeom>
          <a:gradFill flip="none" rotWithShape="1">
            <a:gsLst>
              <a:gs pos="93000">
                <a:schemeClr val="tx2"/>
              </a:gs>
              <a:gs pos="75000">
                <a:schemeClr val="accent1">
                  <a:alpha val="94000"/>
                </a:schemeClr>
              </a:gs>
              <a:gs pos="39000">
                <a:schemeClr val="accent4">
                  <a:lumMod val="50000"/>
                  <a:alpha val="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1DDCB74-BBA4-B75C-2781-A574716A3DE4}"/>
              </a:ext>
            </a:extLst>
          </p:cNvPr>
          <p:cNvSpPr/>
          <p:nvPr/>
        </p:nvSpPr>
        <p:spPr>
          <a:xfrm>
            <a:off x="0" y="-5"/>
            <a:ext cx="7958884" cy="5425439"/>
          </a:xfrm>
          <a:prstGeom prst="rect">
            <a:avLst/>
          </a:prstGeom>
          <a:gradFill flip="none" rotWithShape="1">
            <a:gsLst>
              <a:gs pos="6000">
                <a:schemeClr val="accent4">
                  <a:lumMod val="50000"/>
                </a:schemeClr>
              </a:gs>
              <a:gs pos="51000">
                <a:schemeClr val="accent6">
                  <a:lumMod val="75000"/>
                  <a:alpha val="0"/>
                </a:schemeClr>
              </a:gs>
            </a:gsLst>
            <a:path path="circle">
              <a:fillToRect r="100000" b="100000"/>
            </a:path>
            <a:tileRect l="-100000" t="-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E4A60CA-D100-CFE6-62AC-013A201FBB9F}"/>
              </a:ext>
            </a:extLst>
          </p:cNvPr>
          <p:cNvSpPr/>
          <p:nvPr/>
        </p:nvSpPr>
        <p:spPr>
          <a:xfrm rot="5400000">
            <a:off x="1660810" y="-1660814"/>
            <a:ext cx="6858000" cy="10179620"/>
          </a:xfrm>
          <a:prstGeom prst="rect">
            <a:avLst/>
          </a:prstGeom>
          <a:gradFill flip="none" rotWithShape="1">
            <a:gsLst>
              <a:gs pos="6000">
                <a:schemeClr val="accent3">
                  <a:lumMod val="60000"/>
                  <a:lumOff val="40000"/>
                  <a:alpha val="50000"/>
                </a:schemeClr>
              </a:gs>
              <a:gs pos="72989">
                <a:schemeClr val="bg2">
                  <a:alpha val="0"/>
                </a:schemeClr>
              </a:gs>
              <a:gs pos="37000">
                <a:schemeClr val="accent2">
                  <a:lumMod val="75000"/>
                  <a:alpha val="8000"/>
                </a:schemeClr>
              </a:gs>
            </a:gsLst>
            <a:lin ang="12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Title 4">
            <a:extLst>
              <a:ext uri="{FF2B5EF4-FFF2-40B4-BE49-F238E27FC236}">
                <a16:creationId xmlns:a16="http://schemas.microsoft.com/office/drawing/2014/main" id="{22C61630-0AC6-F4D9-545E-38A32C69F3CA}"/>
              </a:ext>
            </a:extLst>
          </p:cNvPr>
          <p:cNvSpPr>
            <a:spLocks noGrp="1"/>
          </p:cNvSpPr>
          <p:nvPr>
            <p:ph type="title"/>
          </p:nvPr>
        </p:nvSpPr>
        <p:spPr>
          <a:xfrm>
            <a:off x="274320" y="1148579"/>
            <a:ext cx="4724400" cy="2811649"/>
          </a:xfrm>
        </p:spPr>
        <p:txBody>
          <a:bodyPr anchor="t"/>
          <a:lstStyle>
            <a:lvl1pPr>
              <a:defRPr sz="5000"/>
            </a:lvl1pPr>
          </a:lstStyle>
          <a:p>
            <a:r>
              <a:rPr lang="en-US"/>
              <a:t>Click to edit Master title style</a:t>
            </a:r>
          </a:p>
        </p:txBody>
      </p:sp>
      <p:sp>
        <p:nvSpPr>
          <p:cNvPr id="6" name="Date Placeholder 5">
            <a:extLst>
              <a:ext uri="{FF2B5EF4-FFF2-40B4-BE49-F238E27FC236}">
                <a16:creationId xmlns:a16="http://schemas.microsoft.com/office/drawing/2014/main" id="{C3B19A28-AC79-CF20-C703-D6B27C01698A}"/>
              </a:ext>
            </a:extLst>
          </p:cNvPr>
          <p:cNvSpPr>
            <a:spLocks noGrp="1"/>
          </p:cNvSpPr>
          <p:nvPr>
            <p:ph type="dt" sz="half" idx="14"/>
          </p:nvPr>
        </p:nvSpPr>
        <p:spPr>
          <a:xfrm>
            <a:off x="412375" y="210114"/>
            <a:ext cx="1884796" cy="365760"/>
          </a:xfrm>
        </p:spPr>
        <p:txBody>
          <a:bodyPr/>
          <a:lstStyle/>
          <a:p>
            <a:fld id="{C2A0816E-BD5C-478F-AB95-6BE098266DF3}" type="datetime1">
              <a:rPr lang="en-US" smtClean="0"/>
              <a:t>2/13/2026</a:t>
            </a:fld>
            <a:endParaRPr lang="en-US"/>
          </a:p>
        </p:txBody>
      </p:sp>
      <p:sp>
        <p:nvSpPr>
          <p:cNvPr id="8" name="Footer Placeholder 7">
            <a:extLst>
              <a:ext uri="{FF2B5EF4-FFF2-40B4-BE49-F238E27FC236}">
                <a16:creationId xmlns:a16="http://schemas.microsoft.com/office/drawing/2014/main" id="{19E554EC-D104-642A-5E42-E4CFB243523F}"/>
              </a:ext>
            </a:extLst>
          </p:cNvPr>
          <p:cNvSpPr>
            <a:spLocks noGrp="1"/>
          </p:cNvSpPr>
          <p:nvPr>
            <p:ph type="ftr" sz="quarter" idx="15"/>
          </p:nvPr>
        </p:nvSpPr>
        <p:spPr>
          <a:xfrm>
            <a:off x="6481323" y="210114"/>
            <a:ext cx="2509284" cy="365760"/>
          </a:xfrm>
        </p:spPr>
        <p:txBody>
          <a:bodyPr/>
          <a:lstStyle>
            <a:lvl1pPr>
              <a:defRPr>
                <a:solidFill>
                  <a:schemeClr val="tx1"/>
                </a:solidFill>
              </a:defRPr>
            </a:lvl1pPr>
          </a:lstStyle>
          <a:p>
            <a:r>
              <a:rPr lang="en-US"/>
              <a:t>Sample Footer Text</a:t>
            </a:r>
          </a:p>
        </p:txBody>
      </p:sp>
      <p:sp>
        <p:nvSpPr>
          <p:cNvPr id="9" name="Slide Number Placeholder 8">
            <a:extLst>
              <a:ext uri="{FF2B5EF4-FFF2-40B4-BE49-F238E27FC236}">
                <a16:creationId xmlns:a16="http://schemas.microsoft.com/office/drawing/2014/main" id="{47E23A16-5291-F71A-D460-81EE611EA8B8}"/>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481322" y="1148580"/>
            <a:ext cx="4986777" cy="4606762"/>
          </a:xfrm>
        </p:spPr>
        <p:txBody>
          <a:bodyPr vert="horz" lIns="91440" tIns="45720" rIns="91440" bIns="45720" rtlCol="0" anchor="b">
            <a:normAutofit/>
          </a:bodyPr>
          <a:lstStyle>
            <a:lvl1pPr marL="457200" indent="-457200">
              <a:spcBef>
                <a:spcPts val="1000"/>
              </a:spcBef>
              <a:spcAft>
                <a:spcPts val="600"/>
              </a:spcAft>
              <a:buFont typeface="+mj-lt"/>
              <a:buAutoNum type="arabicPeriod"/>
              <a:defRPr lang="en-US" sz="1600" dirty="0"/>
            </a:lvl1pPr>
            <a:lvl2pPr marL="571500" indent="-342900">
              <a:spcBef>
                <a:spcPts val="1000"/>
              </a:spcBef>
              <a:spcAft>
                <a:spcPts val="600"/>
              </a:spcAft>
              <a:buFont typeface="+mj-lt"/>
              <a:buAutoNum type="arabicPeriod"/>
              <a:defRPr lang="en-US" sz="1400" dirty="0"/>
            </a:lvl2pPr>
            <a:lvl3pPr marL="800100" indent="-342900">
              <a:spcBef>
                <a:spcPts val="1000"/>
              </a:spcBef>
              <a:spcAft>
                <a:spcPts val="600"/>
              </a:spcAft>
              <a:buFont typeface="+mj-lt"/>
              <a:buAutoNum type="arabicPeriod"/>
              <a:defRPr lang="en-US" sz="1400" dirty="0"/>
            </a:lvl3pPr>
            <a:lvl4pPr>
              <a:spcBef>
                <a:spcPts val="1000"/>
              </a:spcBef>
              <a:spcAft>
                <a:spcPts val="600"/>
              </a:spcAft>
              <a:buFont typeface="+mj-lt"/>
              <a:buAutoNum type="arabicPeriod"/>
              <a:defRPr lang="en-US" sz="1400" dirty="0"/>
            </a:lvl4pPr>
            <a:lvl5pPr>
              <a:spcBef>
                <a:spcPts val="1000"/>
              </a:spcBef>
              <a:spcAft>
                <a:spcPts val="600"/>
              </a:spcAft>
              <a:buFont typeface="+mj-lt"/>
              <a:buAutoNum type="arabicPeriod"/>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667716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C84410D4-C581-C48F-5E1D-E93DA884342F}"/>
              </a:ext>
            </a:extLst>
          </p:cNvPr>
          <p:cNvSpPr/>
          <p:nvPr/>
        </p:nvSpPr>
        <p:spPr>
          <a:xfrm rot="10800000">
            <a:off x="14619" y="-2"/>
            <a:ext cx="12177379" cy="4492404"/>
          </a:xfrm>
          <a:prstGeom prst="rect">
            <a:avLst/>
          </a:prstGeom>
          <a:gradFill flip="none" rotWithShape="1">
            <a:gsLst>
              <a:gs pos="33000">
                <a:schemeClr val="bg2">
                  <a:alpha val="0"/>
                </a:schemeClr>
              </a:gs>
              <a:gs pos="82000">
                <a:schemeClr val="accent1">
                  <a:lumMod val="50000"/>
                  <a:alpha val="44000"/>
                </a:schemeClr>
              </a:gs>
              <a:gs pos="100000">
                <a:schemeClr val="accent3">
                  <a:lumMod val="60000"/>
                  <a:lumOff val="40000"/>
                  <a:alpha val="9000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F8F2B01-BAAD-F03E-72D9-CC472F3A5DE5}"/>
              </a:ext>
            </a:extLst>
          </p:cNvPr>
          <p:cNvSpPr/>
          <p:nvPr/>
        </p:nvSpPr>
        <p:spPr>
          <a:xfrm flipH="1" flipV="1">
            <a:off x="723903" y="1161955"/>
            <a:ext cx="11468097" cy="3330447"/>
          </a:xfrm>
          <a:prstGeom prst="rect">
            <a:avLst/>
          </a:prstGeom>
          <a:gradFill>
            <a:gsLst>
              <a:gs pos="0">
                <a:schemeClr val="accent2">
                  <a:lumMod val="75000"/>
                </a:schemeClr>
              </a:gs>
              <a:gs pos="27000">
                <a:schemeClr val="bg2">
                  <a:alpha val="0"/>
                </a:schemeClr>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Rectangle 2">
            <a:extLst>
              <a:ext uri="{FF2B5EF4-FFF2-40B4-BE49-F238E27FC236}">
                <a16:creationId xmlns:a16="http://schemas.microsoft.com/office/drawing/2014/main" id="{D31AE9B9-D0DC-50F5-FE7E-BCF950A9B60C}"/>
              </a:ext>
            </a:extLst>
          </p:cNvPr>
          <p:cNvSpPr/>
          <p:nvPr/>
        </p:nvSpPr>
        <p:spPr>
          <a:xfrm rot="10800000">
            <a:off x="-14621" y="-7466"/>
            <a:ext cx="6110621" cy="2500409"/>
          </a:xfrm>
          <a:prstGeom prst="rect">
            <a:avLst/>
          </a:prstGeom>
          <a:gradFill flip="none" rotWithShape="1">
            <a:gsLst>
              <a:gs pos="63000">
                <a:schemeClr val="bg2">
                  <a:alpha val="0"/>
                </a:schemeClr>
              </a:gs>
              <a:gs pos="100000">
                <a:schemeClr val="accent1">
                  <a:lumMod val="5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B4D63E47-B71F-605F-2462-F6F2ED4F115C}"/>
              </a:ext>
            </a:extLst>
          </p:cNvPr>
          <p:cNvSpPr>
            <a:spLocks noGrp="1"/>
          </p:cNvSpPr>
          <p:nvPr>
            <p:ph type="title"/>
          </p:nvPr>
        </p:nvSpPr>
        <p:spPr>
          <a:xfrm>
            <a:off x="274320" y="1468924"/>
            <a:ext cx="5096176" cy="2461308"/>
          </a:xfrm>
        </p:spPr>
        <p:txBody>
          <a:bodyPr/>
          <a:lstStyle>
            <a:lvl1pPr>
              <a:defRPr sz="5000"/>
            </a:lvl1pPr>
          </a:lstStyle>
          <a:p>
            <a:r>
              <a:rPr lang="en-US"/>
              <a:t>Click to edit Master title style</a:t>
            </a:r>
          </a:p>
        </p:txBody>
      </p:sp>
      <p:sp>
        <p:nvSpPr>
          <p:cNvPr id="6" name="Date Placeholder 5">
            <a:extLst>
              <a:ext uri="{FF2B5EF4-FFF2-40B4-BE49-F238E27FC236}">
                <a16:creationId xmlns:a16="http://schemas.microsoft.com/office/drawing/2014/main" id="{C3B19A28-AC79-CF20-C703-D6B27C01698A}"/>
              </a:ext>
            </a:extLst>
          </p:cNvPr>
          <p:cNvSpPr>
            <a:spLocks noGrp="1"/>
          </p:cNvSpPr>
          <p:nvPr>
            <p:ph type="dt" sz="half" idx="14"/>
          </p:nvPr>
        </p:nvSpPr>
        <p:spPr>
          <a:xfrm>
            <a:off x="419100" y="210114"/>
            <a:ext cx="2064089" cy="365760"/>
          </a:xfrm>
        </p:spPr>
        <p:txBody>
          <a:bodyPr/>
          <a:lstStyle>
            <a:lvl1pPr>
              <a:defRPr>
                <a:solidFill>
                  <a:schemeClr val="tx1"/>
                </a:solidFill>
              </a:defRPr>
            </a:lvl1pPr>
          </a:lstStyle>
          <a:p>
            <a:fld id="{75515BC3-2A9C-497B-B82C-246EEDDDF89C}" type="datetime1">
              <a:rPr lang="en-US" smtClean="0"/>
              <a:t>2/13/2026</a:t>
            </a:fld>
            <a:endParaRPr lang="en-US"/>
          </a:p>
        </p:txBody>
      </p:sp>
      <p:sp>
        <p:nvSpPr>
          <p:cNvPr id="8" name="Footer Placeholder 7">
            <a:extLst>
              <a:ext uri="{FF2B5EF4-FFF2-40B4-BE49-F238E27FC236}">
                <a16:creationId xmlns:a16="http://schemas.microsoft.com/office/drawing/2014/main" id="{19E554EC-D104-642A-5E42-E4CFB243523F}"/>
              </a:ext>
            </a:extLst>
          </p:cNvPr>
          <p:cNvSpPr>
            <a:spLocks noGrp="1"/>
          </p:cNvSpPr>
          <p:nvPr>
            <p:ph type="ftr" sz="quarter" idx="15"/>
          </p:nvPr>
        </p:nvSpPr>
        <p:spPr>
          <a:xfrm>
            <a:off x="6477000" y="210114"/>
            <a:ext cx="3251508" cy="365760"/>
          </a:xfrm>
        </p:spPr>
        <p:txBody>
          <a:bodyPr/>
          <a:lstStyle>
            <a:lvl1pPr>
              <a:defRPr>
                <a:solidFill>
                  <a:schemeClr val="tx1"/>
                </a:solidFill>
              </a:defRPr>
            </a:lvl1pPr>
          </a:lstStyle>
          <a:p>
            <a:r>
              <a:rPr lang="en-US"/>
              <a:t>Sample Footer Text</a:t>
            </a:r>
          </a:p>
        </p:txBody>
      </p:sp>
      <p:sp>
        <p:nvSpPr>
          <p:cNvPr id="9" name="Slide Number Placeholder 8">
            <a:extLst>
              <a:ext uri="{FF2B5EF4-FFF2-40B4-BE49-F238E27FC236}">
                <a16:creationId xmlns:a16="http://schemas.microsoft.com/office/drawing/2014/main" id="{47E23A16-5291-F71A-D460-81EE611EA8B8}"/>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487383" y="1161955"/>
            <a:ext cx="4158158" cy="2768278"/>
          </a:xfrm>
        </p:spPr>
        <p:txBody>
          <a:bodyPr vert="horz" lIns="91440" tIns="45720" rIns="91440" bIns="45720" rtlCol="0" anchor="b">
            <a:normAutofit/>
          </a:bodyPr>
          <a:lstStyle>
            <a:lvl1pPr marL="457200" indent="-457200">
              <a:spcBef>
                <a:spcPts val="1000"/>
              </a:spcBef>
              <a:spcAft>
                <a:spcPts val="600"/>
              </a:spcAft>
              <a:buFont typeface="+mj-lt"/>
              <a:buAutoNum type="arabicPeriod"/>
              <a:defRPr lang="en-US" sz="1600" dirty="0"/>
            </a:lvl1pPr>
            <a:lvl2pPr marL="571500" indent="-342900">
              <a:spcBef>
                <a:spcPts val="1000"/>
              </a:spcBef>
              <a:spcAft>
                <a:spcPts val="600"/>
              </a:spcAft>
              <a:buFont typeface="+mj-lt"/>
              <a:buAutoNum type="arabicPeriod"/>
              <a:defRPr lang="en-US" sz="1400" dirty="0"/>
            </a:lvl2pPr>
            <a:lvl3pPr marL="800100" indent="-342900">
              <a:spcBef>
                <a:spcPts val="1000"/>
              </a:spcBef>
              <a:spcAft>
                <a:spcPts val="600"/>
              </a:spcAft>
              <a:buFont typeface="+mj-lt"/>
              <a:buAutoNum type="arabicPeriod"/>
              <a:defRPr lang="en-US" sz="1400" dirty="0"/>
            </a:lvl3pPr>
            <a:lvl4pPr>
              <a:spcBef>
                <a:spcPts val="1000"/>
              </a:spcBef>
              <a:spcAft>
                <a:spcPts val="600"/>
              </a:spcAft>
              <a:buFont typeface="+mj-lt"/>
              <a:buAutoNum type="arabicPeriod"/>
              <a:defRPr lang="en-US" sz="1400" dirty="0"/>
            </a:lvl4pPr>
            <a:lvl5pPr>
              <a:spcBef>
                <a:spcPts val="1000"/>
              </a:spcBef>
              <a:spcAft>
                <a:spcPts val="600"/>
              </a:spcAft>
              <a:buFont typeface="+mj-lt"/>
              <a:buAutoNum type="arabicPeriod"/>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Picture Placeholder 14">
            <a:extLst>
              <a:ext uri="{FF2B5EF4-FFF2-40B4-BE49-F238E27FC236}">
                <a16:creationId xmlns:a16="http://schemas.microsoft.com/office/drawing/2014/main" id="{C9B8CAF0-3749-D1CF-0FDA-20F4B5EE9862}"/>
              </a:ext>
            </a:extLst>
          </p:cNvPr>
          <p:cNvSpPr>
            <a:spLocks noGrp="1"/>
          </p:cNvSpPr>
          <p:nvPr>
            <p:ph type="pic" sz="quarter" idx="17" hasCustomPrompt="1"/>
          </p:nvPr>
        </p:nvSpPr>
        <p:spPr>
          <a:xfrm>
            <a:off x="0" y="4492402"/>
            <a:ext cx="12192000" cy="2365597"/>
          </a:xfrm>
          <a:blipFill>
            <a:blip r:embed="rId2">
              <a:alphaModFix amt="7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29745444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5EF5A46-889B-82F0-E6A3-B308E2DCC951}"/>
              </a:ext>
            </a:extLst>
          </p:cNvPr>
          <p:cNvSpPr/>
          <p:nvPr/>
        </p:nvSpPr>
        <p:spPr>
          <a:xfrm rot="5400000" flipH="1" flipV="1">
            <a:off x="5012872" y="-5012874"/>
            <a:ext cx="2166257" cy="12192001"/>
          </a:xfrm>
          <a:prstGeom prst="rect">
            <a:avLst/>
          </a:prstGeom>
          <a:gradFill flip="none" rotWithShape="1">
            <a:gsLst>
              <a:gs pos="0">
                <a:schemeClr val="accent3">
                  <a:lumMod val="60000"/>
                  <a:lumOff val="40000"/>
                </a:schemeClr>
              </a:gs>
              <a:gs pos="61000">
                <a:schemeClr val="bg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Rectangle 4">
            <a:extLst>
              <a:ext uri="{FF2B5EF4-FFF2-40B4-BE49-F238E27FC236}">
                <a16:creationId xmlns:a16="http://schemas.microsoft.com/office/drawing/2014/main" id="{70E27D4F-6E85-4618-7F98-5F4B945ACFE4}"/>
              </a:ext>
            </a:extLst>
          </p:cNvPr>
          <p:cNvSpPr/>
          <p:nvPr/>
        </p:nvSpPr>
        <p:spPr>
          <a:xfrm rot="10800000" flipH="1" flipV="1">
            <a:off x="4836601" y="0"/>
            <a:ext cx="7355399" cy="6858000"/>
          </a:xfrm>
          <a:prstGeom prst="rect">
            <a:avLst/>
          </a:prstGeom>
          <a:gradFill flip="none" rotWithShape="1">
            <a:gsLst>
              <a:gs pos="44000">
                <a:schemeClr val="accent2">
                  <a:alpha val="28000"/>
                </a:schemeClr>
              </a:gs>
              <a:gs pos="0">
                <a:schemeClr val="accent1"/>
              </a:gs>
              <a:gs pos="75000">
                <a:schemeClr val="bg2">
                  <a:alpha val="0"/>
                </a:schemeClr>
              </a:gs>
            </a:gsLst>
            <a:lin ang="12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 name="Rectangle 5">
            <a:extLst>
              <a:ext uri="{FF2B5EF4-FFF2-40B4-BE49-F238E27FC236}">
                <a16:creationId xmlns:a16="http://schemas.microsoft.com/office/drawing/2014/main" id="{70C6460E-7477-249C-CA29-89DD19B3F5CB}"/>
              </a:ext>
            </a:extLst>
          </p:cNvPr>
          <p:cNvSpPr/>
          <p:nvPr/>
        </p:nvSpPr>
        <p:spPr>
          <a:xfrm rot="10800000" flipH="1" flipV="1">
            <a:off x="6749143" y="1763485"/>
            <a:ext cx="5442857" cy="5094514"/>
          </a:xfrm>
          <a:prstGeom prst="rect">
            <a:avLst/>
          </a:prstGeom>
          <a:gradFill flip="none" rotWithShape="1">
            <a:gsLst>
              <a:gs pos="0">
                <a:schemeClr val="accent5">
                  <a:lumMod val="60000"/>
                  <a:lumOff val="40000"/>
                </a:schemeClr>
              </a:gs>
              <a:gs pos="52000">
                <a:schemeClr val="accent4">
                  <a:lumMod val="50000"/>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990595"/>
            <a:ext cx="5811178" cy="3043682"/>
          </a:xfrm>
        </p:spPr>
        <p:txBody>
          <a:bodyPr anchor="b">
            <a:normAutofit/>
          </a:bodyPr>
          <a:lstStyle>
            <a:lvl1pPr>
              <a:defRPr sz="44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5CDEAC1E-5504-4723-BE4B-1DE8B305AF62}" type="datetime1">
              <a:rPr lang="en-US" smtClean="0"/>
              <a:t>2/13/2026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2" y="4167941"/>
            <a:ext cx="5811177" cy="1817223"/>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946138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637BF44-E096-ADC8-0C23-BA7E19E66787}"/>
              </a:ext>
            </a:extLst>
          </p:cNvPr>
          <p:cNvSpPr/>
          <p:nvPr/>
        </p:nvSpPr>
        <p:spPr>
          <a:xfrm rot="10800000" flipV="1">
            <a:off x="3342" y="0"/>
            <a:ext cx="5334001" cy="6858000"/>
          </a:xfrm>
          <a:prstGeom prst="rect">
            <a:avLst/>
          </a:prstGeom>
          <a:gradFill flip="none" rotWithShape="1">
            <a:gsLst>
              <a:gs pos="52000">
                <a:schemeClr val="accent2">
                  <a:alpha val="28000"/>
                </a:schemeClr>
              </a:gs>
              <a:gs pos="0">
                <a:schemeClr val="accent1"/>
              </a:gs>
              <a:gs pos="78000">
                <a:schemeClr val="bg2">
                  <a:alpha val="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Rectangle 4">
            <a:extLst>
              <a:ext uri="{FF2B5EF4-FFF2-40B4-BE49-F238E27FC236}">
                <a16:creationId xmlns:a16="http://schemas.microsoft.com/office/drawing/2014/main" id="{E503D519-17B6-1CCD-DA98-45A0B88A04E8}"/>
              </a:ext>
            </a:extLst>
          </p:cNvPr>
          <p:cNvSpPr/>
          <p:nvPr/>
        </p:nvSpPr>
        <p:spPr>
          <a:xfrm rot="10800000" flipV="1">
            <a:off x="-2" y="1448661"/>
            <a:ext cx="7828909" cy="5409338"/>
          </a:xfrm>
          <a:prstGeom prst="rect">
            <a:avLst/>
          </a:prstGeom>
          <a:gradFill flip="none" rotWithShape="1">
            <a:gsLst>
              <a:gs pos="0">
                <a:schemeClr val="accent3">
                  <a:lumMod val="60000"/>
                  <a:lumOff val="40000"/>
                </a:schemeClr>
              </a:gs>
              <a:gs pos="52000">
                <a:schemeClr val="accent4">
                  <a:lumMod val="50000"/>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66900" y="1738353"/>
            <a:ext cx="2907231" cy="2501900"/>
          </a:xfrm>
        </p:spPr>
        <p:txBody>
          <a:bodyPr anchor="t">
            <a:normAutofit/>
          </a:bodyPr>
          <a:lstStyle>
            <a:lvl1pPr>
              <a:defRPr sz="2800">
                <a:solidFill>
                  <a:schemeClr val="tx1"/>
                </a:solidFill>
              </a:defRPr>
            </a:lvl1pPr>
          </a:lstStyle>
          <a:p>
            <a:r>
              <a:rPr lang="en-US"/>
              <a:t>Click to edit Master title style</a:t>
            </a:r>
          </a:p>
        </p:txBody>
      </p:sp>
      <p:sp>
        <p:nvSpPr>
          <p:cNvPr id="13" name="Date Placeholder 12">
            <a:extLst>
              <a:ext uri="{FF2B5EF4-FFF2-40B4-BE49-F238E27FC236}">
                <a16:creationId xmlns:a16="http://schemas.microsoft.com/office/drawing/2014/main" id="{36A82C16-EB1A-4294-103B-715F071E5A35}"/>
              </a:ext>
            </a:extLst>
          </p:cNvPr>
          <p:cNvSpPr>
            <a:spLocks noGrp="1"/>
          </p:cNvSpPr>
          <p:nvPr>
            <p:ph type="dt" sz="half" idx="14"/>
          </p:nvPr>
        </p:nvSpPr>
        <p:spPr/>
        <p:txBody>
          <a:bodyPr/>
          <a:lstStyle/>
          <a:p>
            <a:fld id="{8E6582D0-CC23-4B30-B5F7-0EC0E82226EA}" type="datetime1">
              <a:rPr lang="en-US" smtClean="0"/>
              <a:t>2/13/2026</a:t>
            </a:fld>
            <a:endParaRPr lang="en-US"/>
          </a:p>
        </p:txBody>
      </p:sp>
      <p:sp>
        <p:nvSpPr>
          <p:cNvPr id="14" name="Footer Placeholder 13">
            <a:extLst>
              <a:ext uri="{FF2B5EF4-FFF2-40B4-BE49-F238E27FC236}">
                <a16:creationId xmlns:a16="http://schemas.microsoft.com/office/drawing/2014/main" id="{F09CF825-511F-35F8-E0EC-636033ED43EE}"/>
              </a:ext>
            </a:extLst>
          </p:cNvPr>
          <p:cNvSpPr>
            <a:spLocks noGrp="1"/>
          </p:cNvSpPr>
          <p:nvPr>
            <p:ph type="ftr" sz="quarter" idx="15"/>
          </p:nvPr>
        </p:nvSpPr>
        <p:spPr/>
        <p:txBody>
          <a:bodyPr/>
          <a:lstStyle/>
          <a:p>
            <a:r>
              <a:rPr lang="en-US"/>
              <a:t>Sample Footer Text</a:t>
            </a:r>
          </a:p>
        </p:txBody>
      </p:sp>
      <p:sp>
        <p:nvSpPr>
          <p:cNvPr id="15" name="Slide Number Placeholder 14">
            <a:extLst>
              <a:ext uri="{FF2B5EF4-FFF2-40B4-BE49-F238E27FC236}">
                <a16:creationId xmlns:a16="http://schemas.microsoft.com/office/drawing/2014/main" id="{727EA83B-52EA-A0B8-E2E8-C9D1FE273B22}"/>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5334000" y="1738352"/>
            <a:ext cx="4797769" cy="3787377"/>
          </a:xfrm>
        </p:spPr>
        <p:txBody>
          <a:bodyPr vert="horz" lIns="91440" tIns="45720" rIns="73152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084281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4">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C28AA25-2696-95B5-3DD1-1DDCE335B96E}"/>
              </a:ext>
            </a:extLst>
          </p:cNvPr>
          <p:cNvSpPr/>
          <p:nvPr/>
        </p:nvSpPr>
        <p:spPr>
          <a:xfrm>
            <a:off x="0" y="0"/>
            <a:ext cx="12192000" cy="6869579"/>
          </a:xfrm>
          <a:prstGeom prst="rect">
            <a:avLst/>
          </a:prstGeom>
          <a:gradFill flip="none" rotWithShape="1">
            <a:gsLst>
              <a:gs pos="23000">
                <a:schemeClr val="bg2">
                  <a:alpha val="0"/>
                </a:schemeClr>
              </a:gs>
              <a:gs pos="61000">
                <a:schemeClr val="accent1">
                  <a:lumMod val="50000"/>
                  <a:alpha val="50000"/>
                </a:schemeClr>
              </a:gs>
              <a:gs pos="100000">
                <a:schemeClr val="accent3">
                  <a:lumMod val="60000"/>
                  <a:lumOff val="40000"/>
                </a:schemeClr>
              </a:gs>
            </a:gsLst>
            <a:lin ang="186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E6450F3-50BF-885C-FD60-BACC77C3F1E0}"/>
              </a:ext>
            </a:extLst>
          </p:cNvPr>
          <p:cNvSpPr/>
          <p:nvPr/>
        </p:nvSpPr>
        <p:spPr>
          <a:xfrm flipH="1" flipV="1">
            <a:off x="0" y="1727456"/>
            <a:ext cx="12192001" cy="5130541"/>
          </a:xfrm>
          <a:prstGeom prst="rect">
            <a:avLst/>
          </a:prstGeom>
          <a:gradFill>
            <a:gsLst>
              <a:gs pos="0">
                <a:schemeClr val="accent2">
                  <a:lumMod val="75000"/>
                </a:schemeClr>
              </a:gs>
              <a:gs pos="45000">
                <a:schemeClr val="bg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Rectangle 8">
            <a:extLst>
              <a:ext uri="{FF2B5EF4-FFF2-40B4-BE49-F238E27FC236}">
                <a16:creationId xmlns:a16="http://schemas.microsoft.com/office/drawing/2014/main" id="{3D53C05B-A90A-250E-CBC3-E741A87656D9}"/>
              </a:ext>
            </a:extLst>
          </p:cNvPr>
          <p:cNvSpPr/>
          <p:nvPr/>
        </p:nvSpPr>
        <p:spPr>
          <a:xfrm rot="5400000">
            <a:off x="4285048" y="-1037373"/>
            <a:ext cx="6869579" cy="8944324"/>
          </a:xfrm>
          <a:prstGeom prst="rect">
            <a:avLst/>
          </a:prstGeom>
          <a:gradFill flip="none" rotWithShape="1">
            <a:gsLst>
              <a:gs pos="60000">
                <a:schemeClr val="accent5">
                  <a:alpha val="0"/>
                </a:schemeClr>
              </a:gs>
              <a:gs pos="94000">
                <a:schemeClr val="accent3">
                  <a:lumMod val="20000"/>
                  <a:lumOff val="8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B1BC43-B272-D419-E8BB-6EFDB7CB6DE6}"/>
              </a:ext>
            </a:extLst>
          </p:cNvPr>
          <p:cNvSpPr/>
          <p:nvPr/>
        </p:nvSpPr>
        <p:spPr>
          <a:xfrm rot="16200000">
            <a:off x="3586718" y="-681705"/>
            <a:ext cx="6783165" cy="8296238"/>
          </a:xfrm>
          <a:prstGeom prst="rect">
            <a:avLst/>
          </a:prstGeom>
          <a:gradFill flip="none" rotWithShape="1">
            <a:gsLst>
              <a:gs pos="26000">
                <a:schemeClr val="bg2"/>
              </a:gs>
              <a:gs pos="73000">
                <a:schemeClr val="bg2">
                  <a:alpha val="0"/>
                </a:schemeClr>
              </a:gs>
            </a:gsLst>
            <a:path path="circle">
              <a:fillToRect l="50000" t="50000" r="50000" b="50000"/>
            </a:path>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cxnSp>
        <p:nvCxnSpPr>
          <p:cNvPr id="11" name="Straight Connector 10">
            <a:extLst>
              <a:ext uri="{FF2B5EF4-FFF2-40B4-BE49-F238E27FC236}">
                <a16:creationId xmlns:a16="http://schemas.microsoft.com/office/drawing/2014/main" id="{9E9B18E3-016A-6508-4AB9-C1B35F40CE8C}"/>
              </a:ext>
            </a:extLst>
          </p:cNvPr>
          <p:cNvCxnSpPr>
            <a:cxnSpLocks/>
          </p:cNvCxnSpPr>
          <p:nvPr/>
        </p:nvCxnSpPr>
        <p:spPr>
          <a:xfrm flipH="1">
            <a:off x="394716" y="6101080"/>
            <a:ext cx="11402568" cy="0"/>
          </a:xfrm>
          <a:prstGeom prst="line">
            <a:avLst/>
          </a:prstGeom>
          <a:ln w="6350">
            <a:solidFill>
              <a:schemeClr val="tx1">
                <a:lumMod val="85000"/>
                <a:alpha val="5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C44A4757-EA69-EF77-262C-A183AC218312}"/>
              </a:ext>
            </a:extLst>
          </p:cNvPr>
          <p:cNvSpPr/>
          <p:nvPr/>
        </p:nvSpPr>
        <p:spPr>
          <a:xfrm rot="10800000">
            <a:off x="0" y="1"/>
            <a:ext cx="12192000" cy="5281424"/>
          </a:xfrm>
          <a:prstGeom prst="rect">
            <a:avLst/>
          </a:prstGeom>
          <a:gradFill flip="none" rotWithShape="1">
            <a:gsLst>
              <a:gs pos="52000">
                <a:schemeClr val="accent2">
                  <a:lumMod val="50000"/>
                  <a:alpha val="0"/>
                </a:schemeClr>
              </a:gs>
              <a:gs pos="100000">
                <a:schemeClr val="accent1">
                  <a:lumMod val="7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1" y="914400"/>
            <a:ext cx="7498080" cy="2621280"/>
          </a:xfrm>
        </p:spPr>
        <p:txBody>
          <a:bodyPr anchor="b">
            <a:normAutofit/>
          </a:bodyPr>
          <a:lstStyle>
            <a:lvl1pPr>
              <a:defRPr sz="4800" b="0">
                <a:solidFill>
                  <a:schemeClr val="tx1"/>
                </a:solidFill>
              </a:defRPr>
            </a:lvl1pPr>
          </a:lstStyle>
          <a:p>
            <a:r>
              <a:rPr lang="en-US"/>
              <a:t>Click to edit Master title style</a:t>
            </a:r>
          </a:p>
        </p:txBody>
      </p:sp>
      <p:sp>
        <p:nvSpPr>
          <p:cNvPr id="4" name="Date Placeholder 3">
            <a:extLst>
              <a:ext uri="{FF2B5EF4-FFF2-40B4-BE49-F238E27FC236}">
                <a16:creationId xmlns:a16="http://schemas.microsoft.com/office/drawing/2014/main" id="{2BF3AD86-30C4-61DF-3300-53A4A4BB6D4D}"/>
              </a:ext>
            </a:extLst>
          </p:cNvPr>
          <p:cNvSpPr>
            <a:spLocks noGrp="1"/>
          </p:cNvSpPr>
          <p:nvPr>
            <p:ph type="dt" sz="half" idx="14"/>
          </p:nvPr>
        </p:nvSpPr>
        <p:spPr/>
        <p:txBody>
          <a:bodyPr/>
          <a:lstStyle/>
          <a:p>
            <a:fld id="{7DA2CEDE-2AB4-4FB8-9551-E0AA4222B1A3}" type="datetime1">
              <a:rPr lang="en-US" smtClean="0"/>
              <a:t>2/13/2026</a:t>
            </a:fld>
            <a:endParaRPr lang="en-US"/>
          </a:p>
        </p:txBody>
      </p:sp>
      <p:sp>
        <p:nvSpPr>
          <p:cNvPr id="5" name="Footer Placeholder 4">
            <a:extLst>
              <a:ext uri="{FF2B5EF4-FFF2-40B4-BE49-F238E27FC236}">
                <a16:creationId xmlns:a16="http://schemas.microsoft.com/office/drawing/2014/main" id="{B40ED380-F3FA-F88A-4719-014588A2E13B}"/>
              </a:ext>
            </a:extLst>
          </p:cNvPr>
          <p:cNvSpPr>
            <a:spLocks noGrp="1"/>
          </p:cNvSpPr>
          <p:nvPr>
            <p:ph type="ftr" sz="quarter" idx="15"/>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218F7C8-EA2A-EA2C-5113-86B95AACB171}"/>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1" y="3901440"/>
            <a:ext cx="7498080" cy="182880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91097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925286"/>
            <a:ext cx="6177587" cy="1635723"/>
          </a:xfrm>
        </p:spPr>
        <p:txBody>
          <a:bodyPr anchor="b">
            <a:normAutofit/>
          </a:bodyPr>
          <a:lstStyle>
            <a:lvl1pPr>
              <a:defRPr sz="4400">
                <a:solidFill>
                  <a:schemeClr val="tx1"/>
                </a:solidFill>
              </a:defRPr>
            </a:lvl1pPr>
          </a:lstStyle>
          <a:p>
            <a:r>
              <a:rPr lang="en-US"/>
              <a:t>Click to edit Master title style</a:t>
            </a:r>
          </a:p>
        </p:txBody>
      </p:sp>
      <p:sp>
        <p:nvSpPr>
          <p:cNvPr id="4" name="Date Placeholder 3">
            <a:extLst>
              <a:ext uri="{FF2B5EF4-FFF2-40B4-BE49-F238E27FC236}">
                <a16:creationId xmlns:a16="http://schemas.microsoft.com/office/drawing/2014/main" id="{73F7B4F8-3C61-0936-7251-8633EE5F2C1B}"/>
              </a:ext>
            </a:extLst>
          </p:cNvPr>
          <p:cNvSpPr>
            <a:spLocks noGrp="1"/>
          </p:cNvSpPr>
          <p:nvPr>
            <p:ph type="dt" sz="half" idx="14"/>
          </p:nvPr>
        </p:nvSpPr>
        <p:spPr/>
        <p:txBody>
          <a:bodyPr/>
          <a:lstStyle/>
          <a:p>
            <a:fld id="{7DA2CEDE-2AB4-4FB8-9551-E0AA4222B1A3}" type="datetime1">
              <a:rPr lang="en-US" smtClean="0"/>
              <a:t>2/13/2026</a:t>
            </a:fld>
            <a:endParaRPr lang="en-US"/>
          </a:p>
        </p:txBody>
      </p:sp>
      <p:sp>
        <p:nvSpPr>
          <p:cNvPr id="5" name="Footer Placeholder 4">
            <a:extLst>
              <a:ext uri="{FF2B5EF4-FFF2-40B4-BE49-F238E27FC236}">
                <a16:creationId xmlns:a16="http://schemas.microsoft.com/office/drawing/2014/main" id="{26DA624A-E1F8-4C9A-205B-0A6EA83A187B}"/>
              </a:ext>
            </a:extLst>
          </p:cNvPr>
          <p:cNvSpPr>
            <a:spLocks noGrp="1"/>
          </p:cNvSpPr>
          <p:nvPr>
            <p:ph type="ftr" sz="quarter" idx="15"/>
          </p:nvPr>
        </p:nvSpPr>
        <p:spPr/>
        <p:txBody>
          <a:bodyPr/>
          <a:lstStyle/>
          <a:p>
            <a:r>
              <a:rPr lang="en-US"/>
              <a:t>Sample Footer Text</a:t>
            </a:r>
          </a:p>
        </p:txBody>
      </p:sp>
      <p:sp>
        <p:nvSpPr>
          <p:cNvPr id="11" name="Slide Number Placeholder 10">
            <a:extLst>
              <a:ext uri="{FF2B5EF4-FFF2-40B4-BE49-F238E27FC236}">
                <a16:creationId xmlns:a16="http://schemas.microsoft.com/office/drawing/2014/main" id="{11848B1D-AC89-3F75-720C-6A1E8C8E7AAF}"/>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1" y="3017520"/>
            <a:ext cx="7680960" cy="347472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5">
            <a:extLst>
              <a:ext uri="{FF2B5EF4-FFF2-40B4-BE49-F238E27FC236}">
                <a16:creationId xmlns:a16="http://schemas.microsoft.com/office/drawing/2014/main" id="{8F51E206-ED3F-B360-C610-1197186BA59A}"/>
              </a:ext>
            </a:extLst>
          </p:cNvPr>
          <p:cNvSpPr/>
          <p:nvPr/>
        </p:nvSpPr>
        <p:spPr>
          <a:xfrm rot="16200000" flipV="1">
            <a:off x="7683337" y="2349337"/>
            <a:ext cx="6858000" cy="2159326"/>
          </a:xfrm>
          <a:prstGeom prst="rect">
            <a:avLst/>
          </a:prstGeom>
          <a:gradFill>
            <a:gsLst>
              <a:gs pos="0">
                <a:schemeClr val="accent3"/>
              </a:gs>
              <a:gs pos="48000">
                <a:schemeClr val="bg2">
                  <a:alpha val="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4D874C02-925E-C0AE-1F22-882A90A64E54}"/>
              </a:ext>
            </a:extLst>
          </p:cNvPr>
          <p:cNvSpPr/>
          <p:nvPr/>
        </p:nvSpPr>
        <p:spPr>
          <a:xfrm rot="10800000" flipH="1" flipV="1">
            <a:off x="7849486" y="0"/>
            <a:ext cx="4342514" cy="6858000"/>
          </a:xfrm>
          <a:prstGeom prst="rect">
            <a:avLst/>
          </a:prstGeom>
          <a:gradFill flip="none" rotWithShape="1">
            <a:gsLst>
              <a:gs pos="29000">
                <a:schemeClr val="accent2">
                  <a:alpha val="28000"/>
                </a:schemeClr>
              </a:gs>
              <a:gs pos="5000">
                <a:schemeClr val="accent1">
                  <a:alpha val="63000"/>
                </a:schemeClr>
              </a:gs>
              <a:gs pos="66000">
                <a:schemeClr val="bg2">
                  <a:alpha val="0"/>
                </a:schemeClr>
              </a:gs>
            </a:gsLst>
            <a:lin ang="12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4117762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Content 6">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CB42C01-B12A-AF17-D0E9-403E14D1D1A7}"/>
              </a:ext>
            </a:extLst>
          </p:cNvPr>
          <p:cNvSpPr/>
          <p:nvPr/>
        </p:nvSpPr>
        <p:spPr>
          <a:xfrm rot="10800000" flipH="1">
            <a:off x="391802" y="773848"/>
            <a:ext cx="11800198" cy="3151902"/>
          </a:xfrm>
          <a:prstGeom prst="rect">
            <a:avLst/>
          </a:prstGeom>
          <a:gradFill>
            <a:gsLst>
              <a:gs pos="79000">
                <a:schemeClr val="bg2">
                  <a:alpha val="0"/>
                </a:schemeClr>
              </a:gs>
              <a:gs pos="100000">
                <a:schemeClr val="accent5">
                  <a:lumMod val="75000"/>
                </a:schemeClr>
              </a:gs>
            </a:gsLst>
            <a:lin ang="52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04AA29D-41E7-06F1-DA88-95401F827C71}"/>
              </a:ext>
            </a:extLst>
          </p:cNvPr>
          <p:cNvSpPr/>
          <p:nvPr/>
        </p:nvSpPr>
        <p:spPr>
          <a:xfrm rot="10800000" flipH="1">
            <a:off x="0" y="773847"/>
            <a:ext cx="11026588" cy="1634270"/>
          </a:xfrm>
          <a:prstGeom prst="rect">
            <a:avLst/>
          </a:prstGeom>
          <a:gradFill flip="none" rotWithShape="1">
            <a:gsLst>
              <a:gs pos="575">
                <a:schemeClr val="accent2"/>
              </a:gs>
              <a:gs pos="37000">
                <a:schemeClr val="bg1">
                  <a:alpha val="0"/>
                </a:schemeClr>
              </a:gs>
            </a:gsLst>
            <a:lin ang="16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66900" y="1918144"/>
            <a:ext cx="2939186" cy="2096814"/>
          </a:xfrm>
        </p:spPr>
        <p:txBody>
          <a:bodyPr vert="horz" lIns="91440" tIns="45720" rIns="91440" bIns="45720" rtlCol="0" anchor="t">
            <a:normAutofit/>
          </a:bodyPr>
          <a:lstStyle>
            <a:lvl1pPr>
              <a:defRPr lang="en-US" dirty="0">
                <a:solidFill>
                  <a:schemeClr val="tx1"/>
                </a:solidFill>
              </a:defRPr>
            </a:lvl1pPr>
          </a:lstStyle>
          <a:p>
            <a:pPr lvl="0"/>
            <a:r>
              <a:rPr lang="en-US"/>
              <a:t>Click to edit Master title style</a:t>
            </a:r>
          </a:p>
        </p:txBody>
      </p:sp>
      <p:sp>
        <p:nvSpPr>
          <p:cNvPr id="3" name="Date Placeholder 2">
            <a:extLst>
              <a:ext uri="{FF2B5EF4-FFF2-40B4-BE49-F238E27FC236}">
                <a16:creationId xmlns:a16="http://schemas.microsoft.com/office/drawing/2014/main" id="{11C4CAAF-9048-5116-D3C8-15E595C3BC25}"/>
              </a:ext>
            </a:extLst>
          </p:cNvPr>
          <p:cNvSpPr>
            <a:spLocks noGrp="1"/>
          </p:cNvSpPr>
          <p:nvPr>
            <p:ph type="dt" sz="half" idx="14"/>
          </p:nvPr>
        </p:nvSpPr>
        <p:spPr/>
        <p:txBody>
          <a:bodyPr/>
          <a:lstStyle/>
          <a:p>
            <a:fld id="{C3E08220-0958-4EB6-84AC-FBA5654D4035}" type="datetime1">
              <a:rPr lang="en-US" smtClean="0"/>
              <a:t>2/13/2026</a:t>
            </a:fld>
            <a:endParaRPr lang="en-US"/>
          </a:p>
        </p:txBody>
      </p:sp>
      <p:sp>
        <p:nvSpPr>
          <p:cNvPr id="7" name="Footer Placeholder 6">
            <a:extLst>
              <a:ext uri="{FF2B5EF4-FFF2-40B4-BE49-F238E27FC236}">
                <a16:creationId xmlns:a16="http://schemas.microsoft.com/office/drawing/2014/main" id="{F3B715D2-E75C-A2E6-CE7A-70CE2EFA5E82}"/>
              </a:ext>
            </a:extLst>
          </p:cNvPr>
          <p:cNvSpPr>
            <a:spLocks noGrp="1"/>
          </p:cNvSpPr>
          <p:nvPr>
            <p:ph type="ftr" sz="quarter" idx="15"/>
          </p:nvPr>
        </p:nvSpPr>
        <p:spPr>
          <a:xfrm>
            <a:off x="5334000" y="210114"/>
            <a:ext cx="2939491"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CBF8E49B-DD4C-66AF-8D2C-52110DB227F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334000" y="1918145"/>
            <a:ext cx="4991100" cy="4133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54489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25717"/>
            <a:ext cx="3144282" cy="2443427"/>
          </a:xfrm>
        </p:spPr>
        <p:txBody>
          <a:bodyPr anchor="t">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38149B0F-FE5F-465D-BF44-EE1D3847CE00}" type="datetime1">
              <a:rPr lang="en-US" smtClean="0"/>
              <a:t>2/13/2026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470069" y="210114"/>
            <a:ext cx="2664515"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70070" y="1025717"/>
            <a:ext cx="6306086" cy="5335754"/>
          </a:xfrm>
        </p:spPr>
        <p:txBody>
          <a:bodyPr vert="horz" lIns="91440" tIns="45720" rIns="82296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34629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Content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22376"/>
            <a:ext cx="9875520" cy="731520"/>
          </a:xfrm>
        </p:spPr>
        <p:txBody>
          <a:bodyPr anchor="b">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37DA9862-2C49-41B4-AD0B-6F93BC6DDDF8}" type="datetime1">
              <a:rPr lang="en-US" smtClean="0"/>
              <a:t>2/13/2026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0" name="Rectangle 9">
            <a:extLst>
              <a:ext uri="{FF2B5EF4-FFF2-40B4-BE49-F238E27FC236}">
                <a16:creationId xmlns:a16="http://schemas.microsoft.com/office/drawing/2014/main" id="{67BDEC48-6AF0-A15B-1E5D-9476B32733A4}"/>
              </a:ext>
            </a:extLst>
          </p:cNvPr>
          <p:cNvSpPr/>
          <p:nvPr/>
        </p:nvSpPr>
        <p:spPr>
          <a:xfrm rot="10800000" flipH="1">
            <a:off x="0" y="1700784"/>
            <a:ext cx="12192000" cy="2406798"/>
          </a:xfrm>
          <a:prstGeom prst="rect">
            <a:avLst/>
          </a:prstGeom>
          <a:gradFill>
            <a:gsLst>
              <a:gs pos="79000">
                <a:schemeClr val="bg2">
                  <a:alpha val="0"/>
                </a:schemeClr>
              </a:gs>
              <a:gs pos="100000">
                <a:schemeClr val="accent6">
                  <a:alpha val="66000"/>
                </a:schemeClr>
              </a:gs>
            </a:gsLst>
            <a:lin ang="564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6CCDA7C-EB2B-A59A-8F97-263F3FE42D52}"/>
              </a:ext>
            </a:extLst>
          </p:cNvPr>
          <p:cNvSpPr/>
          <p:nvPr/>
        </p:nvSpPr>
        <p:spPr>
          <a:xfrm rot="10800000">
            <a:off x="1159597" y="1700784"/>
            <a:ext cx="11032403" cy="1260888"/>
          </a:xfrm>
          <a:prstGeom prst="rect">
            <a:avLst/>
          </a:prstGeom>
          <a:gradFill flip="none" rotWithShape="1">
            <a:gsLst>
              <a:gs pos="21830">
                <a:schemeClr val="accent1">
                  <a:lumMod val="75000"/>
                  <a:alpha val="35000"/>
                </a:schemeClr>
              </a:gs>
              <a:gs pos="0">
                <a:schemeClr val="accent3">
                  <a:lumMod val="60000"/>
                  <a:lumOff val="40000"/>
                </a:schemeClr>
              </a:gs>
              <a:gs pos="57000">
                <a:schemeClr val="bg1">
                  <a:alpha val="0"/>
                </a:schemeClr>
              </a:gs>
            </a:gsLst>
            <a:lin ang="16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1" y="2011679"/>
            <a:ext cx="11612880" cy="438912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071878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25717"/>
            <a:ext cx="3144282" cy="2443427"/>
          </a:xfrm>
        </p:spPr>
        <p:txBody>
          <a:bodyPr anchor="t">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38149B0F-FE5F-465D-BF44-EE1D3847CE00}" type="datetime1">
              <a:rPr lang="en-US" smtClean="0"/>
              <a:t>2/13/2026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470069" y="210114"/>
            <a:ext cx="2664515"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70070" y="1025717"/>
            <a:ext cx="7420178" cy="5375082"/>
          </a:xfrm>
        </p:spPr>
        <p:txBody>
          <a:bodyPr vert="horz" lIns="91440" tIns="45720" rIns="82296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00620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952500"/>
            <a:ext cx="3332784" cy="1581912"/>
          </a:xfrm>
        </p:spPr>
        <p:txBody>
          <a:bodyPr anchor="b"/>
          <a:lstStyle/>
          <a:p>
            <a:r>
              <a:rPr lang="en-US"/>
              <a:t>Click to edit Master title style</a:t>
            </a:r>
          </a:p>
        </p:txBody>
      </p:sp>
      <p:sp>
        <p:nvSpPr>
          <p:cNvPr id="3" name="Date Placeholder 2">
            <a:extLst>
              <a:ext uri="{FF2B5EF4-FFF2-40B4-BE49-F238E27FC236}">
                <a16:creationId xmlns:a16="http://schemas.microsoft.com/office/drawing/2014/main" id="{99BE2343-B677-7565-070B-CEED0B0D5463}"/>
              </a:ext>
            </a:extLst>
          </p:cNvPr>
          <p:cNvSpPr>
            <a:spLocks noGrp="1"/>
          </p:cNvSpPr>
          <p:nvPr>
            <p:ph type="dt" sz="half" idx="16"/>
          </p:nvPr>
        </p:nvSpPr>
        <p:spPr>
          <a:xfrm>
            <a:off x="301752" y="205986"/>
            <a:ext cx="1097280" cy="365760"/>
          </a:xfrm>
        </p:spPr>
        <p:txBody>
          <a:bodyPr/>
          <a:lstStyle/>
          <a:p>
            <a:fld id="{37D881E9-FF16-48A7-B8AA-A17AAAEAD6E1}" type="datetime1">
              <a:rPr lang="en-US" smtClean="0"/>
              <a:t>2/13/2026</a:t>
            </a:fld>
            <a:endParaRPr lang="en-US"/>
          </a:p>
        </p:txBody>
      </p:sp>
      <p:sp>
        <p:nvSpPr>
          <p:cNvPr id="4" name="Footer Placeholder 3">
            <a:extLst>
              <a:ext uri="{FF2B5EF4-FFF2-40B4-BE49-F238E27FC236}">
                <a16:creationId xmlns:a16="http://schemas.microsoft.com/office/drawing/2014/main" id="{8D8C8E1E-13A9-668C-1F5C-BC271E6A05CF}"/>
              </a:ext>
            </a:extLst>
          </p:cNvPr>
          <p:cNvSpPr>
            <a:spLocks noGrp="1"/>
          </p:cNvSpPr>
          <p:nvPr>
            <p:ph type="ftr" sz="quarter" idx="17"/>
          </p:nvPr>
        </p:nvSpPr>
        <p:spPr>
          <a:xfrm>
            <a:off x="1494378" y="207291"/>
            <a:ext cx="1639372"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394BC881-6669-50F2-64F2-57BD81A93BCE}"/>
              </a:ext>
            </a:extLst>
          </p:cNvPr>
          <p:cNvSpPr>
            <a:spLocks noGrp="1"/>
          </p:cNvSpPr>
          <p:nvPr>
            <p:ph type="sldNum" sz="quarter" idx="18"/>
          </p:nvPr>
        </p:nvSpPr>
        <p:spPr>
          <a:xfrm>
            <a:off x="3140760" y="210114"/>
            <a:ext cx="493776"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301752" y="3099816"/>
            <a:ext cx="3332784" cy="3054096"/>
          </a:xfrm>
        </p:spPr>
        <p:txBody>
          <a:bodyPr>
            <a:norm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F93A3E8A-C3F5-3D0B-FDE4-68B52DFE7196}"/>
              </a:ext>
            </a:extLst>
          </p:cNvPr>
          <p:cNvSpPr>
            <a:spLocks noGrp="1"/>
          </p:cNvSpPr>
          <p:nvPr>
            <p:ph type="pic" sz="quarter" idx="15" hasCustomPrompt="1"/>
          </p:nvPr>
        </p:nvSpPr>
        <p:spPr>
          <a:xfrm>
            <a:off x="4152900" y="0"/>
            <a:ext cx="8039100" cy="6858000"/>
          </a:xfrm>
          <a:blipFill dpi="0" rotWithShape="1">
            <a:blip r:embed="rId2">
              <a:alphaModFix amt="60000"/>
            </a:blip>
            <a:srcRect/>
            <a:stretch>
              <a:fillRect/>
            </a:stretch>
          </a:blipFill>
        </p:spPr>
        <p:txBody>
          <a:bodyPr/>
          <a:lstStyle>
            <a:lvl1pPr>
              <a:defRPr/>
            </a:lvl1pPr>
          </a:lstStyle>
          <a:p>
            <a:r>
              <a:rPr lang="en-US"/>
              <a:t>   </a:t>
            </a:r>
          </a:p>
        </p:txBody>
      </p:sp>
      <p:cxnSp>
        <p:nvCxnSpPr>
          <p:cNvPr id="5" name="Straight Connector 4">
            <a:extLst>
              <a:ext uri="{FF2B5EF4-FFF2-40B4-BE49-F238E27FC236}">
                <a16:creationId xmlns:a16="http://schemas.microsoft.com/office/drawing/2014/main" id="{2A942C55-3382-C50D-76EB-793EA21DA34F}"/>
              </a:ext>
            </a:extLst>
          </p:cNvPr>
          <p:cNvCxnSpPr>
            <a:cxnSpLocks/>
          </p:cNvCxnSpPr>
          <p:nvPr/>
        </p:nvCxnSpPr>
        <p:spPr>
          <a:xfrm flipH="1">
            <a:off x="397288" y="2811277"/>
            <a:ext cx="3246138"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68968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59103" y="952500"/>
            <a:ext cx="3239262" cy="1582882"/>
          </a:xfrm>
        </p:spPr>
        <p:txBody>
          <a:bodyPr anchor="b"/>
          <a:lstStyle/>
          <a:p>
            <a:r>
              <a:rPr lang="en-US"/>
              <a:t>Click to edit Master title style</a:t>
            </a:r>
          </a:p>
        </p:txBody>
      </p:sp>
      <p:sp>
        <p:nvSpPr>
          <p:cNvPr id="12" name="Picture Placeholder 11">
            <a:extLst>
              <a:ext uri="{FF2B5EF4-FFF2-40B4-BE49-F238E27FC236}">
                <a16:creationId xmlns:a16="http://schemas.microsoft.com/office/drawing/2014/main" id="{F8A45037-DD9A-9287-B37A-49CD4CC3CAFB}"/>
              </a:ext>
            </a:extLst>
          </p:cNvPr>
          <p:cNvSpPr>
            <a:spLocks noGrp="1"/>
          </p:cNvSpPr>
          <p:nvPr>
            <p:ph type="pic" sz="quarter" idx="15" hasCustomPrompt="1"/>
          </p:nvPr>
        </p:nvSpPr>
        <p:spPr>
          <a:xfrm>
            <a:off x="0" y="0"/>
            <a:ext cx="7620000" cy="6858001"/>
          </a:xfrm>
          <a:blipFill>
            <a:blip r:embed="rId2">
              <a:alphaModFix amt="60000"/>
            </a:blip>
            <a:stretch>
              <a:fillRect/>
            </a:stretch>
          </a:blipFill>
        </p:spPr>
        <p:txBody>
          <a:bodyPr/>
          <a:lstStyle>
            <a:lvl1pPr>
              <a:defRPr/>
            </a:lvl1pPr>
          </a:lstStyle>
          <a:p>
            <a:r>
              <a:rPr lang="en-US"/>
              <a:t>   </a:t>
            </a:r>
          </a:p>
        </p:txBody>
      </p:sp>
      <p:sp>
        <p:nvSpPr>
          <p:cNvPr id="4" name="Date Placeholder 3">
            <a:extLst>
              <a:ext uri="{FF2B5EF4-FFF2-40B4-BE49-F238E27FC236}">
                <a16:creationId xmlns:a16="http://schemas.microsoft.com/office/drawing/2014/main" id="{1762B38A-33A6-F8AC-C9B9-FA400D29071B}"/>
              </a:ext>
            </a:extLst>
          </p:cNvPr>
          <p:cNvSpPr>
            <a:spLocks noGrp="1"/>
          </p:cNvSpPr>
          <p:nvPr>
            <p:ph type="dt" sz="half" idx="16"/>
          </p:nvPr>
        </p:nvSpPr>
        <p:spPr>
          <a:xfrm>
            <a:off x="381000" y="210114"/>
            <a:ext cx="1413537" cy="365760"/>
          </a:xfrm>
        </p:spPr>
        <p:txBody>
          <a:bodyPr/>
          <a:lstStyle/>
          <a:p>
            <a:fld id="{52D95AE2-CFB9-4B68-957C-4721356B27A9}" type="datetime1">
              <a:rPr lang="en-US" smtClean="0"/>
              <a:t>2/13/2026</a:t>
            </a:fld>
            <a:endParaRPr lang="en-US"/>
          </a:p>
        </p:txBody>
      </p:sp>
      <p:sp>
        <p:nvSpPr>
          <p:cNvPr id="11" name="Footer Placeholder 10">
            <a:extLst>
              <a:ext uri="{FF2B5EF4-FFF2-40B4-BE49-F238E27FC236}">
                <a16:creationId xmlns:a16="http://schemas.microsoft.com/office/drawing/2014/main" id="{6F5CC625-CD4F-F9C5-5E5D-05B78AE7CEE1}"/>
              </a:ext>
            </a:extLst>
          </p:cNvPr>
          <p:cNvSpPr>
            <a:spLocks noGrp="1"/>
          </p:cNvSpPr>
          <p:nvPr>
            <p:ph type="ftr" sz="quarter" idx="17"/>
          </p:nvPr>
        </p:nvSpPr>
        <p:spPr>
          <a:xfrm>
            <a:off x="8150916" y="210114"/>
            <a:ext cx="2333520"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E5B1B358-15B5-2BEF-0B1B-0BC9F05FFA1A}"/>
              </a:ext>
            </a:extLst>
          </p:cNvPr>
          <p:cNvSpPr>
            <a:spLocks noGrp="1"/>
          </p:cNvSpPr>
          <p:nvPr>
            <p:ph type="sldNum" sz="quarter" idx="18"/>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159103" y="3103929"/>
            <a:ext cx="3239262" cy="310983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A2AF1B15-A912-4D71-3A1C-A97F524B9DE0}"/>
              </a:ext>
            </a:extLst>
          </p:cNvPr>
          <p:cNvCxnSpPr>
            <a:cxnSpLocks/>
          </p:cNvCxnSpPr>
          <p:nvPr/>
        </p:nvCxnSpPr>
        <p:spPr>
          <a:xfrm flipH="1">
            <a:off x="8237415" y="2811277"/>
            <a:ext cx="3246138"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40410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4282051"/>
            <a:ext cx="3410958" cy="1532976"/>
          </a:xfrm>
        </p:spPr>
        <p:txBody>
          <a:bodyPr anchor="t">
            <a:normAutofit/>
          </a:bodyPr>
          <a:lstStyle>
            <a:lvl1pPr>
              <a:defRPr sz="2800"/>
            </a:lvl1pPr>
          </a:lstStyle>
          <a:p>
            <a:r>
              <a:rPr lang="en-US"/>
              <a:t>Click to edit Master title style</a:t>
            </a:r>
          </a:p>
        </p:txBody>
      </p:sp>
      <p:sp>
        <p:nvSpPr>
          <p:cNvPr id="4" name="Picture Placeholder 3">
            <a:extLst>
              <a:ext uri="{FF2B5EF4-FFF2-40B4-BE49-F238E27FC236}">
                <a16:creationId xmlns:a16="http://schemas.microsoft.com/office/drawing/2014/main" id="{1C17E7B2-E2F9-D41D-D140-E89E0C3F5B96}"/>
              </a:ext>
            </a:extLst>
          </p:cNvPr>
          <p:cNvSpPr>
            <a:spLocks noGrp="1"/>
          </p:cNvSpPr>
          <p:nvPr>
            <p:ph type="pic" sz="quarter" idx="16" hasCustomPrompt="1"/>
          </p:nvPr>
        </p:nvSpPr>
        <p:spPr>
          <a:xfrm>
            <a:off x="0" y="0"/>
            <a:ext cx="12192000" cy="3864075"/>
          </a:xfrm>
          <a:blipFill dpi="0" rotWithShape="1">
            <a:blip r:embed="rId2">
              <a:alphaModFix amt="60000"/>
            </a:blip>
            <a:srcRect/>
            <a:stretch>
              <a:fillRect/>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4282051"/>
            <a:ext cx="7010399" cy="1532976"/>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01752" y="6263640"/>
            <a:ext cx="1759288" cy="365760"/>
          </a:xfrm>
        </p:spPr>
        <p:txBody>
          <a:bodyPr/>
          <a:lstStyle/>
          <a:p>
            <a:fld id="{862C1B48-5712-40E8-928E-1136C5D12A17}" type="datetime1">
              <a:rPr lang="en-US" smtClean="0"/>
              <a:t>2/13/2026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480560" y="6263640"/>
            <a:ext cx="2509284" cy="365760"/>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300323" y="6263640"/>
            <a:ext cx="605475" cy="365760"/>
          </a:xfrm>
        </p:spPr>
        <p:txBody>
          <a:bodyPr/>
          <a:lstStyle/>
          <a:p>
            <a:fld id="{5E0677F5-4A8A-4BF1-96BE-3BAE8FBAFE2E}" type="slidenum">
              <a:rPr lang="en-US" smtClean="0"/>
              <a:t>‹#›</a:t>
            </a:fld>
            <a:endParaRPr lang="en-US"/>
          </a:p>
        </p:txBody>
      </p:sp>
      <p:cxnSp>
        <p:nvCxnSpPr>
          <p:cNvPr id="9" name="Straight Connector 8">
            <a:extLst>
              <a:ext uri="{FF2B5EF4-FFF2-40B4-BE49-F238E27FC236}">
                <a16:creationId xmlns:a16="http://schemas.microsoft.com/office/drawing/2014/main" id="{16192296-0A21-2685-A792-B2723855E5B3}"/>
              </a:ext>
            </a:extLst>
          </p:cNvPr>
          <p:cNvCxnSpPr>
            <a:cxnSpLocks/>
          </p:cNvCxnSpPr>
          <p:nvPr/>
        </p:nvCxnSpPr>
        <p:spPr>
          <a:xfrm flipH="1">
            <a:off x="394716" y="609519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62834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Content with Picture 4">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D0E9D96-CB28-0F2C-BBB9-CE51B3EEBF53}"/>
              </a:ext>
            </a:extLst>
          </p:cNvPr>
          <p:cNvSpPr/>
          <p:nvPr/>
        </p:nvSpPr>
        <p:spPr>
          <a:xfrm flipH="1">
            <a:off x="6959599"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491984" y="955810"/>
            <a:ext cx="4114800" cy="1244051"/>
          </a:xfrm>
        </p:spPr>
        <p:txBody>
          <a:bodyPr anchor="b"/>
          <a:lstStyle/>
          <a:p>
            <a:r>
              <a:rPr lang="en-US"/>
              <a:t>Click to edit Master title style</a:t>
            </a:r>
          </a:p>
        </p:txBody>
      </p:sp>
      <p:sp>
        <p:nvSpPr>
          <p:cNvPr id="12" name="Picture Placeholder 11">
            <a:extLst>
              <a:ext uri="{FF2B5EF4-FFF2-40B4-BE49-F238E27FC236}">
                <a16:creationId xmlns:a16="http://schemas.microsoft.com/office/drawing/2014/main" id="{F8A45037-DD9A-9287-B37A-49CD4CC3CAFB}"/>
              </a:ext>
            </a:extLst>
          </p:cNvPr>
          <p:cNvSpPr>
            <a:spLocks noGrp="1"/>
          </p:cNvSpPr>
          <p:nvPr>
            <p:ph type="pic" sz="quarter" idx="15" hasCustomPrompt="1"/>
          </p:nvPr>
        </p:nvSpPr>
        <p:spPr>
          <a:xfrm>
            <a:off x="0" y="1"/>
            <a:ext cx="6959600" cy="6858000"/>
          </a:xfrm>
          <a:blipFill>
            <a:blip r:embed="rId2">
              <a:alphaModFix amt="60000"/>
            </a:blip>
            <a:stretch>
              <a:fillRect/>
            </a:stretch>
          </a:blipFill>
        </p:spPr>
        <p:txBody>
          <a:bodyPr/>
          <a:lstStyle>
            <a:lvl1pPr>
              <a:defRPr/>
            </a:lvl1pPr>
          </a:lstStyle>
          <a:p>
            <a:r>
              <a:rPr lang="en-US"/>
              <a:t>   </a:t>
            </a:r>
          </a:p>
        </p:txBody>
      </p:sp>
      <p:sp>
        <p:nvSpPr>
          <p:cNvPr id="4" name="Date Placeholder 3">
            <a:extLst>
              <a:ext uri="{FF2B5EF4-FFF2-40B4-BE49-F238E27FC236}">
                <a16:creationId xmlns:a16="http://schemas.microsoft.com/office/drawing/2014/main" id="{1762B38A-33A6-F8AC-C9B9-FA400D29071B}"/>
              </a:ext>
            </a:extLst>
          </p:cNvPr>
          <p:cNvSpPr>
            <a:spLocks noGrp="1"/>
          </p:cNvSpPr>
          <p:nvPr>
            <p:ph type="dt" sz="half" idx="16"/>
          </p:nvPr>
        </p:nvSpPr>
        <p:spPr>
          <a:xfrm>
            <a:off x="7469431" y="210114"/>
            <a:ext cx="1485900" cy="365760"/>
          </a:xfrm>
        </p:spPr>
        <p:txBody>
          <a:bodyPr/>
          <a:lstStyle/>
          <a:p>
            <a:fld id="{2BDF39F2-6977-4B14-98E3-4DFE82804B0D}" type="datetime1">
              <a:rPr lang="en-US" smtClean="0"/>
              <a:t>2/13/2026</a:t>
            </a:fld>
            <a:endParaRPr lang="en-US"/>
          </a:p>
        </p:txBody>
      </p:sp>
      <p:sp>
        <p:nvSpPr>
          <p:cNvPr id="11" name="Footer Placeholder 10">
            <a:extLst>
              <a:ext uri="{FF2B5EF4-FFF2-40B4-BE49-F238E27FC236}">
                <a16:creationId xmlns:a16="http://schemas.microsoft.com/office/drawing/2014/main" id="{6F5CC625-CD4F-F9C5-5E5D-05B78AE7CEE1}"/>
              </a:ext>
            </a:extLst>
          </p:cNvPr>
          <p:cNvSpPr>
            <a:spLocks noGrp="1"/>
          </p:cNvSpPr>
          <p:nvPr>
            <p:ph type="ftr" sz="quarter" idx="17"/>
          </p:nvPr>
        </p:nvSpPr>
        <p:spPr>
          <a:xfrm>
            <a:off x="9376096" y="210114"/>
            <a:ext cx="1860464"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E5B1B358-15B5-2BEF-0B1B-0BC9F05FFA1A}"/>
              </a:ext>
            </a:extLst>
          </p:cNvPr>
          <p:cNvSpPr>
            <a:spLocks noGrp="1"/>
          </p:cNvSpPr>
          <p:nvPr>
            <p:ph type="sldNum" sz="quarter" idx="18"/>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491984" y="2791033"/>
            <a:ext cx="4114800" cy="33832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BE9AF0A0-5001-F380-4488-B02AB3C79B31}"/>
              </a:ext>
            </a:extLst>
          </p:cNvPr>
          <p:cNvCxnSpPr>
            <a:cxnSpLocks/>
          </p:cNvCxnSpPr>
          <p:nvPr/>
        </p:nvCxnSpPr>
        <p:spPr>
          <a:xfrm flipH="1">
            <a:off x="7595441" y="2475756"/>
            <a:ext cx="4011343"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3ED0235B-B98B-7313-28E9-8E643CDFF4A6}"/>
              </a:ext>
            </a:extLst>
          </p:cNvPr>
          <p:cNvSpPr/>
          <p:nvPr userDrawn="1"/>
        </p:nvSpPr>
        <p:spPr>
          <a:xfrm flipH="1">
            <a:off x="6959599"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70812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D0E9D96-CB28-0F2C-BBB9-CE51B3EEBF53}"/>
              </a:ext>
            </a:extLst>
          </p:cNvPr>
          <p:cNvSpPr/>
          <p:nvPr/>
        </p:nvSpPr>
        <p:spPr>
          <a:xfrm>
            <a:off x="0"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1" y="955810"/>
            <a:ext cx="4114799" cy="1244051"/>
          </a:xfrm>
        </p:spPr>
        <p:txBody>
          <a:bodyPr anchor="b"/>
          <a:lstStyle/>
          <a:p>
            <a:r>
              <a:rPr lang="en-US"/>
              <a:t>Click to edit Master title style</a:t>
            </a:r>
          </a:p>
        </p:txBody>
      </p:sp>
      <p:sp>
        <p:nvSpPr>
          <p:cNvPr id="4" name="Date Placeholder 3">
            <a:extLst>
              <a:ext uri="{FF2B5EF4-FFF2-40B4-BE49-F238E27FC236}">
                <a16:creationId xmlns:a16="http://schemas.microsoft.com/office/drawing/2014/main" id="{1762B38A-33A6-F8AC-C9B9-FA400D29071B}"/>
              </a:ext>
            </a:extLst>
          </p:cNvPr>
          <p:cNvSpPr>
            <a:spLocks noGrp="1"/>
          </p:cNvSpPr>
          <p:nvPr>
            <p:ph type="dt" sz="half" idx="16"/>
          </p:nvPr>
        </p:nvSpPr>
        <p:spPr>
          <a:xfrm>
            <a:off x="301752" y="210114"/>
            <a:ext cx="1485900" cy="365760"/>
          </a:xfrm>
        </p:spPr>
        <p:txBody>
          <a:bodyPr/>
          <a:lstStyle/>
          <a:p>
            <a:fld id="{2BDF39F2-6977-4B14-98E3-4DFE82804B0D}" type="datetime1">
              <a:rPr lang="en-US" smtClean="0"/>
              <a:t>2/13/2026</a:t>
            </a:fld>
            <a:endParaRPr lang="en-US"/>
          </a:p>
        </p:txBody>
      </p:sp>
      <p:sp>
        <p:nvSpPr>
          <p:cNvPr id="11" name="Footer Placeholder 10">
            <a:extLst>
              <a:ext uri="{FF2B5EF4-FFF2-40B4-BE49-F238E27FC236}">
                <a16:creationId xmlns:a16="http://schemas.microsoft.com/office/drawing/2014/main" id="{6F5CC625-CD4F-F9C5-5E5D-05B78AE7CEE1}"/>
              </a:ext>
            </a:extLst>
          </p:cNvPr>
          <p:cNvSpPr>
            <a:spLocks noGrp="1"/>
          </p:cNvSpPr>
          <p:nvPr>
            <p:ph type="ftr" sz="quarter" idx="17"/>
          </p:nvPr>
        </p:nvSpPr>
        <p:spPr>
          <a:xfrm>
            <a:off x="2268722" y="210114"/>
            <a:ext cx="1860464"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E5B1B358-15B5-2BEF-0B1B-0BC9F05FFA1A}"/>
              </a:ext>
            </a:extLst>
          </p:cNvPr>
          <p:cNvSpPr>
            <a:spLocks noGrp="1"/>
          </p:cNvSpPr>
          <p:nvPr>
            <p:ph type="sldNum" sz="quarter" idx="18"/>
          </p:nvPr>
        </p:nvSpPr>
        <p:spPr>
          <a:xfrm>
            <a:off x="4192949" y="210114"/>
            <a:ext cx="605475"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301752" y="2788920"/>
            <a:ext cx="4114800" cy="33832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F8A45037-DD9A-9287-B37A-49CD4CC3CAFB}"/>
              </a:ext>
            </a:extLst>
          </p:cNvPr>
          <p:cNvSpPr>
            <a:spLocks noGrp="1"/>
          </p:cNvSpPr>
          <p:nvPr>
            <p:ph type="pic" sz="quarter" idx="15" hasCustomPrompt="1"/>
          </p:nvPr>
        </p:nvSpPr>
        <p:spPr>
          <a:xfrm>
            <a:off x="5232400" y="1"/>
            <a:ext cx="6959600" cy="6858000"/>
          </a:xfrm>
          <a:blipFill>
            <a:blip r:embed="rId2">
              <a:alphaModFix amt="60000"/>
            </a:blip>
            <a:stretch>
              <a:fillRect/>
            </a:stretch>
          </a:blipFill>
        </p:spPr>
        <p:txBody>
          <a:bodyPr/>
          <a:lstStyle>
            <a:lvl1pPr>
              <a:defRPr/>
            </a:lvl1pPr>
          </a:lstStyle>
          <a:p>
            <a:r>
              <a:rPr lang="en-US"/>
              <a:t>   </a:t>
            </a:r>
          </a:p>
        </p:txBody>
      </p:sp>
      <p:cxnSp>
        <p:nvCxnSpPr>
          <p:cNvPr id="5" name="Straight Connector 4">
            <a:extLst>
              <a:ext uri="{FF2B5EF4-FFF2-40B4-BE49-F238E27FC236}">
                <a16:creationId xmlns:a16="http://schemas.microsoft.com/office/drawing/2014/main" id="{F5904EB0-09B1-E4AD-6BEA-66B82835A61F}"/>
              </a:ext>
            </a:extLst>
          </p:cNvPr>
          <p:cNvCxnSpPr>
            <a:cxnSpLocks/>
          </p:cNvCxnSpPr>
          <p:nvPr/>
        </p:nvCxnSpPr>
        <p:spPr>
          <a:xfrm flipH="1">
            <a:off x="395444" y="2475756"/>
            <a:ext cx="4011343"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DB01857F-DF9F-2A98-2C2B-889C9BE29432}"/>
              </a:ext>
            </a:extLst>
          </p:cNvPr>
          <p:cNvSpPr/>
          <p:nvPr userDrawn="1"/>
        </p:nvSpPr>
        <p:spPr>
          <a:xfrm>
            <a:off x="0"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83491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017686"/>
            <a:ext cx="3410958" cy="1532976"/>
          </a:xfrm>
        </p:spPr>
        <p:txBody>
          <a:bodyPr anchor="t">
            <a:normAutofit/>
          </a:bodyPr>
          <a:lstStyle>
            <a:lvl1pPr>
              <a:defRPr sz="2800"/>
            </a:lvl1pPr>
          </a:lstStyle>
          <a:p>
            <a:r>
              <a:rPr lang="en-US"/>
              <a:t>Click to edit Master title style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62C1B48-5712-40E8-928E-1136C5D12A17}" type="datetime1">
              <a:rPr lang="en-US" smtClean="0"/>
              <a:t>2/13/2026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480560" y="210114"/>
            <a:ext cx="2509284" cy="365760"/>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1017686"/>
            <a:ext cx="7010399" cy="2377440"/>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1C17E7B2-E2F9-D41D-D140-E89E0C3F5B96}"/>
              </a:ext>
            </a:extLst>
          </p:cNvPr>
          <p:cNvSpPr>
            <a:spLocks noGrp="1"/>
          </p:cNvSpPr>
          <p:nvPr>
            <p:ph type="pic" sz="quarter" idx="16" hasCustomPrompt="1"/>
          </p:nvPr>
        </p:nvSpPr>
        <p:spPr>
          <a:xfrm>
            <a:off x="0" y="3837709"/>
            <a:ext cx="12192000" cy="3020291"/>
          </a:xfrm>
          <a:blipFill dpi="0" rotWithShape="1">
            <a:blip r:embed="rId2">
              <a:alphaModFix amt="60000"/>
            </a:blip>
            <a:srcRect/>
            <a:stretch>
              <a:fillRect t="-27937"/>
            </a:stretch>
          </a:blipFill>
        </p:spPr>
        <p:txBody>
          <a:bodyPr/>
          <a:lstStyle>
            <a:lvl1pPr>
              <a:defRPr/>
            </a:lvl1pPr>
          </a:lstStyle>
          <a:p>
            <a:r>
              <a:rPr lang="en-US"/>
              <a:t>   </a:t>
            </a:r>
          </a:p>
        </p:txBody>
      </p:sp>
    </p:spTree>
    <p:extLst>
      <p:ext uri="{BB962C8B-B14F-4D97-AF65-F5344CB8AC3E}">
        <p14:creationId xmlns:p14="http://schemas.microsoft.com/office/powerpoint/2010/main" val="31916930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3383280"/>
            <a:ext cx="3410958" cy="1532976"/>
          </a:xfrm>
        </p:spPr>
        <p:txBody>
          <a:bodyPr anchor="t">
            <a:normAutofit/>
          </a:bodyPr>
          <a:lstStyle>
            <a:lvl1pPr>
              <a:defRPr sz="2800"/>
            </a:lvl1pPr>
          </a:lstStyle>
          <a:p>
            <a:r>
              <a:rPr lang="en-US"/>
              <a:t>Click to edit Master title style</a:t>
            </a:r>
          </a:p>
        </p:txBody>
      </p:sp>
      <p:sp>
        <p:nvSpPr>
          <p:cNvPr id="4" name="Picture Placeholder 3">
            <a:extLst>
              <a:ext uri="{FF2B5EF4-FFF2-40B4-BE49-F238E27FC236}">
                <a16:creationId xmlns:a16="http://schemas.microsoft.com/office/drawing/2014/main" id="{1C17E7B2-E2F9-D41D-D140-E89E0C3F5B96}"/>
              </a:ext>
            </a:extLst>
          </p:cNvPr>
          <p:cNvSpPr>
            <a:spLocks noGrp="1"/>
          </p:cNvSpPr>
          <p:nvPr>
            <p:ph type="pic" sz="quarter" idx="16" hasCustomPrompt="1"/>
          </p:nvPr>
        </p:nvSpPr>
        <p:spPr>
          <a:xfrm>
            <a:off x="0" y="1"/>
            <a:ext cx="12192000" cy="3017520"/>
          </a:xfrm>
          <a:blipFill dpi="0" rotWithShape="1">
            <a:blip r:embed="rId2">
              <a:alphaModFix amt="60000"/>
            </a:blip>
            <a:srcRect/>
            <a:stretch>
              <a:fillRect b="-29122"/>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3383280"/>
            <a:ext cx="7010399" cy="2377440"/>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01752" y="6263640"/>
            <a:ext cx="1759288" cy="365760"/>
          </a:xfrm>
        </p:spPr>
        <p:txBody>
          <a:bodyPr/>
          <a:lstStyle/>
          <a:p>
            <a:fld id="{862C1B48-5712-40E8-928E-1136C5D12A17}" type="datetime1">
              <a:rPr lang="en-US" smtClean="0"/>
              <a:t>2/13/2026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480560" y="6263640"/>
            <a:ext cx="2509284" cy="365760"/>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300323" y="6263640"/>
            <a:ext cx="605475" cy="365760"/>
          </a:xfrm>
        </p:spPr>
        <p:txBody>
          <a:bodyPr/>
          <a:lstStyle/>
          <a:p>
            <a:fld id="{5E0677F5-4A8A-4BF1-96BE-3BAE8FBAFE2E}" type="slidenum">
              <a:rPr lang="en-US" smtClean="0"/>
              <a:t>‹#›</a:t>
            </a:fld>
            <a:endParaRPr lang="en-US"/>
          </a:p>
        </p:txBody>
      </p:sp>
      <p:cxnSp>
        <p:nvCxnSpPr>
          <p:cNvPr id="9" name="Straight Connector 8">
            <a:extLst>
              <a:ext uri="{FF2B5EF4-FFF2-40B4-BE49-F238E27FC236}">
                <a16:creationId xmlns:a16="http://schemas.microsoft.com/office/drawing/2014/main" id="{16192296-0A21-2685-A792-B2723855E5B3}"/>
              </a:ext>
            </a:extLst>
          </p:cNvPr>
          <p:cNvCxnSpPr>
            <a:cxnSpLocks/>
          </p:cNvCxnSpPr>
          <p:nvPr/>
        </p:nvCxnSpPr>
        <p:spPr>
          <a:xfrm flipH="1">
            <a:off x="394716" y="609519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99201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371600"/>
            <a:ext cx="3474720" cy="2286000"/>
          </a:xfrm>
        </p:spPr>
        <p:txBody>
          <a:bodyPr anchor="t"/>
          <a:lstStyle/>
          <a:p>
            <a:r>
              <a:rPr lang="en-US"/>
              <a:t>Click to edit Master title style</a:t>
            </a:r>
          </a:p>
        </p:txBody>
      </p:sp>
      <p:sp>
        <p:nvSpPr>
          <p:cNvPr id="3" name="Date Placeholder 2">
            <a:extLst>
              <a:ext uri="{FF2B5EF4-FFF2-40B4-BE49-F238E27FC236}">
                <a16:creationId xmlns:a16="http://schemas.microsoft.com/office/drawing/2014/main" id="{FB8772B0-B493-B608-E389-35329DEF2016}"/>
              </a:ext>
            </a:extLst>
          </p:cNvPr>
          <p:cNvSpPr>
            <a:spLocks noGrp="1"/>
          </p:cNvSpPr>
          <p:nvPr>
            <p:ph type="dt" sz="half" idx="16"/>
          </p:nvPr>
        </p:nvSpPr>
        <p:spPr/>
        <p:txBody>
          <a:bodyPr/>
          <a:lstStyle/>
          <a:p>
            <a:fld id="{323EC03A-74B3-46B6-A70D-0B367EABDC7F}" type="datetime1">
              <a:rPr lang="en-US" smtClean="0"/>
              <a:t>2/13/2026</a:t>
            </a:fld>
            <a:endParaRPr lang="en-US"/>
          </a:p>
        </p:txBody>
      </p:sp>
      <p:sp>
        <p:nvSpPr>
          <p:cNvPr id="12" name="Footer Placeholder 11">
            <a:extLst>
              <a:ext uri="{FF2B5EF4-FFF2-40B4-BE49-F238E27FC236}">
                <a16:creationId xmlns:a16="http://schemas.microsoft.com/office/drawing/2014/main" id="{0BFB2EA8-AADE-E8CD-890F-EA9F9968B253}"/>
              </a:ext>
            </a:extLst>
          </p:cNvPr>
          <p:cNvSpPr>
            <a:spLocks noGrp="1"/>
          </p:cNvSpPr>
          <p:nvPr>
            <p:ph type="ftr" sz="quarter" idx="17"/>
          </p:nvPr>
        </p:nvSpPr>
        <p:spPr>
          <a:xfrm>
            <a:off x="4457700" y="210114"/>
            <a:ext cx="2859307"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D854D38F-A697-A216-CCCB-0C1A9DCBD2FC}"/>
              </a:ext>
            </a:extLst>
          </p:cNvPr>
          <p:cNvSpPr>
            <a:spLocks noGrp="1"/>
          </p:cNvSpPr>
          <p:nvPr>
            <p:ph type="sldNum" sz="quarter" idx="18"/>
          </p:nvPr>
        </p:nvSpPr>
        <p:spPr>
          <a:xfrm>
            <a:off x="7611572" y="210114"/>
            <a:ext cx="605475"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4457700" y="1371600"/>
            <a:ext cx="3368778" cy="4701943"/>
          </a:xfrm>
        </p:spPr>
        <p:txBody>
          <a:bodyPr rIns="45720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15A7BF66-FFF1-E318-9AFE-331E011D59C1}"/>
              </a:ext>
            </a:extLst>
          </p:cNvPr>
          <p:cNvSpPr>
            <a:spLocks noGrp="1"/>
          </p:cNvSpPr>
          <p:nvPr>
            <p:ph type="pic" sz="quarter" idx="15" hasCustomPrompt="1"/>
          </p:nvPr>
        </p:nvSpPr>
        <p:spPr>
          <a:xfrm>
            <a:off x="8731045" y="0"/>
            <a:ext cx="3460955" cy="6866879"/>
          </a:xfrm>
          <a:blipFill>
            <a:blip r:embed="rId2">
              <a:alphaModFix amt="60000"/>
            </a:blip>
            <a:stretch>
              <a:fillRect/>
            </a:stretch>
          </a:blipFill>
        </p:spPr>
        <p:txBody>
          <a:bodyPr/>
          <a:lstStyle>
            <a:lvl1pPr>
              <a:defRPr/>
            </a:lvl1pPr>
          </a:lstStyle>
          <a:p>
            <a:r>
              <a:rPr lang="en-US"/>
              <a:t>   </a:t>
            </a:r>
          </a:p>
        </p:txBody>
      </p:sp>
      <p:sp>
        <p:nvSpPr>
          <p:cNvPr id="5" name="Rectangle 4">
            <a:extLst>
              <a:ext uri="{FF2B5EF4-FFF2-40B4-BE49-F238E27FC236}">
                <a16:creationId xmlns:a16="http://schemas.microsoft.com/office/drawing/2014/main" id="{6D750207-6F0E-41F2-98B5-15BCAB2BF9AD}"/>
              </a:ext>
            </a:extLst>
          </p:cNvPr>
          <p:cNvSpPr/>
          <p:nvPr/>
        </p:nvSpPr>
        <p:spPr>
          <a:xfrm flipH="1">
            <a:off x="0" y="4771072"/>
            <a:ext cx="4874661" cy="2095805"/>
          </a:xfrm>
          <a:prstGeom prst="rect">
            <a:avLst/>
          </a:prstGeom>
          <a:gradFill>
            <a:gsLst>
              <a:gs pos="67000">
                <a:schemeClr val="bg2">
                  <a:alpha val="0"/>
                </a:schemeClr>
              </a:gs>
              <a:gs pos="95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21E79A5-CC18-0B38-C9F4-CA5690475280}"/>
              </a:ext>
            </a:extLst>
          </p:cNvPr>
          <p:cNvSpPr/>
          <p:nvPr/>
        </p:nvSpPr>
        <p:spPr>
          <a:xfrm flipH="1">
            <a:off x="-2" y="3852909"/>
            <a:ext cx="2823100" cy="3022846"/>
          </a:xfrm>
          <a:prstGeom prst="rect">
            <a:avLst/>
          </a:prstGeom>
          <a:gradFill flip="none" rotWithShape="1">
            <a:gsLst>
              <a:gs pos="0">
                <a:schemeClr val="tx2">
                  <a:alpha val="50000"/>
                </a:schemeClr>
              </a:gs>
              <a:gs pos="17000">
                <a:schemeClr val="accent6">
                  <a:lumMod val="60000"/>
                  <a:lumOff val="40000"/>
                  <a:alpha val="52000"/>
                </a:schemeClr>
              </a:gs>
              <a:gs pos="58000">
                <a:schemeClr val="bg1">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7" name="Straight Connector 6">
            <a:extLst>
              <a:ext uri="{FF2B5EF4-FFF2-40B4-BE49-F238E27FC236}">
                <a16:creationId xmlns:a16="http://schemas.microsoft.com/office/drawing/2014/main" id="{B80496BC-B679-515B-9928-2CC91AD7A8A2}"/>
              </a:ext>
            </a:extLst>
          </p:cNvPr>
          <p:cNvCxnSpPr>
            <a:cxnSpLocks/>
          </p:cNvCxnSpPr>
          <p:nvPr userDrawn="1"/>
        </p:nvCxnSpPr>
        <p:spPr>
          <a:xfrm flipH="1">
            <a:off x="397002" y="751313"/>
            <a:ext cx="7726680"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50135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952499"/>
            <a:ext cx="6751127" cy="1250871"/>
          </a:xfrm>
        </p:spPr>
        <p:txBody>
          <a:bodyPr anchor="b"/>
          <a:lstStyle/>
          <a:p>
            <a:r>
              <a:rPr lang="en-US"/>
              <a:t>Click to edit Master title style</a:t>
            </a:r>
          </a:p>
        </p:txBody>
      </p:sp>
      <p:sp>
        <p:nvSpPr>
          <p:cNvPr id="3" name="Date Placeholder 2">
            <a:extLst>
              <a:ext uri="{FF2B5EF4-FFF2-40B4-BE49-F238E27FC236}">
                <a16:creationId xmlns:a16="http://schemas.microsoft.com/office/drawing/2014/main" id="{3907AE70-2FE3-1872-0811-BC089F612855}"/>
              </a:ext>
            </a:extLst>
          </p:cNvPr>
          <p:cNvSpPr>
            <a:spLocks noGrp="1"/>
          </p:cNvSpPr>
          <p:nvPr>
            <p:ph type="dt" sz="half" idx="16"/>
          </p:nvPr>
        </p:nvSpPr>
        <p:spPr>
          <a:xfrm>
            <a:off x="301752" y="203862"/>
            <a:ext cx="2286000" cy="365760"/>
          </a:xfrm>
        </p:spPr>
        <p:txBody>
          <a:bodyPr/>
          <a:lstStyle/>
          <a:p>
            <a:fld id="{D6F66A7C-2450-4D43-AEC7-53AFAE9E8A03}" type="datetime1">
              <a:rPr lang="en-US" smtClean="0"/>
              <a:t>2/13/2026</a:t>
            </a:fld>
            <a:endParaRPr lang="en-US"/>
          </a:p>
        </p:txBody>
      </p:sp>
      <p:sp>
        <p:nvSpPr>
          <p:cNvPr id="4" name="Footer Placeholder 3">
            <a:extLst>
              <a:ext uri="{FF2B5EF4-FFF2-40B4-BE49-F238E27FC236}">
                <a16:creationId xmlns:a16="http://schemas.microsoft.com/office/drawing/2014/main" id="{37497486-A221-C6D1-050D-0B3DB326465B}"/>
              </a:ext>
            </a:extLst>
          </p:cNvPr>
          <p:cNvSpPr>
            <a:spLocks noGrp="1"/>
          </p:cNvSpPr>
          <p:nvPr>
            <p:ph type="ftr" sz="quarter" idx="17"/>
          </p:nvPr>
        </p:nvSpPr>
        <p:spPr>
          <a:xfrm>
            <a:off x="2590800" y="203862"/>
            <a:ext cx="2775003"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193EE6EB-FF56-B8A3-1408-5C43C49B256E}"/>
              </a:ext>
            </a:extLst>
          </p:cNvPr>
          <p:cNvSpPr>
            <a:spLocks noGrp="1"/>
          </p:cNvSpPr>
          <p:nvPr>
            <p:ph type="sldNum" sz="quarter" idx="18"/>
          </p:nvPr>
        </p:nvSpPr>
        <p:spPr>
          <a:xfrm>
            <a:off x="6247336" y="203862"/>
            <a:ext cx="864794"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301752" y="2410518"/>
            <a:ext cx="6755514" cy="380740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EE2866F3-0262-FC88-23E2-359D75EA8A79}"/>
              </a:ext>
            </a:extLst>
          </p:cNvPr>
          <p:cNvSpPr>
            <a:spLocks noGrp="1"/>
          </p:cNvSpPr>
          <p:nvPr>
            <p:ph type="pic" sz="quarter" idx="15" hasCustomPrompt="1"/>
          </p:nvPr>
        </p:nvSpPr>
        <p:spPr>
          <a:xfrm>
            <a:off x="7620000" y="0"/>
            <a:ext cx="4572000" cy="6858000"/>
          </a:xfrm>
          <a:blipFill>
            <a:blip r:embed="rId2">
              <a:alphaModFix amt="60000"/>
            </a:blip>
            <a:stretch>
              <a:fillRect/>
            </a:stretch>
          </a:blipFill>
        </p:spPr>
        <p:txBody>
          <a:bodyPr/>
          <a:lstStyle>
            <a:lvl1pPr>
              <a:defRPr/>
            </a:lvl1pPr>
          </a:lstStyle>
          <a:p>
            <a:r>
              <a:rPr lang="en-US"/>
              <a:t>    </a:t>
            </a:r>
          </a:p>
        </p:txBody>
      </p:sp>
      <p:sp>
        <p:nvSpPr>
          <p:cNvPr id="6" name="Rectangle 5">
            <a:extLst>
              <a:ext uri="{FF2B5EF4-FFF2-40B4-BE49-F238E27FC236}">
                <a16:creationId xmlns:a16="http://schemas.microsoft.com/office/drawing/2014/main" id="{EC640749-9485-B575-4B2A-075EAA112D08}"/>
              </a:ext>
            </a:extLst>
          </p:cNvPr>
          <p:cNvSpPr/>
          <p:nvPr/>
        </p:nvSpPr>
        <p:spPr>
          <a:xfrm flipH="1">
            <a:off x="0" y="3706098"/>
            <a:ext cx="7620000" cy="3151902"/>
          </a:xfrm>
          <a:prstGeom prst="rect">
            <a:avLst/>
          </a:prstGeom>
          <a:gradFill>
            <a:gsLst>
              <a:gs pos="79000">
                <a:schemeClr val="bg2">
                  <a:alpha val="0"/>
                </a:schemeClr>
              </a:gs>
              <a:gs pos="100000">
                <a:schemeClr val="accent6">
                  <a:alpha val="66000"/>
                </a:schemeClr>
              </a:gs>
            </a:gsLst>
            <a:lin ang="52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5E19E54-3987-D72A-629F-B4FB61FCC4E9}"/>
              </a:ext>
            </a:extLst>
          </p:cNvPr>
          <p:cNvSpPr/>
          <p:nvPr/>
        </p:nvSpPr>
        <p:spPr>
          <a:xfrm flipH="1">
            <a:off x="0" y="5597112"/>
            <a:ext cx="7620000" cy="1260888"/>
          </a:xfrm>
          <a:prstGeom prst="rect">
            <a:avLst/>
          </a:prstGeom>
          <a:gradFill flip="none" rotWithShape="1">
            <a:gsLst>
              <a:gs pos="21830">
                <a:schemeClr val="accent1">
                  <a:alpha val="29000"/>
                </a:schemeClr>
              </a:gs>
              <a:gs pos="0">
                <a:schemeClr val="accent5">
                  <a:lumMod val="60000"/>
                  <a:lumOff val="40000"/>
                  <a:alpha val="84000"/>
                </a:schemeClr>
              </a:gs>
              <a:gs pos="57000">
                <a:schemeClr val="bg1">
                  <a:alpha val="0"/>
                </a:schemeClr>
              </a:gs>
            </a:gsLst>
            <a:lin ang="16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1" name="Straight Connector 10">
            <a:extLst>
              <a:ext uri="{FF2B5EF4-FFF2-40B4-BE49-F238E27FC236}">
                <a16:creationId xmlns:a16="http://schemas.microsoft.com/office/drawing/2014/main" id="{D34DF899-11E5-3A31-4C5A-75E63BA26BC6}"/>
              </a:ext>
            </a:extLst>
          </p:cNvPr>
          <p:cNvCxnSpPr>
            <a:cxnSpLocks/>
          </p:cNvCxnSpPr>
          <p:nvPr/>
        </p:nvCxnSpPr>
        <p:spPr>
          <a:xfrm flipH="1">
            <a:off x="397002" y="751313"/>
            <a:ext cx="6620256"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36750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46341" y="1005840"/>
            <a:ext cx="5098676" cy="885847"/>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F96EE962-E57A-8EDB-7169-6EB04FA7539A}"/>
              </a:ext>
            </a:extLst>
          </p:cNvPr>
          <p:cNvSpPr>
            <a:spLocks noGrp="1"/>
          </p:cNvSpPr>
          <p:nvPr>
            <p:ph type="pic" sz="quarter" idx="15" hasCustomPrompt="1"/>
          </p:nvPr>
        </p:nvSpPr>
        <p:spPr>
          <a:xfrm>
            <a:off x="1" y="0"/>
            <a:ext cx="5627801" cy="6858001"/>
          </a:xfrm>
          <a:blipFill>
            <a:blip r:embed="rId2">
              <a:alphaModFix amt="60000"/>
            </a:blip>
            <a:stretch>
              <a:fillRect/>
            </a:stretch>
          </a:blipFill>
        </p:spPr>
        <p:txBody>
          <a:bodyPr/>
          <a:lstStyle>
            <a:lvl1pPr>
              <a:defRPr/>
            </a:lvl1pPr>
          </a:lstStyle>
          <a:p>
            <a:r>
              <a:rPr lang="en-US"/>
              <a:t>   </a:t>
            </a:r>
          </a:p>
        </p:txBody>
      </p:sp>
      <p:sp>
        <p:nvSpPr>
          <p:cNvPr id="3" name="Date Placeholder 2">
            <a:extLst>
              <a:ext uri="{FF2B5EF4-FFF2-40B4-BE49-F238E27FC236}">
                <a16:creationId xmlns:a16="http://schemas.microsoft.com/office/drawing/2014/main" id="{8C8F33F2-F4BB-B275-F273-C808EF0E4C3F}"/>
              </a:ext>
            </a:extLst>
          </p:cNvPr>
          <p:cNvSpPr>
            <a:spLocks noGrp="1"/>
          </p:cNvSpPr>
          <p:nvPr>
            <p:ph type="dt" sz="half" idx="16"/>
          </p:nvPr>
        </p:nvSpPr>
        <p:spPr/>
        <p:txBody>
          <a:bodyPr/>
          <a:lstStyle/>
          <a:p>
            <a:fld id="{7DA2CEDE-2AB4-4FB8-9551-E0AA4222B1A3}" type="datetime1">
              <a:rPr lang="en-US" smtClean="0"/>
              <a:t>2/13/2026</a:t>
            </a:fld>
            <a:endParaRPr lang="en-US"/>
          </a:p>
        </p:txBody>
      </p:sp>
      <p:sp>
        <p:nvSpPr>
          <p:cNvPr id="7" name="Footer Placeholder 6">
            <a:extLst>
              <a:ext uri="{FF2B5EF4-FFF2-40B4-BE49-F238E27FC236}">
                <a16:creationId xmlns:a16="http://schemas.microsoft.com/office/drawing/2014/main" id="{13F4D515-6DB5-140D-B839-CB332F27BDD7}"/>
              </a:ext>
            </a:extLst>
          </p:cNvPr>
          <p:cNvSpPr>
            <a:spLocks noGrp="1"/>
          </p:cNvSpPr>
          <p:nvPr>
            <p:ph type="ftr" sz="quarter" idx="17"/>
          </p:nvPr>
        </p:nvSpPr>
        <p:spPr>
          <a:xfrm>
            <a:off x="6146341" y="210114"/>
            <a:ext cx="2509284"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6C24E981-2AEE-AD42-76FB-6003D79DAE8C}"/>
              </a:ext>
            </a:extLst>
          </p:cNvPr>
          <p:cNvSpPr>
            <a:spLocks noGrp="1"/>
          </p:cNvSpPr>
          <p:nvPr>
            <p:ph type="sldNum" sz="quarter" idx="18"/>
          </p:nvPr>
        </p:nvSpPr>
        <p:spPr/>
        <p:txBody>
          <a:bodyPr/>
          <a:lstStyle/>
          <a:p>
            <a:fld id="{5E0677F5-4A8A-4BF1-96BE-3BAE8FBAFE2E}" type="slidenum">
              <a:rPr lang="en-US" smtClean="0"/>
              <a:pPr/>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6155767" y="2047285"/>
            <a:ext cx="5098675" cy="4048715"/>
          </a:xfrm>
        </p:spPr>
        <p:txBody>
          <a:bodyPr rIns="45720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969FB954-0266-229D-9FE8-7EEDE4102171}"/>
              </a:ext>
            </a:extLst>
          </p:cNvPr>
          <p:cNvCxnSpPr>
            <a:cxnSpLocks/>
          </p:cNvCxnSpPr>
          <p:nvPr/>
        </p:nvCxnSpPr>
        <p:spPr>
          <a:xfrm flipH="1">
            <a:off x="6247224" y="751313"/>
            <a:ext cx="5550060"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80239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014984"/>
            <a:ext cx="2820593" cy="2018221"/>
          </a:xfrm>
        </p:spPr>
        <p:txBody>
          <a:bodyPr anchor="t"/>
          <a:lstStyle/>
          <a:p>
            <a:r>
              <a:rPr lang="en-US"/>
              <a:t>Click to edit Master title style</a:t>
            </a:r>
          </a:p>
        </p:txBody>
      </p:sp>
      <p:sp>
        <p:nvSpPr>
          <p:cNvPr id="3" name="Date Placeholder 2">
            <a:extLst>
              <a:ext uri="{FF2B5EF4-FFF2-40B4-BE49-F238E27FC236}">
                <a16:creationId xmlns:a16="http://schemas.microsoft.com/office/drawing/2014/main" id="{FB8772B0-B493-B608-E389-35329DEF2016}"/>
              </a:ext>
            </a:extLst>
          </p:cNvPr>
          <p:cNvSpPr>
            <a:spLocks noGrp="1"/>
          </p:cNvSpPr>
          <p:nvPr>
            <p:ph type="dt" sz="half" idx="16"/>
          </p:nvPr>
        </p:nvSpPr>
        <p:spPr/>
        <p:txBody>
          <a:bodyPr/>
          <a:lstStyle/>
          <a:p>
            <a:fld id="{323EC03A-74B3-46B6-A70D-0B367EABDC7F}" type="datetime1">
              <a:rPr lang="en-US" smtClean="0"/>
              <a:t>2/13/2026</a:t>
            </a:fld>
            <a:endParaRPr lang="en-US"/>
          </a:p>
        </p:txBody>
      </p:sp>
      <p:sp>
        <p:nvSpPr>
          <p:cNvPr id="12" name="Footer Placeholder 11">
            <a:extLst>
              <a:ext uri="{FF2B5EF4-FFF2-40B4-BE49-F238E27FC236}">
                <a16:creationId xmlns:a16="http://schemas.microsoft.com/office/drawing/2014/main" id="{0BFB2EA8-AADE-E8CD-890F-EA9F9968B253}"/>
              </a:ext>
            </a:extLst>
          </p:cNvPr>
          <p:cNvSpPr>
            <a:spLocks noGrp="1"/>
          </p:cNvSpPr>
          <p:nvPr>
            <p:ph type="ftr" sz="quarter" idx="17"/>
          </p:nvPr>
        </p:nvSpPr>
        <p:spPr>
          <a:xfrm>
            <a:off x="3668134" y="210114"/>
            <a:ext cx="3302000"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D854D38F-A697-A216-CCCB-0C1A9DCBD2FC}"/>
              </a:ext>
            </a:extLst>
          </p:cNvPr>
          <p:cNvSpPr>
            <a:spLocks noGrp="1"/>
          </p:cNvSpPr>
          <p:nvPr>
            <p:ph type="sldNum" sz="quarter" idx="18"/>
          </p:nvPr>
        </p:nvSpPr>
        <p:spPr>
          <a:xfrm>
            <a:off x="7178517" y="210114"/>
            <a:ext cx="605475"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3669802" y="1014984"/>
            <a:ext cx="3951867" cy="5088504"/>
          </a:xfrm>
        </p:spPr>
        <p:txBody>
          <a:bodyPr r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15A7BF66-FFF1-E318-9AFE-331E011D59C1}"/>
              </a:ext>
            </a:extLst>
          </p:cNvPr>
          <p:cNvSpPr>
            <a:spLocks noGrp="1"/>
          </p:cNvSpPr>
          <p:nvPr>
            <p:ph type="pic" sz="quarter" idx="15" hasCustomPrompt="1"/>
          </p:nvPr>
        </p:nvSpPr>
        <p:spPr>
          <a:xfrm>
            <a:off x="8288976" y="0"/>
            <a:ext cx="3903023" cy="6857999"/>
          </a:xfrm>
          <a:blipFill>
            <a:blip r:embed="rId2">
              <a:alphaModFix amt="60000"/>
            </a:blip>
            <a:stretch>
              <a:fillRect/>
            </a:stretch>
          </a:blipFill>
        </p:spPr>
        <p:txBody>
          <a:bodyPr/>
          <a:lstStyle>
            <a:lvl1pPr>
              <a:defRPr/>
            </a:lvl1pPr>
          </a:lstStyle>
          <a:p>
            <a:r>
              <a:rPr lang="en-US"/>
              <a:t>   </a:t>
            </a:r>
          </a:p>
        </p:txBody>
      </p:sp>
      <p:cxnSp>
        <p:nvCxnSpPr>
          <p:cNvPr id="7" name="Straight Connector 6">
            <a:extLst>
              <a:ext uri="{FF2B5EF4-FFF2-40B4-BE49-F238E27FC236}">
                <a16:creationId xmlns:a16="http://schemas.microsoft.com/office/drawing/2014/main" id="{9A521034-7090-2D31-55C9-25FDCC8BE1D5}"/>
              </a:ext>
            </a:extLst>
          </p:cNvPr>
          <p:cNvCxnSpPr>
            <a:cxnSpLocks/>
          </p:cNvCxnSpPr>
          <p:nvPr/>
        </p:nvCxnSpPr>
        <p:spPr>
          <a:xfrm flipH="1">
            <a:off x="397002" y="751313"/>
            <a:ext cx="7297760"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BEA23E8F-F4E2-0421-02A4-4F2398C907D3}"/>
              </a:ext>
            </a:extLst>
          </p:cNvPr>
          <p:cNvSpPr/>
          <p:nvPr/>
        </p:nvSpPr>
        <p:spPr>
          <a:xfrm flipH="1">
            <a:off x="0" y="3644910"/>
            <a:ext cx="1854200" cy="3213090"/>
          </a:xfrm>
          <a:prstGeom prst="rect">
            <a:avLst/>
          </a:prstGeom>
          <a:gradFill>
            <a:gsLst>
              <a:gs pos="60000">
                <a:schemeClr val="bg2">
                  <a:alpha val="0"/>
                </a:schemeClr>
              </a:gs>
              <a:gs pos="100000">
                <a:schemeClr val="accent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64058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2834639"/>
            <a:ext cx="3014382" cy="2926080"/>
          </a:xfrm>
        </p:spPr>
        <p:txBody>
          <a:bodyPr anchor="t">
            <a:normAutofit/>
          </a:bodyPr>
          <a:lstStyle>
            <a:lvl1pPr>
              <a:defRPr sz="2800"/>
            </a:lvl1pPr>
          </a:lstStyle>
          <a:p>
            <a:r>
              <a:rPr lang="en-US"/>
              <a:t>Click to edit Master title style</a:t>
            </a:r>
          </a:p>
        </p:txBody>
      </p:sp>
      <p:sp>
        <p:nvSpPr>
          <p:cNvPr id="4" name="Picture Placeholder 3">
            <a:extLst>
              <a:ext uri="{FF2B5EF4-FFF2-40B4-BE49-F238E27FC236}">
                <a16:creationId xmlns:a16="http://schemas.microsoft.com/office/drawing/2014/main" id="{3DA51E54-3166-19CA-EB55-5DFFB9426CAD}"/>
              </a:ext>
            </a:extLst>
          </p:cNvPr>
          <p:cNvSpPr>
            <a:spLocks noGrp="1"/>
          </p:cNvSpPr>
          <p:nvPr>
            <p:ph type="pic" sz="quarter" idx="19" hasCustomPrompt="1"/>
          </p:nvPr>
        </p:nvSpPr>
        <p:spPr>
          <a:xfrm>
            <a:off x="-17796" y="0"/>
            <a:ext cx="12209796" cy="2420098"/>
          </a:xfrm>
          <a:blipFill dpi="0" rotWithShape="1">
            <a:blip r:embed="rId2">
              <a:alphaModFix amt="60000"/>
            </a:blip>
            <a:srcRect/>
            <a:stretch>
              <a:fillRect/>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2834640"/>
            <a:ext cx="7200900" cy="2926080"/>
          </a:xfrm>
        </p:spPr>
        <p:txBody>
          <a:bodyPr>
            <a:noAutofit/>
          </a:bodyPr>
          <a:lstStyle>
            <a:lvl1pPr marL="285750" indent="-285750">
              <a:buFont typeface="Arial" panose="020B0604020202020204" pitchFamily="34" charset="0"/>
              <a:buNone/>
              <a:defRPr sz="1800"/>
            </a:lvl1pPr>
            <a:lvl2pPr marL="514350" indent="-285750">
              <a:buFont typeface="Arial" panose="020B0604020202020204" pitchFamily="34" charset="0"/>
              <a:buNone/>
              <a:defRPr sz="1600"/>
            </a:lvl2pPr>
            <a:lvl3pPr marL="742950" indent="-285750">
              <a:buFont typeface="Arial" panose="020B0604020202020204" pitchFamily="34" charset="0"/>
              <a:buNone/>
              <a:defRPr sz="1400"/>
            </a:lvl3pPr>
            <a:lvl4pPr marL="857250" indent="-171450">
              <a:buFont typeface="Arial" panose="020B0604020202020204" pitchFamily="34" charset="0"/>
              <a:buNone/>
              <a:defRPr sz="1200"/>
            </a:lvl4pPr>
            <a:lvl5pPr marL="1085850" indent="-17145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Date Placeholder 12">
            <a:extLst>
              <a:ext uri="{FF2B5EF4-FFF2-40B4-BE49-F238E27FC236}">
                <a16:creationId xmlns:a16="http://schemas.microsoft.com/office/drawing/2014/main" id="{9AA293A1-7F80-90D9-D8FF-27238ADD7956}"/>
              </a:ext>
            </a:extLst>
          </p:cNvPr>
          <p:cNvSpPr>
            <a:spLocks noGrp="1"/>
          </p:cNvSpPr>
          <p:nvPr>
            <p:ph type="dt" sz="half" idx="16"/>
          </p:nvPr>
        </p:nvSpPr>
        <p:spPr>
          <a:xfrm>
            <a:off x="301752" y="6274033"/>
            <a:ext cx="3014382" cy="365760"/>
          </a:xfrm>
        </p:spPr>
        <p:txBody>
          <a:bodyPr/>
          <a:lstStyle/>
          <a:p>
            <a:fld id="{FBC323F5-F813-45BA-B261-A7C41DB03AE5}" type="datetime1">
              <a:rPr lang="en-US" smtClean="0"/>
              <a:t>2/13/2026</a:t>
            </a:fld>
            <a:endParaRPr lang="en-US"/>
          </a:p>
        </p:txBody>
      </p:sp>
      <p:sp>
        <p:nvSpPr>
          <p:cNvPr id="14" name="Footer Placeholder 13">
            <a:extLst>
              <a:ext uri="{FF2B5EF4-FFF2-40B4-BE49-F238E27FC236}">
                <a16:creationId xmlns:a16="http://schemas.microsoft.com/office/drawing/2014/main" id="{3BD91724-58CE-FA68-1E24-9CD57621C129}"/>
              </a:ext>
            </a:extLst>
          </p:cNvPr>
          <p:cNvSpPr>
            <a:spLocks noGrp="1"/>
          </p:cNvSpPr>
          <p:nvPr>
            <p:ph type="ftr" sz="quarter" idx="17"/>
          </p:nvPr>
        </p:nvSpPr>
        <p:spPr>
          <a:xfrm>
            <a:off x="4480560" y="6274033"/>
            <a:ext cx="3162300" cy="365760"/>
          </a:xfrm>
        </p:spPr>
        <p:txBody>
          <a:bodyPr/>
          <a:lstStyle/>
          <a:p>
            <a:r>
              <a:rPr lang="en-US"/>
              <a:t>Sample Footer Text</a:t>
            </a:r>
          </a:p>
        </p:txBody>
      </p:sp>
      <p:sp>
        <p:nvSpPr>
          <p:cNvPr id="15" name="Slide Number Placeholder 14">
            <a:extLst>
              <a:ext uri="{FF2B5EF4-FFF2-40B4-BE49-F238E27FC236}">
                <a16:creationId xmlns:a16="http://schemas.microsoft.com/office/drawing/2014/main" id="{3B9AC797-2D9B-C7AC-550D-157FEDA3800D}"/>
              </a:ext>
            </a:extLst>
          </p:cNvPr>
          <p:cNvSpPr>
            <a:spLocks noGrp="1"/>
          </p:cNvSpPr>
          <p:nvPr>
            <p:ph type="sldNum" sz="quarter" idx="18"/>
          </p:nvPr>
        </p:nvSpPr>
        <p:spPr>
          <a:xfrm>
            <a:off x="11292840" y="6274033"/>
            <a:ext cx="568917" cy="365760"/>
          </a:xfrm>
        </p:spPr>
        <p:txBody>
          <a:bodyPr/>
          <a:lstStyle/>
          <a:p>
            <a:fld id="{5E0677F5-4A8A-4BF1-96BE-3BAE8FBAFE2E}" type="slidenum">
              <a:rPr lang="en-US" smtClean="0"/>
              <a:t>‹#›</a:t>
            </a:fld>
            <a:endParaRPr lang="en-US"/>
          </a:p>
        </p:txBody>
      </p:sp>
      <p:cxnSp>
        <p:nvCxnSpPr>
          <p:cNvPr id="3" name="Straight Connector 2">
            <a:extLst>
              <a:ext uri="{FF2B5EF4-FFF2-40B4-BE49-F238E27FC236}">
                <a16:creationId xmlns:a16="http://schemas.microsoft.com/office/drawing/2014/main" id="{ABDDCA5B-BBAB-ABCD-27B8-D3CD17FD04BC}"/>
              </a:ext>
            </a:extLst>
          </p:cNvPr>
          <p:cNvCxnSpPr>
            <a:cxnSpLocks/>
          </p:cNvCxnSpPr>
          <p:nvPr/>
        </p:nvCxnSpPr>
        <p:spPr>
          <a:xfrm flipH="1">
            <a:off x="394716" y="609519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30486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124712"/>
            <a:ext cx="6035040" cy="1188720"/>
          </a:xfrm>
        </p:spPr>
        <p:txBody>
          <a:bodyPr anchor="t"/>
          <a:lstStyle/>
          <a:p>
            <a:r>
              <a:rPr lang="en-US"/>
              <a:t>Click to edit Master title style</a:t>
            </a:r>
          </a:p>
        </p:txBody>
      </p:sp>
      <p:sp>
        <p:nvSpPr>
          <p:cNvPr id="3" name="Date Placeholder 2">
            <a:extLst>
              <a:ext uri="{FF2B5EF4-FFF2-40B4-BE49-F238E27FC236}">
                <a16:creationId xmlns:a16="http://schemas.microsoft.com/office/drawing/2014/main" id="{341B6B1A-D5A1-4BE6-F356-717BCDE641E2}"/>
              </a:ext>
            </a:extLst>
          </p:cNvPr>
          <p:cNvSpPr>
            <a:spLocks noGrp="1"/>
          </p:cNvSpPr>
          <p:nvPr>
            <p:ph type="dt" sz="half" idx="16"/>
          </p:nvPr>
        </p:nvSpPr>
        <p:spPr>
          <a:xfrm>
            <a:off x="301752" y="210114"/>
            <a:ext cx="1759288" cy="365760"/>
          </a:xfrm>
        </p:spPr>
        <p:txBody>
          <a:bodyPr/>
          <a:lstStyle/>
          <a:p>
            <a:fld id="{7DA2CEDE-2AB4-4FB8-9551-E0AA4222B1A3}" type="datetime1">
              <a:rPr lang="en-US" smtClean="0"/>
              <a:t>2/13/2026</a:t>
            </a:fld>
            <a:endParaRPr lang="en-US"/>
          </a:p>
        </p:txBody>
      </p:sp>
      <p:sp>
        <p:nvSpPr>
          <p:cNvPr id="5" name="Footer Placeholder 4">
            <a:extLst>
              <a:ext uri="{FF2B5EF4-FFF2-40B4-BE49-F238E27FC236}">
                <a16:creationId xmlns:a16="http://schemas.microsoft.com/office/drawing/2014/main" id="{EC0BF832-23A2-A613-62C4-CB5A46DFFDAE}"/>
              </a:ext>
            </a:extLst>
          </p:cNvPr>
          <p:cNvSpPr>
            <a:spLocks noGrp="1"/>
          </p:cNvSpPr>
          <p:nvPr>
            <p:ph type="ftr" sz="quarter" idx="17"/>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840ECE9-B681-F022-60D1-1A016882C82F}"/>
              </a:ext>
            </a:extLst>
          </p:cNvPr>
          <p:cNvSpPr>
            <a:spLocks noGrp="1"/>
          </p:cNvSpPr>
          <p:nvPr>
            <p:ph type="sldNum" sz="quarter" idx="18"/>
          </p:nvPr>
        </p:nvSpPr>
        <p:spPr/>
        <p:txBody>
          <a:bodyPr/>
          <a:lstStyle/>
          <a:p>
            <a:fld id="{5E0677F5-4A8A-4BF1-96BE-3BAE8FBAFE2E}" type="slidenum">
              <a:rPr lang="en-US" smtClean="0"/>
              <a:pPr/>
              <a:t>‹#›</a:t>
            </a:fld>
            <a:endParaRPr lang="en-US"/>
          </a:p>
        </p:txBody>
      </p:sp>
      <p:sp>
        <p:nvSpPr>
          <p:cNvPr id="10" name="Picture Placeholder 9">
            <a:extLst>
              <a:ext uri="{FF2B5EF4-FFF2-40B4-BE49-F238E27FC236}">
                <a16:creationId xmlns:a16="http://schemas.microsoft.com/office/drawing/2014/main" id="{85A6D87B-55DF-483B-0AF7-E6F2B6041C80}"/>
              </a:ext>
            </a:extLst>
          </p:cNvPr>
          <p:cNvSpPr>
            <a:spLocks noGrp="1"/>
          </p:cNvSpPr>
          <p:nvPr>
            <p:ph type="pic" sz="quarter" idx="15" hasCustomPrompt="1"/>
          </p:nvPr>
        </p:nvSpPr>
        <p:spPr>
          <a:xfrm>
            <a:off x="493776" y="2629095"/>
            <a:ext cx="6286500" cy="3729912"/>
          </a:xfrm>
          <a:blipFill>
            <a:blip r:embed="rId2">
              <a:alphaModFix amt="60000"/>
            </a:blip>
            <a:stretch>
              <a:fillRect b="-13379"/>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620000" y="1124712"/>
            <a:ext cx="3683000" cy="5234295"/>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8751E514-0366-08AF-7655-4232DA4DBADF}"/>
              </a:ext>
            </a:extLst>
          </p:cNvPr>
          <p:cNvSpPr/>
          <p:nvPr/>
        </p:nvSpPr>
        <p:spPr>
          <a:xfrm flipH="1">
            <a:off x="3009900" y="5797487"/>
            <a:ext cx="9182100" cy="1060512"/>
          </a:xfrm>
          <a:prstGeom prst="rect">
            <a:avLst/>
          </a:prstGeom>
          <a:gradFill>
            <a:gsLst>
              <a:gs pos="55000">
                <a:schemeClr val="bg2">
                  <a:alpha val="0"/>
                </a:schemeClr>
              </a:gs>
              <a:gs pos="100000">
                <a:schemeClr val="accent4"/>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817AFFE-A609-63B8-B679-F0129190A122}"/>
              </a:ext>
            </a:extLst>
          </p:cNvPr>
          <p:cNvSpPr/>
          <p:nvPr/>
        </p:nvSpPr>
        <p:spPr>
          <a:xfrm rot="5400000" flipH="1">
            <a:off x="9426287" y="4092286"/>
            <a:ext cx="4807525" cy="723901"/>
          </a:xfrm>
          <a:prstGeom prst="rect">
            <a:avLst/>
          </a:prstGeom>
          <a:gradFill>
            <a:gsLst>
              <a:gs pos="47000">
                <a:schemeClr val="bg2">
                  <a:alpha val="0"/>
                </a:schemeClr>
              </a:gs>
              <a:gs pos="100000">
                <a:schemeClr val="accent3">
                  <a:lumMod val="40000"/>
                  <a:lumOff val="60000"/>
                  <a:alpha val="61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025749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960120"/>
            <a:ext cx="7726680" cy="914400"/>
          </a:xfrm>
        </p:spPr>
        <p:txBody>
          <a:bodyPr anchor="b"/>
          <a:lstStyle/>
          <a:p>
            <a:r>
              <a:rPr lang="en-US"/>
              <a:t>Click to edit Master title style</a:t>
            </a:r>
          </a:p>
        </p:txBody>
      </p:sp>
      <p:sp>
        <p:nvSpPr>
          <p:cNvPr id="3" name="Date Placeholder 2">
            <a:extLst>
              <a:ext uri="{FF2B5EF4-FFF2-40B4-BE49-F238E27FC236}">
                <a16:creationId xmlns:a16="http://schemas.microsoft.com/office/drawing/2014/main" id="{3907AE70-2FE3-1872-0811-BC089F612855}"/>
              </a:ext>
            </a:extLst>
          </p:cNvPr>
          <p:cNvSpPr>
            <a:spLocks noGrp="1"/>
          </p:cNvSpPr>
          <p:nvPr>
            <p:ph type="dt" sz="half" idx="16"/>
          </p:nvPr>
        </p:nvSpPr>
        <p:spPr>
          <a:xfrm>
            <a:off x="301752" y="203862"/>
            <a:ext cx="2286000" cy="365760"/>
          </a:xfrm>
        </p:spPr>
        <p:txBody>
          <a:bodyPr/>
          <a:lstStyle/>
          <a:p>
            <a:fld id="{6D40D1C1-6E49-4083-B78C-1B50EA73104C}" type="datetime1">
              <a:rPr lang="en-US" smtClean="0"/>
              <a:t>2/13/2026</a:t>
            </a:fld>
            <a:endParaRPr lang="en-US"/>
          </a:p>
        </p:txBody>
      </p:sp>
      <p:sp>
        <p:nvSpPr>
          <p:cNvPr id="4" name="Footer Placeholder 3">
            <a:extLst>
              <a:ext uri="{FF2B5EF4-FFF2-40B4-BE49-F238E27FC236}">
                <a16:creationId xmlns:a16="http://schemas.microsoft.com/office/drawing/2014/main" id="{37497486-A221-C6D1-050D-0B3DB326465B}"/>
              </a:ext>
            </a:extLst>
          </p:cNvPr>
          <p:cNvSpPr>
            <a:spLocks noGrp="1"/>
          </p:cNvSpPr>
          <p:nvPr>
            <p:ph type="ftr" sz="quarter" idx="17"/>
          </p:nvPr>
        </p:nvSpPr>
        <p:spPr>
          <a:xfrm>
            <a:off x="4942516" y="203862"/>
            <a:ext cx="2377440"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193EE6EB-FF56-B8A3-1408-5C43C49B256E}"/>
              </a:ext>
            </a:extLst>
          </p:cNvPr>
          <p:cNvSpPr>
            <a:spLocks noGrp="1"/>
          </p:cNvSpPr>
          <p:nvPr>
            <p:ph type="sldNum" sz="quarter" idx="18"/>
          </p:nvPr>
        </p:nvSpPr>
        <p:spPr>
          <a:xfrm>
            <a:off x="7540537" y="203862"/>
            <a:ext cx="602991"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301751" y="2194560"/>
            <a:ext cx="7726680" cy="4206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EE2866F3-0262-FC88-23E2-359D75EA8A79}"/>
              </a:ext>
            </a:extLst>
          </p:cNvPr>
          <p:cNvSpPr>
            <a:spLocks noGrp="1"/>
          </p:cNvSpPr>
          <p:nvPr>
            <p:ph type="pic" sz="quarter" idx="15" hasCustomPrompt="1"/>
          </p:nvPr>
        </p:nvSpPr>
        <p:spPr>
          <a:xfrm>
            <a:off x="8663152" y="0"/>
            <a:ext cx="3528848" cy="6858000"/>
          </a:xfrm>
          <a:blipFill>
            <a:blip r:embed="rId2">
              <a:alphaModFix amt="60000"/>
            </a:blip>
            <a:stretch>
              <a:fillRect/>
            </a:stretch>
          </a:blipFill>
        </p:spPr>
        <p:txBody>
          <a:bodyPr/>
          <a:lstStyle>
            <a:lvl1pPr>
              <a:defRPr/>
            </a:lvl1pPr>
          </a:lstStyle>
          <a:p>
            <a:r>
              <a:rPr lang="en-US"/>
              <a:t>   </a:t>
            </a:r>
          </a:p>
        </p:txBody>
      </p:sp>
      <p:cxnSp>
        <p:nvCxnSpPr>
          <p:cNvPr id="5" name="Straight Connector 4">
            <a:extLst>
              <a:ext uri="{FF2B5EF4-FFF2-40B4-BE49-F238E27FC236}">
                <a16:creationId xmlns:a16="http://schemas.microsoft.com/office/drawing/2014/main" id="{61A1B53F-5BA2-09DF-9A48-941699CA2D54}"/>
              </a:ext>
            </a:extLst>
          </p:cNvPr>
          <p:cNvCxnSpPr>
            <a:cxnSpLocks/>
          </p:cNvCxnSpPr>
          <p:nvPr/>
        </p:nvCxnSpPr>
        <p:spPr>
          <a:xfrm flipH="1">
            <a:off x="457202" y="751313"/>
            <a:ext cx="7589520"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35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210016" y="957435"/>
            <a:ext cx="6400800" cy="885847"/>
          </a:xfrm>
        </p:spPr>
        <p:txBody>
          <a:bodyPr rIns="548640" anchor="b"/>
          <a:lstStyle/>
          <a:p>
            <a:r>
              <a:rPr lang="en-US"/>
              <a:t>Click to edit Master title style</a:t>
            </a:r>
          </a:p>
        </p:txBody>
      </p:sp>
      <p:sp>
        <p:nvSpPr>
          <p:cNvPr id="11" name="Picture Placeholder 10">
            <a:extLst>
              <a:ext uri="{FF2B5EF4-FFF2-40B4-BE49-F238E27FC236}">
                <a16:creationId xmlns:a16="http://schemas.microsoft.com/office/drawing/2014/main" id="{F96EE962-E57A-8EDB-7169-6EB04FA7539A}"/>
              </a:ext>
            </a:extLst>
          </p:cNvPr>
          <p:cNvSpPr>
            <a:spLocks noGrp="1"/>
          </p:cNvSpPr>
          <p:nvPr>
            <p:ph type="pic" sz="quarter" idx="15" hasCustomPrompt="1"/>
          </p:nvPr>
        </p:nvSpPr>
        <p:spPr>
          <a:xfrm>
            <a:off x="2" y="0"/>
            <a:ext cx="4698090" cy="6858001"/>
          </a:xfrm>
          <a:blipFill>
            <a:blip r:embed="rId2">
              <a:alphaModFix amt="60000"/>
            </a:blip>
            <a:stretch>
              <a:fillRect/>
            </a:stretch>
          </a:blipFill>
        </p:spPr>
        <p:txBody>
          <a:bodyPr/>
          <a:lstStyle>
            <a:lvl1pPr>
              <a:defRPr/>
            </a:lvl1pPr>
          </a:lstStyle>
          <a:p>
            <a:r>
              <a:rPr lang="en-US"/>
              <a:t>   </a:t>
            </a:r>
          </a:p>
        </p:txBody>
      </p:sp>
      <p:sp>
        <p:nvSpPr>
          <p:cNvPr id="4" name="Date Placeholder 3">
            <a:extLst>
              <a:ext uri="{FF2B5EF4-FFF2-40B4-BE49-F238E27FC236}">
                <a16:creationId xmlns:a16="http://schemas.microsoft.com/office/drawing/2014/main" id="{93A362DD-3333-1184-E97C-2FDF9D599F49}"/>
              </a:ext>
            </a:extLst>
          </p:cNvPr>
          <p:cNvSpPr>
            <a:spLocks noGrp="1"/>
          </p:cNvSpPr>
          <p:nvPr>
            <p:ph type="dt" sz="half" idx="16"/>
          </p:nvPr>
        </p:nvSpPr>
        <p:spPr>
          <a:xfrm>
            <a:off x="5213149" y="212239"/>
            <a:ext cx="2208276" cy="365760"/>
          </a:xfrm>
        </p:spPr>
        <p:txBody>
          <a:bodyPr/>
          <a:lstStyle/>
          <a:p>
            <a:fld id="{E74C9532-5249-4EF8-9302-9703A89C50A6}" type="datetime1">
              <a:rPr lang="en-US" smtClean="0"/>
              <a:t>2/13/2026</a:t>
            </a:fld>
            <a:endParaRPr lang="en-US"/>
          </a:p>
        </p:txBody>
      </p:sp>
      <p:sp>
        <p:nvSpPr>
          <p:cNvPr id="5" name="Footer Placeholder 4">
            <a:extLst>
              <a:ext uri="{FF2B5EF4-FFF2-40B4-BE49-F238E27FC236}">
                <a16:creationId xmlns:a16="http://schemas.microsoft.com/office/drawing/2014/main" id="{D851225D-49EF-5752-ACF2-F43EB2B36332}"/>
              </a:ext>
            </a:extLst>
          </p:cNvPr>
          <p:cNvSpPr>
            <a:spLocks noGrp="1"/>
          </p:cNvSpPr>
          <p:nvPr>
            <p:ph type="ftr" sz="quarter" idx="17"/>
          </p:nvPr>
        </p:nvSpPr>
        <p:spPr>
          <a:xfrm>
            <a:off x="7619999" y="210114"/>
            <a:ext cx="2297151" cy="365760"/>
          </a:xfrm>
        </p:spPr>
        <p:txBody>
          <a:bodyPr/>
          <a:lstStyle/>
          <a:p>
            <a:r>
              <a:rPr lang="en-US"/>
              <a:t>Sample Footer Text</a:t>
            </a:r>
          </a:p>
        </p:txBody>
      </p:sp>
      <p:sp>
        <p:nvSpPr>
          <p:cNvPr id="6" name="Slide Number Placeholder 5">
            <a:extLst>
              <a:ext uri="{FF2B5EF4-FFF2-40B4-BE49-F238E27FC236}">
                <a16:creationId xmlns:a16="http://schemas.microsoft.com/office/drawing/2014/main" id="{7C21012C-B1FA-A889-A45D-1DA431A41443}"/>
              </a:ext>
            </a:extLst>
          </p:cNvPr>
          <p:cNvSpPr>
            <a:spLocks noGrp="1"/>
          </p:cNvSpPr>
          <p:nvPr>
            <p:ph type="sldNum" sz="quarter" idx="18"/>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210016" y="2054715"/>
            <a:ext cx="6400800" cy="4502965"/>
          </a:xfrm>
        </p:spPr>
        <p:txBody>
          <a:bodyPr rIns="5486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7" name="Straight Connector 6">
            <a:extLst>
              <a:ext uri="{FF2B5EF4-FFF2-40B4-BE49-F238E27FC236}">
                <a16:creationId xmlns:a16="http://schemas.microsoft.com/office/drawing/2014/main" id="{69D4FBA1-5448-1E5A-42E9-23AAC06CC512}"/>
              </a:ext>
            </a:extLst>
          </p:cNvPr>
          <p:cNvCxnSpPr>
            <a:cxnSpLocks/>
          </p:cNvCxnSpPr>
          <p:nvPr/>
        </p:nvCxnSpPr>
        <p:spPr>
          <a:xfrm flipH="1">
            <a:off x="5319887" y="751313"/>
            <a:ext cx="6477397"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99308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10934"/>
            <a:ext cx="3507418" cy="1398494"/>
          </a:xfrm>
        </p:spPr>
        <p:txBody>
          <a:bodyPr anchor="t">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D4A97960-D10E-4C66-898F-E062784CD6C7}" type="datetime1">
              <a:rPr lang="en-US" smtClean="0"/>
              <a:t>2/13/2026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932680" y="210114"/>
            <a:ext cx="2509284"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1" name="Picture Placeholder 10">
            <a:extLst>
              <a:ext uri="{FF2B5EF4-FFF2-40B4-BE49-F238E27FC236}">
                <a16:creationId xmlns:a16="http://schemas.microsoft.com/office/drawing/2014/main" id="{5F24C464-705C-DC78-DD20-9EFEB717ED27}"/>
              </a:ext>
            </a:extLst>
          </p:cNvPr>
          <p:cNvSpPr>
            <a:spLocks noGrp="1"/>
          </p:cNvSpPr>
          <p:nvPr>
            <p:ph type="pic" sz="quarter" idx="17" hasCustomPrompt="1"/>
          </p:nvPr>
        </p:nvSpPr>
        <p:spPr>
          <a:xfrm>
            <a:off x="451351" y="2680447"/>
            <a:ext cx="3357819" cy="3662083"/>
          </a:xfrm>
          <a:blipFill>
            <a:blip r:embed="rId2">
              <a:alphaModFix amt="60000"/>
            </a:blip>
            <a:stretch>
              <a:fillRect/>
            </a:stretch>
          </a:blipFill>
        </p:spPr>
        <p:txBody>
          <a:bodyPr/>
          <a:lstStyle>
            <a:lvl1pPr>
              <a:defRPr/>
            </a:lvl1pPr>
          </a:lstStyle>
          <a:p>
            <a:r>
              <a:rPr lang="en-US"/>
              <a:t>   </a:t>
            </a:r>
          </a:p>
        </p:txBody>
      </p:sp>
      <p:sp>
        <p:nvSpPr>
          <p:cNvPr id="10" name="Rectangle 9">
            <a:extLst>
              <a:ext uri="{FF2B5EF4-FFF2-40B4-BE49-F238E27FC236}">
                <a16:creationId xmlns:a16="http://schemas.microsoft.com/office/drawing/2014/main" id="{4606EA5C-4A14-95D3-20DF-1EEB607C889B}"/>
              </a:ext>
            </a:extLst>
          </p:cNvPr>
          <p:cNvSpPr/>
          <p:nvPr/>
        </p:nvSpPr>
        <p:spPr>
          <a:xfrm flipH="1">
            <a:off x="2171702" y="5847066"/>
            <a:ext cx="10020298" cy="1010934"/>
          </a:xfrm>
          <a:prstGeom prst="rect">
            <a:avLst/>
          </a:prstGeom>
          <a:gradFill>
            <a:gsLst>
              <a:gs pos="52000">
                <a:schemeClr val="bg2">
                  <a:alpha val="0"/>
                </a:schemeClr>
              </a:gs>
              <a:gs pos="76000">
                <a:schemeClr val="accent1">
                  <a:lumMod val="50000"/>
                  <a:alpha val="39000"/>
                </a:schemeClr>
              </a:gs>
              <a:gs pos="100000">
                <a:schemeClr val="accent5">
                  <a:alpha val="68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05652D2-BF56-96CE-426B-26972C38434D}"/>
              </a:ext>
            </a:extLst>
          </p:cNvPr>
          <p:cNvSpPr/>
          <p:nvPr/>
        </p:nvSpPr>
        <p:spPr>
          <a:xfrm rot="16200000" flipH="1">
            <a:off x="7767364" y="2433362"/>
            <a:ext cx="4944033" cy="3905239"/>
          </a:xfrm>
          <a:prstGeom prst="rect">
            <a:avLst/>
          </a:prstGeom>
          <a:gradFill flip="none" rotWithShape="1">
            <a:gsLst>
              <a:gs pos="0">
                <a:schemeClr val="accent3">
                  <a:lumMod val="60000"/>
                  <a:lumOff val="40000"/>
                  <a:alpha val="40000"/>
                </a:schemeClr>
              </a:gs>
              <a:gs pos="32000">
                <a:schemeClr val="bg1">
                  <a:alpha val="0"/>
                </a:schemeClr>
              </a:gs>
            </a:gsLst>
            <a:lin ang="14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2" name="Straight Connector 11">
            <a:extLst>
              <a:ext uri="{FF2B5EF4-FFF2-40B4-BE49-F238E27FC236}">
                <a16:creationId xmlns:a16="http://schemas.microsoft.com/office/drawing/2014/main" id="{2CA30D42-B5FE-EAD1-8419-4AD002C32B1F}"/>
              </a:ext>
            </a:extLst>
          </p:cNvPr>
          <p:cNvCxnSpPr>
            <a:cxnSpLocks/>
          </p:cNvCxnSpPr>
          <p:nvPr/>
        </p:nvCxnSpPr>
        <p:spPr>
          <a:xfrm>
            <a:off x="4426824" y="1075765"/>
            <a:ext cx="0" cy="4944035"/>
          </a:xfrm>
          <a:prstGeom prst="line">
            <a:avLst/>
          </a:prstGeom>
          <a:ln w="6350">
            <a:solidFill>
              <a:schemeClr val="bg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932679" y="1010932"/>
            <a:ext cx="6492240" cy="52120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719199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19811"/>
            <a:ext cx="3419380" cy="1856553"/>
          </a:xfrm>
        </p:spPr>
        <p:txBody>
          <a:bodyPr anchor="t">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D4A97960-D10E-4C66-898F-E062784CD6C7}" type="datetime1">
              <a:rPr lang="en-US" smtClean="0"/>
              <a:t>2/13/2026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478969" y="210114"/>
            <a:ext cx="2509284"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1" name="Picture Placeholder 10">
            <a:extLst>
              <a:ext uri="{FF2B5EF4-FFF2-40B4-BE49-F238E27FC236}">
                <a16:creationId xmlns:a16="http://schemas.microsoft.com/office/drawing/2014/main" id="{5F24C464-705C-DC78-DD20-9EFEB717ED27}"/>
              </a:ext>
            </a:extLst>
          </p:cNvPr>
          <p:cNvSpPr>
            <a:spLocks noGrp="1"/>
          </p:cNvSpPr>
          <p:nvPr>
            <p:ph type="pic" sz="quarter" idx="17" hasCustomPrompt="1"/>
          </p:nvPr>
        </p:nvSpPr>
        <p:spPr>
          <a:xfrm>
            <a:off x="382390" y="3045041"/>
            <a:ext cx="3338742" cy="3297489"/>
          </a:xfrm>
          <a:blipFill>
            <a:blip r:embed="rId2">
              <a:alphaModFix amt="60000"/>
            </a:blip>
            <a:stretch>
              <a:fillRect/>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78968" y="1019810"/>
            <a:ext cx="7315200" cy="55778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84787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Number Large">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BF28860-8FEF-73E6-FEDF-176AC5D70A0F}"/>
              </a:ext>
            </a:extLst>
          </p:cNvPr>
          <p:cNvSpPr>
            <a:spLocks noGrp="1"/>
          </p:cNvSpPr>
          <p:nvPr>
            <p:ph type="title"/>
          </p:nvPr>
        </p:nvSpPr>
        <p:spPr>
          <a:xfrm>
            <a:off x="6476998" y="4907611"/>
            <a:ext cx="5320285" cy="1438873"/>
          </a:xfrm>
        </p:spPr>
        <p:txBody>
          <a:bodyPr anchor="t"/>
          <a:lstStyle>
            <a:lvl1pPr>
              <a:lnSpc>
                <a:spcPct val="100000"/>
              </a:lnSpc>
              <a:defRPr sz="2000">
                <a:solidFill>
                  <a:schemeClr val="tx1"/>
                </a:solidFill>
                <a:latin typeface="+mn-lt"/>
              </a:defRPr>
            </a:lvl1pPr>
          </a:lstStyle>
          <a:p>
            <a:r>
              <a:rPr lang="en-US"/>
              <a:t>Click to edit Master title style</a:t>
            </a:r>
          </a:p>
        </p:txBody>
      </p:sp>
      <p:sp>
        <p:nvSpPr>
          <p:cNvPr id="3" name="Date Placeholder 2">
            <a:extLst>
              <a:ext uri="{FF2B5EF4-FFF2-40B4-BE49-F238E27FC236}">
                <a16:creationId xmlns:a16="http://schemas.microsoft.com/office/drawing/2014/main" id="{86ADE8C0-7863-A0F4-9EFB-60B2F8DD221E}"/>
              </a:ext>
            </a:extLst>
          </p:cNvPr>
          <p:cNvSpPr>
            <a:spLocks noGrp="1"/>
          </p:cNvSpPr>
          <p:nvPr>
            <p:ph type="dt" sz="half" idx="14"/>
          </p:nvPr>
        </p:nvSpPr>
        <p:spPr/>
        <p:txBody>
          <a:bodyPr/>
          <a:lstStyle/>
          <a:p>
            <a:fld id="{27B77AD4-7B4F-4A76-ADEB-9CF6601338DB}" type="datetime1">
              <a:rPr lang="en-US" smtClean="0"/>
              <a:t>2/13/2026</a:t>
            </a:fld>
            <a:endParaRPr lang="en-US"/>
          </a:p>
        </p:txBody>
      </p:sp>
      <p:sp>
        <p:nvSpPr>
          <p:cNvPr id="4" name="Footer Placeholder 3">
            <a:extLst>
              <a:ext uri="{FF2B5EF4-FFF2-40B4-BE49-F238E27FC236}">
                <a16:creationId xmlns:a16="http://schemas.microsoft.com/office/drawing/2014/main" id="{0AE20381-0150-ABDF-3C66-3E77DA79EEC4}"/>
              </a:ext>
            </a:extLst>
          </p:cNvPr>
          <p:cNvSpPr>
            <a:spLocks noGrp="1"/>
          </p:cNvSpPr>
          <p:nvPr>
            <p:ph type="ftr" sz="quarter" idx="15"/>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33AD7FDD-1157-5BB4-4A9F-3F35CE7FF47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0" name="Content Placeholder 9">
            <a:extLst>
              <a:ext uri="{FF2B5EF4-FFF2-40B4-BE49-F238E27FC236}">
                <a16:creationId xmlns:a16="http://schemas.microsoft.com/office/drawing/2014/main" id="{5B446035-33B1-F0D9-18B1-58E177267E3A}"/>
              </a:ext>
            </a:extLst>
          </p:cNvPr>
          <p:cNvSpPr>
            <a:spLocks noGrp="1"/>
          </p:cNvSpPr>
          <p:nvPr>
            <p:ph sz="quarter" idx="17" hasCustomPrompt="1"/>
          </p:nvPr>
        </p:nvSpPr>
        <p:spPr>
          <a:xfrm>
            <a:off x="274638" y="766763"/>
            <a:ext cx="11320462" cy="3489325"/>
          </a:xfrm>
        </p:spPr>
        <p:txBody>
          <a:bodyPr/>
          <a:lstStyle>
            <a:lvl1pPr>
              <a:lnSpc>
                <a:spcPct val="85000"/>
              </a:lnSpc>
              <a:defRPr sz="24000">
                <a:gradFill>
                  <a:gsLst>
                    <a:gs pos="0">
                      <a:schemeClr val="accent6"/>
                    </a:gs>
                    <a:gs pos="46000">
                      <a:schemeClr val="accent1"/>
                    </a:gs>
                    <a:gs pos="100000">
                      <a:schemeClr val="accent3">
                        <a:lumMod val="60000"/>
                        <a:lumOff val="40000"/>
                      </a:schemeClr>
                    </a:gs>
                  </a:gsLst>
                  <a:lin ang="4200000" scaled="0"/>
                </a:gradFill>
                <a:latin typeface="+mj-lt"/>
              </a:defRPr>
            </a:lvl1pPr>
          </a:lstStyle>
          <a:p>
            <a:pPr lvl="0"/>
            <a:r>
              <a:rPr lang="en-US"/>
              <a:t>##%</a:t>
            </a:r>
          </a:p>
        </p:txBody>
      </p:sp>
      <p:cxnSp>
        <p:nvCxnSpPr>
          <p:cNvPr id="6" name="Straight Connector 5">
            <a:extLst>
              <a:ext uri="{FF2B5EF4-FFF2-40B4-BE49-F238E27FC236}">
                <a16:creationId xmlns:a16="http://schemas.microsoft.com/office/drawing/2014/main" id="{9F77A56B-CD68-22F4-F473-A2063E81D70D}"/>
              </a:ext>
            </a:extLst>
          </p:cNvPr>
          <p:cNvCxnSpPr>
            <a:cxnSpLocks/>
          </p:cNvCxnSpPr>
          <p:nvPr/>
        </p:nvCxnSpPr>
        <p:spPr>
          <a:xfrm flipH="1">
            <a:off x="394716" y="466224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35707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Number Large 2">
    <p:spTree>
      <p:nvGrpSpPr>
        <p:cNvPr id="1" name=""/>
        <p:cNvGrpSpPr/>
        <p:nvPr/>
      </p:nvGrpSpPr>
      <p:grpSpPr>
        <a:xfrm>
          <a:off x="0" y="0"/>
          <a:ext cx="0" cy="0"/>
          <a:chOff x="0" y="0"/>
          <a:chExt cx="0" cy="0"/>
        </a:xfrm>
      </p:grpSpPr>
      <p:sp>
        <p:nvSpPr>
          <p:cNvPr id="10" name="Title 10">
            <a:extLst>
              <a:ext uri="{FF2B5EF4-FFF2-40B4-BE49-F238E27FC236}">
                <a16:creationId xmlns:a16="http://schemas.microsoft.com/office/drawing/2014/main" id="{DD010CB8-5ADF-D96A-0AE8-D830AFDEB94C}"/>
              </a:ext>
            </a:extLst>
          </p:cNvPr>
          <p:cNvSpPr>
            <a:spLocks noGrp="1"/>
          </p:cNvSpPr>
          <p:nvPr>
            <p:ph type="title"/>
          </p:nvPr>
        </p:nvSpPr>
        <p:spPr>
          <a:xfrm>
            <a:off x="7622485" y="1100831"/>
            <a:ext cx="3503935" cy="3811825"/>
          </a:xfrm>
        </p:spPr>
        <p:txBody>
          <a:bodyPr anchor="t">
            <a:normAutofit/>
          </a:bodyPr>
          <a:lstStyle>
            <a:lvl1pPr>
              <a:lnSpc>
                <a:spcPct val="100000"/>
              </a:lnSpc>
              <a:defRPr sz="2000">
                <a:latin typeface="+mn-lt"/>
              </a:defRPr>
            </a:lvl1pPr>
          </a:lstStyle>
          <a:p>
            <a:r>
              <a:rPr lang="en-US"/>
              <a:t>Click to edit Master title style</a:t>
            </a:r>
          </a:p>
        </p:txBody>
      </p:sp>
      <p:sp>
        <p:nvSpPr>
          <p:cNvPr id="3" name="Date Placeholder 2">
            <a:extLst>
              <a:ext uri="{FF2B5EF4-FFF2-40B4-BE49-F238E27FC236}">
                <a16:creationId xmlns:a16="http://schemas.microsoft.com/office/drawing/2014/main" id="{86ADE8C0-7863-A0F4-9EFB-60B2F8DD221E}"/>
              </a:ext>
            </a:extLst>
          </p:cNvPr>
          <p:cNvSpPr>
            <a:spLocks noGrp="1"/>
          </p:cNvSpPr>
          <p:nvPr>
            <p:ph type="dt" sz="half" idx="14"/>
          </p:nvPr>
        </p:nvSpPr>
        <p:spPr/>
        <p:txBody>
          <a:bodyPr/>
          <a:lstStyle/>
          <a:p>
            <a:fld id="{7E7D3A11-047C-4AE4-9A54-AA0426E18492}" type="datetime1">
              <a:rPr lang="en-US" smtClean="0"/>
              <a:t>2/13/2026</a:t>
            </a:fld>
            <a:endParaRPr lang="en-US"/>
          </a:p>
        </p:txBody>
      </p:sp>
      <p:sp>
        <p:nvSpPr>
          <p:cNvPr id="4" name="Footer Placeholder 3">
            <a:extLst>
              <a:ext uri="{FF2B5EF4-FFF2-40B4-BE49-F238E27FC236}">
                <a16:creationId xmlns:a16="http://schemas.microsoft.com/office/drawing/2014/main" id="{0AE20381-0150-ABDF-3C66-3E77DA79EEC4}"/>
              </a:ext>
            </a:extLst>
          </p:cNvPr>
          <p:cNvSpPr>
            <a:spLocks noGrp="1"/>
          </p:cNvSpPr>
          <p:nvPr>
            <p:ph type="ftr" sz="quarter" idx="15"/>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33AD7FDD-1157-5BB4-4A9F-3F35CE7FF47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9" name="Content Placeholder 9">
            <a:extLst>
              <a:ext uri="{FF2B5EF4-FFF2-40B4-BE49-F238E27FC236}">
                <a16:creationId xmlns:a16="http://schemas.microsoft.com/office/drawing/2014/main" id="{205AA2D5-1683-397E-F373-FD43CF41C356}"/>
              </a:ext>
            </a:extLst>
          </p:cNvPr>
          <p:cNvSpPr>
            <a:spLocks noGrp="1"/>
          </p:cNvSpPr>
          <p:nvPr>
            <p:ph sz="quarter" idx="17" hasCustomPrompt="1"/>
          </p:nvPr>
        </p:nvSpPr>
        <p:spPr>
          <a:xfrm>
            <a:off x="274638" y="1192305"/>
            <a:ext cx="6354305" cy="5302119"/>
          </a:xfrm>
        </p:spPr>
        <p:txBody>
          <a:bodyPr anchor="b"/>
          <a:lstStyle>
            <a:lvl1pPr>
              <a:lnSpc>
                <a:spcPct val="85000"/>
              </a:lnSpc>
              <a:defRPr sz="16700">
                <a:gradFill>
                  <a:gsLst>
                    <a:gs pos="0">
                      <a:schemeClr val="accent6"/>
                    </a:gs>
                    <a:gs pos="46000">
                      <a:schemeClr val="accent1"/>
                    </a:gs>
                    <a:gs pos="100000">
                      <a:schemeClr val="accent3">
                        <a:lumMod val="60000"/>
                        <a:lumOff val="40000"/>
                      </a:schemeClr>
                    </a:gs>
                  </a:gsLst>
                  <a:lin ang="4200000" scaled="0"/>
                </a:gradFill>
                <a:latin typeface="+mj-lt"/>
              </a:defRPr>
            </a:lvl1pPr>
          </a:lstStyle>
          <a:p>
            <a:pPr lvl="0"/>
            <a:r>
              <a:rPr lang="en-US"/>
              <a:t>##%</a:t>
            </a:r>
          </a:p>
        </p:txBody>
      </p:sp>
      <p:cxnSp>
        <p:nvCxnSpPr>
          <p:cNvPr id="8" name="Straight Connector 7">
            <a:extLst>
              <a:ext uri="{FF2B5EF4-FFF2-40B4-BE49-F238E27FC236}">
                <a16:creationId xmlns:a16="http://schemas.microsoft.com/office/drawing/2014/main" id="{6A889F67-0B6B-A4B3-54DF-0A8015E5486C}"/>
              </a:ext>
            </a:extLst>
          </p:cNvPr>
          <p:cNvCxnSpPr>
            <a:cxnSpLocks/>
          </p:cNvCxnSpPr>
          <p:nvPr/>
        </p:nvCxnSpPr>
        <p:spPr>
          <a:xfrm flipV="1">
            <a:off x="7083125" y="1192305"/>
            <a:ext cx="0" cy="4711453"/>
          </a:xfrm>
          <a:prstGeom prst="line">
            <a:avLst/>
          </a:prstGeom>
          <a:ln w="6350">
            <a:solidFill>
              <a:schemeClr val="tx1">
                <a:lumMod val="65000"/>
                <a:alpha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261414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Number Large 3">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6789B03-A237-8E25-DB32-95E92EBCC3A2}"/>
              </a:ext>
            </a:extLst>
          </p:cNvPr>
          <p:cNvSpPr/>
          <p:nvPr/>
        </p:nvSpPr>
        <p:spPr>
          <a:xfrm rot="10800000" flipH="1" flipV="1">
            <a:off x="1175658" y="0"/>
            <a:ext cx="11016342" cy="6858000"/>
          </a:xfrm>
          <a:prstGeom prst="rect">
            <a:avLst/>
          </a:prstGeom>
          <a:gradFill flip="none" rotWithShape="1">
            <a:gsLst>
              <a:gs pos="61500">
                <a:schemeClr val="accent1">
                  <a:alpha val="50000"/>
                </a:schemeClr>
              </a:gs>
              <a:gs pos="40000">
                <a:schemeClr val="accent5">
                  <a:alpha val="50000"/>
                </a:schemeClr>
              </a:gs>
              <a:gs pos="6000">
                <a:schemeClr val="bg2"/>
              </a:gs>
              <a:gs pos="94000">
                <a:schemeClr val="bg2">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8" name="Rectangle 17">
            <a:extLst>
              <a:ext uri="{FF2B5EF4-FFF2-40B4-BE49-F238E27FC236}">
                <a16:creationId xmlns:a16="http://schemas.microsoft.com/office/drawing/2014/main" id="{7B651B9B-74D4-3A3F-E369-214B13D8B83C}"/>
              </a:ext>
            </a:extLst>
          </p:cNvPr>
          <p:cNvSpPr/>
          <p:nvPr/>
        </p:nvSpPr>
        <p:spPr>
          <a:xfrm rot="16200000" flipV="1">
            <a:off x="6267450" y="933451"/>
            <a:ext cx="6858000" cy="4991099"/>
          </a:xfrm>
          <a:prstGeom prst="rect">
            <a:avLst/>
          </a:prstGeom>
          <a:gradFill>
            <a:gsLst>
              <a:gs pos="3000">
                <a:schemeClr val="accent6">
                  <a:lumMod val="75000"/>
                </a:schemeClr>
              </a:gs>
              <a:gs pos="65000">
                <a:schemeClr val="accent4">
                  <a:lumMod val="50000"/>
                  <a:alpha val="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Rectangle 2">
            <a:extLst>
              <a:ext uri="{FF2B5EF4-FFF2-40B4-BE49-F238E27FC236}">
                <a16:creationId xmlns:a16="http://schemas.microsoft.com/office/drawing/2014/main" id="{81D28BDD-509C-1D92-D003-9C8B1DAEC620}"/>
              </a:ext>
            </a:extLst>
          </p:cNvPr>
          <p:cNvSpPr/>
          <p:nvPr/>
        </p:nvSpPr>
        <p:spPr>
          <a:xfrm flipH="1" flipV="1">
            <a:off x="2764971" y="4219356"/>
            <a:ext cx="9427029" cy="2638644"/>
          </a:xfrm>
          <a:prstGeom prst="rect">
            <a:avLst/>
          </a:prstGeom>
          <a:gradFill flip="none" rotWithShape="1">
            <a:gsLst>
              <a:gs pos="0">
                <a:schemeClr val="accent3"/>
              </a:gs>
              <a:gs pos="52000">
                <a:schemeClr val="bg2">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Rectangle 4">
            <a:extLst>
              <a:ext uri="{FF2B5EF4-FFF2-40B4-BE49-F238E27FC236}">
                <a16:creationId xmlns:a16="http://schemas.microsoft.com/office/drawing/2014/main" id="{826BBCE4-74E2-A371-85F6-5E780BA94CAA}"/>
              </a:ext>
            </a:extLst>
          </p:cNvPr>
          <p:cNvSpPr/>
          <p:nvPr/>
        </p:nvSpPr>
        <p:spPr>
          <a:xfrm flipV="1">
            <a:off x="1524" y="1858018"/>
            <a:ext cx="12188952" cy="4999982"/>
          </a:xfrm>
          <a:prstGeom prst="rect">
            <a:avLst/>
          </a:prstGeom>
          <a:gradFill>
            <a:gsLst>
              <a:gs pos="28000">
                <a:schemeClr val="bg2"/>
              </a:gs>
              <a:gs pos="56000">
                <a:schemeClr val="bg2">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4" name="Straight Connector 3">
            <a:extLst>
              <a:ext uri="{FF2B5EF4-FFF2-40B4-BE49-F238E27FC236}">
                <a16:creationId xmlns:a16="http://schemas.microsoft.com/office/drawing/2014/main" id="{6E400EE4-4D39-7F3B-C68E-A9F042877A92}"/>
              </a:ext>
            </a:extLst>
          </p:cNvPr>
          <p:cNvCxnSpPr>
            <a:cxnSpLocks/>
          </p:cNvCxnSpPr>
          <p:nvPr/>
        </p:nvCxnSpPr>
        <p:spPr>
          <a:xfrm flipH="1">
            <a:off x="394716" y="4868150"/>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9" name="Title 10">
            <a:extLst>
              <a:ext uri="{FF2B5EF4-FFF2-40B4-BE49-F238E27FC236}">
                <a16:creationId xmlns:a16="http://schemas.microsoft.com/office/drawing/2014/main" id="{2548AAB2-8D73-965E-CC0B-7865E812CACE}"/>
              </a:ext>
            </a:extLst>
          </p:cNvPr>
          <p:cNvSpPr>
            <a:spLocks noGrp="1"/>
          </p:cNvSpPr>
          <p:nvPr>
            <p:ph type="title"/>
          </p:nvPr>
        </p:nvSpPr>
        <p:spPr>
          <a:xfrm>
            <a:off x="6477001" y="5056104"/>
            <a:ext cx="5320284" cy="1322290"/>
          </a:xfrm>
        </p:spPr>
        <p:txBody>
          <a:bodyPr anchor="t"/>
          <a:lstStyle>
            <a:lvl1pPr algn="r">
              <a:lnSpc>
                <a:spcPct val="120000"/>
              </a:lnSpc>
              <a:spcBef>
                <a:spcPts val="1000"/>
              </a:spcBef>
              <a:defRPr sz="2000">
                <a:latin typeface="+mn-lt"/>
              </a:defRPr>
            </a:lvl1pPr>
          </a:lstStyle>
          <a:p>
            <a:r>
              <a:rPr lang="en-US"/>
              <a:t>Click to edit Master title style</a:t>
            </a:r>
          </a:p>
        </p:txBody>
      </p:sp>
      <p:sp>
        <p:nvSpPr>
          <p:cNvPr id="14" name="Date Placeholder 13">
            <a:extLst>
              <a:ext uri="{FF2B5EF4-FFF2-40B4-BE49-F238E27FC236}">
                <a16:creationId xmlns:a16="http://schemas.microsoft.com/office/drawing/2014/main" id="{459F1889-15CA-49B5-957D-AFEE32125C96}"/>
              </a:ext>
            </a:extLst>
          </p:cNvPr>
          <p:cNvSpPr>
            <a:spLocks noGrp="1"/>
          </p:cNvSpPr>
          <p:nvPr>
            <p:ph type="dt" sz="half" idx="14"/>
          </p:nvPr>
        </p:nvSpPr>
        <p:spPr/>
        <p:txBody>
          <a:bodyPr/>
          <a:lstStyle/>
          <a:p>
            <a:fld id="{7DA2CEDE-2AB4-4FB8-9551-E0AA4222B1A3}" type="datetime1">
              <a:rPr lang="en-US" smtClean="0"/>
              <a:t>2/13/2026</a:t>
            </a:fld>
            <a:endParaRPr lang="en-US"/>
          </a:p>
        </p:txBody>
      </p:sp>
      <p:sp>
        <p:nvSpPr>
          <p:cNvPr id="15" name="Footer Placeholder 14">
            <a:extLst>
              <a:ext uri="{FF2B5EF4-FFF2-40B4-BE49-F238E27FC236}">
                <a16:creationId xmlns:a16="http://schemas.microsoft.com/office/drawing/2014/main" id="{08B8EC79-A8CC-7A55-D80D-9F557250E751}"/>
              </a:ext>
            </a:extLst>
          </p:cNvPr>
          <p:cNvSpPr>
            <a:spLocks noGrp="1"/>
          </p:cNvSpPr>
          <p:nvPr>
            <p:ph type="ftr" sz="quarter" idx="15"/>
          </p:nvPr>
        </p:nvSpPr>
        <p:spPr/>
        <p:txBody>
          <a:bodyPr/>
          <a:lstStyle/>
          <a:p>
            <a:r>
              <a:rPr lang="en-US"/>
              <a:t>Sample Footer Text</a:t>
            </a:r>
          </a:p>
        </p:txBody>
      </p:sp>
      <p:sp>
        <p:nvSpPr>
          <p:cNvPr id="16" name="Slide Number Placeholder 15">
            <a:extLst>
              <a:ext uri="{FF2B5EF4-FFF2-40B4-BE49-F238E27FC236}">
                <a16:creationId xmlns:a16="http://schemas.microsoft.com/office/drawing/2014/main" id="{20317C40-C1F7-2A61-6EFC-9DBC5587444B}"/>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8" name="Content Placeholder 9">
            <a:extLst>
              <a:ext uri="{FF2B5EF4-FFF2-40B4-BE49-F238E27FC236}">
                <a16:creationId xmlns:a16="http://schemas.microsoft.com/office/drawing/2014/main" id="{D9D57452-6086-AD7E-BB02-6CEEDA958256}"/>
              </a:ext>
            </a:extLst>
          </p:cNvPr>
          <p:cNvSpPr>
            <a:spLocks noGrp="1"/>
          </p:cNvSpPr>
          <p:nvPr>
            <p:ph sz="quarter" idx="17" hasCustomPrompt="1"/>
          </p:nvPr>
        </p:nvSpPr>
        <p:spPr>
          <a:xfrm>
            <a:off x="274638" y="965289"/>
            <a:ext cx="11087974" cy="3423256"/>
          </a:xfrm>
        </p:spPr>
        <p:txBody>
          <a:bodyPr anchor="t"/>
          <a:lstStyle>
            <a:lvl1pPr>
              <a:lnSpc>
                <a:spcPct val="85000"/>
              </a:lnSpc>
              <a:defRPr sz="24400">
                <a:solidFill>
                  <a:schemeClr val="tx1"/>
                </a:solidFill>
                <a:latin typeface="+mj-lt"/>
              </a:defRPr>
            </a:lvl1pPr>
          </a:lstStyle>
          <a:p>
            <a:pPr lvl="0"/>
            <a:r>
              <a:rPr lang="en-US"/>
              <a:t>##%</a:t>
            </a:r>
          </a:p>
        </p:txBody>
      </p:sp>
    </p:spTree>
    <p:extLst>
      <p:ext uri="{BB962C8B-B14F-4D97-AF65-F5344CB8AC3E}">
        <p14:creationId xmlns:p14="http://schemas.microsoft.com/office/powerpoint/2010/main" val="22202194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Number Large 4">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D28BDD-509C-1D92-D003-9C8B1DAEC620}"/>
              </a:ext>
            </a:extLst>
          </p:cNvPr>
          <p:cNvSpPr/>
          <p:nvPr/>
        </p:nvSpPr>
        <p:spPr>
          <a:xfrm flipH="1" flipV="1">
            <a:off x="-1" y="2200164"/>
            <a:ext cx="12192000" cy="4657836"/>
          </a:xfrm>
          <a:prstGeom prst="rect">
            <a:avLst/>
          </a:prstGeom>
          <a:gradFill>
            <a:gsLst>
              <a:gs pos="0">
                <a:schemeClr val="accent2"/>
              </a:gs>
              <a:gs pos="47000">
                <a:schemeClr val="bg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F6789B03-A237-8E25-DB32-95E92EBCC3A2}"/>
              </a:ext>
            </a:extLst>
          </p:cNvPr>
          <p:cNvSpPr/>
          <p:nvPr/>
        </p:nvSpPr>
        <p:spPr>
          <a:xfrm rot="10800000" flipH="1" flipV="1">
            <a:off x="5325644" y="726090"/>
            <a:ext cx="6866356" cy="6131909"/>
          </a:xfrm>
          <a:prstGeom prst="rect">
            <a:avLst/>
          </a:prstGeom>
          <a:gradFill flip="none" rotWithShape="1">
            <a:gsLst>
              <a:gs pos="20000">
                <a:schemeClr val="accent3">
                  <a:lumMod val="60000"/>
                  <a:lumOff val="40000"/>
                  <a:alpha val="67000"/>
                </a:schemeClr>
              </a:gs>
              <a:gs pos="5000">
                <a:schemeClr val="tx2">
                  <a:alpha val="94000"/>
                </a:schemeClr>
              </a:gs>
              <a:gs pos="70000">
                <a:schemeClr val="bg2">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8" name="Rectangle 17">
            <a:extLst>
              <a:ext uri="{FF2B5EF4-FFF2-40B4-BE49-F238E27FC236}">
                <a16:creationId xmlns:a16="http://schemas.microsoft.com/office/drawing/2014/main" id="{7B651B9B-74D4-3A3F-E369-214B13D8B83C}"/>
              </a:ext>
            </a:extLst>
          </p:cNvPr>
          <p:cNvSpPr/>
          <p:nvPr/>
        </p:nvSpPr>
        <p:spPr>
          <a:xfrm rot="16200000" flipV="1">
            <a:off x="6683189" y="1349189"/>
            <a:ext cx="6858000" cy="4159622"/>
          </a:xfrm>
          <a:prstGeom prst="rect">
            <a:avLst/>
          </a:prstGeom>
          <a:gradFill>
            <a:gsLst>
              <a:gs pos="0">
                <a:schemeClr val="accent1">
                  <a:lumMod val="75000"/>
                </a:schemeClr>
              </a:gs>
              <a:gs pos="63000">
                <a:schemeClr val="bg2">
                  <a:alpha val="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4" name="Straight Connector 3">
            <a:extLst>
              <a:ext uri="{FF2B5EF4-FFF2-40B4-BE49-F238E27FC236}">
                <a16:creationId xmlns:a16="http://schemas.microsoft.com/office/drawing/2014/main" id="{6E400EE4-4D39-7F3B-C68E-A9F042877A92}"/>
              </a:ext>
            </a:extLst>
          </p:cNvPr>
          <p:cNvCxnSpPr>
            <a:cxnSpLocks/>
          </p:cNvCxnSpPr>
          <p:nvPr/>
        </p:nvCxnSpPr>
        <p:spPr>
          <a:xfrm flipH="1">
            <a:off x="394716" y="4876366"/>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8" name="Title 10">
            <a:extLst>
              <a:ext uri="{FF2B5EF4-FFF2-40B4-BE49-F238E27FC236}">
                <a16:creationId xmlns:a16="http://schemas.microsoft.com/office/drawing/2014/main" id="{6E27F960-EB1F-031C-F95C-2380BB06B5E8}"/>
              </a:ext>
            </a:extLst>
          </p:cNvPr>
          <p:cNvSpPr>
            <a:spLocks noGrp="1"/>
          </p:cNvSpPr>
          <p:nvPr>
            <p:ph type="title"/>
          </p:nvPr>
        </p:nvSpPr>
        <p:spPr>
          <a:xfrm>
            <a:off x="1885949" y="5125006"/>
            <a:ext cx="8420100" cy="728222"/>
          </a:xfrm>
        </p:spPr>
        <p:txBody>
          <a:bodyPr anchor="ctr"/>
          <a:lstStyle>
            <a:lvl1pPr algn="ctr">
              <a:lnSpc>
                <a:spcPct val="120000"/>
              </a:lnSpc>
              <a:spcBef>
                <a:spcPts val="1000"/>
              </a:spcBef>
              <a:defRPr sz="2000">
                <a:latin typeface="+mn-lt"/>
              </a:defRPr>
            </a:lvl1pPr>
          </a:lstStyle>
          <a:p>
            <a:r>
              <a:rPr lang="en-US"/>
              <a:t>Click to edit Master title style</a:t>
            </a:r>
          </a:p>
        </p:txBody>
      </p:sp>
      <p:sp>
        <p:nvSpPr>
          <p:cNvPr id="6" name="Content Placeholder 9">
            <a:extLst>
              <a:ext uri="{FF2B5EF4-FFF2-40B4-BE49-F238E27FC236}">
                <a16:creationId xmlns:a16="http://schemas.microsoft.com/office/drawing/2014/main" id="{A34236BC-4366-0C69-F209-C904D38401F8}"/>
              </a:ext>
            </a:extLst>
          </p:cNvPr>
          <p:cNvSpPr>
            <a:spLocks noGrp="1"/>
          </p:cNvSpPr>
          <p:nvPr>
            <p:ph sz="quarter" idx="17" hasCustomPrompt="1"/>
          </p:nvPr>
        </p:nvSpPr>
        <p:spPr>
          <a:xfrm>
            <a:off x="723900" y="726090"/>
            <a:ext cx="10744200" cy="3860382"/>
          </a:xfrm>
        </p:spPr>
        <p:txBody>
          <a:bodyPr anchor="b"/>
          <a:lstStyle>
            <a:lvl1pPr algn="ctr">
              <a:lnSpc>
                <a:spcPct val="85000"/>
              </a:lnSpc>
              <a:defRPr sz="25500">
                <a:solidFill>
                  <a:schemeClr val="tx1"/>
                </a:solidFill>
                <a:latin typeface="+mj-lt"/>
              </a:defRPr>
            </a:lvl1pPr>
          </a:lstStyle>
          <a:p>
            <a:pPr lvl="0"/>
            <a:r>
              <a:rPr lang="en-US"/>
              <a:t>##%</a:t>
            </a:r>
          </a:p>
        </p:txBody>
      </p:sp>
      <p:cxnSp>
        <p:nvCxnSpPr>
          <p:cNvPr id="14" name="Straight Connector 13">
            <a:extLst>
              <a:ext uri="{FF2B5EF4-FFF2-40B4-BE49-F238E27FC236}">
                <a16:creationId xmlns:a16="http://schemas.microsoft.com/office/drawing/2014/main" id="{417591FD-2E75-A22D-FBA7-02D7E815F645}"/>
              </a:ext>
            </a:extLst>
          </p:cNvPr>
          <p:cNvCxnSpPr>
            <a:cxnSpLocks/>
          </p:cNvCxnSpPr>
          <p:nvPr/>
        </p:nvCxnSpPr>
        <p:spPr>
          <a:xfrm flipH="1">
            <a:off x="394716" y="6091872"/>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15" name="Date Placeholder 14">
            <a:extLst>
              <a:ext uri="{FF2B5EF4-FFF2-40B4-BE49-F238E27FC236}">
                <a16:creationId xmlns:a16="http://schemas.microsoft.com/office/drawing/2014/main" id="{38FB55F3-AB08-16DF-AAC9-DD747B27C4E2}"/>
              </a:ext>
            </a:extLst>
          </p:cNvPr>
          <p:cNvSpPr>
            <a:spLocks noGrp="1"/>
          </p:cNvSpPr>
          <p:nvPr>
            <p:ph type="dt" sz="half" idx="14"/>
          </p:nvPr>
        </p:nvSpPr>
        <p:spPr>
          <a:xfrm>
            <a:off x="301752" y="6286290"/>
            <a:ext cx="1759288" cy="365760"/>
          </a:xfrm>
        </p:spPr>
        <p:txBody>
          <a:bodyPr/>
          <a:lstStyle/>
          <a:p>
            <a:fld id="{7DA2CEDE-2AB4-4FB8-9551-E0AA4222B1A3}" type="datetime1">
              <a:rPr lang="en-US" smtClean="0"/>
              <a:t>2/13/2026</a:t>
            </a:fld>
            <a:endParaRPr lang="en-US"/>
          </a:p>
        </p:txBody>
      </p:sp>
      <p:sp>
        <p:nvSpPr>
          <p:cNvPr id="16" name="Footer Placeholder 15">
            <a:extLst>
              <a:ext uri="{FF2B5EF4-FFF2-40B4-BE49-F238E27FC236}">
                <a16:creationId xmlns:a16="http://schemas.microsoft.com/office/drawing/2014/main" id="{E16155A7-4EE1-631B-DE09-AD84BEA5F71F}"/>
              </a:ext>
            </a:extLst>
          </p:cNvPr>
          <p:cNvSpPr>
            <a:spLocks noGrp="1"/>
          </p:cNvSpPr>
          <p:nvPr>
            <p:ph type="ftr" sz="quarter" idx="15"/>
          </p:nvPr>
        </p:nvSpPr>
        <p:spPr>
          <a:xfrm>
            <a:off x="7622485" y="6286290"/>
            <a:ext cx="2509284" cy="365760"/>
          </a:xfrm>
        </p:spPr>
        <p:txBody>
          <a:bodyPr/>
          <a:lstStyle/>
          <a:p>
            <a:r>
              <a:rPr lang="en-US"/>
              <a:t>Sample Footer Text</a:t>
            </a:r>
          </a:p>
        </p:txBody>
      </p:sp>
      <p:sp>
        <p:nvSpPr>
          <p:cNvPr id="17" name="Slide Number Placeholder 16">
            <a:extLst>
              <a:ext uri="{FF2B5EF4-FFF2-40B4-BE49-F238E27FC236}">
                <a16:creationId xmlns:a16="http://schemas.microsoft.com/office/drawing/2014/main" id="{5711E54C-F006-9166-CC7B-F217541169AB}"/>
              </a:ext>
            </a:extLst>
          </p:cNvPr>
          <p:cNvSpPr>
            <a:spLocks noGrp="1"/>
          </p:cNvSpPr>
          <p:nvPr>
            <p:ph type="sldNum" sz="quarter" idx="16"/>
          </p:nvPr>
        </p:nvSpPr>
        <p:spPr>
          <a:xfrm>
            <a:off x="11300323" y="6286290"/>
            <a:ext cx="605475" cy="365760"/>
          </a:xfrm>
        </p:spPr>
        <p:txBody>
          <a:bodyPr/>
          <a:lstStyle/>
          <a:p>
            <a:fld id="{5E0677F5-4A8A-4BF1-96BE-3BAE8FBAFE2E}" type="slidenum">
              <a:rPr lang="en-US" smtClean="0"/>
              <a:pPr/>
              <a:t>‹#›</a:t>
            </a:fld>
            <a:endParaRPr lang="en-US"/>
          </a:p>
        </p:txBody>
      </p:sp>
    </p:spTree>
    <p:extLst>
      <p:ext uri="{BB962C8B-B14F-4D97-AF65-F5344CB8AC3E}">
        <p14:creationId xmlns:p14="http://schemas.microsoft.com/office/powerpoint/2010/main" val="21967520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Statement">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0BED7B15-76E6-E98E-A0BB-6188FC145CDD}"/>
              </a:ext>
            </a:extLst>
          </p:cNvPr>
          <p:cNvSpPr/>
          <p:nvPr/>
        </p:nvSpPr>
        <p:spPr>
          <a:xfrm rot="10800000" flipH="1">
            <a:off x="-1" y="0"/>
            <a:ext cx="12192002" cy="6858000"/>
          </a:xfrm>
          <a:prstGeom prst="rect">
            <a:avLst/>
          </a:prstGeom>
          <a:gradFill flip="none" rotWithShape="1">
            <a:gsLst>
              <a:gs pos="50000">
                <a:schemeClr val="accent3">
                  <a:lumMod val="60000"/>
                  <a:lumOff val="40000"/>
                  <a:alpha val="75000"/>
                </a:schemeClr>
              </a:gs>
              <a:gs pos="0">
                <a:schemeClr val="accent1">
                  <a:lumMod val="50000"/>
                </a:schemeClr>
              </a:gs>
              <a:gs pos="100000">
                <a:schemeClr val="accent4">
                  <a:lumMod val="50000"/>
                </a:schemeClr>
              </a:gs>
              <a:gs pos="85000">
                <a:schemeClr val="accent2">
                  <a:lumMod val="7500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3602343-A974-BE4B-41E6-58237921FB4D}"/>
              </a:ext>
            </a:extLst>
          </p:cNvPr>
          <p:cNvSpPr/>
          <p:nvPr/>
        </p:nvSpPr>
        <p:spPr>
          <a:xfrm flipH="1">
            <a:off x="3683466" y="0"/>
            <a:ext cx="8508534" cy="6858000"/>
          </a:xfrm>
          <a:prstGeom prst="rect">
            <a:avLst/>
          </a:prstGeom>
          <a:gradFill flip="none" rotWithShape="1">
            <a:gsLst>
              <a:gs pos="6000">
                <a:schemeClr val="accent3">
                  <a:lumMod val="40000"/>
                  <a:lumOff val="60000"/>
                </a:schemeClr>
              </a:gs>
              <a:gs pos="73000">
                <a:schemeClr val="accent3">
                  <a:alpha val="0"/>
                </a:schemeClr>
              </a:gs>
            </a:gsLst>
            <a:path path="circl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1022E84-7D91-EFA0-CBCA-F9AC98E6181F}"/>
              </a:ext>
            </a:extLst>
          </p:cNvPr>
          <p:cNvSpPr/>
          <p:nvPr/>
        </p:nvSpPr>
        <p:spPr>
          <a:xfrm rot="5400000">
            <a:off x="1670408" y="-1670408"/>
            <a:ext cx="7492544" cy="10833360"/>
          </a:xfrm>
          <a:prstGeom prst="rect">
            <a:avLst/>
          </a:prstGeom>
          <a:gradFill flip="none" rotWithShape="1">
            <a:gsLst>
              <a:gs pos="58000">
                <a:schemeClr val="accent2">
                  <a:alpha val="0"/>
                </a:schemeClr>
              </a:gs>
              <a:gs pos="98000">
                <a:schemeClr val="accent6">
                  <a:lumMod val="75000"/>
                </a:schemeClr>
              </a:gs>
            </a:gsLst>
            <a:lin ang="9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67344"/>
          </a:xfrm>
        </p:spPr>
        <p:txBody>
          <a:bodyPr/>
          <a:lstStyle/>
          <a:p>
            <a:r>
              <a:rPr lang="en-US"/>
              <a:t>Click to edit Master title style</a:t>
            </a:r>
          </a:p>
        </p:txBody>
      </p:sp>
      <p:sp>
        <p:nvSpPr>
          <p:cNvPr id="3" name="Rectangle 2">
            <a:extLst>
              <a:ext uri="{FF2B5EF4-FFF2-40B4-BE49-F238E27FC236}">
                <a16:creationId xmlns:a16="http://schemas.microsoft.com/office/drawing/2014/main" id="{67DA0DC0-3518-750A-3821-192C03B2D059}"/>
              </a:ext>
            </a:extLst>
          </p:cNvPr>
          <p:cNvSpPr/>
          <p:nvPr/>
        </p:nvSpPr>
        <p:spPr>
          <a:xfrm rot="10800000">
            <a:off x="5031742" y="-20336"/>
            <a:ext cx="7160258" cy="6878336"/>
          </a:xfrm>
          <a:prstGeom prst="rect">
            <a:avLst/>
          </a:prstGeom>
          <a:gradFill>
            <a:gsLst>
              <a:gs pos="30000">
                <a:schemeClr val="accent4">
                  <a:lumMod val="60000"/>
                  <a:lumOff val="40000"/>
                  <a:alpha val="0"/>
                </a:schemeClr>
              </a:gs>
              <a:gs pos="89000">
                <a:schemeClr val="bg2"/>
              </a:gs>
            </a:gsLst>
            <a:lin ang="96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5B402F4-533A-849C-ACAD-039056A5D174}"/>
              </a:ext>
            </a:extLst>
          </p:cNvPr>
          <p:cNvSpPr/>
          <p:nvPr/>
        </p:nvSpPr>
        <p:spPr>
          <a:xfrm flipH="1">
            <a:off x="8961" y="2704579"/>
            <a:ext cx="12183038" cy="4153421"/>
          </a:xfrm>
          <a:prstGeom prst="rect">
            <a:avLst/>
          </a:prstGeom>
          <a:gradFill flip="none" rotWithShape="1">
            <a:gsLst>
              <a:gs pos="20000">
                <a:schemeClr val="accent1">
                  <a:alpha val="0"/>
                </a:schemeClr>
              </a:gs>
              <a:gs pos="68000">
                <a:schemeClr val="bg2">
                  <a:alpha val="67000"/>
                </a:schemeClr>
              </a:gs>
              <a:gs pos="90000">
                <a:schemeClr val="bg2"/>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02E0CC3F-E257-4F6E-9E6A-B96D887699EC}" type="datetime1">
              <a:rPr lang="en-US" smtClean="0"/>
              <a:t>2/13/2026</a:t>
            </a:fld>
            <a:endParaRPr lang="en-US"/>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0" name="Content Placeholder 9">
            <a:extLst>
              <a:ext uri="{FF2B5EF4-FFF2-40B4-BE49-F238E27FC236}">
                <a16:creationId xmlns:a16="http://schemas.microsoft.com/office/drawing/2014/main" id="{88124DA4-1249-371C-65BA-0AAC0239D4C1}"/>
              </a:ext>
            </a:extLst>
          </p:cNvPr>
          <p:cNvSpPr>
            <a:spLocks noGrp="1"/>
          </p:cNvSpPr>
          <p:nvPr>
            <p:ph sz="quarter" idx="17" hasCustomPrompt="1"/>
          </p:nvPr>
        </p:nvSpPr>
        <p:spPr>
          <a:xfrm>
            <a:off x="274320" y="2704946"/>
            <a:ext cx="9801225" cy="3538538"/>
          </a:xfrm>
        </p:spPr>
        <p:txBody>
          <a:bodyPr anchor="b"/>
          <a:lstStyle>
            <a:lvl1pPr>
              <a:lnSpc>
                <a:spcPct val="100000"/>
              </a:lnSpc>
              <a:defRPr sz="5400"/>
            </a:lvl1pPr>
            <a:lvl2pPr>
              <a:lnSpc>
                <a:spcPct val="100000"/>
              </a:lnSpc>
              <a:defRPr sz="4800"/>
            </a:lvl2pPr>
            <a:lvl3pPr>
              <a:lnSpc>
                <a:spcPct val="100000"/>
              </a:lnSpc>
              <a:defRPr sz="4400"/>
            </a:lvl3pPr>
            <a:lvl4pPr>
              <a:lnSpc>
                <a:spcPct val="100000"/>
              </a:lnSpc>
              <a:defRPr sz="4000"/>
            </a:lvl4pPr>
            <a:lvl5pPr>
              <a:lnSpc>
                <a:spcPct val="100000"/>
              </a:lnSpc>
              <a:defRPr sz="360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137701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p:cSld name="Statement 2">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D2CF1CF0-C3ED-5EA1-C726-EBAC66FC459E}"/>
              </a:ext>
            </a:extLst>
          </p:cNvPr>
          <p:cNvGrpSpPr/>
          <p:nvPr/>
        </p:nvGrpSpPr>
        <p:grpSpPr>
          <a:xfrm rot="10800000">
            <a:off x="1" y="0"/>
            <a:ext cx="12190476" cy="6858000"/>
            <a:chOff x="-9781" y="3912"/>
            <a:chExt cx="12211365" cy="6858000"/>
          </a:xfrm>
        </p:grpSpPr>
        <p:sp>
          <p:nvSpPr>
            <p:cNvPr id="5" name="Rectangle 4">
              <a:extLst>
                <a:ext uri="{FF2B5EF4-FFF2-40B4-BE49-F238E27FC236}">
                  <a16:creationId xmlns:a16="http://schemas.microsoft.com/office/drawing/2014/main" id="{09BA6A3A-21BC-BCE6-BC2B-B42FA75A49EF}"/>
                </a:ext>
              </a:extLst>
            </p:cNvPr>
            <p:cNvSpPr/>
            <p:nvPr/>
          </p:nvSpPr>
          <p:spPr>
            <a:xfrm>
              <a:off x="-9780" y="3912"/>
              <a:ext cx="12209838"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2FB24053-097C-6D55-5E0C-0603408E5C88}"/>
                </a:ext>
              </a:extLst>
            </p:cNvPr>
            <p:cNvSpPr/>
            <p:nvPr/>
          </p:nvSpPr>
          <p:spPr>
            <a:xfrm rot="5400000" flipH="1">
              <a:off x="2666140" y="-2672008"/>
              <a:ext cx="6857996" cy="12209838"/>
            </a:xfrm>
            <a:prstGeom prst="rect">
              <a:avLst/>
            </a:prstGeom>
            <a:gradFill>
              <a:gsLst>
                <a:gs pos="0">
                  <a:schemeClr val="accent3">
                    <a:lumMod val="60000"/>
                    <a:lumOff val="40000"/>
                  </a:schemeClr>
                </a:gs>
                <a:gs pos="65000">
                  <a:schemeClr val="accent1">
                    <a:lumMod val="75000"/>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67536FF5-9154-5325-5E33-F0EC96653800}"/>
                </a:ext>
              </a:extLst>
            </p:cNvPr>
            <p:cNvSpPr/>
            <p:nvPr/>
          </p:nvSpPr>
          <p:spPr>
            <a:xfrm rot="16200000" flipH="1">
              <a:off x="2666139" y="-2672007"/>
              <a:ext cx="6858000" cy="12209838"/>
            </a:xfrm>
            <a:prstGeom prst="rect">
              <a:avLst/>
            </a:prstGeom>
            <a:gradFill flip="none" rotWithShape="1">
              <a:gsLst>
                <a:gs pos="0">
                  <a:schemeClr val="accent1">
                    <a:lumMod val="75000"/>
                  </a:schemeClr>
                </a:gs>
                <a:gs pos="32000">
                  <a:schemeClr val="accent5">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4BFC185B-E462-A41C-3F22-C8625064206D}"/>
                </a:ext>
              </a:extLst>
            </p:cNvPr>
            <p:cNvSpPr/>
            <p:nvPr/>
          </p:nvSpPr>
          <p:spPr>
            <a:xfrm rot="5400000">
              <a:off x="4173989" y="-1164157"/>
              <a:ext cx="3842298" cy="12209838"/>
            </a:xfrm>
            <a:prstGeom prst="rect">
              <a:avLst/>
            </a:prstGeom>
            <a:gradFill>
              <a:gsLst>
                <a:gs pos="0">
                  <a:schemeClr val="accent6"/>
                </a:gs>
                <a:gs pos="48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3" name="Rectangle 12">
              <a:extLst>
                <a:ext uri="{FF2B5EF4-FFF2-40B4-BE49-F238E27FC236}">
                  <a16:creationId xmlns:a16="http://schemas.microsoft.com/office/drawing/2014/main" id="{F49986CB-27CC-E8D1-6341-4F461EB28D7D}"/>
                </a:ext>
                <a:ext uri="{C183D7F6-B498-43B3-948B-1728B52AA6E4}">
                  <adec:decorative xmlns:adec="http://schemas.microsoft.com/office/drawing/2017/decorative" val="1"/>
                </a:ext>
              </a:extLst>
            </p:cNvPr>
            <p:cNvSpPr/>
            <p:nvPr/>
          </p:nvSpPr>
          <p:spPr>
            <a:xfrm flipH="1">
              <a:off x="5681150" y="3912"/>
              <a:ext cx="6520434" cy="6858000"/>
            </a:xfrm>
            <a:prstGeom prst="rect">
              <a:avLst/>
            </a:prstGeom>
            <a:gradFill flip="none" rotWithShape="1">
              <a:gsLst>
                <a:gs pos="8000">
                  <a:schemeClr val="bg2"/>
                </a:gs>
                <a:gs pos="71000">
                  <a:schemeClr val="accent6">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67344"/>
          </a:xfrm>
        </p:spPr>
        <p:txBody>
          <a:bodyPr/>
          <a:lstStyle/>
          <a:p>
            <a:r>
              <a:rPr lang="en-US"/>
              <a:t>Click to edit Master title style</a:t>
            </a:r>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BBFD9073-9E84-4C56-B5C8-FA6026186803}" type="datetime1">
              <a:rPr lang="en-US" smtClean="0"/>
              <a:t>2/13/2026</a:t>
            </a:fld>
            <a:endParaRPr lang="en-US"/>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866900" y="1926628"/>
            <a:ext cx="8420099" cy="3229900"/>
          </a:xfrm>
        </p:spPr>
        <p:txBody>
          <a:bodyPr anchor="ctr">
            <a:normAutofit/>
          </a:bodyPr>
          <a:lstStyle>
            <a:lvl1pPr marL="0" indent="0" algn="ctr">
              <a:lnSpc>
                <a:spcPct val="100000"/>
              </a:lnSpc>
              <a:buNone/>
              <a:defRPr sz="5400" b="0">
                <a:solidFill>
                  <a:schemeClr val="tx1"/>
                </a:solidFill>
              </a:defRPr>
            </a:lvl1pPr>
            <a:lvl2pPr marL="228600" indent="0" algn="ctr">
              <a:lnSpc>
                <a:spcPct val="100000"/>
              </a:lnSpc>
              <a:buNone/>
              <a:defRPr sz="4800" b="0">
                <a:solidFill>
                  <a:schemeClr val="tx1"/>
                </a:solidFill>
              </a:defRPr>
            </a:lvl2pPr>
            <a:lvl3pPr marL="457200" indent="0" algn="ctr">
              <a:lnSpc>
                <a:spcPct val="100000"/>
              </a:lnSpc>
              <a:buNone/>
              <a:defRPr sz="4400" b="0">
                <a:solidFill>
                  <a:schemeClr val="tx1"/>
                </a:solidFill>
              </a:defRPr>
            </a:lvl3pPr>
            <a:lvl4pPr marL="685800" indent="0" algn="ctr">
              <a:lnSpc>
                <a:spcPct val="100000"/>
              </a:lnSpc>
              <a:buNone/>
              <a:defRPr sz="4000" b="0">
                <a:solidFill>
                  <a:schemeClr val="tx1"/>
                </a:solidFill>
              </a:defRPr>
            </a:lvl4pPr>
            <a:lvl5pPr marL="914400" indent="0" algn="ctr">
              <a:lnSpc>
                <a:spcPct val="100000"/>
              </a:lnSpc>
              <a:buNone/>
              <a:defRPr sz="3600" b="0">
                <a:solidFill>
                  <a:schemeClr val="tx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583681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Statement 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FC5C2AD-3C50-C089-D649-A6D2273BB610}"/>
              </a:ext>
            </a:extLst>
          </p:cNvPr>
          <p:cNvSpPr/>
          <p:nvPr/>
        </p:nvSpPr>
        <p:spPr>
          <a:xfrm rot="16200000" flipH="1">
            <a:off x="5328160" y="-27729"/>
            <a:ext cx="1537858" cy="12189821"/>
          </a:xfrm>
          <a:prstGeom prst="rect">
            <a:avLst/>
          </a:prstGeom>
          <a:gradFill>
            <a:gsLst>
              <a:gs pos="38000">
                <a:schemeClr val="accent1">
                  <a:lumMod val="75000"/>
                  <a:alpha val="0"/>
                </a:schemeClr>
              </a:gs>
              <a:gs pos="96000">
                <a:schemeClr val="accent3">
                  <a:lumMod val="60000"/>
                  <a:lumOff val="40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67344"/>
          </a:xfrm>
        </p:spPr>
        <p:txBody>
          <a:bodyPr/>
          <a:lstStyle/>
          <a:p>
            <a:r>
              <a:rPr lang="en-US"/>
              <a:t>Click to edit Master title style</a:t>
            </a:r>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7FD71008-F1A2-4E65-9AFD-4970D8007661}" type="datetime1">
              <a:rPr lang="en-US" smtClean="0"/>
              <a:t>2/13/2026</a:t>
            </a:fld>
            <a:endParaRPr lang="en-US"/>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0" name="Rectangle 9">
            <a:extLst>
              <a:ext uri="{FF2B5EF4-FFF2-40B4-BE49-F238E27FC236}">
                <a16:creationId xmlns:a16="http://schemas.microsoft.com/office/drawing/2014/main" id="{B6061286-C2FC-AEA2-F983-2178EAD2A63F}"/>
              </a:ext>
            </a:extLst>
          </p:cNvPr>
          <p:cNvSpPr/>
          <p:nvPr/>
        </p:nvSpPr>
        <p:spPr>
          <a:xfrm flipH="1" flipV="1">
            <a:off x="-3" y="2058528"/>
            <a:ext cx="8585201" cy="4799472"/>
          </a:xfrm>
          <a:prstGeom prst="rect">
            <a:avLst/>
          </a:prstGeom>
          <a:gradFill flip="none" rotWithShape="1">
            <a:gsLst>
              <a:gs pos="69000">
                <a:schemeClr val="accent1">
                  <a:alpha val="0"/>
                </a:schemeClr>
              </a:gs>
              <a:gs pos="30000">
                <a:schemeClr val="accent3">
                  <a:lumMod val="60000"/>
                  <a:lumOff val="40000"/>
                  <a:alpha val="47000"/>
                </a:schemeClr>
              </a:gs>
              <a:gs pos="0">
                <a:schemeClr val="tx1">
                  <a:alpha val="88000"/>
                </a:schemeClr>
              </a:gs>
              <a:gs pos="100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94C601D0-F929-5C7E-ABB1-EDAE306F5314}"/>
              </a:ext>
            </a:extLst>
          </p:cNvPr>
          <p:cNvSpPr/>
          <p:nvPr/>
        </p:nvSpPr>
        <p:spPr>
          <a:xfrm>
            <a:off x="0" y="5298252"/>
            <a:ext cx="11044517" cy="1559747"/>
          </a:xfrm>
          <a:prstGeom prst="rect">
            <a:avLst/>
          </a:prstGeom>
          <a:gradFill>
            <a:gsLst>
              <a:gs pos="36000">
                <a:schemeClr val="accent6">
                  <a:alpha val="0"/>
                </a:schemeClr>
              </a:gs>
              <a:gs pos="91000">
                <a:schemeClr val="bg2"/>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BEF0725A-63D2-3C07-3E64-787784EF748D}"/>
              </a:ext>
            </a:extLst>
          </p:cNvPr>
          <p:cNvSpPr/>
          <p:nvPr/>
        </p:nvSpPr>
        <p:spPr>
          <a:xfrm>
            <a:off x="-1" y="1719695"/>
            <a:ext cx="12189822" cy="3578557"/>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274320" y="952500"/>
            <a:ext cx="9296400" cy="3578557"/>
          </a:xfrm>
        </p:spPr>
        <p:txBody>
          <a:bodyPr anchor="t">
            <a:noAutofit/>
          </a:bodyPr>
          <a:lstStyle>
            <a:lvl1pPr marL="0" indent="0">
              <a:lnSpc>
                <a:spcPct val="100000"/>
              </a:lnSpc>
              <a:buNone/>
              <a:defRPr sz="5000" b="0">
                <a:solidFill>
                  <a:schemeClr val="tx1"/>
                </a:solidFill>
              </a:defRPr>
            </a:lvl1pPr>
            <a:lvl2pPr marL="228600" indent="0">
              <a:lnSpc>
                <a:spcPct val="100000"/>
              </a:lnSpc>
              <a:buNone/>
              <a:defRPr sz="4400" b="0">
                <a:solidFill>
                  <a:schemeClr val="tx1"/>
                </a:solidFill>
              </a:defRPr>
            </a:lvl2pPr>
            <a:lvl3pPr marL="457200" indent="0">
              <a:lnSpc>
                <a:spcPct val="100000"/>
              </a:lnSpc>
              <a:buNone/>
              <a:defRPr sz="3200" b="0">
                <a:solidFill>
                  <a:schemeClr val="tx1"/>
                </a:solidFill>
              </a:defRPr>
            </a:lvl3pPr>
            <a:lvl4pPr marL="685800" indent="0">
              <a:lnSpc>
                <a:spcPct val="100000"/>
              </a:lnSpc>
              <a:buNone/>
              <a:defRPr sz="3200" b="0">
                <a:solidFill>
                  <a:schemeClr val="tx1"/>
                </a:solidFill>
              </a:defRPr>
            </a:lvl4pPr>
            <a:lvl5pPr marL="914400" indent="0">
              <a:lnSpc>
                <a:spcPct val="100000"/>
              </a:lnSpc>
              <a:buNone/>
              <a:defRPr sz="3200" b="0">
                <a:solidFill>
                  <a:schemeClr val="tx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7464969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Statem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67344"/>
          </a:xfrm>
        </p:spPr>
        <p:txBody>
          <a:bodyPr/>
          <a:lstStyle/>
          <a:p>
            <a:r>
              <a:rPr lang="en-US"/>
              <a:t>Click to edit Master title style</a:t>
            </a:r>
          </a:p>
        </p:txBody>
      </p:sp>
      <p:sp>
        <p:nvSpPr>
          <p:cNvPr id="13" name="Rectangle 12">
            <a:extLst>
              <a:ext uri="{FF2B5EF4-FFF2-40B4-BE49-F238E27FC236}">
                <a16:creationId xmlns:a16="http://schemas.microsoft.com/office/drawing/2014/main" id="{F49986CB-27CC-E8D1-6341-4F461EB28D7D}"/>
              </a:ext>
              <a:ext uri="{C183D7F6-B498-43B3-948B-1728B52AA6E4}">
                <adec:decorative xmlns:adec="http://schemas.microsoft.com/office/drawing/2017/decorative" val="1"/>
              </a:ext>
            </a:extLst>
          </p:cNvPr>
          <p:cNvSpPr/>
          <p:nvPr/>
        </p:nvSpPr>
        <p:spPr>
          <a:xfrm flipH="1">
            <a:off x="8055" y="3"/>
            <a:ext cx="5597866" cy="6857997"/>
          </a:xfrm>
          <a:prstGeom prst="rect">
            <a:avLst/>
          </a:prstGeom>
          <a:gradFill flip="none" rotWithShape="1">
            <a:gsLst>
              <a:gs pos="1149">
                <a:schemeClr val="bg2">
                  <a:alpha val="0"/>
                </a:schemeClr>
              </a:gs>
              <a:gs pos="31000">
                <a:schemeClr val="bg2"/>
              </a:gs>
              <a:gs pos="78000">
                <a:schemeClr val="accent6">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Rectangle 9">
            <a:extLst>
              <a:ext uri="{FF2B5EF4-FFF2-40B4-BE49-F238E27FC236}">
                <a16:creationId xmlns:a16="http://schemas.microsoft.com/office/drawing/2014/main" id="{2FB24053-097C-6D55-5E0C-0603408E5C88}"/>
              </a:ext>
            </a:extLst>
          </p:cNvPr>
          <p:cNvSpPr/>
          <p:nvPr userDrawn="1"/>
        </p:nvSpPr>
        <p:spPr>
          <a:xfrm rot="16200000" flipH="1">
            <a:off x="-801968" y="801971"/>
            <a:ext cx="6647886" cy="5043946"/>
          </a:xfrm>
          <a:prstGeom prst="rect">
            <a:avLst/>
          </a:prstGeom>
          <a:gradFill flip="none" rotWithShape="1">
            <a:gsLst>
              <a:gs pos="0">
                <a:schemeClr val="accent3">
                  <a:lumMod val="60000"/>
                  <a:lumOff val="40000"/>
                </a:schemeClr>
              </a:gs>
              <a:gs pos="64000">
                <a:schemeClr val="accent1">
                  <a:lumMod val="75000"/>
                  <a:alpha val="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35CFC7E7-57B7-4617-A947-41F006E88028}" type="datetime1">
              <a:rPr lang="en-US" smtClean="0"/>
              <a:t>2/13/2026</a:t>
            </a:fld>
            <a:endParaRPr lang="en-US"/>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a:xfrm>
            <a:off x="5212080" y="210114"/>
            <a:ext cx="2509284"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3" name="Rectangle 2">
            <a:extLst>
              <a:ext uri="{FF2B5EF4-FFF2-40B4-BE49-F238E27FC236}">
                <a16:creationId xmlns:a16="http://schemas.microsoft.com/office/drawing/2014/main" id="{B3000478-6B9C-F9F2-C4B5-C9452F94C79C}"/>
              </a:ext>
            </a:extLst>
          </p:cNvPr>
          <p:cNvSpPr/>
          <p:nvPr userDrawn="1"/>
        </p:nvSpPr>
        <p:spPr>
          <a:xfrm rot="5400000" flipH="1">
            <a:off x="-433217" y="436937"/>
            <a:ext cx="6838297" cy="6003826"/>
          </a:xfrm>
          <a:prstGeom prst="rect">
            <a:avLst/>
          </a:prstGeom>
          <a:gradFill flip="none" rotWithShape="1">
            <a:gsLst>
              <a:gs pos="23000">
                <a:schemeClr val="bg2"/>
              </a:gs>
              <a:gs pos="55000">
                <a:schemeClr val="bg2">
                  <a:alpha val="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67536FF5-9154-5325-5E33-F0EC96653800}"/>
              </a:ext>
            </a:extLst>
          </p:cNvPr>
          <p:cNvSpPr/>
          <p:nvPr userDrawn="1"/>
        </p:nvSpPr>
        <p:spPr>
          <a:xfrm rot="5400000" flipH="1">
            <a:off x="3491683" y="1418303"/>
            <a:ext cx="1932033" cy="8947354"/>
          </a:xfrm>
          <a:prstGeom prst="rect">
            <a:avLst/>
          </a:prstGeom>
          <a:gradFill flip="none" rotWithShape="1">
            <a:gsLst>
              <a:gs pos="0">
                <a:schemeClr val="accent4"/>
              </a:gs>
              <a:gs pos="53000">
                <a:schemeClr val="bg2">
                  <a:alpha val="0"/>
                </a:schemeClr>
              </a:gs>
            </a:gsLst>
            <a:lin ang="20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 name="Content Placeholder 9">
            <a:extLst>
              <a:ext uri="{FF2B5EF4-FFF2-40B4-BE49-F238E27FC236}">
                <a16:creationId xmlns:a16="http://schemas.microsoft.com/office/drawing/2014/main" id="{9EC4EF12-D46B-1903-6274-05152A8CAB65}"/>
              </a:ext>
            </a:extLst>
          </p:cNvPr>
          <p:cNvSpPr>
            <a:spLocks noGrp="1"/>
          </p:cNvSpPr>
          <p:nvPr>
            <p:ph sz="quarter" idx="17" hasCustomPrompt="1"/>
          </p:nvPr>
        </p:nvSpPr>
        <p:spPr>
          <a:xfrm>
            <a:off x="5212080" y="762000"/>
            <a:ext cx="5717459" cy="5334000"/>
          </a:xfrm>
        </p:spPr>
        <p:txBody>
          <a:bodyPr anchor="t">
            <a:normAutofit/>
          </a:bodyPr>
          <a:lstStyle>
            <a:lvl1pPr>
              <a:lnSpc>
                <a:spcPct val="100000"/>
              </a:lnSpc>
              <a:defRPr sz="4800"/>
            </a:lvl1pPr>
            <a:lvl2pPr>
              <a:lnSpc>
                <a:spcPct val="100000"/>
              </a:lnSpc>
              <a:defRPr sz="4400"/>
            </a:lvl2pPr>
            <a:lvl3pPr>
              <a:lnSpc>
                <a:spcPct val="100000"/>
              </a:lnSpc>
              <a:defRPr sz="4000"/>
            </a:lvl3pPr>
            <a:lvl4pPr>
              <a:lnSpc>
                <a:spcPct val="100000"/>
              </a:lnSpc>
              <a:defRPr sz="3600"/>
            </a:lvl4pPr>
            <a:lvl5pPr>
              <a:lnSpc>
                <a:spcPct val="100000"/>
              </a:lnSpc>
              <a:defRPr sz="320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1597818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008CFE4-4AC8-17F9-C6E2-22D96CF81069}"/>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Rectangle 7">
            <a:extLst>
              <a:ext uri="{FF2B5EF4-FFF2-40B4-BE49-F238E27FC236}">
                <a16:creationId xmlns:a16="http://schemas.microsoft.com/office/drawing/2014/main" id="{8B774BFB-EECC-C995-E701-4CCEB032FCDB}"/>
              </a:ext>
              <a:ext uri="{C183D7F6-B498-43B3-948B-1728B52AA6E4}">
                <adec:decorative xmlns:adec="http://schemas.microsoft.com/office/drawing/2017/decorative" val="1"/>
              </a:ext>
            </a:extLst>
          </p:cNvPr>
          <p:cNvSpPr/>
          <p:nvPr/>
        </p:nvSpPr>
        <p:spPr>
          <a:xfrm>
            <a:off x="0" y="3861412"/>
            <a:ext cx="12192000" cy="3010777"/>
          </a:xfrm>
          <a:prstGeom prst="rect">
            <a:avLst/>
          </a:prstGeom>
          <a:gradFill flip="none" rotWithShape="1">
            <a:gsLst>
              <a:gs pos="0">
                <a:schemeClr val="accent3">
                  <a:lumMod val="60000"/>
                  <a:lumOff val="40000"/>
                  <a:alpha val="70000"/>
                </a:schemeClr>
              </a:gs>
              <a:gs pos="50000">
                <a:schemeClr val="bg2">
                  <a:alpha val="0"/>
                </a:schemeClr>
              </a:gs>
            </a:gsLst>
            <a:lin ang="1716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solidFill>
                <a:schemeClr val="tx1"/>
              </a:solidFill>
            </a:endParaRPr>
          </a:p>
        </p:txBody>
      </p:sp>
      <p:sp>
        <p:nvSpPr>
          <p:cNvPr id="9" name="Rectangle 8">
            <a:extLst>
              <a:ext uri="{FF2B5EF4-FFF2-40B4-BE49-F238E27FC236}">
                <a16:creationId xmlns:a16="http://schemas.microsoft.com/office/drawing/2014/main" id="{CD2E260E-763F-A06B-2808-39975829F205}"/>
              </a:ext>
            </a:extLst>
          </p:cNvPr>
          <p:cNvSpPr/>
          <p:nvPr/>
        </p:nvSpPr>
        <p:spPr>
          <a:xfrm rot="5400000" flipH="1">
            <a:off x="2667005" y="-2666996"/>
            <a:ext cx="6857996" cy="12191993"/>
          </a:xfrm>
          <a:prstGeom prst="rect">
            <a:avLst/>
          </a:prstGeom>
          <a:gradFill>
            <a:gsLst>
              <a:gs pos="0">
                <a:schemeClr val="bg1"/>
              </a:gs>
              <a:gs pos="100000">
                <a:schemeClr val="accent1">
                  <a:lumMod val="75000"/>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Rectangle 9">
            <a:extLst>
              <a:ext uri="{FF2B5EF4-FFF2-40B4-BE49-F238E27FC236}">
                <a16:creationId xmlns:a16="http://schemas.microsoft.com/office/drawing/2014/main" id="{8E82642F-D94D-7313-EB9D-48E3CBEDD19C}"/>
              </a:ext>
            </a:extLst>
          </p:cNvPr>
          <p:cNvSpPr/>
          <p:nvPr/>
        </p:nvSpPr>
        <p:spPr>
          <a:xfrm rot="16200000" flipH="1">
            <a:off x="4381500" y="-4373435"/>
            <a:ext cx="3429000" cy="12175870"/>
          </a:xfrm>
          <a:prstGeom prst="rect">
            <a:avLst/>
          </a:prstGeom>
          <a:gradFill flip="none" rotWithShape="1">
            <a:gsLst>
              <a:gs pos="0">
                <a:schemeClr val="accent2"/>
              </a:gs>
              <a:gs pos="36000">
                <a:schemeClr val="accent6">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866900" y="4967784"/>
            <a:ext cx="8484108" cy="1052015"/>
          </a:xfrm>
        </p:spPr>
        <p:txBody>
          <a:bodyPr anchor="ctr">
            <a:normAutofit/>
          </a:bodyPr>
          <a:lstStyle>
            <a:lvl1pPr marL="137160" indent="-137160">
              <a:lnSpc>
                <a:spcPct val="100000"/>
              </a:lnSpc>
              <a:defRPr sz="2000">
                <a:solidFill>
                  <a:schemeClr val="tx1"/>
                </a:solidFill>
              </a:defRPr>
            </a:lvl1pPr>
          </a:lstStyle>
          <a:p>
            <a:r>
              <a:rPr lang="en-US"/>
              <a:t>Quote Author</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1"/>
                </a:solidFill>
              </a:defRPr>
            </a:lvl1pPr>
          </a:lstStyle>
          <a:p>
            <a:fld id="{80BDAA3E-BE52-42BC-99E8-CCCB81A57ABD}" type="datetime1">
              <a:rPr lang="en-US" smtClean="0"/>
              <a:t>2/13/2026</a:t>
            </a:fld>
            <a:endParaRPr lang="en-US"/>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lvl1pPr>
              <a:defRPr>
                <a:solidFill>
                  <a:schemeClr val="tx1"/>
                </a:solidFill>
              </a:defRPr>
            </a:lvl1pPr>
          </a:lstStyle>
          <a:p>
            <a:r>
              <a:rPr lang="en-US"/>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1"/>
                </a:solidFill>
              </a:defRPr>
            </a:lvl1pPr>
          </a:lstStyle>
          <a:p>
            <a:fld id="{5E0677F5-4A8A-4BF1-96BE-3BAE8FBAFE2E}" type="slidenum">
              <a:rPr lang="en-US" smtClean="0"/>
              <a:pPr/>
              <a:t>‹#›</a:t>
            </a:fld>
            <a:endParaRPr lang="en-US"/>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1866900" y="1405719"/>
            <a:ext cx="8484108" cy="3087622"/>
          </a:xfrm>
        </p:spPr>
        <p:txBody>
          <a:bodyPr vert="horz" lIns="91440" tIns="45720" rIns="91440" bIns="45720" rtlCol="0" anchor="ctr">
            <a:noAutofit/>
          </a:bodyPr>
          <a:lstStyle>
            <a:lvl1pPr marL="0" indent="0">
              <a:lnSpc>
                <a:spcPct val="100000"/>
              </a:lnSpc>
              <a:buNone/>
              <a:defRPr lang="en-US" sz="4000" b="0" dirty="0">
                <a:solidFill>
                  <a:schemeClr val="tx1"/>
                </a:solidFill>
              </a:defRPr>
            </a:lvl1pPr>
            <a:lvl2pPr marL="228600" indent="0">
              <a:lnSpc>
                <a:spcPct val="100000"/>
              </a:lnSpc>
              <a:buNone/>
              <a:defRPr lang="en-US" sz="4000" b="0" dirty="0">
                <a:solidFill>
                  <a:schemeClr val="tx1"/>
                </a:solidFill>
              </a:defRPr>
            </a:lvl2pPr>
            <a:lvl3pPr marL="457200" indent="0">
              <a:lnSpc>
                <a:spcPct val="100000"/>
              </a:lnSpc>
              <a:buNone/>
              <a:defRPr lang="en-US" sz="4000" b="0" dirty="0">
                <a:solidFill>
                  <a:schemeClr val="tx1"/>
                </a:solidFill>
              </a:defRPr>
            </a:lvl3pPr>
            <a:lvl4pPr marL="685800" indent="0">
              <a:lnSpc>
                <a:spcPct val="100000"/>
              </a:lnSpc>
              <a:buNone/>
              <a:defRPr lang="en-US" sz="4000" b="0" dirty="0">
                <a:solidFill>
                  <a:schemeClr val="tx1"/>
                </a:solidFill>
              </a:defRPr>
            </a:lvl4pPr>
            <a:lvl5pPr marL="914400" indent="0">
              <a:lnSpc>
                <a:spcPct val="100000"/>
              </a:lnSpc>
              <a:buNone/>
              <a:defRPr lang="en-US" sz="3600" b="0" dirty="0">
                <a:solidFill>
                  <a:schemeClr val="tx1"/>
                </a:solidFill>
              </a:defRPr>
            </a:lvl5pPr>
          </a:lstStyle>
          <a:p>
            <a:pPr lvl="0"/>
            <a:r>
              <a:rPr lang="en-US"/>
              <a:t>Click to add Quote</a:t>
            </a:r>
          </a:p>
          <a:p>
            <a:pPr lvl="1"/>
            <a:r>
              <a:rPr lang="en-US"/>
              <a:t>Second level</a:t>
            </a:r>
          </a:p>
          <a:p>
            <a:pPr lvl="2"/>
            <a:r>
              <a:rPr lang="en-US"/>
              <a:t>Third level</a:t>
            </a:r>
          </a:p>
          <a:p>
            <a:pPr lvl="3"/>
            <a:r>
              <a:rPr lang="en-US"/>
              <a:t>Fourth level</a:t>
            </a:r>
          </a:p>
          <a:p>
            <a:pPr lvl="4"/>
            <a:r>
              <a:rPr lang="en-US"/>
              <a:t>Fifth level</a:t>
            </a:r>
          </a:p>
        </p:txBody>
      </p:sp>
      <p:cxnSp>
        <p:nvCxnSpPr>
          <p:cNvPr id="6" name="Straight Connector 5">
            <a:extLst>
              <a:ext uri="{FF2B5EF4-FFF2-40B4-BE49-F238E27FC236}">
                <a16:creationId xmlns:a16="http://schemas.microsoft.com/office/drawing/2014/main" id="{8D1ECC83-D6FA-D54B-81F2-EE93577E016F}"/>
              </a:ext>
            </a:extLst>
          </p:cNvPr>
          <p:cNvCxnSpPr>
            <a:cxnSpLocks/>
          </p:cNvCxnSpPr>
          <p:nvPr userDrawn="1"/>
        </p:nvCxnSpPr>
        <p:spPr>
          <a:xfrm flipH="1">
            <a:off x="2077285" y="4810814"/>
            <a:ext cx="8273723" cy="0"/>
          </a:xfrm>
          <a:prstGeom prst="line">
            <a:avLst/>
          </a:prstGeom>
          <a:ln w="6350">
            <a:solidFill>
              <a:schemeClr val="tx1">
                <a:lumMod val="75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80715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p:cSld name="Quote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35383F-36EC-D5B0-180D-4D5F853027D1}"/>
              </a:ext>
            </a:extLst>
          </p:cNvPr>
          <p:cNvSpPr/>
          <p:nvPr/>
        </p:nvSpPr>
        <p:spPr>
          <a:xfrm flipH="1">
            <a:off x="-1" y="0"/>
            <a:ext cx="12192002" cy="6858000"/>
          </a:xfrm>
          <a:prstGeom prst="rect">
            <a:avLst/>
          </a:prstGeom>
          <a:gradFill flip="none" rotWithShape="1">
            <a:gsLst>
              <a:gs pos="10000">
                <a:schemeClr val="accent3">
                  <a:lumMod val="60000"/>
                  <a:lumOff val="40000"/>
                  <a:alpha val="75000"/>
                </a:schemeClr>
              </a:gs>
              <a:gs pos="100000">
                <a:schemeClr val="accent4">
                  <a:lumMod val="50000"/>
                </a:schemeClr>
              </a:gs>
              <a:gs pos="85000">
                <a:schemeClr val="accent2">
                  <a:lumMod val="7500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CB5E5C4-3819-D8FF-73C4-648E36786FBE}"/>
              </a:ext>
            </a:extLst>
          </p:cNvPr>
          <p:cNvSpPr/>
          <p:nvPr/>
        </p:nvSpPr>
        <p:spPr>
          <a:xfrm>
            <a:off x="1524" y="0"/>
            <a:ext cx="12188952" cy="6858000"/>
          </a:xfrm>
          <a:prstGeom prst="rect">
            <a:avLst/>
          </a:prstGeom>
          <a:gradFill>
            <a:gsLst>
              <a:gs pos="27000">
                <a:schemeClr val="accent2">
                  <a:alpha val="0"/>
                </a:schemeClr>
              </a:gs>
              <a:gs pos="89000">
                <a:schemeClr val="bg2"/>
              </a:gs>
            </a:gsLst>
            <a:lin ang="96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FEFB336-7C01-1B2B-DE9C-135CE71E2AF4}"/>
              </a:ext>
            </a:extLst>
          </p:cNvPr>
          <p:cNvSpPr/>
          <p:nvPr/>
        </p:nvSpPr>
        <p:spPr>
          <a:xfrm rot="10800000" flipH="1">
            <a:off x="3048" y="1"/>
            <a:ext cx="12188952" cy="5601805"/>
          </a:xfrm>
          <a:prstGeom prst="rect">
            <a:avLst/>
          </a:prstGeom>
          <a:gradFill flip="none" rotWithShape="1">
            <a:gsLst>
              <a:gs pos="56000">
                <a:schemeClr val="accent1">
                  <a:alpha val="0"/>
                </a:schemeClr>
              </a:gs>
              <a:gs pos="89000">
                <a:schemeClr val="bg2"/>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2475326" y="4967784"/>
            <a:ext cx="7241347" cy="1052015"/>
          </a:xfrm>
        </p:spPr>
        <p:txBody>
          <a:bodyPr anchor="ctr">
            <a:normAutofit/>
          </a:bodyPr>
          <a:lstStyle>
            <a:lvl1pPr marL="137160" indent="-137160">
              <a:lnSpc>
                <a:spcPct val="100000"/>
              </a:lnSpc>
              <a:defRPr sz="2000">
                <a:solidFill>
                  <a:schemeClr val="tx1"/>
                </a:solidFill>
              </a:defRPr>
            </a:lvl1pPr>
          </a:lstStyle>
          <a:p>
            <a:r>
              <a:rPr lang="en-US"/>
              <a:t>Quote Author</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1"/>
                </a:solidFill>
              </a:defRPr>
            </a:lvl1pPr>
          </a:lstStyle>
          <a:p>
            <a:fld id="{54A4A468-500F-41B2-B72F-78A325FCC0DA}" type="datetime1">
              <a:rPr lang="en-US" smtClean="0"/>
              <a:t>2/13/2026</a:t>
            </a:fld>
            <a:endParaRPr lang="en-US"/>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lvl1pPr>
              <a:defRPr>
                <a:solidFill>
                  <a:schemeClr val="tx1"/>
                </a:solidFill>
              </a:defRPr>
            </a:lvl1pPr>
          </a:lstStyle>
          <a:p>
            <a:r>
              <a:rPr lang="en-US"/>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1"/>
                </a:solidFill>
              </a:defRPr>
            </a:lvl1pPr>
          </a:lstStyle>
          <a:p>
            <a:fld id="{5E0677F5-4A8A-4BF1-96BE-3BAE8FBAFE2E}" type="slidenum">
              <a:rPr lang="en-US" smtClean="0"/>
              <a:pPr/>
              <a:t>‹#›</a:t>
            </a:fld>
            <a:endParaRPr lang="en-US"/>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2475326" y="1405719"/>
            <a:ext cx="7241347" cy="3261814"/>
          </a:xfrm>
        </p:spPr>
        <p:txBody>
          <a:bodyPr vert="horz" lIns="91440" tIns="45720" rIns="91440" bIns="45720" rtlCol="0" anchor="ctr">
            <a:noAutofit/>
          </a:bodyPr>
          <a:lstStyle>
            <a:lvl1pPr marL="0" indent="0">
              <a:lnSpc>
                <a:spcPct val="100000"/>
              </a:lnSpc>
              <a:buNone/>
              <a:defRPr lang="en-US" sz="4000" b="0" dirty="0">
                <a:solidFill>
                  <a:schemeClr val="tx1"/>
                </a:solidFill>
              </a:defRPr>
            </a:lvl1pPr>
            <a:lvl2pPr marL="228600" indent="0">
              <a:lnSpc>
                <a:spcPct val="100000"/>
              </a:lnSpc>
              <a:buNone/>
              <a:defRPr lang="en-US" sz="4000" b="0" dirty="0">
                <a:solidFill>
                  <a:schemeClr val="tx1"/>
                </a:solidFill>
              </a:defRPr>
            </a:lvl2pPr>
            <a:lvl3pPr marL="457200" indent="0">
              <a:lnSpc>
                <a:spcPct val="100000"/>
              </a:lnSpc>
              <a:buNone/>
              <a:defRPr lang="en-US" sz="4000" b="0" dirty="0">
                <a:solidFill>
                  <a:schemeClr val="tx1"/>
                </a:solidFill>
              </a:defRPr>
            </a:lvl3pPr>
            <a:lvl4pPr marL="685800" indent="0">
              <a:lnSpc>
                <a:spcPct val="100000"/>
              </a:lnSpc>
              <a:buNone/>
              <a:defRPr lang="en-US" sz="4000" b="0" dirty="0">
                <a:solidFill>
                  <a:schemeClr val="tx1"/>
                </a:solidFill>
              </a:defRPr>
            </a:lvl4pPr>
            <a:lvl5pPr marL="914400" indent="0">
              <a:lnSpc>
                <a:spcPct val="100000"/>
              </a:lnSpc>
              <a:buNone/>
              <a:defRPr lang="en-US" sz="3600" b="0" dirty="0">
                <a:solidFill>
                  <a:schemeClr val="tx1"/>
                </a:solidFill>
              </a:defRPr>
            </a:lvl5pPr>
          </a:lstStyle>
          <a:p>
            <a:pPr lvl="0"/>
            <a:r>
              <a:rPr lang="en-US"/>
              <a:t>Click to add Quote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56919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p:cSld name="Quote 3">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12C5369-3140-EE0E-90D0-D10162CA9486}"/>
              </a:ext>
            </a:extLst>
          </p:cNvPr>
          <p:cNvSpPr/>
          <p:nvPr/>
        </p:nvSpPr>
        <p:spPr>
          <a:xfrm flipH="1">
            <a:off x="8215952" y="0"/>
            <a:ext cx="3976048" cy="6858000"/>
          </a:xfrm>
          <a:prstGeom prst="rect">
            <a:avLst/>
          </a:prstGeom>
          <a:gradFill>
            <a:gsLst>
              <a:gs pos="51000">
                <a:schemeClr val="bg2">
                  <a:alpha val="0"/>
                </a:schemeClr>
              </a:gs>
              <a:gs pos="100000">
                <a:schemeClr val="accent1">
                  <a:lumMod val="75000"/>
                  <a:alpha val="80000"/>
                </a:schemeClr>
              </a:gs>
            </a:gsLst>
            <a:lin ang="11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274320" y="5336274"/>
            <a:ext cx="8607140" cy="683525"/>
          </a:xfrm>
        </p:spPr>
        <p:txBody>
          <a:bodyPr anchor="ctr">
            <a:normAutofit/>
          </a:bodyPr>
          <a:lstStyle>
            <a:lvl1pPr marL="137160" indent="-137160">
              <a:defRPr sz="1800"/>
            </a:lvl1pPr>
          </a:lstStyle>
          <a:p>
            <a:r>
              <a:rPr lang="en-US"/>
              <a:t>Quote Author</a:t>
            </a:r>
          </a:p>
        </p:txBody>
      </p:sp>
      <p:sp>
        <p:nvSpPr>
          <p:cNvPr id="8" name="Rectangle 7">
            <a:extLst>
              <a:ext uri="{FF2B5EF4-FFF2-40B4-BE49-F238E27FC236}">
                <a16:creationId xmlns:a16="http://schemas.microsoft.com/office/drawing/2014/main" id="{5A820F3D-C559-60AA-7FD0-657FB2431DB3}"/>
              </a:ext>
            </a:extLst>
          </p:cNvPr>
          <p:cNvSpPr/>
          <p:nvPr/>
        </p:nvSpPr>
        <p:spPr>
          <a:xfrm flipH="1">
            <a:off x="8215952" y="0"/>
            <a:ext cx="3976048" cy="6858000"/>
          </a:xfrm>
          <a:prstGeom prst="rect">
            <a:avLst/>
          </a:prstGeom>
          <a:gradFill>
            <a:gsLst>
              <a:gs pos="75000">
                <a:schemeClr val="bg2">
                  <a:alpha val="0"/>
                </a:schemeClr>
              </a:gs>
              <a:gs pos="96000">
                <a:schemeClr val="accent3">
                  <a:lumMod val="60000"/>
                  <a:lumOff val="40000"/>
                  <a:alpha val="65000"/>
                </a:schemeClr>
              </a:gs>
            </a:gsLst>
            <a:lin ang="103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a:extLst>
              <a:ext uri="{FF2B5EF4-FFF2-40B4-BE49-F238E27FC236}">
                <a16:creationId xmlns:a16="http://schemas.microsoft.com/office/drawing/2014/main" id="{03E200B1-3B6B-802E-E076-92826DD27EA2}"/>
              </a:ext>
            </a:extLst>
          </p:cNvPr>
          <p:cNvCxnSpPr>
            <a:cxnSpLocks/>
          </p:cNvCxnSpPr>
          <p:nvPr/>
        </p:nvCxnSpPr>
        <p:spPr>
          <a:xfrm flipH="1">
            <a:off x="394716" y="4895326"/>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10" name="Date Placeholder 9">
            <a:extLst>
              <a:ext uri="{FF2B5EF4-FFF2-40B4-BE49-F238E27FC236}">
                <a16:creationId xmlns:a16="http://schemas.microsoft.com/office/drawing/2014/main" id="{6CBAF11E-83FD-0A35-2B1B-893C4D55AE9F}"/>
              </a:ext>
            </a:extLst>
          </p:cNvPr>
          <p:cNvSpPr>
            <a:spLocks noGrp="1"/>
          </p:cNvSpPr>
          <p:nvPr>
            <p:ph type="dt" sz="half" idx="14"/>
          </p:nvPr>
        </p:nvSpPr>
        <p:spPr/>
        <p:txBody>
          <a:bodyPr/>
          <a:lstStyle/>
          <a:p>
            <a:fld id="{7DA2CEDE-2AB4-4FB8-9551-E0AA4222B1A3}" type="datetime1">
              <a:rPr lang="en-US" smtClean="0"/>
              <a:t>2/13/2026</a:t>
            </a:fld>
            <a:endParaRPr lang="en-US"/>
          </a:p>
        </p:txBody>
      </p:sp>
      <p:sp>
        <p:nvSpPr>
          <p:cNvPr id="11" name="Footer Placeholder 10">
            <a:extLst>
              <a:ext uri="{FF2B5EF4-FFF2-40B4-BE49-F238E27FC236}">
                <a16:creationId xmlns:a16="http://schemas.microsoft.com/office/drawing/2014/main" id="{2C8F38B5-19FF-BF8F-54FC-894E66C40672}"/>
              </a:ext>
            </a:extLst>
          </p:cNvPr>
          <p:cNvSpPr>
            <a:spLocks noGrp="1"/>
          </p:cNvSpPr>
          <p:nvPr>
            <p:ph type="ftr" sz="quarter" idx="15"/>
          </p:nvPr>
        </p:nvSpPr>
        <p:spPr/>
        <p:txBody>
          <a:bodyPr/>
          <a:lstStyle/>
          <a:p>
            <a:r>
              <a:rPr lang="en-US"/>
              <a:t>Sample Footer Text</a:t>
            </a:r>
          </a:p>
        </p:txBody>
      </p:sp>
      <p:sp>
        <p:nvSpPr>
          <p:cNvPr id="12" name="Slide Number Placeholder 11">
            <a:extLst>
              <a:ext uri="{FF2B5EF4-FFF2-40B4-BE49-F238E27FC236}">
                <a16:creationId xmlns:a16="http://schemas.microsoft.com/office/drawing/2014/main" id="{851EB385-BC70-148F-174E-479BEC0F52E8}"/>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274320" y="1714500"/>
            <a:ext cx="8587285" cy="2625487"/>
          </a:xfrm>
        </p:spPr>
        <p:txBody>
          <a:bodyPr anchor="ctr">
            <a:noAutofit/>
          </a:bodyPr>
          <a:lstStyle>
            <a:lvl1pPr marL="0" indent="0">
              <a:lnSpc>
                <a:spcPct val="100000"/>
              </a:lnSpc>
              <a:buNone/>
              <a:defRPr sz="4400" b="0">
                <a:solidFill>
                  <a:schemeClr val="tx1"/>
                </a:solidFill>
              </a:defRPr>
            </a:lvl1pPr>
            <a:lvl2pPr marL="228600" indent="0">
              <a:lnSpc>
                <a:spcPct val="100000"/>
              </a:lnSpc>
              <a:buNone/>
              <a:defRPr sz="4400" b="0">
                <a:solidFill>
                  <a:schemeClr val="tx1"/>
                </a:solidFill>
              </a:defRPr>
            </a:lvl2pPr>
            <a:lvl3pPr marL="457200" indent="0">
              <a:lnSpc>
                <a:spcPct val="100000"/>
              </a:lnSpc>
              <a:buNone/>
              <a:defRPr sz="4000" b="0">
                <a:solidFill>
                  <a:schemeClr val="tx1"/>
                </a:solidFill>
              </a:defRPr>
            </a:lvl3pPr>
            <a:lvl4pPr marL="685800" indent="0">
              <a:lnSpc>
                <a:spcPct val="100000"/>
              </a:lnSpc>
              <a:buNone/>
              <a:defRPr sz="3600" b="0">
                <a:solidFill>
                  <a:schemeClr val="tx1"/>
                </a:solidFill>
              </a:defRPr>
            </a:lvl4pPr>
            <a:lvl5pPr marL="914400" indent="0">
              <a:lnSpc>
                <a:spcPct val="100000"/>
              </a:lnSpc>
              <a:buNone/>
              <a:defRPr sz="3200" b="0">
                <a:solidFill>
                  <a:schemeClr val="tx1"/>
                </a:solidFill>
              </a:defRPr>
            </a:lvl5pPr>
          </a:lstStyle>
          <a:p>
            <a:pPr lvl="0"/>
            <a:r>
              <a:rPr lang="en-US"/>
              <a:t>Click to add Quote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2564676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62000"/>
            <a:ext cx="7012885" cy="1381432"/>
          </a:xfrm>
        </p:spPr>
        <p:txBody>
          <a:bodyPr anchor="t">
            <a:noAutofit/>
          </a:bodyPr>
          <a:lstStyle>
            <a:lvl1pPr>
              <a:defRPr sz="4400">
                <a:solidFill>
                  <a:schemeClr val="tx1"/>
                </a:solidFill>
              </a:defRPr>
            </a:lvl1pPr>
          </a:lstStyle>
          <a:p>
            <a:r>
              <a:rPr lang="en-US"/>
              <a:t>Click to edit Master title style</a:t>
            </a:r>
          </a:p>
        </p:txBody>
      </p:sp>
      <p:sp>
        <p:nvSpPr>
          <p:cNvPr id="4" name="Date Placeholder 3">
            <a:extLst>
              <a:ext uri="{FF2B5EF4-FFF2-40B4-BE49-F238E27FC236}">
                <a16:creationId xmlns:a16="http://schemas.microsoft.com/office/drawing/2014/main" id="{5C52CF0D-DCF6-2401-8AD6-ED12BCF0D0F7}"/>
              </a:ext>
            </a:extLst>
          </p:cNvPr>
          <p:cNvSpPr>
            <a:spLocks noGrp="1"/>
          </p:cNvSpPr>
          <p:nvPr>
            <p:ph type="dt" sz="half" idx="14"/>
          </p:nvPr>
        </p:nvSpPr>
        <p:spPr/>
        <p:txBody>
          <a:bodyPr/>
          <a:lstStyle/>
          <a:p>
            <a:fld id="{1B1491A9-BF26-4517-AB22-6183D453A902}" type="datetime1">
              <a:rPr lang="en-US" smtClean="0"/>
              <a:t>2/13/2026</a:t>
            </a:fld>
            <a:endParaRPr lang="en-US"/>
          </a:p>
        </p:txBody>
      </p:sp>
      <p:sp>
        <p:nvSpPr>
          <p:cNvPr id="5" name="Footer Placeholder 4">
            <a:extLst>
              <a:ext uri="{FF2B5EF4-FFF2-40B4-BE49-F238E27FC236}">
                <a16:creationId xmlns:a16="http://schemas.microsoft.com/office/drawing/2014/main" id="{A67F5585-231E-4B46-143C-086AE5C56D2F}"/>
              </a:ext>
            </a:extLst>
          </p:cNvPr>
          <p:cNvSpPr>
            <a:spLocks noGrp="1"/>
          </p:cNvSpPr>
          <p:nvPr>
            <p:ph type="ftr" sz="quarter" idx="15"/>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0CE8D9E-59BD-DBC5-F43C-8A6A21AE2F10}"/>
              </a:ext>
            </a:extLst>
          </p:cNvPr>
          <p:cNvSpPr>
            <a:spLocks noGrp="1"/>
          </p:cNvSpPr>
          <p:nvPr>
            <p:ph type="sldNum" sz="quarter" idx="16"/>
          </p:nvPr>
        </p:nvSpPr>
        <p:spPr/>
        <p:txBody>
          <a:bodyPr/>
          <a:lstStyle/>
          <a:p>
            <a:fld id="{5E0677F5-4A8A-4BF1-96BE-3BAE8FBAFE2E}" type="slidenum">
              <a:rPr lang="en-US" smtClean="0"/>
              <a:t>‹#›</a:t>
            </a:fld>
            <a:endParaRPr lang="en-US"/>
          </a:p>
        </p:txBody>
      </p:sp>
      <p:cxnSp>
        <p:nvCxnSpPr>
          <p:cNvPr id="3" name="Straight Connector 2">
            <a:extLst>
              <a:ext uri="{FF2B5EF4-FFF2-40B4-BE49-F238E27FC236}">
                <a16:creationId xmlns:a16="http://schemas.microsoft.com/office/drawing/2014/main" id="{9ABA73FC-7BD1-70E0-E0BB-062C0B9E495C}"/>
              </a:ext>
            </a:extLst>
          </p:cNvPr>
          <p:cNvCxnSpPr>
            <a:cxnSpLocks/>
          </p:cNvCxnSpPr>
          <p:nvPr/>
        </p:nvCxnSpPr>
        <p:spPr>
          <a:xfrm flipH="1">
            <a:off x="394716" y="3032970"/>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DE12F779-E4E9-1000-6D97-63D7AD0CD426}"/>
              </a:ext>
            </a:extLst>
          </p:cNvPr>
          <p:cNvSpPr/>
          <p:nvPr/>
        </p:nvSpPr>
        <p:spPr>
          <a:xfrm rot="5400000" flipH="1">
            <a:off x="4765041" y="-568961"/>
            <a:ext cx="2661919" cy="12192002"/>
          </a:xfrm>
          <a:prstGeom prst="rect">
            <a:avLst/>
          </a:prstGeom>
          <a:gradFill>
            <a:gsLst>
              <a:gs pos="51000">
                <a:schemeClr val="bg2">
                  <a:alpha val="0"/>
                </a:schemeClr>
              </a:gs>
              <a:gs pos="98276">
                <a:schemeClr val="tx2"/>
              </a:gs>
              <a:gs pos="85000">
                <a:schemeClr val="accent1">
                  <a:alpha val="85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11177CF-A7A2-912C-416D-E7E03D2C5291}"/>
              </a:ext>
            </a:extLst>
          </p:cNvPr>
          <p:cNvSpPr/>
          <p:nvPr/>
        </p:nvSpPr>
        <p:spPr>
          <a:xfrm rot="5400000" flipH="1">
            <a:off x="4516120" y="-817882"/>
            <a:ext cx="3159760" cy="12192003"/>
          </a:xfrm>
          <a:prstGeom prst="rect">
            <a:avLst/>
          </a:prstGeom>
          <a:gradFill>
            <a:gsLst>
              <a:gs pos="62000">
                <a:schemeClr val="bg2">
                  <a:alpha val="0"/>
                </a:schemeClr>
              </a:gs>
              <a:gs pos="98276">
                <a:schemeClr val="accent5"/>
              </a:gs>
              <a:gs pos="88000">
                <a:schemeClr val="accent3">
                  <a:alpha val="49000"/>
                </a:schemeClr>
              </a:gs>
            </a:gsLst>
            <a:lin ang="103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503230" y="3429000"/>
            <a:ext cx="11171699" cy="246561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5422383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p:cSld name="Conclus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A3CA1D0-5ABF-E529-5411-F834222E48FC}"/>
              </a:ext>
            </a:extLst>
          </p:cNvPr>
          <p:cNvSpPr/>
          <p:nvPr/>
        </p:nvSpPr>
        <p:spPr>
          <a:xfrm rot="5400000">
            <a:off x="5020923" y="-2430130"/>
            <a:ext cx="1825034" cy="11866880"/>
          </a:xfrm>
          <a:prstGeom prst="rect">
            <a:avLst/>
          </a:prstGeom>
          <a:gradFill>
            <a:gsLst>
              <a:gs pos="41000">
                <a:schemeClr val="bg1">
                  <a:alpha val="0"/>
                </a:schemeClr>
              </a:gs>
              <a:gs pos="85612">
                <a:schemeClr val="accent4">
                  <a:alpha val="78000"/>
                </a:schemeClr>
              </a:gs>
              <a:gs pos="100000">
                <a:schemeClr val="accent6"/>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740F5D87-BF9C-3DAE-D977-87A4FA7749F4}"/>
              </a:ext>
            </a:extLst>
          </p:cNvPr>
          <p:cNvSpPr/>
          <p:nvPr/>
        </p:nvSpPr>
        <p:spPr>
          <a:xfrm rot="10800000" flipH="1">
            <a:off x="0" y="2590790"/>
            <a:ext cx="12192000" cy="1825033"/>
          </a:xfrm>
          <a:prstGeom prst="rect">
            <a:avLst/>
          </a:prstGeom>
          <a:gradFill>
            <a:gsLst>
              <a:gs pos="68000">
                <a:schemeClr val="bg2">
                  <a:alpha val="0"/>
                </a:schemeClr>
              </a:gs>
              <a:gs pos="98851">
                <a:schemeClr val="accent5">
                  <a:lumMod val="60000"/>
                  <a:lumOff val="40000"/>
                </a:schemeClr>
              </a:gs>
              <a:gs pos="89000">
                <a:schemeClr val="accent3">
                  <a:lumMod val="60000"/>
                  <a:lumOff val="40000"/>
                  <a:alpha val="35000"/>
                </a:schemeClr>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62000"/>
            <a:ext cx="6095999" cy="1454506"/>
          </a:xfrm>
        </p:spPr>
        <p:txBody>
          <a:bodyPr anchor="t">
            <a:normAutofit/>
          </a:bodyPr>
          <a:lstStyle>
            <a:lvl1pPr>
              <a:defRPr sz="54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7CAECC89-C65D-CAD6-3F7F-24F67D81DCF1}"/>
              </a:ext>
            </a:extLst>
          </p:cNvPr>
          <p:cNvSpPr>
            <a:spLocks noGrp="1"/>
          </p:cNvSpPr>
          <p:nvPr>
            <p:ph type="dt" sz="half" idx="15"/>
          </p:nvPr>
        </p:nvSpPr>
        <p:spPr/>
        <p:txBody>
          <a:bodyPr/>
          <a:lstStyle/>
          <a:p>
            <a:fld id="{3A5024DF-23AF-419A-978A-28215FBF1E37}" type="datetime1">
              <a:rPr lang="en-US" smtClean="0"/>
              <a:t>2/13/2026</a:t>
            </a:fld>
            <a:endParaRPr lang="en-US"/>
          </a:p>
        </p:txBody>
      </p:sp>
      <p:sp>
        <p:nvSpPr>
          <p:cNvPr id="8" name="Footer Placeholder 7">
            <a:extLst>
              <a:ext uri="{FF2B5EF4-FFF2-40B4-BE49-F238E27FC236}">
                <a16:creationId xmlns:a16="http://schemas.microsoft.com/office/drawing/2014/main" id="{F664FAF8-D2CD-617D-EEE4-AFE7E979984A}"/>
              </a:ext>
            </a:extLst>
          </p:cNvPr>
          <p:cNvSpPr>
            <a:spLocks noGrp="1"/>
          </p:cNvSpPr>
          <p:nvPr>
            <p:ph type="ftr" sz="quarter" idx="16"/>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B0DB779D-8A81-935C-F850-6C0DCAD5E6D1}"/>
              </a:ext>
            </a:extLst>
          </p:cNvPr>
          <p:cNvSpPr>
            <a:spLocks noGrp="1"/>
          </p:cNvSpPr>
          <p:nvPr>
            <p:ph type="sldNum" sz="quarter" idx="17"/>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7620000" y="3337560"/>
            <a:ext cx="3595171" cy="2828581"/>
          </a:xfrm>
        </p:spPr>
        <p:txBody>
          <a:bodyPr vert="horz" lIns="91440" tIns="45720" rIns="91440" bIns="45720" rtlCol="0">
            <a:normAutofit/>
          </a:bodyPr>
          <a:lstStyle>
            <a:lvl1pPr marL="0" indent="0">
              <a:buNone/>
              <a:defRPr lang="en-US" sz="1800" dirty="0"/>
            </a:lvl1pPr>
            <a:lvl2pPr marL="228600" indent="0">
              <a:buNone/>
              <a:defRPr lang="en-US" sz="1400" dirty="0"/>
            </a:lvl2pPr>
            <a:lvl3pPr marL="457200" indent="0">
              <a:buNone/>
              <a:defRPr lang="en-US" sz="1200" dirty="0"/>
            </a:lvl3pPr>
            <a:lvl4pPr marL="685800" indent="0">
              <a:buNone/>
              <a:defRPr lang="en-US" sz="1100" dirty="0"/>
            </a:lvl4pPr>
            <a:lvl5pPr marL="914400" indent="0">
              <a:buNone/>
              <a:defRPr lang="en-US" sz="105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9720501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p:cSld name="Conclusion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983230"/>
            <a:ext cx="9830017" cy="877376"/>
          </a:xfrm>
        </p:spPr>
        <p:txBody>
          <a:bodyPr anchor="t">
            <a:normAutofit/>
          </a:bodyPr>
          <a:lstStyle>
            <a:lvl1pPr>
              <a:defRPr sz="50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7CAECC89-C65D-CAD6-3F7F-24F67D81DCF1}"/>
              </a:ext>
            </a:extLst>
          </p:cNvPr>
          <p:cNvSpPr>
            <a:spLocks noGrp="1"/>
          </p:cNvSpPr>
          <p:nvPr>
            <p:ph type="dt" sz="half" idx="15"/>
          </p:nvPr>
        </p:nvSpPr>
        <p:spPr/>
        <p:txBody>
          <a:bodyPr/>
          <a:lstStyle/>
          <a:p>
            <a:fld id="{9CF24436-170D-487D-ADBB-C24D74D1C150}" type="datetime1">
              <a:rPr lang="en-US" smtClean="0"/>
              <a:t>2/13/2026</a:t>
            </a:fld>
            <a:endParaRPr lang="en-US"/>
          </a:p>
        </p:txBody>
      </p:sp>
      <p:sp>
        <p:nvSpPr>
          <p:cNvPr id="8" name="Footer Placeholder 7">
            <a:extLst>
              <a:ext uri="{FF2B5EF4-FFF2-40B4-BE49-F238E27FC236}">
                <a16:creationId xmlns:a16="http://schemas.microsoft.com/office/drawing/2014/main" id="{F664FAF8-D2CD-617D-EEE4-AFE7E979984A}"/>
              </a:ext>
            </a:extLst>
          </p:cNvPr>
          <p:cNvSpPr>
            <a:spLocks noGrp="1"/>
          </p:cNvSpPr>
          <p:nvPr>
            <p:ph type="ftr" sz="quarter" idx="16"/>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B0DB779D-8A81-935C-F850-6C0DCAD5E6D1}"/>
              </a:ext>
            </a:extLst>
          </p:cNvPr>
          <p:cNvSpPr>
            <a:spLocks noGrp="1"/>
          </p:cNvSpPr>
          <p:nvPr>
            <p:ph type="sldNum" sz="quarter" idx="17"/>
          </p:nvPr>
        </p:nvSpPr>
        <p:spPr/>
        <p:txBody>
          <a:bodyPr/>
          <a:lstStyle/>
          <a:p>
            <a:fld id="{5E0677F5-4A8A-4BF1-96BE-3BAE8FBAFE2E}" type="slidenum">
              <a:rPr lang="en-US" smtClean="0"/>
              <a:t>‹#›</a:t>
            </a:fld>
            <a:endParaRPr lang="en-US"/>
          </a:p>
        </p:txBody>
      </p:sp>
      <p:sp>
        <p:nvSpPr>
          <p:cNvPr id="4" name="Rectangle 3">
            <a:extLst>
              <a:ext uri="{FF2B5EF4-FFF2-40B4-BE49-F238E27FC236}">
                <a16:creationId xmlns:a16="http://schemas.microsoft.com/office/drawing/2014/main" id="{D69261CB-4EFB-BCD1-842F-3895D3F35D6A}"/>
              </a:ext>
            </a:extLst>
          </p:cNvPr>
          <p:cNvSpPr/>
          <p:nvPr/>
        </p:nvSpPr>
        <p:spPr>
          <a:xfrm rot="10800000">
            <a:off x="0" y="2221515"/>
            <a:ext cx="12192000" cy="1825033"/>
          </a:xfrm>
          <a:prstGeom prst="rect">
            <a:avLst/>
          </a:prstGeom>
          <a:gradFill>
            <a:gsLst>
              <a:gs pos="63000">
                <a:schemeClr val="bg2">
                  <a:alpha val="0"/>
                </a:schemeClr>
              </a:gs>
              <a:gs pos="100000">
                <a:schemeClr val="accent1"/>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11813EA-BFDF-185B-80F0-B1786A1A10E5}"/>
              </a:ext>
            </a:extLst>
          </p:cNvPr>
          <p:cNvSpPr/>
          <p:nvPr/>
        </p:nvSpPr>
        <p:spPr>
          <a:xfrm rot="16200000" flipH="1">
            <a:off x="7850483" y="-294964"/>
            <a:ext cx="1825034" cy="6858000"/>
          </a:xfrm>
          <a:prstGeom prst="rect">
            <a:avLst/>
          </a:prstGeom>
          <a:gradFill>
            <a:gsLst>
              <a:gs pos="56000">
                <a:schemeClr val="bg1">
                  <a:alpha val="0"/>
                </a:schemeClr>
              </a:gs>
              <a:gs pos="100000">
                <a:schemeClr val="accent3"/>
              </a:gs>
            </a:gsLst>
            <a:lin ang="9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3241964" y="3429000"/>
            <a:ext cx="8226135" cy="2434712"/>
          </a:xfrm>
        </p:spPr>
        <p:txBody>
          <a:bodyPr vert="horz" lIns="91440" tIns="45720" rIns="91440" bIns="45720" rtlCol="0">
            <a:normAutofit/>
          </a:bodyPr>
          <a:lstStyle>
            <a:lvl1pPr marL="0" indent="0">
              <a:buNone/>
              <a:defRPr lang="en-US" sz="1600" dirty="0"/>
            </a:lvl1pPr>
            <a:lvl2pPr marL="228600" indent="0">
              <a:buNone/>
              <a:defRPr lang="en-US" sz="1200" dirty="0"/>
            </a:lvl2pPr>
            <a:lvl3pPr marL="457200" indent="0">
              <a:buNone/>
              <a:defRPr lang="en-US" sz="1100" dirty="0"/>
            </a:lvl3pPr>
            <a:lvl4pPr marL="685800" indent="0">
              <a:buNone/>
              <a:defRPr lang="en-US" sz="1050" dirty="0"/>
            </a:lvl4pPr>
            <a:lvl5pPr marL="914400" indent="0">
              <a:buNone/>
              <a:defRPr lang="en-US" sz="10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067323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731520"/>
            <a:ext cx="10858500" cy="692389"/>
          </a:xfrm>
        </p:spPr>
        <p:txBody>
          <a:bodyPr/>
          <a:lstStyle>
            <a:lvl1pPr>
              <a:defRPr>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EC2184DE-1D38-B3AE-D560-557B3726B547}"/>
              </a:ext>
            </a:extLst>
          </p:cNvPr>
          <p:cNvSpPr>
            <a:spLocks noGrp="1"/>
          </p:cNvSpPr>
          <p:nvPr>
            <p:ph type="dt" sz="half" idx="15"/>
          </p:nvPr>
        </p:nvSpPr>
        <p:spPr/>
        <p:txBody>
          <a:bodyPr/>
          <a:lstStyle/>
          <a:p>
            <a:fld id="{7B01CFC0-D171-4F9D-A610-2F47C1080058}" type="datetime1">
              <a:rPr lang="en-US" smtClean="0"/>
              <a:t>2/13/2026</a:t>
            </a:fld>
            <a:endParaRPr lang="en-US"/>
          </a:p>
        </p:txBody>
      </p:sp>
      <p:sp>
        <p:nvSpPr>
          <p:cNvPr id="4" name="Footer Placeholder 3">
            <a:extLst>
              <a:ext uri="{FF2B5EF4-FFF2-40B4-BE49-F238E27FC236}">
                <a16:creationId xmlns:a16="http://schemas.microsoft.com/office/drawing/2014/main" id="{392A082C-5D4A-4A20-87E3-9906B5F3BAF4}"/>
              </a:ext>
            </a:extLst>
          </p:cNvPr>
          <p:cNvSpPr>
            <a:spLocks noGrp="1"/>
          </p:cNvSpPr>
          <p:nvPr>
            <p:ph type="ftr" sz="quarter" idx="16"/>
          </p:nvPr>
        </p:nvSpPr>
        <p:spPr/>
        <p:txBody>
          <a:bodyPr/>
          <a:lstStyle/>
          <a:p>
            <a:r>
              <a:rPr lang="en-US"/>
              <a:t>Sample Footer Text</a:t>
            </a:r>
          </a:p>
        </p:txBody>
      </p:sp>
      <p:sp>
        <p:nvSpPr>
          <p:cNvPr id="8" name="Slide Number Placeholder 7">
            <a:extLst>
              <a:ext uri="{FF2B5EF4-FFF2-40B4-BE49-F238E27FC236}">
                <a16:creationId xmlns:a16="http://schemas.microsoft.com/office/drawing/2014/main" id="{AD66BE47-AC20-1061-07AD-89A41D02F482}"/>
              </a:ext>
            </a:extLst>
          </p:cNvPr>
          <p:cNvSpPr>
            <a:spLocks noGrp="1"/>
          </p:cNvSpPr>
          <p:nvPr>
            <p:ph type="sldNum" sz="quarter" idx="17"/>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80A35E0D-62A8-3554-9B0A-F98F410BA73C}"/>
              </a:ext>
            </a:extLst>
          </p:cNvPr>
          <p:cNvSpPr>
            <a:spLocks noGrp="1"/>
          </p:cNvSpPr>
          <p:nvPr>
            <p:ph sz="quarter" idx="18"/>
          </p:nvPr>
        </p:nvSpPr>
        <p:spPr>
          <a:xfrm>
            <a:off x="301625" y="1806575"/>
            <a:ext cx="5165725" cy="4586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6">
            <a:extLst>
              <a:ext uri="{FF2B5EF4-FFF2-40B4-BE49-F238E27FC236}">
                <a16:creationId xmlns:a16="http://schemas.microsoft.com/office/drawing/2014/main" id="{59B3B287-1823-BE94-2755-A041E87636AD}"/>
              </a:ext>
            </a:extLst>
          </p:cNvPr>
          <p:cNvSpPr>
            <a:spLocks noGrp="1"/>
          </p:cNvSpPr>
          <p:nvPr>
            <p:ph sz="quarter" idx="19"/>
          </p:nvPr>
        </p:nvSpPr>
        <p:spPr>
          <a:xfrm>
            <a:off x="6723891" y="1806575"/>
            <a:ext cx="4991100" cy="4586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6" name="Straight Connector 5">
            <a:extLst>
              <a:ext uri="{FF2B5EF4-FFF2-40B4-BE49-F238E27FC236}">
                <a16:creationId xmlns:a16="http://schemas.microsoft.com/office/drawing/2014/main" id="{3AFB33C1-66E4-5420-EAC7-ECB72519298E}"/>
              </a:ext>
            </a:extLst>
          </p:cNvPr>
          <p:cNvCxnSpPr>
            <a:cxnSpLocks/>
          </p:cNvCxnSpPr>
          <p:nvPr/>
        </p:nvCxnSpPr>
        <p:spPr>
          <a:xfrm flipH="1">
            <a:off x="394716" y="1584960"/>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505076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Comparison">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6AE5CFF-8C53-04B8-D45D-5572C54FE40F}"/>
              </a:ext>
            </a:extLst>
          </p:cNvPr>
          <p:cNvSpPr/>
          <p:nvPr/>
        </p:nvSpPr>
        <p:spPr>
          <a:xfrm flipV="1">
            <a:off x="0" y="0"/>
            <a:ext cx="12191999" cy="1337733"/>
          </a:xfrm>
          <a:prstGeom prst="rect">
            <a:avLst/>
          </a:prstGeom>
          <a:gradFill>
            <a:gsLst>
              <a:gs pos="51000">
                <a:schemeClr val="accent2">
                  <a:lumMod val="50000"/>
                  <a:alpha val="0"/>
                </a:schemeClr>
              </a:gs>
              <a:gs pos="100000">
                <a:schemeClr val="accent1">
                  <a:alpha val="4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301752" y="731520"/>
            <a:ext cx="11585448" cy="662062"/>
          </a:xfrm>
        </p:spPr>
        <p:txBody>
          <a:bodyPr/>
          <a:lstStyle>
            <a:lvl1pPr>
              <a:defRPr>
                <a:solidFill>
                  <a:schemeClr val="tx1"/>
                </a:solidFill>
              </a:defRPr>
            </a:lvl1pPr>
          </a:lstStyle>
          <a:p>
            <a:r>
              <a:rPr lang="en-US"/>
              <a:t>Click to edit Master title style</a:t>
            </a:r>
          </a:p>
        </p:txBody>
      </p:sp>
      <p:sp>
        <p:nvSpPr>
          <p:cNvPr id="15" name="Date Placeholder 14">
            <a:extLst>
              <a:ext uri="{FF2B5EF4-FFF2-40B4-BE49-F238E27FC236}">
                <a16:creationId xmlns:a16="http://schemas.microsoft.com/office/drawing/2014/main" id="{705EA491-E08A-48B5-7211-33514A94530C}"/>
              </a:ext>
            </a:extLst>
          </p:cNvPr>
          <p:cNvSpPr>
            <a:spLocks noGrp="1"/>
          </p:cNvSpPr>
          <p:nvPr>
            <p:ph type="dt" sz="half" idx="15"/>
          </p:nvPr>
        </p:nvSpPr>
        <p:spPr/>
        <p:txBody>
          <a:bodyPr/>
          <a:lstStyle/>
          <a:p>
            <a:fld id="{7DA2CEDE-2AB4-4FB8-9551-E0AA4222B1A3}" type="datetime1">
              <a:rPr lang="en-US" smtClean="0"/>
              <a:t>2/13/2026</a:t>
            </a:fld>
            <a:endParaRPr lang="en-US"/>
          </a:p>
        </p:txBody>
      </p:sp>
      <p:sp>
        <p:nvSpPr>
          <p:cNvPr id="16" name="Footer Placeholder 15">
            <a:extLst>
              <a:ext uri="{FF2B5EF4-FFF2-40B4-BE49-F238E27FC236}">
                <a16:creationId xmlns:a16="http://schemas.microsoft.com/office/drawing/2014/main" id="{259980DF-BFB1-0E16-FE9E-D2D30ED180E7}"/>
              </a:ext>
            </a:extLst>
          </p:cNvPr>
          <p:cNvSpPr>
            <a:spLocks noGrp="1"/>
          </p:cNvSpPr>
          <p:nvPr>
            <p:ph type="ftr" sz="quarter" idx="16"/>
          </p:nvPr>
        </p:nvSpPr>
        <p:spPr/>
        <p:txBody>
          <a:bodyPr/>
          <a:lstStyle/>
          <a:p>
            <a:r>
              <a:rPr lang="en-US"/>
              <a:t>Sample Footer Text</a:t>
            </a:r>
          </a:p>
        </p:txBody>
      </p:sp>
      <p:sp>
        <p:nvSpPr>
          <p:cNvPr id="17" name="Slide Number Placeholder 16">
            <a:extLst>
              <a:ext uri="{FF2B5EF4-FFF2-40B4-BE49-F238E27FC236}">
                <a16:creationId xmlns:a16="http://schemas.microsoft.com/office/drawing/2014/main" id="{6EA97154-58A7-DD75-CD73-93F442F34125}"/>
              </a:ext>
            </a:extLst>
          </p:cNvPr>
          <p:cNvSpPr>
            <a:spLocks noGrp="1"/>
          </p:cNvSpPr>
          <p:nvPr>
            <p:ph type="sldNum" sz="quarter" idx="17"/>
          </p:nvPr>
        </p:nvSpPr>
        <p:spPr/>
        <p:txBody>
          <a:bodyPr/>
          <a:lstStyle/>
          <a:p>
            <a:fld id="{5E0677F5-4A8A-4BF1-96BE-3BAE8FBAFE2E}" type="slidenum">
              <a:rPr lang="en-US" smtClean="0"/>
              <a:pPr/>
              <a:t>‹#›</a:t>
            </a:fld>
            <a:endParaRPr lang="en-US"/>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301752" y="1775779"/>
            <a:ext cx="5166360" cy="640080"/>
          </a:xfrm>
        </p:spPr>
        <p:txBody>
          <a:bodyPr anchor="ctr" anchorCtr="0">
            <a:normAutofit/>
          </a:bodyPr>
          <a:lstStyle>
            <a:lvl1pPr marL="0" indent="0">
              <a:lnSpc>
                <a:spcPct val="90000"/>
              </a:lnSpc>
              <a:buNone/>
              <a:defRPr sz="16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6">
            <a:extLst>
              <a:ext uri="{FF2B5EF4-FFF2-40B4-BE49-F238E27FC236}">
                <a16:creationId xmlns:a16="http://schemas.microsoft.com/office/drawing/2014/main" id="{13701989-F794-F145-FEEE-631718E4D69C}"/>
              </a:ext>
            </a:extLst>
          </p:cNvPr>
          <p:cNvSpPr>
            <a:spLocks noGrp="1"/>
          </p:cNvSpPr>
          <p:nvPr>
            <p:ph sz="quarter" idx="18"/>
          </p:nvPr>
        </p:nvSpPr>
        <p:spPr>
          <a:xfrm>
            <a:off x="301625" y="2492481"/>
            <a:ext cx="5165725" cy="39003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720840" y="1775777"/>
            <a:ext cx="5166360" cy="640080"/>
          </a:xfrm>
        </p:spPr>
        <p:txBody>
          <a:bodyPr anchor="ctr" anchorCtr="0">
            <a:normAutofit/>
          </a:bodyPr>
          <a:lstStyle>
            <a:lvl1pPr marL="0" indent="0">
              <a:lnSpc>
                <a:spcPct val="90000"/>
              </a:lnSpc>
              <a:buNone/>
              <a:defRPr sz="16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Content Placeholder 6">
            <a:extLst>
              <a:ext uri="{FF2B5EF4-FFF2-40B4-BE49-F238E27FC236}">
                <a16:creationId xmlns:a16="http://schemas.microsoft.com/office/drawing/2014/main" id="{A3BB3E04-BBB2-1EB1-AF01-EFE05E004270}"/>
              </a:ext>
            </a:extLst>
          </p:cNvPr>
          <p:cNvSpPr>
            <a:spLocks noGrp="1"/>
          </p:cNvSpPr>
          <p:nvPr>
            <p:ph sz="quarter" idx="19"/>
          </p:nvPr>
        </p:nvSpPr>
        <p:spPr>
          <a:xfrm>
            <a:off x="6723890" y="2492481"/>
            <a:ext cx="5181907" cy="39003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7" name="Straight Connector 6">
            <a:extLst>
              <a:ext uri="{FF2B5EF4-FFF2-40B4-BE49-F238E27FC236}">
                <a16:creationId xmlns:a16="http://schemas.microsoft.com/office/drawing/2014/main" id="{B692CF81-A7A7-1362-125E-EEC5C8BD16E7}"/>
              </a:ext>
            </a:extLst>
          </p:cNvPr>
          <p:cNvCxnSpPr>
            <a:cxnSpLocks/>
          </p:cNvCxnSpPr>
          <p:nvPr/>
        </p:nvCxnSpPr>
        <p:spPr>
          <a:xfrm flipH="1">
            <a:off x="394716" y="1579934"/>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11E71789-6ED9-AA74-B78C-05CAF80B5536}"/>
              </a:ext>
            </a:extLst>
          </p:cNvPr>
          <p:cNvSpPr/>
          <p:nvPr userDrawn="1"/>
        </p:nvSpPr>
        <p:spPr>
          <a:xfrm flipV="1">
            <a:off x="0" y="0"/>
            <a:ext cx="12191999" cy="1337733"/>
          </a:xfrm>
          <a:prstGeom prst="rect">
            <a:avLst/>
          </a:prstGeom>
          <a:gradFill>
            <a:gsLst>
              <a:gs pos="51000">
                <a:schemeClr val="accent2">
                  <a:lumMod val="50000"/>
                  <a:alpha val="0"/>
                </a:schemeClr>
              </a:gs>
              <a:gs pos="100000">
                <a:schemeClr val="accent1">
                  <a:alpha val="4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036440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301752" y="1005840"/>
            <a:ext cx="9906000" cy="801042"/>
          </a:xfrm>
        </p:spPr>
        <p:txBody>
          <a:bodyPr anchor="t"/>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16C42483-B3E3-4399-B6B2-4B1D067F8CE5}" type="datetime1">
              <a:rPr lang="en-US" smtClean="0"/>
              <a:t>2/13/2026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428466030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A36574F-2CAD-411B-9EF3-12D0DF2C09EB}" type="datetime1">
              <a:rPr lang="en-US" smtClean="0"/>
              <a:t>2/13/2026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319792400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301752" y="1124712"/>
            <a:ext cx="3543299" cy="1627415"/>
          </a:xfrm>
        </p:spPr>
        <p:txBody>
          <a:bodyPr anchor="t">
            <a:normAutofit/>
          </a:bodyPr>
          <a:lstStyle>
            <a:lvl1pPr>
              <a:defRPr sz="3200"/>
            </a:lvl1pPr>
          </a:lstStyle>
          <a:p>
            <a:r>
              <a:rPr lang="en-US"/>
              <a:t>Click to edit Master title style</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5B5223AD-184F-4273-AC4F-854D3B259B85}" type="datetime1">
              <a:rPr lang="en-US" smtClean="0"/>
              <a:t>2/13/2026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5212080" y="210114"/>
            <a:ext cx="2509284" cy="365760"/>
          </a:xfrm>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5E0677F5-4A8A-4BF1-96BE-3BAE8FBAFE2E}" type="slidenum">
              <a:rPr lang="en-US" smtClean="0"/>
              <a:t>‹#›</a:t>
            </a:fld>
            <a:endParaRPr lang="en-US"/>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301752" y="2857605"/>
            <a:ext cx="3543299" cy="3534229"/>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212080" y="1124712"/>
            <a:ext cx="6309360" cy="5219700"/>
          </a:xfrm>
        </p:spPr>
        <p:txBody>
          <a:bodyPr>
            <a:normAutofit/>
          </a:bodyPr>
          <a:lstStyle>
            <a:lvl1pPr>
              <a:defRPr sz="1800"/>
            </a:lvl1pPr>
            <a:lvl2pPr>
              <a:defRPr sz="1600"/>
            </a:lvl2pPr>
            <a:lvl3pPr>
              <a:defRPr sz="1400"/>
            </a:lvl3pPr>
            <a:lvl4pPr>
              <a:defRPr sz="1200"/>
            </a:lvl4pPr>
            <a:lvl5pPr>
              <a:defRPr sz="12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91C6F58E-0CCE-AAF7-6F0A-E0B0FFF62A10}"/>
              </a:ext>
            </a:extLst>
          </p:cNvPr>
          <p:cNvSpPr/>
          <p:nvPr/>
        </p:nvSpPr>
        <p:spPr>
          <a:xfrm>
            <a:off x="-3" y="5655733"/>
            <a:ext cx="12191999" cy="1202267"/>
          </a:xfrm>
          <a:prstGeom prst="rect">
            <a:avLst/>
          </a:prstGeom>
          <a:gradFill>
            <a:gsLst>
              <a:gs pos="51000">
                <a:schemeClr val="accent2">
                  <a:lumMod val="50000"/>
                  <a:alpha val="0"/>
                </a:schemeClr>
              </a:gs>
              <a:gs pos="100000">
                <a:schemeClr val="accent1">
                  <a:alpha val="4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445452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301752" y="1124712"/>
            <a:ext cx="3546235" cy="1533073"/>
          </a:xfrm>
        </p:spPr>
        <p:txBody>
          <a:bodyPr anchor="t">
            <a:normAutofit/>
          </a:bodyPr>
          <a:lstStyle>
            <a:lvl1pPr>
              <a:defRPr sz="3200"/>
            </a:lvl1pPr>
          </a:lstStyle>
          <a:p>
            <a:r>
              <a:rPr lang="en-US"/>
              <a:t>Click to edit Master title style</a:t>
            </a:r>
          </a:p>
        </p:txBody>
      </p:sp>
      <p:sp>
        <p:nvSpPr>
          <p:cNvPr id="23" name="Date Placeholder 22">
            <a:extLst>
              <a:ext uri="{FF2B5EF4-FFF2-40B4-BE49-F238E27FC236}">
                <a16:creationId xmlns:a16="http://schemas.microsoft.com/office/drawing/2014/main" id="{8ACB14E1-4D3B-B55C-4791-64F774AC361F}"/>
              </a:ext>
            </a:extLst>
          </p:cNvPr>
          <p:cNvSpPr>
            <a:spLocks noGrp="1"/>
          </p:cNvSpPr>
          <p:nvPr>
            <p:ph type="dt" sz="half" idx="14"/>
          </p:nvPr>
        </p:nvSpPr>
        <p:spPr/>
        <p:txBody>
          <a:bodyPr/>
          <a:lstStyle/>
          <a:p>
            <a:fld id="{907E4E07-E412-47A0-AB1E-CAAABECD1A31}" type="datetime1">
              <a:rPr lang="en-US" smtClean="0"/>
              <a:t>2/13/2026</a:t>
            </a:fld>
            <a:endParaRPr lang="en-US"/>
          </a:p>
        </p:txBody>
      </p:sp>
      <p:sp>
        <p:nvSpPr>
          <p:cNvPr id="24" name="Footer Placeholder 23">
            <a:extLst>
              <a:ext uri="{FF2B5EF4-FFF2-40B4-BE49-F238E27FC236}">
                <a16:creationId xmlns:a16="http://schemas.microsoft.com/office/drawing/2014/main" id="{861F92C4-9651-789C-0B22-E6343EE25C7A}"/>
              </a:ext>
            </a:extLst>
          </p:cNvPr>
          <p:cNvSpPr>
            <a:spLocks noGrp="1"/>
          </p:cNvSpPr>
          <p:nvPr>
            <p:ph type="ftr" sz="quarter" idx="15"/>
          </p:nvPr>
        </p:nvSpPr>
        <p:spPr>
          <a:xfrm>
            <a:off x="5212080" y="210114"/>
            <a:ext cx="2509284" cy="365760"/>
          </a:xfrm>
        </p:spPr>
        <p:txBody>
          <a:bodyPr/>
          <a:lstStyle/>
          <a:p>
            <a:r>
              <a:rPr lang="en-US"/>
              <a:t>Sample Footer Text</a:t>
            </a:r>
          </a:p>
        </p:txBody>
      </p:sp>
      <p:sp>
        <p:nvSpPr>
          <p:cNvPr id="25" name="Slide Number Placeholder 24">
            <a:extLst>
              <a:ext uri="{FF2B5EF4-FFF2-40B4-BE49-F238E27FC236}">
                <a16:creationId xmlns:a16="http://schemas.microsoft.com/office/drawing/2014/main" id="{E55DAD34-8521-F119-F985-ABFBDD340032}"/>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301752" y="2706914"/>
            <a:ext cx="3236976" cy="3553861"/>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Picture Placeholder 7">
            <a:extLst>
              <a:ext uri="{FF2B5EF4-FFF2-40B4-BE49-F238E27FC236}">
                <a16:creationId xmlns:a16="http://schemas.microsoft.com/office/drawing/2014/main" id="{6CCD178F-4127-FE67-2F5D-0F1CE7884398}"/>
              </a:ext>
            </a:extLst>
          </p:cNvPr>
          <p:cNvSpPr>
            <a:spLocks noGrp="1"/>
          </p:cNvSpPr>
          <p:nvPr>
            <p:ph type="pic" sz="quarter" idx="13" hasCustomPrompt="1"/>
          </p:nvPr>
        </p:nvSpPr>
        <p:spPr>
          <a:xfrm>
            <a:off x="5212080" y="1009816"/>
            <a:ext cx="6979920" cy="5856573"/>
          </a:xfrm>
          <a:blipFill>
            <a:blip r:embed="rId2">
              <a:alphaModFix amt="6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418968419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theme" Target="../theme/theme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301752" y="869140"/>
            <a:ext cx="11604046" cy="969206"/>
          </a:xfrm>
          <a:prstGeom prst="rect">
            <a:avLst/>
          </a:prstGeom>
        </p:spPr>
        <p:txBody>
          <a:bodyPr vert="horz" lIns="91440" tIns="45720" rIns="91440" bIns="45720" rtlCol="0" anchor="b">
            <a:normAutofit/>
          </a:bodyPr>
          <a:lstStyle/>
          <a:p>
            <a:r>
              <a:rPr lang="en-US"/>
              <a:t>Click to edit Master title style</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301752" y="210114"/>
            <a:ext cx="1759288" cy="365760"/>
          </a:xfrm>
          <a:prstGeom prst="rect">
            <a:avLst/>
          </a:prstGeom>
        </p:spPr>
        <p:txBody>
          <a:bodyPr vert="horz" lIns="91440" tIns="45720" rIns="91440" bIns="45720" rtlCol="0" anchor="ctr"/>
          <a:lstStyle>
            <a:lvl1pPr algn="l" rtl="0">
              <a:defRPr sz="800" cap="none" spc="0" baseline="0">
                <a:solidFill>
                  <a:schemeClr val="tx1"/>
                </a:solidFill>
              </a:defRPr>
            </a:lvl1pPr>
          </a:lstStyle>
          <a:p>
            <a:fld id="{7DA2CEDE-2AB4-4FB8-9551-E0AA4222B1A3}" type="datetime1">
              <a:rPr lang="en-US" smtClean="0"/>
              <a:pPr/>
              <a:t>2/13/2026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7622485" y="210114"/>
            <a:ext cx="2509284" cy="365760"/>
          </a:xfrm>
          <a:prstGeom prst="rect">
            <a:avLst/>
          </a:prstGeom>
        </p:spPr>
        <p:txBody>
          <a:bodyPr vert="horz" lIns="91440" tIns="45720" rIns="91440" bIns="45720" rtlCol="0" anchor="ctr"/>
          <a:lstStyle>
            <a:lvl1pPr algn="l" rtl="0">
              <a:defRPr sz="800" cap="none" spc="0" baseline="0">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300323" y="210114"/>
            <a:ext cx="605475" cy="365760"/>
          </a:xfrm>
          <a:prstGeom prst="rect">
            <a:avLst/>
          </a:prstGeom>
        </p:spPr>
        <p:txBody>
          <a:bodyPr vert="horz" lIns="91440" tIns="45720" rIns="91440" bIns="45720" rtlCol="0" anchor="ctr"/>
          <a:lstStyle>
            <a:lvl1pPr algn="r" rtl="0">
              <a:defRPr sz="800" cap="none" spc="0" baseline="0">
                <a:solidFill>
                  <a:schemeClr val="tx1"/>
                </a:solidFill>
              </a:defRPr>
            </a:lvl1pPr>
          </a:lstStyle>
          <a:p>
            <a:fld id="{5E0677F5-4A8A-4BF1-96BE-3BAE8FBAFE2E}" type="slidenum">
              <a:rPr lang="en-US" smtClean="0"/>
              <a:pPr/>
              <a:t>‹#›</a:t>
            </a:fld>
            <a:endParaRPr lang="en-US"/>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301752" y="2047284"/>
            <a:ext cx="11604046" cy="423464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6" name="Straight Connector 15">
            <a:extLst>
              <a:ext uri="{FF2B5EF4-FFF2-40B4-BE49-F238E27FC236}">
                <a16:creationId xmlns:a16="http://schemas.microsoft.com/office/drawing/2014/main" id="{A3E5EF3F-856F-01A0-B658-94EAB13FC060}"/>
              </a:ext>
            </a:extLst>
          </p:cNvPr>
          <p:cNvCxnSpPr>
            <a:cxnSpLocks/>
          </p:cNvCxnSpPr>
          <p:nvPr/>
        </p:nvCxnSpPr>
        <p:spPr>
          <a:xfrm flipH="1">
            <a:off x="394716" y="751313"/>
            <a:ext cx="11402568"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852301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Lst>
  <p:hf hdr="0"/>
  <p:txStyles>
    <p:titleStyle>
      <a:lvl1pPr algn="l" defTabSz="914400" rtl="0" eaLnBrk="1" latinLnBrk="0" hangingPunct="1">
        <a:lnSpc>
          <a:spcPct val="85000"/>
        </a:lnSpc>
        <a:spcBef>
          <a:spcPct val="0"/>
        </a:spcBef>
        <a:buNone/>
        <a:defRPr sz="2800" b="0" kern="1200" spc="0" baseline="0">
          <a:solidFill>
            <a:schemeClr val="tx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400" kern="1200" spc="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1" pos="168" userDrawn="1">
          <p15:clr>
            <a:srgbClr val="F26B43"/>
          </p15:clr>
        </p15:guide>
        <p15:guide id="22" orient="horz" pos="2160" userDrawn="1">
          <p15:clr>
            <a:srgbClr val="F26B43"/>
          </p15:clr>
        </p15:guide>
        <p15:guide id="23" pos="4800" userDrawn="1">
          <p15:clr>
            <a:srgbClr val="F26B43"/>
          </p15:clr>
        </p15:guide>
        <p15:guide id="24" orient="horz" pos="480" userDrawn="1">
          <p15:clr>
            <a:srgbClr val="F26B43"/>
          </p15:clr>
        </p15:guide>
        <p15:guide id="25" orient="horz" pos="864" userDrawn="1">
          <p15:clr>
            <a:srgbClr val="F26B43"/>
          </p15:clr>
        </p15:guide>
        <p15:guide id="26" pos="7392" userDrawn="1">
          <p15:clr>
            <a:srgbClr val="F26B43"/>
          </p15:clr>
        </p15:guide>
        <p15:guide id="27" orient="horz" pos="3840" userDrawn="1">
          <p15:clr>
            <a:srgbClr val="F26B43"/>
          </p15:clr>
        </p15:guide>
        <p15:guide id="28" pos="240" userDrawn="1">
          <p15:clr>
            <a:srgbClr val="F26B43"/>
          </p15:clr>
        </p15:guide>
        <p15:guide id="29" pos="74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38.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38.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38.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3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614913C-B4A7-33D5-0B44-96273B2D9CFE}"/>
              </a:ext>
            </a:extLst>
          </p:cNvPr>
          <p:cNvSpPr>
            <a:spLocks noGrp="1"/>
          </p:cNvSpPr>
          <p:nvPr>
            <p:ph type="title"/>
          </p:nvPr>
        </p:nvSpPr>
        <p:spPr>
          <a:xfrm>
            <a:off x="268722" y="906109"/>
            <a:ext cx="3620078" cy="3445173"/>
          </a:xfrm>
        </p:spPr>
        <p:txBody>
          <a:bodyPr anchor="t">
            <a:normAutofit/>
          </a:bodyPr>
          <a:lstStyle/>
          <a:p>
            <a:r>
              <a:rPr lang="en-US"/>
              <a:t>Artificial Intelligence as a Research Tool in Solar Module Reliability Analysis</a:t>
            </a:r>
          </a:p>
        </p:txBody>
      </p:sp>
      <p:sp>
        <p:nvSpPr>
          <p:cNvPr id="4" name="Subtitle 3">
            <a:extLst>
              <a:ext uri="{FF2B5EF4-FFF2-40B4-BE49-F238E27FC236}">
                <a16:creationId xmlns:a16="http://schemas.microsoft.com/office/drawing/2014/main" id="{F776029F-8055-DB87-EB90-A94BBD2BD56F}"/>
              </a:ext>
            </a:extLst>
          </p:cNvPr>
          <p:cNvSpPr>
            <a:spLocks noGrp="1"/>
          </p:cNvSpPr>
          <p:nvPr>
            <p:ph type="subTitle" idx="1"/>
          </p:nvPr>
        </p:nvSpPr>
        <p:spPr>
          <a:xfrm>
            <a:off x="268722" y="5473037"/>
            <a:ext cx="3521018" cy="880873"/>
          </a:xfrm>
        </p:spPr>
        <p:txBody>
          <a:bodyPr anchor="b">
            <a:normAutofit/>
          </a:bodyPr>
          <a:lstStyle/>
          <a:p>
            <a:r>
              <a:rPr lang="en-US" dirty="0"/>
              <a:t>By Rahul Kumar </a:t>
            </a:r>
          </a:p>
        </p:txBody>
      </p:sp>
      <p:sp>
        <p:nvSpPr>
          <p:cNvPr id="7" name="Slide Number Placeholder 6">
            <a:extLst>
              <a:ext uri="{FF2B5EF4-FFF2-40B4-BE49-F238E27FC236}">
                <a16:creationId xmlns:a16="http://schemas.microsoft.com/office/drawing/2014/main" id="{17DB8162-7B67-341F-754A-CF8AC7BCD443}"/>
              </a:ext>
            </a:extLst>
          </p:cNvPr>
          <p:cNvSpPr>
            <a:spLocks noGrp="1"/>
          </p:cNvSpPr>
          <p:nvPr>
            <p:ph type="sldNum" sz="quarter" idx="16"/>
          </p:nvPr>
        </p:nvSpPr>
        <p:spPr>
          <a:xfrm>
            <a:off x="3760180" y="210114"/>
            <a:ext cx="495299" cy="365760"/>
          </a:xfrm>
        </p:spPr>
        <p:txBody>
          <a:bodyPr anchor="ctr">
            <a:normAutofit/>
          </a:bodyPr>
          <a:lstStyle/>
          <a:p>
            <a:pPr>
              <a:spcAft>
                <a:spcPts val="600"/>
              </a:spcAft>
            </a:pPr>
            <a:fld id="{5E0677F5-4A8A-4BF1-96BE-3BAE8FBAFE2E}" type="slidenum">
              <a:rPr lang="en-US" smtClean="0"/>
              <a:pPr>
                <a:spcAft>
                  <a:spcPts val="600"/>
                </a:spcAft>
              </a:pPr>
              <a:t>1</a:t>
            </a:fld>
            <a:endParaRPr lang="en-US"/>
          </a:p>
        </p:txBody>
      </p:sp>
      <p:pic>
        <p:nvPicPr>
          <p:cNvPr id="8" name="Picture Placeholder 7" descr="Digital Media concept Wall of screens smart TV">
            <a:extLst>
              <a:ext uri="{FF2B5EF4-FFF2-40B4-BE49-F238E27FC236}">
                <a16:creationId xmlns:a16="http://schemas.microsoft.com/office/drawing/2014/main" id="{FEAB0520-62BC-4BC8-8E15-AA7AC0FF5316}"/>
              </a:ext>
            </a:extLst>
          </p:cNvPr>
          <p:cNvPicPr>
            <a:picLocks noGrp="1" noChangeAspect="1"/>
          </p:cNvPicPr>
          <p:nvPr>
            <p:ph type="pic" sz="quarter" idx="13"/>
          </p:nvPr>
        </p:nvPicPr>
        <p:blipFill>
          <a:blip r:embed="rId3"/>
          <a:srcRect l="25578" r="11922"/>
          <a:stretch>
            <a:fillRect/>
          </a:stretch>
        </p:blipFill>
        <p:spPr>
          <a:xfrm>
            <a:off x="4572000" y="10"/>
            <a:ext cx="7620000" cy="6857990"/>
          </a:xfrm>
          <a:blipFill>
            <a:blip r:embed="rId4">
              <a:alphaModFix amt="70000"/>
            </a:blip>
            <a:stretch>
              <a:fillRect/>
            </a:stretch>
          </a:blipFill>
        </p:spPr>
      </p:pic>
    </p:spTree>
    <p:extLst>
      <p:ext uri="{BB962C8B-B14F-4D97-AF65-F5344CB8AC3E}">
        <p14:creationId xmlns:p14="http://schemas.microsoft.com/office/powerpoint/2010/main" val="195464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400"/>
                                        <p:tgtEl>
                                          <p:spTgt spid="4">
                                            <p:txEl>
                                              <p:pRg st="0" end="0"/>
                                            </p:txEl>
                                          </p:spTgt>
                                        </p:tgtEl>
                                      </p:cBhvr>
                                    </p:animEffect>
                                  </p:childTnLst>
                                </p:cTn>
                              </p:par>
                              <p:par>
                                <p:cTn id="11" presetID="10" presetClass="entr" presetSubtype="0" fill="hold" grpId="1" nodeType="withEffect">
                                  <p:stCondLst>
                                    <p:cond delay="25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4D623BD-A9CE-6318-A6F4-C73C0441E9DA}"/>
              </a:ext>
            </a:extLst>
          </p:cNvPr>
          <p:cNvSpPr>
            <a:spLocks noGrp="1"/>
          </p:cNvSpPr>
          <p:nvPr>
            <p:ph type="title"/>
          </p:nvPr>
        </p:nvSpPr>
        <p:spPr>
          <a:xfrm>
            <a:off x="3018499" y="952500"/>
            <a:ext cx="8887299" cy="5636798"/>
          </a:xfrm>
        </p:spPr>
        <p:txBody>
          <a:bodyPr anchor="b">
            <a:normAutofit/>
          </a:bodyPr>
          <a:lstStyle/>
          <a:p>
            <a:r>
              <a:rPr lang="en-US"/>
              <a:t>Artificial Intelligence as a Research Tool in Solar Module Reliability Analysis</a:t>
            </a:r>
          </a:p>
        </p:txBody>
      </p:sp>
      <p:sp>
        <p:nvSpPr>
          <p:cNvPr id="7" name="Slide Number Placeholder 6">
            <a:extLst>
              <a:ext uri="{FF2B5EF4-FFF2-40B4-BE49-F238E27FC236}">
                <a16:creationId xmlns:a16="http://schemas.microsoft.com/office/drawing/2014/main" id="{42BFC380-3F03-E4F0-1B0C-6A028E3A8B46}"/>
              </a:ext>
            </a:extLst>
          </p:cNvPr>
          <p:cNvSpPr>
            <a:spLocks noGrp="1"/>
          </p:cNvSpPr>
          <p:nvPr>
            <p:ph type="sldNum" sz="quarter" idx="12"/>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2</a:t>
            </a:fld>
            <a:endParaRPr lang="en-US"/>
          </a:p>
        </p:txBody>
      </p:sp>
    </p:spTree>
    <p:extLst>
      <p:ext uri="{BB962C8B-B14F-4D97-AF65-F5344CB8AC3E}">
        <p14:creationId xmlns:p14="http://schemas.microsoft.com/office/powerpoint/2010/main" val="32548212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9C525-39FF-E8FF-E684-156C7B255DAB}"/>
              </a:ext>
            </a:extLst>
          </p:cNvPr>
          <p:cNvSpPr>
            <a:spLocks noGrp="1"/>
          </p:cNvSpPr>
          <p:nvPr>
            <p:ph type="title"/>
          </p:nvPr>
        </p:nvSpPr>
        <p:spPr>
          <a:xfrm>
            <a:off x="5210016" y="957435"/>
            <a:ext cx="6400800" cy="885847"/>
          </a:xfrm>
        </p:spPr>
        <p:txBody>
          <a:bodyPr anchor="b">
            <a:normAutofit/>
          </a:bodyPr>
          <a:lstStyle/>
          <a:p>
            <a:r>
              <a:rPr lang="en-US"/>
              <a:t>Title Slide</a:t>
            </a:r>
          </a:p>
        </p:txBody>
      </p:sp>
      <p:pic>
        <p:nvPicPr>
          <p:cNvPr id="8" name="Content Placeholder 7" descr="Solar Panels Field in Mountains">
            <a:extLst>
              <a:ext uri="{FF2B5EF4-FFF2-40B4-BE49-F238E27FC236}">
                <a16:creationId xmlns:a16="http://schemas.microsoft.com/office/drawing/2014/main" id="{39D6027A-E0FC-4323-81FC-B352E421C533}"/>
              </a:ext>
            </a:extLst>
          </p:cNvPr>
          <p:cNvPicPr>
            <a:picLocks noGrp="1" noChangeAspect="1"/>
          </p:cNvPicPr>
          <p:nvPr>
            <p:ph type="pic" sz="quarter" idx="15"/>
          </p:nvPr>
        </p:nvPicPr>
        <p:blipFill>
          <a:blip r:embed="rId3"/>
          <a:srcRect l="22880" r="40813"/>
          <a:stretch>
            <a:fillRect/>
          </a:stretch>
        </p:blipFill>
        <p:spPr>
          <a:xfrm>
            <a:off x="2" y="10"/>
            <a:ext cx="4698090" cy="6857991"/>
          </a:xfrm>
        </p:spPr>
      </p:pic>
      <p:sp>
        <p:nvSpPr>
          <p:cNvPr id="5" name="Slide Number Placeholder 4">
            <a:extLst>
              <a:ext uri="{FF2B5EF4-FFF2-40B4-BE49-F238E27FC236}">
                <a16:creationId xmlns:a16="http://schemas.microsoft.com/office/drawing/2014/main" id="{3FDAD824-14E9-6D0D-C24E-9151ED40167C}"/>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3</a:t>
            </a:fld>
            <a:endParaRPr lang="en-US"/>
          </a:p>
        </p:txBody>
      </p:sp>
      <p:sp>
        <p:nvSpPr>
          <p:cNvPr id="7" name="Content Placeholder 6">
            <a:extLst>
              <a:ext uri="{FF2B5EF4-FFF2-40B4-BE49-F238E27FC236}">
                <a16:creationId xmlns:a16="http://schemas.microsoft.com/office/drawing/2014/main" id="{11995B23-FB14-C053-1E52-01309F27E9C9}"/>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a:normAutofit/>
          </a:bodyPr>
          <a:lstStyle/>
          <a:p>
            <a:pPr marL="0" indent="0">
              <a:spcBef>
                <a:spcPts val="2500"/>
              </a:spcBef>
              <a:buFont typeface="Arial" panose="020B0604020202020204" pitchFamily="34" charset="0"/>
              <a:buNone/>
            </a:pPr>
            <a:r>
              <a:rPr lang="en-US" b="1"/>
              <a:t>Research Context</a:t>
            </a:r>
          </a:p>
          <a:p>
            <a:pPr marL="0" lvl="1" indent="0">
              <a:buFont typeface="Arial" panose="020B0604020202020204" pitchFamily="34" charset="0"/>
              <a:buNone/>
            </a:pPr>
            <a:r>
              <a:t>Solar modules are designed to last 25–30 years despite environmental and operational stresses.</a:t>
            </a:r>
            <a:endParaRPr lang="en-US"/>
          </a:p>
          <a:p>
            <a:pPr marL="0" indent="0">
              <a:spcBef>
                <a:spcPts val="2500"/>
              </a:spcBef>
              <a:buFont typeface="Arial" panose="020B0604020202020204" pitchFamily="34" charset="0"/>
              <a:buNone/>
            </a:pPr>
            <a:r>
              <a:rPr lang="en-US" b="1"/>
              <a:t>Traditional vs AI Methods</a:t>
            </a:r>
          </a:p>
          <a:p>
            <a:pPr marL="0" lvl="1" indent="0">
              <a:buFont typeface="Arial" panose="020B0604020202020204" pitchFamily="34" charset="0"/>
              <a:buNone/>
            </a:pPr>
            <a:r>
              <a:t>The study compares IEC-based reliability assessments with AI-driven predictive maintenance approaches.</a:t>
            </a:r>
            <a:endParaRPr lang="en-US"/>
          </a:p>
          <a:p>
            <a:pPr marL="0" indent="0">
              <a:spcBef>
                <a:spcPts val="2500"/>
              </a:spcBef>
              <a:buFont typeface="Arial" panose="020B0604020202020204" pitchFamily="34" charset="0"/>
              <a:buNone/>
            </a:pPr>
            <a:r>
              <a:rPr lang="en-US" b="1"/>
              <a:t>Research Purpose</a:t>
            </a:r>
          </a:p>
          <a:p>
            <a:pPr marL="0" lvl="1" indent="0">
              <a:buFont typeface="Arial" panose="020B0604020202020204" pitchFamily="34" charset="0"/>
              <a:buNone/>
            </a:pPr>
            <a:r>
              <a:t>Focus on AI to improve degradation modeling and failure detection in solar module reliability.</a:t>
            </a:r>
            <a:endParaRPr lang="en-US"/>
          </a:p>
          <a:p>
            <a:pPr marL="0" indent="0">
              <a:spcBef>
                <a:spcPts val="2500"/>
              </a:spcBef>
              <a:buFont typeface="Arial" panose="020B0604020202020204" pitchFamily="34" charset="0"/>
              <a:buNone/>
            </a:pPr>
            <a:r>
              <a:rPr lang="en-US" b="1"/>
              <a:t>Presentation Tone</a:t>
            </a:r>
          </a:p>
          <a:p>
            <a:pPr marL="0" lvl="1" indent="0">
              <a:buFont typeface="Arial" panose="020B0604020202020204" pitchFamily="34" charset="0"/>
              <a:buNone/>
            </a:pPr>
            <a:r>
              <a:t>The slide sets a formal academic tone, preparing for data-driven insights and detailed analysis.</a:t>
            </a:r>
            <a:endParaRPr lang="en-US"/>
          </a:p>
        </p:txBody>
      </p:sp>
    </p:spTree>
    <p:extLst>
      <p:ext uri="{BB962C8B-B14F-4D97-AF65-F5344CB8AC3E}">
        <p14:creationId xmlns:p14="http://schemas.microsoft.com/office/powerpoint/2010/main" val="3647404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68341-7E7F-F47D-F471-3D6397CAA1B6}"/>
              </a:ext>
            </a:extLst>
          </p:cNvPr>
          <p:cNvSpPr>
            <a:spLocks noGrp="1"/>
          </p:cNvSpPr>
          <p:nvPr>
            <p:ph type="title"/>
          </p:nvPr>
        </p:nvSpPr>
        <p:spPr>
          <a:xfrm>
            <a:off x="5210016" y="957435"/>
            <a:ext cx="6400800" cy="885847"/>
          </a:xfrm>
        </p:spPr>
        <p:txBody>
          <a:bodyPr anchor="b">
            <a:normAutofit/>
          </a:bodyPr>
          <a:lstStyle/>
          <a:p>
            <a:r>
              <a:rPr lang="en-US"/>
              <a:t>Introduction</a:t>
            </a:r>
          </a:p>
        </p:txBody>
      </p:sp>
      <p:pic>
        <p:nvPicPr>
          <p:cNvPr id="8" name="Content Placeholder 7" descr="Water drops on black background">
            <a:extLst>
              <a:ext uri="{FF2B5EF4-FFF2-40B4-BE49-F238E27FC236}">
                <a16:creationId xmlns:a16="http://schemas.microsoft.com/office/drawing/2014/main" id="{718FA146-A6D7-48D6-8871-87F779DC6E75}"/>
              </a:ext>
            </a:extLst>
          </p:cNvPr>
          <p:cNvPicPr>
            <a:picLocks noGrp="1" noChangeAspect="1"/>
          </p:cNvPicPr>
          <p:nvPr>
            <p:ph type="pic" sz="quarter" idx="15"/>
          </p:nvPr>
        </p:nvPicPr>
        <p:blipFill>
          <a:blip r:embed="rId3"/>
          <a:stretch/>
        </p:blipFill>
        <p:spPr>
          <a:xfrm>
            <a:off x="60189" y="0"/>
            <a:ext cx="4577715" cy="6858001"/>
          </a:xfrm>
        </p:spPr>
      </p:pic>
      <p:sp>
        <p:nvSpPr>
          <p:cNvPr id="5" name="Slide Number Placeholder 4">
            <a:extLst>
              <a:ext uri="{FF2B5EF4-FFF2-40B4-BE49-F238E27FC236}">
                <a16:creationId xmlns:a16="http://schemas.microsoft.com/office/drawing/2014/main" id="{C25829B2-882F-9DF3-7E0E-F8E01CB821F7}"/>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4</a:t>
            </a:fld>
            <a:endParaRPr lang="en-US"/>
          </a:p>
        </p:txBody>
      </p:sp>
      <p:sp>
        <p:nvSpPr>
          <p:cNvPr id="7" name="Content Placeholder 6">
            <a:extLst>
              <a:ext uri="{FF2B5EF4-FFF2-40B4-BE49-F238E27FC236}">
                <a16:creationId xmlns:a16="http://schemas.microsoft.com/office/drawing/2014/main" id="{E67A8B7D-C0E0-3F7D-2F9D-EE5FC6633FFA}"/>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a:normAutofit/>
          </a:bodyPr>
          <a:lstStyle/>
          <a:p>
            <a:pPr marL="0" indent="0">
              <a:spcBef>
                <a:spcPts val="2500"/>
              </a:spcBef>
              <a:buFont typeface="Arial" panose="020B0604020202020204" pitchFamily="34" charset="0"/>
              <a:buNone/>
            </a:pPr>
            <a:r>
              <a:rPr lang="en-US" b="1"/>
              <a:t>Environmental and Mechanical Stressors</a:t>
            </a:r>
          </a:p>
          <a:p>
            <a:pPr marL="0" lvl="1" indent="0">
              <a:buFont typeface="Arial" panose="020B0604020202020204" pitchFamily="34" charset="0"/>
              <a:buNone/>
            </a:pPr>
            <a:r>
              <a:t>Photovoltaic modules face temperature cycling, humidity, UV exposure, mechanical loads, and bias-induced stresses during their lifespan.</a:t>
            </a:r>
            <a:endParaRPr lang="en-US"/>
          </a:p>
          <a:p>
            <a:pPr marL="0" indent="0">
              <a:spcBef>
                <a:spcPts val="2500"/>
              </a:spcBef>
              <a:buFont typeface="Arial" panose="020B0604020202020204" pitchFamily="34" charset="0"/>
              <a:buNone/>
            </a:pPr>
            <a:r>
              <a:rPr lang="en-US" b="1"/>
              <a:t>Limitations of Traditional Testing</a:t>
            </a:r>
          </a:p>
          <a:p>
            <a:pPr marL="0" lvl="1" indent="0">
              <a:buFont typeface="Arial" panose="020B0604020202020204" pitchFamily="34" charset="0"/>
              <a:buNone/>
            </a:pPr>
            <a:r>
              <a:t>Current IEC testing protocols use single or sequential stress tests that fail to mimic complex real-world stress interactions.</a:t>
            </a:r>
            <a:endParaRPr lang="en-US"/>
          </a:p>
          <a:p>
            <a:pPr marL="0" indent="0">
              <a:spcBef>
                <a:spcPts val="2500"/>
              </a:spcBef>
              <a:buFont typeface="Arial" panose="020B0604020202020204" pitchFamily="34" charset="0"/>
              <a:buNone/>
            </a:pPr>
            <a:r>
              <a:rPr lang="en-US" b="1"/>
              <a:t>AI Enhancing Reliability</a:t>
            </a:r>
          </a:p>
          <a:p>
            <a:pPr marL="0" lvl="1" indent="0">
              <a:buFont typeface="Arial" panose="020B0604020202020204" pitchFamily="34" charset="0"/>
              <a:buNone/>
            </a:pPr>
            <a:r>
              <a:t>Artificial Intelligence learns from multimodal data to predict failures early and model multi-stress interactions effectively.</a:t>
            </a:r>
            <a:endParaRPr lang="en-US"/>
          </a:p>
          <a:p>
            <a:pPr marL="0" indent="0">
              <a:spcBef>
                <a:spcPts val="2500"/>
              </a:spcBef>
              <a:buFont typeface="Arial" panose="020B0604020202020204" pitchFamily="34" charset="0"/>
              <a:buNone/>
            </a:pPr>
            <a:r>
              <a:rPr lang="en-US" b="1"/>
              <a:t>Towards Predictive Maintenance</a:t>
            </a:r>
          </a:p>
          <a:p>
            <a:pPr marL="0" lvl="1" indent="0">
              <a:buFont typeface="Arial" panose="020B0604020202020204" pitchFamily="34" charset="0"/>
              <a:buNone/>
            </a:pPr>
            <a:r>
              <a:t>Integrating AI enables transition from reactive diagnostics to predictive, mechanism-aware maintenance strategies.</a:t>
            </a:r>
            <a:endParaRPr lang="en-US"/>
          </a:p>
        </p:txBody>
      </p:sp>
    </p:spTree>
    <p:extLst>
      <p:ext uri="{BB962C8B-B14F-4D97-AF65-F5344CB8AC3E}">
        <p14:creationId xmlns:p14="http://schemas.microsoft.com/office/powerpoint/2010/main" val="117764893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1DB37-70A4-1B6F-E676-580D71915B79}"/>
              </a:ext>
            </a:extLst>
          </p:cNvPr>
          <p:cNvSpPr>
            <a:spLocks noGrp="1"/>
          </p:cNvSpPr>
          <p:nvPr>
            <p:ph type="title"/>
          </p:nvPr>
        </p:nvSpPr>
        <p:spPr>
          <a:xfrm>
            <a:off x="5210016" y="957435"/>
            <a:ext cx="6400800" cy="885847"/>
          </a:xfrm>
        </p:spPr>
        <p:txBody>
          <a:bodyPr anchor="b">
            <a:normAutofit/>
          </a:bodyPr>
          <a:lstStyle/>
          <a:p>
            <a:r>
              <a:rPr lang="en-US"/>
              <a:t>Background &amp; Related Work</a:t>
            </a:r>
          </a:p>
        </p:txBody>
      </p:sp>
      <p:pic>
        <p:nvPicPr>
          <p:cNvPr id="8" name="Content Placeholder 7" descr="This image represents abstract art, design or science fiction technology.">
            <a:extLst>
              <a:ext uri="{FF2B5EF4-FFF2-40B4-BE49-F238E27FC236}">
                <a16:creationId xmlns:a16="http://schemas.microsoft.com/office/drawing/2014/main" id="{54B261A9-3788-4034-BCD9-D1B8E215AB7D}"/>
              </a:ext>
            </a:extLst>
          </p:cNvPr>
          <p:cNvPicPr>
            <a:picLocks noGrp="1" noChangeAspect="1"/>
          </p:cNvPicPr>
          <p:nvPr>
            <p:ph type="pic" sz="quarter" idx="15"/>
          </p:nvPr>
        </p:nvPicPr>
        <p:blipFill>
          <a:blip r:embed="rId3"/>
          <a:srcRect l="25394" r="36072"/>
          <a:stretch>
            <a:fillRect/>
          </a:stretch>
        </p:blipFill>
        <p:spPr>
          <a:xfrm>
            <a:off x="2" y="10"/>
            <a:ext cx="4698090" cy="6857991"/>
          </a:xfrm>
        </p:spPr>
      </p:pic>
      <p:sp>
        <p:nvSpPr>
          <p:cNvPr id="5" name="Slide Number Placeholder 4">
            <a:extLst>
              <a:ext uri="{FF2B5EF4-FFF2-40B4-BE49-F238E27FC236}">
                <a16:creationId xmlns:a16="http://schemas.microsoft.com/office/drawing/2014/main" id="{986FDCDD-CF7A-7CAA-F9DC-1D5E6FDBEEDC}"/>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5</a:t>
            </a:fld>
            <a:endParaRPr lang="en-US"/>
          </a:p>
        </p:txBody>
      </p:sp>
      <p:sp>
        <p:nvSpPr>
          <p:cNvPr id="7" name="Content Placeholder 6">
            <a:extLst>
              <a:ext uri="{FF2B5EF4-FFF2-40B4-BE49-F238E27FC236}">
                <a16:creationId xmlns:a16="http://schemas.microsoft.com/office/drawing/2014/main" id="{F18AB51B-D4C4-487B-94B4-4F71413393B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a:normAutofit/>
          </a:bodyPr>
          <a:lstStyle/>
          <a:p>
            <a:pPr marL="0" indent="0">
              <a:spcBef>
                <a:spcPts val="2500"/>
              </a:spcBef>
              <a:buFont typeface="Arial" panose="020B0604020202020204" pitchFamily="34" charset="0"/>
              <a:buNone/>
            </a:pPr>
            <a:r>
              <a:rPr lang="en-US" b="1"/>
              <a:t>Multimodal Dataset Importance</a:t>
            </a:r>
          </a:p>
          <a:p>
            <a:pPr marL="0" lvl="1" indent="0">
              <a:buFont typeface="Arial" panose="020B0604020202020204" pitchFamily="34" charset="0"/>
              <a:buNone/>
            </a:pPr>
            <a:r>
              <a:t>Combining IV curves, thermal images, electroluminescence scans, and environmental logs enhances photovoltaic predictive modeling accuracy.</a:t>
            </a:r>
            <a:endParaRPr lang="en-US"/>
          </a:p>
          <a:p>
            <a:pPr marL="0" indent="0">
              <a:spcBef>
                <a:spcPts val="2500"/>
              </a:spcBef>
              <a:buFont typeface="Arial" panose="020B0604020202020204" pitchFamily="34" charset="0"/>
              <a:buNone/>
            </a:pPr>
            <a:r>
              <a:rPr lang="en-US" b="1"/>
              <a:t>Challenges in Fault Datasets</a:t>
            </a:r>
          </a:p>
          <a:p>
            <a:pPr marL="0" lvl="1" indent="0">
              <a:buFont typeface="Arial" panose="020B0604020202020204" pitchFamily="34" charset="0"/>
              <a:buNone/>
            </a:pPr>
            <a:r>
              <a:t>Limited publicly available labeled fault datasets restrict model generalization across climates and module architectures.</a:t>
            </a:r>
            <a:endParaRPr lang="en-US"/>
          </a:p>
          <a:p>
            <a:pPr marL="0" indent="0">
              <a:spcBef>
                <a:spcPts val="2500"/>
              </a:spcBef>
              <a:buFont typeface="Arial" panose="020B0604020202020204" pitchFamily="34" charset="0"/>
              <a:buNone/>
            </a:pPr>
            <a:r>
              <a:rPr lang="en-US" b="1"/>
              <a:t>Machine Learning Models Used</a:t>
            </a:r>
          </a:p>
          <a:p>
            <a:pPr marL="0" lvl="1" indent="0">
              <a:buFont typeface="Arial" panose="020B0604020202020204" pitchFamily="34" charset="0"/>
              <a:buNone/>
            </a:pPr>
            <a:r>
              <a:t>Random Forest, XGBoost, ANN, CNN, and LSTM models are prominent for regression, image, and time-series analysis in this field.</a:t>
            </a:r>
            <a:endParaRPr lang="en-US"/>
          </a:p>
          <a:p>
            <a:pPr marL="0" indent="0">
              <a:spcBef>
                <a:spcPts val="2500"/>
              </a:spcBef>
              <a:buFont typeface="Arial" panose="020B0604020202020204" pitchFamily="34" charset="0"/>
              <a:buNone/>
            </a:pPr>
            <a:r>
              <a:rPr lang="en-US" b="1"/>
              <a:t>Institutional Dataset Contributions</a:t>
            </a:r>
          </a:p>
          <a:p>
            <a:pPr marL="0" lvl="1" indent="0">
              <a:buFont typeface="Arial" panose="020B0604020202020204" pitchFamily="34" charset="0"/>
              <a:buNone/>
            </a:pPr>
            <a:r>
              <a:t>Programs like NREL’s C-AST provide high-quality datasets that improve machine learning training for reliability assessment.</a:t>
            </a:r>
            <a:endParaRPr lang="en-US"/>
          </a:p>
        </p:txBody>
      </p:sp>
    </p:spTree>
    <p:extLst>
      <p:ext uri="{BB962C8B-B14F-4D97-AF65-F5344CB8AC3E}">
        <p14:creationId xmlns:p14="http://schemas.microsoft.com/office/powerpoint/2010/main" val="35162816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67666-A241-BC12-3044-BBFC79158CAB}"/>
              </a:ext>
            </a:extLst>
          </p:cNvPr>
          <p:cNvSpPr>
            <a:spLocks noGrp="1"/>
          </p:cNvSpPr>
          <p:nvPr>
            <p:ph type="title"/>
          </p:nvPr>
        </p:nvSpPr>
        <p:spPr>
          <a:xfrm>
            <a:off x="5210016" y="957435"/>
            <a:ext cx="6400800" cy="885847"/>
          </a:xfrm>
        </p:spPr>
        <p:txBody>
          <a:bodyPr anchor="b">
            <a:normAutofit/>
          </a:bodyPr>
          <a:lstStyle/>
          <a:p>
            <a:r>
              <a:rPr lang="en-US"/>
              <a:t>IEC vs AI Testing</a:t>
            </a:r>
          </a:p>
        </p:txBody>
      </p:sp>
      <p:pic>
        <p:nvPicPr>
          <p:cNvPr id="8" name="Content Placeholder 7" descr="Portrait of senior manager in factory. Shallow DOF. Developed from RAW; retouched with special care and attention; Small amount of grain added for best final impression. 16 bit Adobe RGB color profile.">
            <a:extLst>
              <a:ext uri="{FF2B5EF4-FFF2-40B4-BE49-F238E27FC236}">
                <a16:creationId xmlns:a16="http://schemas.microsoft.com/office/drawing/2014/main" id="{F5E474CA-9487-4491-8753-689612DA2735}"/>
              </a:ext>
            </a:extLst>
          </p:cNvPr>
          <p:cNvPicPr>
            <a:picLocks noGrp="1" noChangeAspect="1"/>
          </p:cNvPicPr>
          <p:nvPr>
            <p:ph type="pic" sz="quarter" idx="15"/>
          </p:nvPr>
        </p:nvPicPr>
        <p:blipFill>
          <a:blip r:embed="rId3"/>
          <a:srcRect l="33941" r="20331" b="-1"/>
          <a:stretch>
            <a:fillRect/>
          </a:stretch>
        </p:blipFill>
        <p:spPr>
          <a:xfrm>
            <a:off x="2" y="10"/>
            <a:ext cx="4698090" cy="6857991"/>
          </a:xfrm>
        </p:spPr>
      </p:pic>
      <p:sp>
        <p:nvSpPr>
          <p:cNvPr id="5" name="Slide Number Placeholder 4">
            <a:extLst>
              <a:ext uri="{FF2B5EF4-FFF2-40B4-BE49-F238E27FC236}">
                <a16:creationId xmlns:a16="http://schemas.microsoft.com/office/drawing/2014/main" id="{A2DEED20-5FA3-91C5-BE6C-EAE384316A64}"/>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6</a:t>
            </a:fld>
            <a:endParaRPr lang="en-US"/>
          </a:p>
        </p:txBody>
      </p:sp>
      <p:sp>
        <p:nvSpPr>
          <p:cNvPr id="7" name="Content Placeholder 6">
            <a:extLst>
              <a:ext uri="{FF2B5EF4-FFF2-40B4-BE49-F238E27FC236}">
                <a16:creationId xmlns:a16="http://schemas.microsoft.com/office/drawing/2014/main" id="{5059B45C-0651-0A2E-92CC-369FCE50664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a:normAutofit/>
          </a:bodyPr>
          <a:lstStyle/>
          <a:p>
            <a:pPr marL="0" indent="0">
              <a:spcBef>
                <a:spcPts val="2500"/>
              </a:spcBef>
              <a:buFont typeface="Arial" panose="020B0604020202020204" pitchFamily="34" charset="0"/>
              <a:buNone/>
            </a:pPr>
            <a:r>
              <a:rPr lang="en-US" b="1"/>
              <a:t>IEC Testing Fundamentals</a:t>
            </a:r>
          </a:p>
          <a:p>
            <a:pPr marL="0" lvl="1" indent="0">
              <a:buFont typeface="Arial" panose="020B0604020202020204" pitchFamily="34" charset="0"/>
              <a:buNone/>
            </a:pPr>
            <a:r>
              <a:t>IEC testing uses fixed stress protocols focusing on product qualification and safety compliance rather than detailed degradation analysis.</a:t>
            </a:r>
            <a:endParaRPr lang="en-US"/>
          </a:p>
          <a:p>
            <a:pPr marL="0" indent="0">
              <a:spcBef>
                <a:spcPts val="2500"/>
              </a:spcBef>
              <a:buFont typeface="Arial" panose="020B0604020202020204" pitchFamily="34" charset="0"/>
              <a:buNone/>
            </a:pPr>
            <a:r>
              <a:rPr lang="en-US" b="1"/>
              <a:t>AI-Enabled Multistress Profiling</a:t>
            </a:r>
          </a:p>
          <a:p>
            <a:pPr marL="0" lvl="1" indent="0">
              <a:buFont typeface="Arial" panose="020B0604020202020204" pitchFamily="34" charset="0"/>
              <a:buNone/>
            </a:pPr>
            <a:r>
              <a:t>AI testing supports simultaneous multistress profiling, reflecting real-world conditions and providing detailed degradation insights.</a:t>
            </a:r>
            <a:endParaRPr lang="en-US"/>
          </a:p>
          <a:p>
            <a:pPr marL="0" indent="0">
              <a:spcBef>
                <a:spcPts val="2500"/>
              </a:spcBef>
              <a:buFont typeface="Arial" panose="020B0604020202020204" pitchFamily="34" charset="0"/>
              <a:buNone/>
            </a:pPr>
            <a:r>
              <a:rPr lang="en-US" b="1"/>
              <a:t>Early Degradation Detection</a:t>
            </a:r>
          </a:p>
          <a:p>
            <a:pPr marL="0" lvl="1" indent="0">
              <a:buFont typeface="Arial" panose="020B0604020202020204" pitchFamily="34" charset="0"/>
              <a:buNone/>
            </a:pPr>
            <a:r>
              <a:t>AI combined with EL/IR imaging detects early signs like microcracks and solder fatigue before measurable power loss occurs.</a:t>
            </a:r>
            <a:endParaRPr lang="en-US"/>
          </a:p>
          <a:p>
            <a:pPr marL="0" indent="0">
              <a:spcBef>
                <a:spcPts val="2500"/>
              </a:spcBef>
              <a:buFont typeface="Arial" panose="020B0604020202020204" pitchFamily="34" charset="0"/>
              <a:buNone/>
            </a:pPr>
            <a:r>
              <a:rPr lang="en-US" b="1"/>
              <a:t>Efficiency and Predictive Insights</a:t>
            </a:r>
          </a:p>
          <a:p>
            <a:pPr marL="0" lvl="1" indent="0">
              <a:buFont typeface="Arial" panose="020B0604020202020204" pitchFamily="34" charset="0"/>
              <a:buNone/>
            </a:pPr>
            <a:r>
              <a:t>AI reduces test duration by 30–50% and offers continuous predictive outputs instead of simple pass/fail results.</a:t>
            </a:r>
            <a:endParaRPr lang="en-US"/>
          </a:p>
        </p:txBody>
      </p:sp>
    </p:spTree>
    <p:extLst>
      <p:ext uri="{BB962C8B-B14F-4D97-AF65-F5344CB8AC3E}">
        <p14:creationId xmlns:p14="http://schemas.microsoft.com/office/powerpoint/2010/main" val="18857906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FE95C-E182-5A04-80A5-DD6A4F8BC5EA}"/>
              </a:ext>
            </a:extLst>
          </p:cNvPr>
          <p:cNvSpPr>
            <a:spLocks noGrp="1"/>
          </p:cNvSpPr>
          <p:nvPr>
            <p:ph type="title"/>
          </p:nvPr>
        </p:nvSpPr>
        <p:spPr>
          <a:xfrm>
            <a:off x="5210016" y="957435"/>
            <a:ext cx="6400800" cy="885847"/>
          </a:xfrm>
        </p:spPr>
        <p:txBody>
          <a:bodyPr anchor="b">
            <a:normAutofit/>
          </a:bodyPr>
          <a:lstStyle/>
          <a:p>
            <a:r>
              <a:rPr lang="en-US"/>
              <a:t>AI in Accelerated Testing</a:t>
            </a:r>
          </a:p>
        </p:txBody>
      </p:sp>
      <p:pic>
        <p:nvPicPr>
          <p:cNvPr id="8" name="Content Placeholder 7" descr="Stock photo of a young Chinese Asian woman sitting in a dark office and surrounded by computer screens. She is reading data relating to silicon Photovoltaic cell research from a virtual see through screen displaying text &amp; graphs.">
            <a:extLst>
              <a:ext uri="{FF2B5EF4-FFF2-40B4-BE49-F238E27FC236}">
                <a16:creationId xmlns:a16="http://schemas.microsoft.com/office/drawing/2014/main" id="{D26EFD69-585B-4601-A366-751A5F0803C1}"/>
              </a:ext>
            </a:extLst>
          </p:cNvPr>
          <p:cNvPicPr>
            <a:picLocks noGrp="1" noChangeAspect="1"/>
          </p:cNvPicPr>
          <p:nvPr>
            <p:ph type="pic" sz="quarter" idx="15"/>
          </p:nvPr>
        </p:nvPicPr>
        <p:blipFill>
          <a:blip r:embed="rId3"/>
          <a:srcRect l="29433" r="25182" b="-1"/>
          <a:stretch>
            <a:fillRect/>
          </a:stretch>
        </p:blipFill>
        <p:spPr>
          <a:xfrm>
            <a:off x="2" y="10"/>
            <a:ext cx="4698090" cy="6857991"/>
          </a:xfrm>
        </p:spPr>
      </p:pic>
      <p:sp>
        <p:nvSpPr>
          <p:cNvPr id="5" name="Slide Number Placeholder 4">
            <a:extLst>
              <a:ext uri="{FF2B5EF4-FFF2-40B4-BE49-F238E27FC236}">
                <a16:creationId xmlns:a16="http://schemas.microsoft.com/office/drawing/2014/main" id="{3D7F7193-B6C4-B9B3-235C-868C21F6CB05}"/>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7</a:t>
            </a:fld>
            <a:endParaRPr lang="en-US"/>
          </a:p>
        </p:txBody>
      </p:sp>
      <p:sp>
        <p:nvSpPr>
          <p:cNvPr id="7" name="Content Placeholder 6">
            <a:extLst>
              <a:ext uri="{FF2B5EF4-FFF2-40B4-BE49-F238E27FC236}">
                <a16:creationId xmlns:a16="http://schemas.microsoft.com/office/drawing/2014/main" id="{FCEC0DC5-908D-FA28-97CC-C53543D83343}"/>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a:normAutofit/>
          </a:bodyPr>
          <a:lstStyle/>
          <a:p>
            <a:pPr marL="0" indent="0">
              <a:spcBef>
                <a:spcPts val="2500"/>
              </a:spcBef>
              <a:buFont typeface="Arial" panose="020B0604020202020204" pitchFamily="34" charset="0"/>
              <a:buNone/>
            </a:pPr>
            <a:r>
              <a:rPr lang="en-US" b="1"/>
              <a:t>AI-Driven Stress Optimization</a:t>
            </a:r>
          </a:p>
          <a:p>
            <a:pPr marL="0" lvl="1" indent="0">
              <a:buFont typeface="Arial" panose="020B0604020202020204" pitchFamily="34" charset="0"/>
              <a:buNone/>
            </a:pPr>
            <a:r>
              <a:t>AI optimizes environmental and electrical load sequences to accelerate degradation mechanisms efficiently.</a:t>
            </a:r>
            <a:endParaRPr lang="en-US"/>
          </a:p>
          <a:p>
            <a:pPr marL="0" indent="0">
              <a:spcBef>
                <a:spcPts val="2500"/>
              </a:spcBef>
              <a:buFont typeface="Arial" panose="020B0604020202020204" pitchFamily="34" charset="0"/>
              <a:buNone/>
            </a:pPr>
            <a:r>
              <a:rPr lang="en-US" b="1"/>
              <a:t>Lab–Field Mapping with AI</a:t>
            </a:r>
          </a:p>
          <a:p>
            <a:pPr marL="0" lvl="1" indent="0">
              <a:buFont typeface="Arial" panose="020B0604020202020204" pitchFamily="34" charset="0"/>
              <a:buNone/>
            </a:pPr>
            <a:r>
              <a:t>Supervised learning models correlate early lab signatures with long-term field performance for better predictions.</a:t>
            </a:r>
            <a:endParaRPr lang="en-US"/>
          </a:p>
          <a:p>
            <a:pPr marL="0" indent="0">
              <a:spcBef>
                <a:spcPts val="2500"/>
              </a:spcBef>
              <a:buFont typeface="Arial" panose="020B0604020202020204" pitchFamily="34" charset="0"/>
              <a:buNone/>
            </a:pPr>
            <a:r>
              <a:rPr lang="en-US" b="1"/>
              <a:t>Early Failure Detection</a:t>
            </a:r>
          </a:p>
          <a:p>
            <a:pPr marL="0" lvl="1" indent="0">
              <a:buFont typeface="Arial" panose="020B0604020202020204" pitchFamily="34" charset="0"/>
              <a:buNone/>
            </a:pPr>
            <a:r>
              <a:t>AI detects microcracks, delamination, and PID before power loss, enabling earlier design decisions.</a:t>
            </a:r>
            <a:endParaRPr lang="en-US"/>
          </a:p>
          <a:p>
            <a:pPr marL="0" indent="0">
              <a:spcBef>
                <a:spcPts val="2500"/>
              </a:spcBef>
              <a:buFont typeface="Arial" panose="020B0604020202020204" pitchFamily="34" charset="0"/>
              <a:buNone/>
            </a:pPr>
            <a:r>
              <a:rPr lang="en-US" b="1"/>
              <a:t>Closed-Loop R&amp;D Workflow</a:t>
            </a:r>
          </a:p>
          <a:p>
            <a:pPr marL="0" lvl="1" indent="0">
              <a:buFont typeface="Arial" panose="020B0604020202020204" pitchFamily="34" charset="0"/>
              <a:buNone/>
            </a:pPr>
            <a:r>
              <a:t>AI feeds degradation predictions into R&amp;D to rapidly improve module design and testing sequences.</a:t>
            </a:r>
            <a:endParaRPr lang="en-US"/>
          </a:p>
        </p:txBody>
      </p:sp>
    </p:spTree>
    <p:extLst>
      <p:ext uri="{BB962C8B-B14F-4D97-AF65-F5344CB8AC3E}">
        <p14:creationId xmlns:p14="http://schemas.microsoft.com/office/powerpoint/2010/main" val="19866658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CF6FE-65FB-3B6D-8A06-47BB067EE5AA}"/>
              </a:ext>
            </a:extLst>
          </p:cNvPr>
          <p:cNvSpPr>
            <a:spLocks noGrp="1"/>
          </p:cNvSpPr>
          <p:nvPr>
            <p:ph type="title"/>
          </p:nvPr>
        </p:nvSpPr>
        <p:spPr>
          <a:xfrm>
            <a:off x="5210016" y="957435"/>
            <a:ext cx="6400800" cy="885847"/>
          </a:xfrm>
        </p:spPr>
        <p:txBody>
          <a:bodyPr anchor="b">
            <a:normAutofit/>
          </a:bodyPr>
          <a:lstStyle/>
          <a:p>
            <a:r>
              <a:rPr lang="en-US"/>
              <a:t>Power Degradation Prediction</a:t>
            </a:r>
          </a:p>
        </p:txBody>
      </p:sp>
      <p:pic>
        <p:nvPicPr>
          <p:cNvPr id="8" name="Content Placeholder 7" descr="Network with cubes on note pad">
            <a:extLst>
              <a:ext uri="{FF2B5EF4-FFF2-40B4-BE49-F238E27FC236}">
                <a16:creationId xmlns:a16="http://schemas.microsoft.com/office/drawing/2014/main" id="{BB0AECD5-8CDA-46AC-8B5D-1E50C89A63DD}"/>
              </a:ext>
            </a:extLst>
          </p:cNvPr>
          <p:cNvPicPr>
            <a:picLocks noGrp="1" noChangeAspect="1"/>
          </p:cNvPicPr>
          <p:nvPr>
            <p:ph type="pic" sz="quarter" idx="15"/>
          </p:nvPr>
        </p:nvPicPr>
        <p:blipFill>
          <a:blip r:embed="rId3"/>
          <a:srcRect l="27204" r="27068" b="-1"/>
          <a:stretch>
            <a:fillRect/>
          </a:stretch>
        </p:blipFill>
        <p:spPr>
          <a:xfrm>
            <a:off x="2" y="10"/>
            <a:ext cx="4698090" cy="6857991"/>
          </a:xfrm>
        </p:spPr>
      </p:pic>
      <p:sp>
        <p:nvSpPr>
          <p:cNvPr id="5" name="Slide Number Placeholder 4">
            <a:extLst>
              <a:ext uri="{FF2B5EF4-FFF2-40B4-BE49-F238E27FC236}">
                <a16:creationId xmlns:a16="http://schemas.microsoft.com/office/drawing/2014/main" id="{A96E9DA2-A1E6-96B0-5A8D-13CAA237A40B}"/>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8</a:t>
            </a:fld>
            <a:endParaRPr lang="en-US"/>
          </a:p>
        </p:txBody>
      </p:sp>
      <p:sp>
        <p:nvSpPr>
          <p:cNvPr id="7" name="Content Placeholder 6">
            <a:extLst>
              <a:ext uri="{FF2B5EF4-FFF2-40B4-BE49-F238E27FC236}">
                <a16:creationId xmlns:a16="http://schemas.microsoft.com/office/drawing/2014/main" id="{3189B53D-B934-A16A-4C24-AF1D835147B9}"/>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a:normAutofit/>
          </a:bodyPr>
          <a:lstStyle/>
          <a:p>
            <a:pPr marL="0" indent="0">
              <a:spcBef>
                <a:spcPts val="2500"/>
              </a:spcBef>
              <a:buFont typeface="Arial" panose="020B0604020202020204" pitchFamily="34" charset="0"/>
              <a:buNone/>
            </a:pPr>
            <a:r>
              <a:rPr lang="en-US" b="1"/>
              <a:t>Multidomain Input Features</a:t>
            </a:r>
          </a:p>
          <a:p>
            <a:pPr marL="0" lvl="1" indent="0">
              <a:buFont typeface="Arial" panose="020B0604020202020204" pitchFamily="34" charset="0"/>
              <a:buNone/>
            </a:pPr>
            <a:r>
              <a:t>AI models use environmental, electrical, material, and image data to understand degradation in photovoltaic modules.</a:t>
            </a:r>
            <a:endParaRPr lang="en-US"/>
          </a:p>
          <a:p>
            <a:pPr marL="0" indent="0">
              <a:spcBef>
                <a:spcPts val="2500"/>
              </a:spcBef>
              <a:buFont typeface="Arial" panose="020B0604020202020204" pitchFamily="34" charset="0"/>
              <a:buNone/>
            </a:pPr>
            <a:r>
              <a:rPr lang="en-US" b="1"/>
              <a:t>AI and Temporal Modeling</a:t>
            </a:r>
          </a:p>
          <a:p>
            <a:pPr marL="0" lvl="1" indent="0">
              <a:buFont typeface="Arial" panose="020B0604020202020204" pitchFamily="34" charset="0"/>
              <a:buNone/>
            </a:pPr>
            <a:r>
              <a:t>Regression and temporal AI models capture nonlinear degradation patterns and seasonal variations effectively.</a:t>
            </a:r>
            <a:endParaRPr lang="en-US"/>
          </a:p>
          <a:p>
            <a:pPr marL="0" indent="0">
              <a:spcBef>
                <a:spcPts val="2500"/>
              </a:spcBef>
              <a:buFont typeface="Arial" panose="020B0604020202020204" pitchFamily="34" charset="0"/>
              <a:buNone/>
            </a:pPr>
            <a:r>
              <a:rPr lang="en-US" b="1"/>
              <a:t>Physics-Informed Machine Learning</a:t>
            </a:r>
          </a:p>
          <a:p>
            <a:pPr marL="0" lvl="1" indent="0">
              <a:buFont typeface="Arial" panose="020B0604020202020204" pitchFamily="34" charset="0"/>
              <a:buNone/>
            </a:pPr>
            <a:r>
              <a:t>Integrating physics principles like thermal degradation and moisture ingress enhances long-term degradation predictions.</a:t>
            </a:r>
            <a:endParaRPr lang="en-US"/>
          </a:p>
          <a:p>
            <a:pPr marL="0" indent="0">
              <a:spcBef>
                <a:spcPts val="2500"/>
              </a:spcBef>
              <a:buFont typeface="Arial" panose="020B0604020202020204" pitchFamily="34" charset="0"/>
              <a:buNone/>
            </a:pPr>
            <a:r>
              <a:rPr lang="en-US" b="1"/>
              <a:t>Model Interpretability and Outputs</a:t>
            </a:r>
          </a:p>
          <a:p>
            <a:pPr marL="0" lvl="1" indent="0">
              <a:buFont typeface="Arial" panose="020B0604020202020204" pitchFamily="34" charset="0"/>
              <a:buNone/>
            </a:pPr>
            <a:r>
              <a:t>Feature importance maps reveal degradation causes; predicted power loss and lifespan guide maintenance decisions.</a:t>
            </a:r>
            <a:endParaRPr lang="en-US"/>
          </a:p>
        </p:txBody>
      </p:sp>
    </p:spTree>
    <p:extLst>
      <p:ext uri="{BB962C8B-B14F-4D97-AF65-F5344CB8AC3E}">
        <p14:creationId xmlns:p14="http://schemas.microsoft.com/office/powerpoint/2010/main" val="33573123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98A03-8BCC-D632-3811-1EEB43B57690}"/>
              </a:ext>
            </a:extLst>
          </p:cNvPr>
          <p:cNvSpPr>
            <a:spLocks noGrp="1"/>
          </p:cNvSpPr>
          <p:nvPr>
            <p:ph type="title"/>
          </p:nvPr>
        </p:nvSpPr>
        <p:spPr>
          <a:xfrm>
            <a:off x="301752" y="990595"/>
            <a:ext cx="4876650" cy="714550"/>
          </a:xfrm>
        </p:spPr>
        <p:txBody>
          <a:bodyPr anchor="b">
            <a:normAutofit/>
          </a:bodyPr>
          <a:lstStyle/>
          <a:p>
            <a:r>
              <a:rPr lang="en-US"/>
              <a:t>Workflow</a:t>
            </a:r>
          </a:p>
        </p:txBody>
      </p:sp>
      <p:sp>
        <p:nvSpPr>
          <p:cNvPr id="5" name="Slide Number Placeholder 4">
            <a:extLst>
              <a:ext uri="{FF2B5EF4-FFF2-40B4-BE49-F238E27FC236}">
                <a16:creationId xmlns:a16="http://schemas.microsoft.com/office/drawing/2014/main" id="{3B9D6180-0A48-5FF6-5121-A4BAC8A24668}"/>
              </a:ext>
            </a:extLst>
          </p:cNvPr>
          <p:cNvSpPr>
            <a:spLocks noGrp="1"/>
          </p:cNvSpPr>
          <p:nvPr>
            <p:ph type="sldNum" sz="quarter" idx="16"/>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9</a:t>
            </a:fld>
            <a:endParaRPr lang="en-US"/>
          </a:p>
        </p:txBody>
      </p:sp>
      <p:graphicFrame>
        <p:nvGraphicFramePr>
          <p:cNvPr id="8" name="Content Placeholder 7">
            <a:extLst>
              <a:ext uri="{FF2B5EF4-FFF2-40B4-BE49-F238E27FC236}">
                <a16:creationId xmlns:a16="http://schemas.microsoft.com/office/drawing/2014/main" id="{D4819983-B80D-42B4-AF87-8D1EC798E965}"/>
              </a:ext>
            </a:extLst>
          </p:cNvPr>
          <p:cNvGraphicFramePr>
            <a:graphicFrameLocks noGrp="1"/>
          </p:cNvGraphicFramePr>
          <p:nvPr>
            <p:ph sz="quarter" idx="13"/>
            <p:extLst>
              <p:ext uri="{D42A27DB-BD31-4B8C-83A1-F6EECF244321}">
                <p14:modId xmlns:p14="http://schemas.microsoft.com/office/powerpoint/2010/main" val="733664807"/>
              </p:ext>
            </p:extLst>
          </p:nvPr>
        </p:nvGraphicFramePr>
        <p:xfrm>
          <a:off x="1279584" y="1869056"/>
          <a:ext cx="9833891" cy="4773729"/>
        </p:xfrm>
        <a:graphic>
          <a:graphicData uri="http://schemas.openxmlformats.org/drawingml/2006/table">
            <a:tbl>
              <a:tblPr firstRow="1" bandRow="1">
                <a:noFill/>
                <a:tableStyleId>{5C22544A-7EE6-4342-B048-85BDC9FD1C3A}</a:tableStyleId>
              </a:tblPr>
              <a:tblGrid>
                <a:gridCol w="4676519">
                  <a:extLst>
                    <a:ext uri="{9D8B030D-6E8A-4147-A177-3AD203B41FA5}">
                      <a16:colId xmlns:a16="http://schemas.microsoft.com/office/drawing/2014/main" val="1764939143"/>
                    </a:ext>
                  </a:extLst>
                </a:gridCol>
                <a:gridCol w="5157372">
                  <a:extLst>
                    <a:ext uri="{9D8B030D-6E8A-4147-A177-3AD203B41FA5}">
                      <a16:colId xmlns:a16="http://schemas.microsoft.com/office/drawing/2014/main" val="2319896691"/>
                    </a:ext>
                  </a:extLst>
                </a:gridCol>
              </a:tblGrid>
              <a:tr h="901959">
                <a:tc>
                  <a:txBody>
                    <a:bodyPr/>
                    <a:lstStyle/>
                    <a:p>
                      <a:pPr>
                        <a:buNone/>
                      </a:pPr>
                      <a:r>
                        <a:rPr lang="en-US" sz="2000" b="1" cap="all" spc="150" dirty="0">
                          <a:solidFill>
                            <a:schemeClr val="tx1"/>
                          </a:solidFill>
                        </a:rPr>
                        <a:t>Stage</a:t>
                      </a:r>
                    </a:p>
                  </a:txBody>
                  <a:tcPr marL="73671" marR="73671" marT="73671" marB="73671" anchor="ctr">
                    <a:lnL w="12700" cmpd="sng">
                      <a:noFill/>
                    </a:lnL>
                    <a:lnR w="12700" cmpd="sng">
                      <a:noFill/>
                    </a:lnR>
                    <a:lnT w="6350" cap="flat" cmpd="sng" algn="ctr">
                      <a:noFill/>
                      <a:prstDash val="solid"/>
                    </a:lnT>
                    <a:lnB w="19050" cap="flat" cmpd="sng" algn="ctr">
                      <a:solidFill>
                        <a:schemeClr val="accent1"/>
                      </a:solidFill>
                      <a:prstDash val="solid"/>
                    </a:lnB>
                    <a:noFill/>
                  </a:tcPr>
                </a:tc>
                <a:tc>
                  <a:txBody>
                    <a:bodyPr/>
                    <a:lstStyle/>
                    <a:p>
                      <a:pPr>
                        <a:buNone/>
                      </a:pPr>
                      <a:r>
                        <a:rPr lang="en-US" sz="2000" b="1" cap="all" spc="150" dirty="0">
                          <a:solidFill>
                            <a:schemeClr val="tx1"/>
                          </a:solidFill>
                        </a:rPr>
                        <a:t>Description</a:t>
                      </a:r>
                    </a:p>
                  </a:txBody>
                  <a:tcPr marL="73671" marR="73671" marT="73671" marB="73671" anchor="ctr">
                    <a:lnL w="12700" cmpd="sng">
                      <a:noFill/>
                    </a:lnL>
                    <a:lnR w="12700" cmpd="sng">
                      <a:noFill/>
                    </a:lnR>
                    <a:lnT w="6350" cap="flat" cmpd="sng" algn="ctr">
                      <a:noFill/>
                      <a:prstDash val="solid"/>
                    </a:lnT>
                    <a:lnB w="19050" cap="flat" cmpd="sng" algn="ctr">
                      <a:solidFill>
                        <a:schemeClr val="accent1"/>
                      </a:solidFill>
                      <a:prstDash val="solid"/>
                    </a:lnB>
                    <a:noFill/>
                  </a:tcPr>
                </a:tc>
                <a:extLst>
                  <a:ext uri="{0D108BD9-81ED-4DB2-BD59-A6C34878D82A}">
                    <a16:rowId xmlns:a16="http://schemas.microsoft.com/office/drawing/2014/main" val="1485092551"/>
                  </a:ext>
                </a:extLst>
              </a:tr>
              <a:tr h="1137163">
                <a:tc>
                  <a:txBody>
                    <a:bodyPr/>
                    <a:lstStyle/>
                    <a:p>
                      <a:pPr>
                        <a:buNone/>
                      </a:pPr>
                      <a:r>
                        <a:rPr lang="en-US" sz="2000" b="1" cap="none" spc="0" dirty="0">
                          <a:solidFill>
                            <a:schemeClr val="tx1"/>
                          </a:solidFill>
                        </a:rPr>
                        <a:t>C-AST</a:t>
                      </a:r>
                    </a:p>
                  </a:txBody>
                  <a:tcPr marL="73671" marR="73671" marT="73671" marB="73671" anchor="ctr">
                    <a:lnL w="12700" cmpd="sng">
                      <a:noFill/>
                      <a:prstDash val="solid"/>
                    </a:lnL>
                    <a:lnR w="12700" cmpd="sng">
                      <a:noFill/>
                      <a:prstDash val="solid"/>
                    </a:lnR>
                    <a:lnT w="19050" cap="flat" cmpd="sng" algn="ctr">
                      <a:solidFill>
                        <a:schemeClr val="accent1"/>
                      </a:solidFill>
                      <a:prstDash val="solid"/>
                    </a:lnT>
                    <a:lnB w="6350" cap="flat" cmpd="sng" algn="ctr">
                      <a:solidFill>
                        <a:schemeClr val="tx1"/>
                      </a:solidFill>
                      <a:prstDash val="solid"/>
                    </a:lnB>
                    <a:noFill/>
                  </a:tcPr>
                </a:tc>
                <a:tc>
                  <a:txBody>
                    <a:bodyPr/>
                    <a:lstStyle/>
                    <a:p>
                      <a:pPr>
                        <a:buNone/>
                      </a:pPr>
                      <a:r>
                        <a:rPr lang="en-US" sz="2000" cap="none" spc="0" dirty="0">
                          <a:solidFill>
                            <a:schemeClr val="tx1"/>
                          </a:solidFill>
                        </a:rPr>
                        <a:t>Temperature, humidity, UV, and electrical bias combined to accelerate degradation.</a:t>
                      </a:r>
                    </a:p>
                  </a:txBody>
                  <a:tcPr marL="73671" marR="73671" marT="73671" marB="73671" anchor="ctr">
                    <a:lnL w="12700" cmpd="sng">
                      <a:noFill/>
                      <a:prstDash val="solid"/>
                    </a:lnL>
                    <a:lnR w="12700" cmpd="sng">
                      <a:noFill/>
                      <a:prstDash val="solid"/>
                    </a:lnR>
                    <a:lnT w="19050" cap="flat" cmpd="sng" algn="ctr">
                      <a:solidFill>
                        <a:schemeClr val="accent1"/>
                      </a:solidFill>
                      <a:prstDash val="solid"/>
                    </a:lnT>
                    <a:lnB w="6350" cap="flat" cmpd="sng" algn="ctr">
                      <a:solidFill>
                        <a:schemeClr val="tx1"/>
                      </a:solidFill>
                      <a:prstDash val="solid"/>
                    </a:lnB>
                    <a:noFill/>
                  </a:tcPr>
                </a:tc>
                <a:extLst>
                  <a:ext uri="{0D108BD9-81ED-4DB2-BD59-A6C34878D82A}">
                    <a16:rowId xmlns:a16="http://schemas.microsoft.com/office/drawing/2014/main" val="3330377586"/>
                  </a:ext>
                </a:extLst>
              </a:tr>
              <a:tr h="798722">
                <a:tc>
                  <a:txBody>
                    <a:bodyPr/>
                    <a:lstStyle/>
                    <a:p>
                      <a:pPr>
                        <a:buNone/>
                      </a:pPr>
                      <a:r>
                        <a:rPr lang="en-US" sz="2000" b="1" cap="none" spc="0" dirty="0">
                          <a:solidFill>
                            <a:schemeClr val="tx1"/>
                          </a:solidFill>
                        </a:rPr>
                        <a:t>Data Acquisition</a:t>
                      </a:r>
                    </a:p>
                  </a:txBody>
                  <a:tcPr marL="73671" marR="73671" marT="73671" marB="73671"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2000" cap="none" spc="0" dirty="0">
                          <a:solidFill>
                            <a:schemeClr val="tx1"/>
                          </a:solidFill>
                        </a:rPr>
                        <a:t>Collection of IV, EL, IR, and environmental logs for model input.</a:t>
                      </a:r>
                    </a:p>
                  </a:txBody>
                  <a:tcPr marL="73671" marR="73671" marT="73671" marB="73671"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extLst>
                  <a:ext uri="{0D108BD9-81ED-4DB2-BD59-A6C34878D82A}">
                    <a16:rowId xmlns:a16="http://schemas.microsoft.com/office/drawing/2014/main" val="540741248"/>
                  </a:ext>
                </a:extLst>
              </a:tr>
              <a:tr h="1137163">
                <a:tc>
                  <a:txBody>
                    <a:bodyPr/>
                    <a:lstStyle/>
                    <a:p>
                      <a:pPr>
                        <a:buNone/>
                      </a:pPr>
                      <a:r>
                        <a:rPr lang="en-US" sz="2000" b="1" cap="none" spc="0" dirty="0">
                          <a:solidFill>
                            <a:schemeClr val="tx1"/>
                          </a:solidFill>
                        </a:rPr>
                        <a:t>AI Modeling</a:t>
                      </a:r>
                    </a:p>
                  </a:txBody>
                  <a:tcPr marL="73671" marR="73671" marT="73671" marB="73671"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2000" cap="none" spc="0" dirty="0">
                          <a:solidFill>
                            <a:schemeClr val="tx1"/>
                          </a:solidFill>
                        </a:rPr>
                        <a:t>Regression, classification, and time-series analysis for predictive reliability.</a:t>
                      </a:r>
                    </a:p>
                  </a:txBody>
                  <a:tcPr marL="73671" marR="73671" marT="73671" marB="73671"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extLst>
                  <a:ext uri="{0D108BD9-81ED-4DB2-BD59-A6C34878D82A}">
                    <a16:rowId xmlns:a16="http://schemas.microsoft.com/office/drawing/2014/main" val="1504863425"/>
                  </a:ext>
                </a:extLst>
              </a:tr>
              <a:tr h="798722">
                <a:tc>
                  <a:txBody>
                    <a:bodyPr/>
                    <a:lstStyle/>
                    <a:p>
                      <a:pPr>
                        <a:buNone/>
                      </a:pPr>
                      <a:r>
                        <a:rPr lang="en-US" sz="2000" b="1" cap="none" spc="0" dirty="0">
                          <a:solidFill>
                            <a:schemeClr val="tx1"/>
                          </a:solidFill>
                        </a:rPr>
                        <a:t>Design Feedback</a:t>
                      </a:r>
                    </a:p>
                  </a:txBody>
                  <a:tcPr marL="73671" marR="73671" marT="73671" marB="73671" anchor="ctr">
                    <a:lnL w="12700" cmpd="sng">
                      <a:noFill/>
                      <a:prstDash val="solid"/>
                    </a:lnL>
                    <a:lnR w="12700" cmpd="sng">
                      <a:noFill/>
                      <a:prstDash val="solid"/>
                    </a:lnR>
                    <a:lnT w="6350" cap="flat" cmpd="sng" algn="ctr">
                      <a:solidFill>
                        <a:schemeClr val="tx1"/>
                      </a:solidFill>
                      <a:prstDash val="solid"/>
                    </a:lnT>
                    <a:lnB w="19050" cap="flat" cmpd="sng" algn="ctr">
                      <a:solidFill>
                        <a:schemeClr val="accent1"/>
                      </a:solidFill>
                      <a:prstDash val="solid"/>
                    </a:lnB>
                    <a:noFill/>
                  </a:tcPr>
                </a:tc>
                <a:tc>
                  <a:txBody>
                    <a:bodyPr/>
                    <a:lstStyle/>
                    <a:p>
                      <a:pPr>
                        <a:buNone/>
                      </a:pPr>
                      <a:r>
                        <a:rPr lang="en-US" sz="2000" b="0" cap="none" spc="0" dirty="0">
                          <a:solidFill>
                            <a:schemeClr val="tx1"/>
                          </a:solidFill>
                        </a:rPr>
                        <a:t>Insights used to refine materials, architecture, and testing protocols.</a:t>
                      </a:r>
                    </a:p>
                  </a:txBody>
                  <a:tcPr marL="73671" marR="73671" marT="73671" marB="73671" anchor="ctr">
                    <a:lnL w="12700" cmpd="sng">
                      <a:noFill/>
                      <a:prstDash val="solid"/>
                    </a:lnL>
                    <a:lnR w="12700" cmpd="sng">
                      <a:noFill/>
                      <a:prstDash val="solid"/>
                    </a:lnR>
                    <a:lnT w="6350" cap="flat" cmpd="sng" algn="ctr">
                      <a:solidFill>
                        <a:schemeClr val="tx1"/>
                      </a:solidFill>
                      <a:prstDash val="solid"/>
                    </a:lnT>
                    <a:lnB w="19050" cap="flat" cmpd="sng" algn="ctr">
                      <a:solidFill>
                        <a:schemeClr val="accent1"/>
                      </a:solidFill>
                      <a:prstDash val="solid"/>
                    </a:lnB>
                    <a:noFill/>
                  </a:tcPr>
                </a:tc>
                <a:extLst>
                  <a:ext uri="{0D108BD9-81ED-4DB2-BD59-A6C34878D82A}">
                    <a16:rowId xmlns:a16="http://schemas.microsoft.com/office/drawing/2014/main" val="1357528932"/>
                  </a:ext>
                </a:extLst>
              </a:tr>
            </a:tbl>
          </a:graphicData>
        </a:graphic>
      </p:graphicFrame>
    </p:spTree>
    <p:extLst>
      <p:ext uri="{BB962C8B-B14F-4D97-AF65-F5344CB8AC3E}">
        <p14:creationId xmlns:p14="http://schemas.microsoft.com/office/powerpoint/2010/main" val="140643510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49823-44AE-126F-B4FB-592CA6D45AF1}"/>
              </a:ext>
            </a:extLst>
          </p:cNvPr>
          <p:cNvSpPr>
            <a:spLocks noGrp="1"/>
          </p:cNvSpPr>
          <p:nvPr>
            <p:ph type="title"/>
          </p:nvPr>
        </p:nvSpPr>
        <p:spPr>
          <a:xfrm>
            <a:off x="6146341" y="1005840"/>
            <a:ext cx="5098676" cy="885847"/>
          </a:xfrm>
        </p:spPr>
        <p:txBody>
          <a:bodyPr anchor="b">
            <a:normAutofit/>
          </a:bodyPr>
          <a:lstStyle/>
          <a:p>
            <a:r>
              <a:rPr lang="en-US"/>
              <a:t>ESG Impact</a:t>
            </a:r>
          </a:p>
        </p:txBody>
      </p:sp>
      <p:pic>
        <p:nvPicPr>
          <p:cNvPr id="8" name="Content Placeholder 7" descr="Climate Risk Disclosure Reporting. Environment, Social and Governance (ESG)">
            <a:extLst>
              <a:ext uri="{FF2B5EF4-FFF2-40B4-BE49-F238E27FC236}">
                <a16:creationId xmlns:a16="http://schemas.microsoft.com/office/drawing/2014/main" id="{8E24B095-EA73-452B-BD13-F76B7C3470C4}"/>
              </a:ext>
            </a:extLst>
          </p:cNvPr>
          <p:cNvPicPr>
            <a:picLocks noGrp="1" noChangeAspect="1"/>
          </p:cNvPicPr>
          <p:nvPr>
            <p:ph type="pic" sz="quarter" idx="15"/>
          </p:nvPr>
        </p:nvPicPr>
        <p:blipFill>
          <a:blip r:embed="rId3"/>
          <a:srcRect t="25361" r="2" b="2"/>
          <a:stretch>
            <a:fillRect/>
          </a:stretch>
        </p:blipFill>
        <p:spPr>
          <a:xfrm>
            <a:off x="1" y="10"/>
            <a:ext cx="5627801" cy="6857991"/>
          </a:xfrm>
        </p:spPr>
      </p:pic>
      <p:sp>
        <p:nvSpPr>
          <p:cNvPr id="5" name="Slide Number Placeholder 4">
            <a:extLst>
              <a:ext uri="{FF2B5EF4-FFF2-40B4-BE49-F238E27FC236}">
                <a16:creationId xmlns:a16="http://schemas.microsoft.com/office/drawing/2014/main" id="{34AEA7A0-995C-755C-8D13-054C4113C6D0}"/>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10</a:t>
            </a:fld>
            <a:endParaRPr lang="en-US"/>
          </a:p>
        </p:txBody>
      </p:sp>
      <p:sp>
        <p:nvSpPr>
          <p:cNvPr id="7" name="Content Placeholder 6">
            <a:extLst>
              <a:ext uri="{FF2B5EF4-FFF2-40B4-BE49-F238E27FC236}">
                <a16:creationId xmlns:a16="http://schemas.microsoft.com/office/drawing/2014/main" id="{83D2D734-98FC-FEBC-2DBA-C739E08D896A}"/>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55767" y="2047285"/>
            <a:ext cx="5098675" cy="4048715"/>
          </a:xfrm>
        </p:spPr>
        <p:txBody>
          <a:bodyPr>
            <a:normAutofit/>
          </a:bodyPr>
          <a:lstStyle/>
          <a:p>
            <a:pPr marL="0" indent="0">
              <a:spcBef>
                <a:spcPts val="2500"/>
              </a:spcBef>
              <a:buFont typeface="Arial" panose="020B0604020202020204" pitchFamily="34" charset="0"/>
              <a:buNone/>
            </a:pPr>
            <a:r>
              <a:rPr lang="en-US" b="1"/>
              <a:t>Environmental Benefits</a:t>
            </a:r>
          </a:p>
          <a:p>
            <a:pPr marL="0" lvl="1" indent="0">
              <a:buFont typeface="Arial" panose="020B0604020202020204" pitchFamily="34" charset="0"/>
              <a:buNone/>
            </a:pPr>
            <a:r>
              <a:t>AI reduces energy use and material waste through targeted testing and accurate lifetime predictions, enhancing sustainability.</a:t>
            </a:r>
            <a:endParaRPr lang="en-US"/>
          </a:p>
          <a:p>
            <a:pPr marL="0" indent="0">
              <a:spcBef>
                <a:spcPts val="2500"/>
              </a:spcBef>
              <a:buFont typeface="Arial" panose="020B0604020202020204" pitchFamily="34" charset="0"/>
              <a:buNone/>
            </a:pPr>
            <a:r>
              <a:rPr lang="en-US" b="1"/>
              <a:t>Social Advantages</a:t>
            </a:r>
          </a:p>
          <a:p>
            <a:pPr marL="0" lvl="1" indent="0">
              <a:buFont typeface="Arial" panose="020B0604020202020204" pitchFamily="34" charset="0"/>
              <a:buNone/>
            </a:pPr>
            <a:r>
              <a:t>Improved reliability decreases safety risks and promotes workforce growth by creating data-driven engineering roles.</a:t>
            </a:r>
            <a:endParaRPr lang="en-US"/>
          </a:p>
          <a:p>
            <a:pPr marL="0" indent="0">
              <a:spcBef>
                <a:spcPts val="2500"/>
              </a:spcBef>
              <a:buFont typeface="Arial" panose="020B0604020202020204" pitchFamily="34" charset="0"/>
              <a:buNone/>
            </a:pPr>
            <a:r>
              <a:rPr lang="en-US" b="1"/>
              <a:t>Governance Enhancements</a:t>
            </a:r>
          </a:p>
          <a:p>
            <a:pPr marL="0" lvl="1" indent="0">
              <a:buFont typeface="Arial" panose="020B0604020202020204" pitchFamily="34" charset="0"/>
              <a:buNone/>
            </a:pPr>
            <a:r>
              <a:t>AI improves traceability and transparency, supporting audits, warranty checks, and benchmarking for best reliability practices.</a:t>
            </a:r>
            <a:endParaRPr lang="en-US"/>
          </a:p>
        </p:txBody>
      </p:sp>
    </p:spTree>
    <p:extLst>
      <p:ext uri="{BB962C8B-B14F-4D97-AF65-F5344CB8AC3E}">
        <p14:creationId xmlns:p14="http://schemas.microsoft.com/office/powerpoint/2010/main" val="9803917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94246-D102-8CD9-8A56-1D9FFD09D176}"/>
              </a:ext>
            </a:extLst>
          </p:cNvPr>
          <p:cNvSpPr>
            <a:spLocks noGrp="1"/>
          </p:cNvSpPr>
          <p:nvPr>
            <p:ph type="title"/>
          </p:nvPr>
        </p:nvSpPr>
        <p:spPr>
          <a:xfrm>
            <a:off x="5210016" y="957435"/>
            <a:ext cx="6400800" cy="885847"/>
          </a:xfrm>
        </p:spPr>
        <p:txBody>
          <a:bodyPr anchor="b">
            <a:normAutofit/>
          </a:bodyPr>
          <a:lstStyle/>
          <a:p>
            <a:r>
              <a:rPr lang="en-US"/>
              <a:t>Conclusion</a:t>
            </a:r>
          </a:p>
        </p:txBody>
      </p:sp>
      <p:pic>
        <p:nvPicPr>
          <p:cNvPr id="8" name="Content Placeholder 7" descr="We synthesized image images of AI of the near future and the Internet based on photographs.">
            <a:extLst>
              <a:ext uri="{FF2B5EF4-FFF2-40B4-BE49-F238E27FC236}">
                <a16:creationId xmlns:a16="http://schemas.microsoft.com/office/drawing/2014/main" id="{173F6B8C-EDB6-434B-BAF1-837CA4D57F8C}"/>
              </a:ext>
            </a:extLst>
          </p:cNvPr>
          <p:cNvPicPr>
            <a:picLocks noGrp="1" noChangeAspect="1"/>
          </p:cNvPicPr>
          <p:nvPr>
            <p:ph type="pic" sz="quarter" idx="15"/>
          </p:nvPr>
        </p:nvPicPr>
        <p:blipFill>
          <a:blip r:embed="rId3"/>
          <a:srcRect l="37029" r="17243" b="-1"/>
          <a:stretch>
            <a:fillRect/>
          </a:stretch>
        </p:blipFill>
        <p:spPr>
          <a:xfrm>
            <a:off x="2" y="10"/>
            <a:ext cx="4698090" cy="6857991"/>
          </a:xfrm>
        </p:spPr>
      </p:pic>
      <p:sp>
        <p:nvSpPr>
          <p:cNvPr id="5" name="Slide Number Placeholder 4">
            <a:extLst>
              <a:ext uri="{FF2B5EF4-FFF2-40B4-BE49-F238E27FC236}">
                <a16:creationId xmlns:a16="http://schemas.microsoft.com/office/drawing/2014/main" id="{A7B91F0C-6D05-5DD7-453B-9AC01E1D3BD9}"/>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11</a:t>
            </a:fld>
            <a:endParaRPr lang="en-US"/>
          </a:p>
        </p:txBody>
      </p:sp>
      <p:sp>
        <p:nvSpPr>
          <p:cNvPr id="7" name="Content Placeholder 6">
            <a:extLst>
              <a:ext uri="{FF2B5EF4-FFF2-40B4-BE49-F238E27FC236}">
                <a16:creationId xmlns:a16="http://schemas.microsoft.com/office/drawing/2014/main" id="{354387B0-9BBF-C041-0077-D6437880776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a:normAutofit/>
          </a:bodyPr>
          <a:lstStyle/>
          <a:p>
            <a:pPr marL="0" indent="0">
              <a:spcBef>
                <a:spcPts val="2500"/>
              </a:spcBef>
              <a:buFont typeface="Arial" panose="020B0604020202020204" pitchFamily="34" charset="0"/>
              <a:buNone/>
            </a:pPr>
            <a:r>
              <a:rPr lang="en-US" b="1"/>
              <a:t>AI Enhances Reliability Testing</a:t>
            </a:r>
          </a:p>
          <a:p>
            <a:pPr marL="0" lvl="1" indent="0">
              <a:buFont typeface="Arial" panose="020B0604020202020204" pitchFamily="34" charset="0"/>
              <a:buNone/>
            </a:pPr>
            <a:r>
              <a:t>AI augments traditional IEC testing by adding predictive, mechanism-aware analysis capabilities for better insights.</a:t>
            </a:r>
            <a:endParaRPr lang="en-US"/>
          </a:p>
          <a:p>
            <a:pPr marL="0" indent="0">
              <a:spcBef>
                <a:spcPts val="2500"/>
              </a:spcBef>
              <a:buFont typeface="Arial" panose="020B0604020202020204" pitchFamily="34" charset="0"/>
              <a:buNone/>
            </a:pPr>
            <a:r>
              <a:rPr lang="en-US" b="1"/>
              <a:t>Multimodal Data Integration</a:t>
            </a:r>
          </a:p>
          <a:p>
            <a:pPr marL="0" lvl="1" indent="0">
              <a:buFont typeface="Arial" panose="020B0604020202020204" pitchFamily="34" charset="0"/>
              <a:buNone/>
            </a:pPr>
            <a:r>
              <a:t>AI integrates lab accelerated testing with real-world field data to detect failures earlier and forecast performance.</a:t>
            </a:r>
            <a:endParaRPr lang="en-US"/>
          </a:p>
          <a:p>
            <a:pPr marL="0" indent="0">
              <a:spcBef>
                <a:spcPts val="2500"/>
              </a:spcBef>
              <a:buFont typeface="Arial" panose="020B0604020202020204" pitchFamily="34" charset="0"/>
              <a:buNone/>
            </a:pPr>
            <a:r>
              <a:rPr lang="en-US" b="1"/>
              <a:t>Implementation Strategies</a:t>
            </a:r>
          </a:p>
          <a:p>
            <a:pPr marL="0" lvl="1" indent="0">
              <a:buFont typeface="Arial" panose="020B0604020202020204" pitchFamily="34" charset="0"/>
              <a:buNone/>
            </a:pPr>
            <a:r>
              <a:t>Key steps include instrumenting tests, using physics-constrained ML models, and governing datasets for robustness.</a:t>
            </a:r>
            <a:endParaRPr lang="en-US"/>
          </a:p>
          <a:p>
            <a:pPr marL="0" indent="0">
              <a:spcBef>
                <a:spcPts val="2500"/>
              </a:spcBef>
              <a:buFont typeface="Arial" panose="020B0604020202020204" pitchFamily="34" charset="0"/>
              <a:buNone/>
            </a:pPr>
            <a:r>
              <a:rPr lang="en-US" b="1"/>
              <a:t>Benefits for Solar Industry</a:t>
            </a:r>
          </a:p>
          <a:p>
            <a:pPr marL="0" lvl="1" indent="0">
              <a:buFont typeface="Arial" panose="020B0604020202020204" pitchFamily="34" charset="0"/>
              <a:buNone/>
            </a:pPr>
            <a:r>
              <a:t>Adopting AI improves solar module durability, warranty strength, ESG scores, and renewable energy bankability.</a:t>
            </a:r>
            <a:endParaRPr lang="en-US"/>
          </a:p>
        </p:txBody>
      </p:sp>
    </p:spTree>
    <p:extLst>
      <p:ext uri="{BB962C8B-B14F-4D97-AF65-F5344CB8AC3E}">
        <p14:creationId xmlns:p14="http://schemas.microsoft.com/office/powerpoint/2010/main" val="156403722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Dark gradient">
  <a:themeElements>
    <a:clrScheme name="dark gradient">
      <a:dk1>
        <a:sysClr val="windowText" lastClr="000000"/>
      </a:dk1>
      <a:lt1>
        <a:sysClr val="window" lastClr="FFFFFF"/>
      </a:lt1>
      <a:dk2>
        <a:srgbClr val="0B0C12"/>
      </a:dk2>
      <a:lt2>
        <a:srgbClr val="ECF0FB"/>
      </a:lt2>
      <a:accent1>
        <a:srgbClr val="4970FF"/>
      </a:accent1>
      <a:accent2>
        <a:srgbClr val="712ED5"/>
      </a:accent2>
      <a:accent3>
        <a:srgbClr val="00C4B6"/>
      </a:accent3>
      <a:accent4>
        <a:srgbClr val="3633D1"/>
      </a:accent4>
      <a:accent5>
        <a:srgbClr val="4AB1FE"/>
      </a:accent5>
      <a:accent6>
        <a:srgbClr val="9E2FD5"/>
      </a:accent6>
      <a:hlink>
        <a:srgbClr val="4970FF"/>
      </a:hlink>
      <a:folHlink>
        <a:srgbClr val="8E24FF"/>
      </a:folHlink>
    </a:clrScheme>
    <a:fontScheme name="Custom 53">
      <a:majorFont>
        <a:latin typeface="Arial Nova Light"/>
        <a:ea typeface=""/>
        <a:cs typeface=""/>
      </a:majorFont>
      <a:minorFont>
        <a:latin typeface="Arial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rk Gradient_wac_EF_v6" id="{47884C33-930F-4983-8A90-805F27C1336E}" vid="{C24D1BEE-D710-440D-8162-B32A89E9C6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2269</Words>
  <Application>Microsoft Office PowerPoint</Application>
  <PresentationFormat>Widescreen</PresentationFormat>
  <Paragraphs>117</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Arial</vt:lpstr>
      <vt:lpstr>Arial Nova Light</vt:lpstr>
      <vt:lpstr>Calibri</vt:lpstr>
      <vt:lpstr>Neue Haas Grotesk Text Pro</vt:lpstr>
      <vt:lpstr>Dark gradient</vt:lpstr>
      <vt:lpstr>Artificial Intelligence as a Research Tool in Solar Module Reliability Analysis</vt:lpstr>
      <vt:lpstr>Artificial Intelligence as a Research Tool in Solar Module Reliability Analysis</vt:lpstr>
      <vt:lpstr>Title Slide</vt:lpstr>
      <vt:lpstr>Introduction</vt:lpstr>
      <vt:lpstr>Background &amp; Related Work</vt:lpstr>
      <vt:lpstr>IEC vs AI Testing</vt:lpstr>
      <vt:lpstr>AI in Accelerated Testing</vt:lpstr>
      <vt:lpstr>Power Degradation Prediction</vt:lpstr>
      <vt:lpstr>Workflow</vt:lpstr>
      <vt:lpstr>ESG Impact</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Rahul Kumar</cp:lastModifiedBy>
  <cp:revision>13</cp:revision>
  <dcterms:modified xsi:type="dcterms:W3CDTF">2026-02-13T07:46:46Z</dcterms:modified>
</cp:coreProperties>
</file>