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33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6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805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690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350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860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517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63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745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234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32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970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906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654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4746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354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8D28AF9-DF13-4C31-A064-D3A809ADFFA1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F519851-9393-4A9D-A252-67E2F9AD7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3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927D1-D8C8-BFC1-227E-C9E0B3D5E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7425" y="2352952"/>
            <a:ext cx="8825658" cy="1329267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SODUNG AND ITS EVIDENTIAL VALUE BEFORE THE JUDICIARY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6A1115-22B0-82C9-98AB-2F750C540D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8764" y="3981157"/>
            <a:ext cx="3859236" cy="2180492"/>
          </a:xfrm>
        </p:spPr>
        <p:txBody>
          <a:bodyPr>
            <a:normAutofit fontScale="40000" lnSpcReduction="20000"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Bikash </a:t>
            </a:r>
            <a:r>
              <a:rPr lang="en-US" sz="3000" b="1" cap="none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Godak</a:t>
            </a:r>
            <a:endParaRPr lang="en-US" sz="3000" cap="none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Scholar,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Department Of Law,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Himalayan University, Itanagar, Arunachal Pradesh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 Pankaj Choudhury (Supervisor) </a:t>
            </a:r>
            <a:endParaRPr lang="en-US" sz="3000" cap="none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Assistant Professor,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Department Of Law,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cap="non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Himalayan University, Itanagar, Arunachal Pradesh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75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B23A6-F8E0-78D6-F9FC-C7F300C78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D2137-E39B-C3F1-7154-AF8B90112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490" y="2603499"/>
            <a:ext cx="11549576" cy="400831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Sodung, an ancient dispute resolution method of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tribe, remains a significant aspect of their traditional justice system. Historically, sodung was a prevalent practice for resolving unresolved disputes ("les-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pendite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") before local authorities.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such cases, with the consent of all parties involved, the matter is referred for sodung. The process involves a priest performing a ritual that may include various forms of sodung, such as hot water or hot iron tests. 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ritual, which involves chanting hymns over 1-2 days, culminates in the accused undergoing a test—such as placing their hand in hot water. If the hand is burned, the accused is presumed guilty; if not, they are granted exemption from criminal liability.</a:t>
            </a:r>
          </a:p>
          <a:p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190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3BFD-11CE-1A4A-012C-E5CD1883C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OF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A3584-D6BB-E266-1BD9-B12FA50184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2" y="2603500"/>
            <a:ext cx="11887200" cy="398018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Dangen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This scholar has analyzed the logical framework of local self-government in Arunachal Pradesh, particularly through the lens of independent councils and the Panchayati Raj system.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Prof. Christoph Von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Furer-Haimendorf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Known for his ethnographic notes on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Subansiri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area, Prof.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Furer-Haimendorf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provides detailed observations of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tribe’s customs and governance practices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 N. Lego: In "Modern History of Arunachal Pradesh (1825-2006)," Dr. Lego covers the historical development of Arunachal Pradesh, including the evolution of its legal and administrative systems.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M.L. Bose: In his work, "History of Arunachal Pradesh," M.L. Bose provides a comprehensive overview of the region’s history, including the role and transformation of traditional practices like sodung within the broader context of Arunachal Pradesh's governance.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787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F163F-8B69-F68A-2D74-FA7F591FE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GAP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41BBC-8D6A-BBB5-13F2-1FC62271F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While existing literature provides only a conceptual understanding of sodung with minimal information, there is a notable lack of comprehensive studies offering valuable insights into the practice.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Furthermore, there is a need for research to systematically gather information to determine the legal status of sodung within competent authorities and judicial institutions in the governmental framework.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419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FC416-6A7C-9C26-4371-FA7E1D0C9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SIGNIFICANCE OF THE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DF321-1FA9-1B4E-F3F5-3E37F4DAB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8" y="2321169"/>
            <a:ext cx="11760590" cy="369863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This study aims to identify research gaps by providing a comprehensive analysis of sodung practices among the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Nyishi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tribe of Arunachal Pradesh. By examining sodung from "stem to stern," the research seeks to offer a holistic understanding of this traditional practice.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Additionally, it explores the sentiments of the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Nyishi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people towards sodung, addressing the contrast between cultural attachment and potential blind faith that may lack scientific validity.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The study will also assess the legal status of sodung, evaluating its acceptance and integration within formal legal frameworks and judicial institutions.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This approach will help bridge the gap between traditional practices and modern legal standards, providing insights into how sodung can be understood and potentially harmonized within contemporary governance structures.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975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3818E-D52F-E760-1539-EAD37C900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OF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C3D06-D062-C34E-4701-4740E8B67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2603500"/>
            <a:ext cx="10958732" cy="3416300"/>
          </a:xfrm>
        </p:spPr>
        <p:txBody>
          <a:bodyPr/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identify the legal validity of coding in the court of law or any governmental institution which is empowered to hear and adjudicated any disputes irrespective of both civil and criminal.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examine the role and significance of sodung in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tribe of Arunachal Pradesh in administering justice within their local authority.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evaluate the role of priest and governmental authority in due course of performing sodung.</a:t>
            </a:r>
          </a:p>
        </p:txBody>
      </p:sp>
    </p:spTree>
    <p:extLst>
      <p:ext uri="{BB962C8B-B14F-4D97-AF65-F5344CB8AC3E}">
        <p14:creationId xmlns:p14="http://schemas.microsoft.com/office/powerpoint/2010/main" val="2940468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4E95-78AB-160E-04FE-DBDEC4964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OF THE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E8E43-D6D9-4409-3DB6-80BA5AB00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2603500"/>
            <a:ext cx="11071274" cy="3416300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Blind faith, which is inherently problematic, should be banned, even if such practices are carried out in the name of tradition and custom.</a:t>
            </a:r>
          </a:p>
          <a:p>
            <a:pPr marL="342900" marR="0" lvl="0" indent="-34290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Patronage from governmental institutions and influential members of the tribe contributes to the continued practice of sodung.</a:t>
            </a:r>
          </a:p>
          <a:p>
            <a:pPr marL="342900" marR="0" lvl="0" indent="-34290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practices of sodung cannot be considered scientifically valid.</a:t>
            </a:r>
          </a:p>
          <a:p>
            <a:pPr marL="342900" marR="0" lvl="0" indent="-34290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Sodung, if it aligns with legal standards, should be legalized in a manner that respects the traditions and culture of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tribe.</a:t>
            </a:r>
          </a:p>
        </p:txBody>
      </p:sp>
    </p:spTree>
    <p:extLst>
      <p:ext uri="{BB962C8B-B14F-4D97-AF65-F5344CB8AC3E}">
        <p14:creationId xmlns:p14="http://schemas.microsoft.com/office/powerpoint/2010/main" val="2576711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9C0A2-6ACB-BC68-90E3-187DE17EB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METHODOLOGY OF THE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50E7F-263A-B7A2-FE4E-B05E65580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2" y="2278966"/>
            <a:ext cx="11437034" cy="4417256"/>
          </a:xfrm>
        </p:spPr>
        <p:txBody>
          <a:bodyPr>
            <a:norm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Method</a:t>
            </a: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study employs a mixed-method approach, combining quantitative surveys with qualitative interviews to gather comprehensive data on the role and significance of sodung in both local institutions and the judiciary in the current scenario.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Population</a:t>
            </a: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The population for this study includes judicial magistrate, executive magistrate, local authority like PI HGB/GB,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Intelectual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public and the public, Panchayat members, eminent personality in the field of education who are well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acquinted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with the justice delivery system and sodung practices.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Sample</a:t>
            </a: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systematic sample of over 200 individuals from various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-dominated areas, both urban and rural, will be selected for the study.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Statistical Technique Used For Data Analysis</a:t>
            </a: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Quantitative data will be analyses using description statistics, correlation analysis, and regression analysis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Mangal" panose="02040503050203030202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547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050B2-146B-1C4B-4A15-92B167886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1066147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AND INTERPRETATION OF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56E3A-3D23-68B8-BB60-B7167C1CF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the analysis of Objective 1, it was also found that a trust barrier exists.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the analysis of Objective 2, it was also found that a patronize barrier exist.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the analysis of Objective 3, it was also found that a scientifically inconsistency exists.</a:t>
            </a:r>
          </a:p>
        </p:txBody>
      </p:sp>
    </p:spTree>
    <p:extLst>
      <p:ext uri="{BB962C8B-B14F-4D97-AF65-F5344CB8AC3E}">
        <p14:creationId xmlns:p14="http://schemas.microsoft.com/office/powerpoint/2010/main" val="4215041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B3584-FD4D-E924-34F8-EFDD3008E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FINDING OF THE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A15C5-676C-7795-1DD7-F1B1BE9AE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84" y="2603500"/>
            <a:ext cx="11619914" cy="390984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Trust Barriers Impacting Justice Delivery: The analysis reveals a significant trust barrier affecting the justice delivery system in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tribe. The blind faith in traditional practices like sodung has persisted despite the introduction of formal judicial systems in the mid-19th century.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Patronage and Continuation of Sodung: Governmental patronage has played a crucial role in the continuation of sodung. Despite its lack of legal validity, executive magistrates and government representatives, including Public Interpreters (PIs) and police personnel, facilitate and supervise sodung proceedings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Scientific Inconsistency of Sodung: The practice of sodung, particularly tests involving hot water or heated iron, is scientifically inconsistent.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756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7822E-4233-C26A-5E48-5DD103F67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526F4-7AE8-F66A-A2FA-7579CCEFC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73" y="2461846"/>
            <a:ext cx="11690253" cy="413472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analysis highlights that while sodung remains a significant cultural practice among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tribe, it faces several challenges in terms of legal validity, scientific credibility, and governmental influence.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continued practice of sodung is heavily influenced by historical trust in traditional methods and the patronage of governmental institutions.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Despite its deep-rooted cultural significance,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sodung's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lack of scientific validity raises concerns about its efficacy and fairness in dispute resolution.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Additionally, the role of governmental authorities in facilitating sodung, along with the respect afforded to its outcomes by influential members of society, underscores a complex interplay between tradition and modern legal standards.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867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3F918-F55A-6339-D432-A76EA6039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OF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79630-2E7D-8FD1-CE3F-F0D74FB39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422" y="2603499"/>
            <a:ext cx="11563643" cy="40223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Promote Legal and Scientific Education: It is essential to enhance awareness and education about the limitations of traditional practices like sodung from a scientific and legal perspective.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Integrate Traditional and Modern Practices: Efforts should be made to integrate traditional dispute resolution methods with formal legal systems in a way that respects cultural heritage while ensuring fairness and scientific validity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Regulate Governmental Involvement: The role of governmental authorities in facilitating sodung should be reassessed to ensure that their involvement does not perpetuate practices lacking legal validity.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Support Cultural and Legal Research: Encourage further research into the cultural significance of sodung and its impact on the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community.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36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55EBB-E2C0-4BAD-6DCA-0BADC2BA1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9BE9B-9DE8-2E51-86A0-4F8D7E8B8B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Assam Frontier (Administration of Justice) Regulation Act, 1945, Act No. VI of 1945. </a:t>
            </a:r>
          </a:p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Bose, M. L. (n.d.).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History of Arunachal Pradesh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Dangen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B. (n.d.).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light of independent councils and Panchayati Raj in Arunachal Pradesh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Furer-Haimendorf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C. von. (n.d.).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Ethnographic notes on the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Subansiri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area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Lego, N. (2006).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Modern history of Arunachal Pradesh (1825-2006)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540385" marR="0" indent="-54038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Smith, J. (2023).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Sodung and its evidential value before the judiciary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Academic Press</a:t>
            </a:r>
          </a:p>
        </p:txBody>
      </p:sp>
    </p:spTree>
    <p:extLst>
      <p:ext uri="{BB962C8B-B14F-4D97-AF65-F5344CB8AC3E}">
        <p14:creationId xmlns:p14="http://schemas.microsoft.com/office/powerpoint/2010/main" val="3417370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4B91D-C23C-1327-6A81-DD0738DDC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3938814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</TotalTime>
  <Words>1343</Words>
  <Application>Microsoft Office PowerPoint</Application>
  <PresentationFormat>Widescreen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Ion Boardroom</vt:lpstr>
      <vt:lpstr>SODUNG AND ITS EVIDENTIAL VALUE BEFORE THE JUDICIARY </vt:lpstr>
      <vt:lpstr>INTRODUCTION</vt:lpstr>
      <vt:lpstr>REVIEW OF LITERATURE</vt:lpstr>
      <vt:lpstr>RESEARCH GAP</vt:lpstr>
      <vt:lpstr>SIGNIFICANCE OF THE STUDY</vt:lpstr>
      <vt:lpstr>OBJECTIVE OF STUDY</vt:lpstr>
      <vt:lpstr>HYPOTHESIS OF THE STUDY </vt:lpstr>
      <vt:lpstr>METHODOLOGY OF THE STUDY</vt:lpstr>
      <vt:lpstr>ANALYSIS AND INTERPRETATION OF DATA</vt:lpstr>
      <vt:lpstr>FINDING OF THE STUDY</vt:lpstr>
      <vt:lpstr>CONCLUSION</vt:lpstr>
      <vt:lpstr>RECOMMENDATION OF STUDY</vt:lpstr>
      <vt:lpstr>REFERENCES</vt:lpstr>
      <vt:lpstr>THANK YOU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3</cp:revision>
  <dcterms:created xsi:type="dcterms:W3CDTF">2024-08-29T07:58:26Z</dcterms:created>
  <dcterms:modified xsi:type="dcterms:W3CDTF">2024-08-29T08:16:02Z</dcterms:modified>
</cp:coreProperties>
</file>