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RAVINA PISAL" userId="7d2071ddd62ec292" providerId="LiveId" clId="{F098DF74-7E6E-4FBA-B4BB-C76E900AFC2B}"/>
    <pc:docChg chg="undo custSel addSld modSld">
      <pc:chgData name="DRAVINA PISAL" userId="7d2071ddd62ec292" providerId="LiveId" clId="{F098DF74-7E6E-4FBA-B4BB-C76E900AFC2B}" dt="2025-01-17T11:28:53.106" v="154" actId="113"/>
      <pc:docMkLst>
        <pc:docMk/>
      </pc:docMkLst>
      <pc:sldChg chg="addSp modSp mod">
        <pc:chgData name="DRAVINA PISAL" userId="7d2071ddd62ec292" providerId="LiveId" clId="{F098DF74-7E6E-4FBA-B4BB-C76E900AFC2B}" dt="2025-01-17T11:28:53.106" v="154" actId="113"/>
        <pc:sldMkLst>
          <pc:docMk/>
          <pc:sldMk cId="1806397338" sldId="256"/>
        </pc:sldMkLst>
        <pc:spChg chg="mod">
          <ac:chgData name="DRAVINA PISAL" userId="7d2071ddd62ec292" providerId="LiveId" clId="{F098DF74-7E6E-4FBA-B4BB-C76E900AFC2B}" dt="2025-01-15T09:23:59.118" v="146" actId="27636"/>
          <ac:spMkLst>
            <pc:docMk/>
            <pc:sldMk cId="1806397338" sldId="256"/>
            <ac:spMk id="2" creationId="{25F5FBAD-9F40-0DEA-0A59-C1B4C858D151}"/>
          </ac:spMkLst>
        </pc:spChg>
        <pc:spChg chg="add mod">
          <ac:chgData name="DRAVINA PISAL" userId="7d2071ddd62ec292" providerId="LiveId" clId="{F098DF74-7E6E-4FBA-B4BB-C76E900AFC2B}" dt="2025-01-17T11:28:53.106" v="154" actId="113"/>
          <ac:spMkLst>
            <pc:docMk/>
            <pc:sldMk cId="1806397338" sldId="256"/>
            <ac:spMk id="3" creationId="{9B41FD94-E9E6-A91F-0A94-B1D1A43F8E29}"/>
          </ac:spMkLst>
        </pc:spChg>
      </pc:sldChg>
      <pc:sldChg chg="modSp">
        <pc:chgData name="DRAVINA PISAL" userId="7d2071ddd62ec292" providerId="LiveId" clId="{F098DF74-7E6E-4FBA-B4BB-C76E900AFC2B}" dt="2025-01-15T09:23:59.048" v="145"/>
        <pc:sldMkLst>
          <pc:docMk/>
          <pc:sldMk cId="1280521403" sldId="257"/>
        </pc:sldMkLst>
        <pc:spChg chg="mod">
          <ac:chgData name="DRAVINA PISAL" userId="7d2071ddd62ec292" providerId="LiveId" clId="{F098DF74-7E6E-4FBA-B4BB-C76E900AFC2B}" dt="2025-01-15T09:23:59.048" v="145"/>
          <ac:spMkLst>
            <pc:docMk/>
            <pc:sldMk cId="1280521403" sldId="257"/>
            <ac:spMk id="2" creationId="{6EE9C867-C6BE-6354-A2E2-5F81BE1187A4}"/>
          </ac:spMkLst>
        </pc:spChg>
      </pc:sldChg>
      <pc:sldChg chg="modSp mod">
        <pc:chgData name="DRAVINA PISAL" userId="7d2071ddd62ec292" providerId="LiveId" clId="{F098DF74-7E6E-4FBA-B4BB-C76E900AFC2B}" dt="2025-01-15T09:23:59.246" v="147" actId="27636"/>
        <pc:sldMkLst>
          <pc:docMk/>
          <pc:sldMk cId="3222750993" sldId="258"/>
        </pc:sldMkLst>
        <pc:spChg chg="mod">
          <ac:chgData name="DRAVINA PISAL" userId="7d2071ddd62ec292" providerId="LiveId" clId="{F098DF74-7E6E-4FBA-B4BB-C76E900AFC2B}" dt="2025-01-15T09:23:59.048" v="145"/>
          <ac:spMkLst>
            <pc:docMk/>
            <pc:sldMk cId="3222750993" sldId="258"/>
            <ac:spMk id="2" creationId="{F9E5D8EA-B3D9-8B6D-EF16-7FE2B2625BC0}"/>
          </ac:spMkLst>
        </pc:spChg>
        <pc:spChg chg="mod">
          <ac:chgData name="DRAVINA PISAL" userId="7d2071ddd62ec292" providerId="LiveId" clId="{F098DF74-7E6E-4FBA-B4BB-C76E900AFC2B}" dt="2025-01-15T09:23:59.246" v="147" actId="27636"/>
          <ac:spMkLst>
            <pc:docMk/>
            <pc:sldMk cId="3222750993" sldId="258"/>
            <ac:spMk id="3" creationId="{506513EE-7E2E-18B4-A93B-737161E3DBFA}"/>
          </ac:spMkLst>
        </pc:spChg>
      </pc:sldChg>
      <pc:sldChg chg="modSp">
        <pc:chgData name="DRAVINA PISAL" userId="7d2071ddd62ec292" providerId="LiveId" clId="{F098DF74-7E6E-4FBA-B4BB-C76E900AFC2B}" dt="2025-01-15T09:23:59.048" v="145"/>
        <pc:sldMkLst>
          <pc:docMk/>
          <pc:sldMk cId="3216143442" sldId="259"/>
        </pc:sldMkLst>
        <pc:spChg chg="mod">
          <ac:chgData name="DRAVINA PISAL" userId="7d2071ddd62ec292" providerId="LiveId" clId="{F098DF74-7E6E-4FBA-B4BB-C76E900AFC2B}" dt="2025-01-15T09:23:59.048" v="145"/>
          <ac:spMkLst>
            <pc:docMk/>
            <pc:sldMk cId="3216143442" sldId="259"/>
            <ac:spMk id="2" creationId="{9F62F809-90B9-8C3C-9323-F522E28A5D61}"/>
          </ac:spMkLst>
        </pc:spChg>
        <pc:spChg chg="mod">
          <ac:chgData name="DRAVINA PISAL" userId="7d2071ddd62ec292" providerId="LiveId" clId="{F098DF74-7E6E-4FBA-B4BB-C76E900AFC2B}" dt="2025-01-15T09:23:59.048" v="145"/>
          <ac:spMkLst>
            <pc:docMk/>
            <pc:sldMk cId="3216143442" sldId="259"/>
            <ac:spMk id="3" creationId="{5AE5AC68-1EA1-F353-8C8A-E5BB371584D6}"/>
          </ac:spMkLst>
        </pc:spChg>
      </pc:sldChg>
      <pc:sldChg chg="modSp mod">
        <pc:chgData name="DRAVINA PISAL" userId="7d2071ddd62ec292" providerId="LiveId" clId="{F098DF74-7E6E-4FBA-B4BB-C76E900AFC2B}" dt="2025-01-15T09:23:59.272" v="148" actId="27636"/>
        <pc:sldMkLst>
          <pc:docMk/>
          <pc:sldMk cId="706404209" sldId="260"/>
        </pc:sldMkLst>
        <pc:spChg chg="mod">
          <ac:chgData name="DRAVINA PISAL" userId="7d2071ddd62ec292" providerId="LiveId" clId="{F098DF74-7E6E-4FBA-B4BB-C76E900AFC2B}" dt="2025-01-15T09:23:59.048" v="145"/>
          <ac:spMkLst>
            <pc:docMk/>
            <pc:sldMk cId="706404209" sldId="260"/>
            <ac:spMk id="2" creationId="{EC0EDCEB-2FB0-FD36-139C-7ADA4F8F07FD}"/>
          </ac:spMkLst>
        </pc:spChg>
        <pc:spChg chg="mod">
          <ac:chgData name="DRAVINA PISAL" userId="7d2071ddd62ec292" providerId="LiveId" clId="{F098DF74-7E6E-4FBA-B4BB-C76E900AFC2B}" dt="2025-01-15T09:23:59.272" v="148" actId="27636"/>
          <ac:spMkLst>
            <pc:docMk/>
            <pc:sldMk cId="706404209" sldId="260"/>
            <ac:spMk id="3" creationId="{24B54DB1-F6BA-99DA-76BC-32BB849B54B7}"/>
          </ac:spMkLst>
        </pc:spChg>
      </pc:sldChg>
      <pc:sldChg chg="modSp">
        <pc:chgData name="DRAVINA PISAL" userId="7d2071ddd62ec292" providerId="LiveId" clId="{F098DF74-7E6E-4FBA-B4BB-C76E900AFC2B}" dt="2025-01-15T09:23:59.048" v="145"/>
        <pc:sldMkLst>
          <pc:docMk/>
          <pc:sldMk cId="61583121" sldId="261"/>
        </pc:sldMkLst>
        <pc:spChg chg="mod">
          <ac:chgData name="DRAVINA PISAL" userId="7d2071ddd62ec292" providerId="LiveId" clId="{F098DF74-7E6E-4FBA-B4BB-C76E900AFC2B}" dt="2025-01-15T09:23:59.048" v="145"/>
          <ac:spMkLst>
            <pc:docMk/>
            <pc:sldMk cId="61583121" sldId="261"/>
            <ac:spMk id="2" creationId="{D64204DA-17E4-F400-F7DB-563424ADC3E1}"/>
          </ac:spMkLst>
        </pc:spChg>
        <pc:spChg chg="mod">
          <ac:chgData name="DRAVINA PISAL" userId="7d2071ddd62ec292" providerId="LiveId" clId="{F098DF74-7E6E-4FBA-B4BB-C76E900AFC2B}" dt="2025-01-15T09:23:59.048" v="145"/>
          <ac:spMkLst>
            <pc:docMk/>
            <pc:sldMk cId="61583121" sldId="261"/>
            <ac:spMk id="3" creationId="{6587EE90-6A56-821B-B0F8-FD56D01B7F49}"/>
          </ac:spMkLst>
        </pc:spChg>
      </pc:sldChg>
      <pc:sldChg chg="modSp mod">
        <pc:chgData name="DRAVINA PISAL" userId="7d2071ddd62ec292" providerId="LiveId" clId="{F098DF74-7E6E-4FBA-B4BB-C76E900AFC2B}" dt="2025-01-15T09:23:59.048" v="145"/>
        <pc:sldMkLst>
          <pc:docMk/>
          <pc:sldMk cId="2609689920" sldId="263"/>
        </pc:sldMkLst>
        <pc:spChg chg="mod">
          <ac:chgData name="DRAVINA PISAL" userId="7d2071ddd62ec292" providerId="LiveId" clId="{F098DF74-7E6E-4FBA-B4BB-C76E900AFC2B}" dt="2025-01-15T09:23:59.048" v="145"/>
          <ac:spMkLst>
            <pc:docMk/>
            <pc:sldMk cId="2609689920" sldId="263"/>
            <ac:spMk id="2" creationId="{BC60A990-EF6D-3CF1-701E-94759F3A7651}"/>
          </ac:spMkLst>
        </pc:spChg>
        <pc:spChg chg="mod">
          <ac:chgData name="DRAVINA PISAL" userId="7d2071ddd62ec292" providerId="LiveId" clId="{F098DF74-7E6E-4FBA-B4BB-C76E900AFC2B}" dt="2025-01-15T09:23:59.048" v="145"/>
          <ac:spMkLst>
            <pc:docMk/>
            <pc:sldMk cId="2609689920" sldId="263"/>
            <ac:spMk id="3" creationId="{0015714D-82A7-2740-BEC1-484907F9B9DC}"/>
          </ac:spMkLst>
        </pc:spChg>
      </pc:sldChg>
      <pc:sldChg chg="addSp delSp modSp new mod">
        <pc:chgData name="DRAVINA PISAL" userId="7d2071ddd62ec292" providerId="LiveId" clId="{F098DF74-7E6E-4FBA-B4BB-C76E900AFC2B}" dt="2025-01-15T09:15:58.220" v="128" actId="478"/>
        <pc:sldMkLst>
          <pc:docMk/>
          <pc:sldMk cId="3571787871" sldId="264"/>
        </pc:sldMkLst>
        <pc:graphicFrameChg chg="add mod modGraphic">
          <ac:chgData name="DRAVINA PISAL" userId="7d2071ddd62ec292" providerId="LiveId" clId="{F098DF74-7E6E-4FBA-B4BB-C76E900AFC2B}" dt="2025-01-15T09:11:17.729" v="32" actId="255"/>
          <ac:graphicFrameMkLst>
            <pc:docMk/>
            <pc:sldMk cId="3571787871" sldId="264"/>
            <ac:graphicFrameMk id="4" creationId="{45C04CF3-94C8-C79C-842D-11B202A6C430}"/>
          </ac:graphicFrameMkLst>
        </pc:graphicFrameChg>
      </pc:sldChg>
      <pc:sldChg chg="delSp modSp new mod">
        <pc:chgData name="DRAVINA PISAL" userId="7d2071ddd62ec292" providerId="LiveId" clId="{F098DF74-7E6E-4FBA-B4BB-C76E900AFC2B}" dt="2025-01-15T09:11:41.613" v="37" actId="1076"/>
        <pc:sldMkLst>
          <pc:docMk/>
          <pc:sldMk cId="1639493761" sldId="265"/>
        </pc:sldMkLst>
        <pc:spChg chg="mod">
          <ac:chgData name="DRAVINA PISAL" userId="7d2071ddd62ec292" providerId="LiveId" clId="{F098DF74-7E6E-4FBA-B4BB-C76E900AFC2B}" dt="2025-01-15T09:11:41.613" v="37" actId="1076"/>
          <ac:spMkLst>
            <pc:docMk/>
            <pc:sldMk cId="1639493761" sldId="265"/>
            <ac:spMk id="3" creationId="{2B1641DE-D1A3-2DC9-240E-10DC26824BA4}"/>
          </ac:spMkLst>
        </pc:spChg>
      </pc:sldChg>
      <pc:sldChg chg="addSp delSp modSp new mod">
        <pc:chgData name="DRAVINA PISAL" userId="7d2071ddd62ec292" providerId="LiveId" clId="{F098DF74-7E6E-4FBA-B4BB-C76E900AFC2B}" dt="2025-01-15T09:12:43.401" v="65" actId="255"/>
        <pc:sldMkLst>
          <pc:docMk/>
          <pc:sldMk cId="3203231572" sldId="266"/>
        </pc:sldMkLst>
        <pc:spChg chg="mod">
          <ac:chgData name="DRAVINA PISAL" userId="7d2071ddd62ec292" providerId="LiveId" clId="{F098DF74-7E6E-4FBA-B4BB-C76E900AFC2B}" dt="2025-01-15T09:12:04.160" v="42" actId="5793"/>
          <ac:spMkLst>
            <pc:docMk/>
            <pc:sldMk cId="3203231572" sldId="266"/>
            <ac:spMk id="3" creationId="{D4DC95A5-7686-D317-C6DF-FB9E5FF2FC05}"/>
          </ac:spMkLst>
        </pc:spChg>
        <pc:graphicFrameChg chg="add mod modGraphic">
          <ac:chgData name="DRAVINA PISAL" userId="7d2071ddd62ec292" providerId="LiveId" clId="{F098DF74-7E6E-4FBA-B4BB-C76E900AFC2B}" dt="2025-01-15T09:12:43.401" v="65" actId="255"/>
          <ac:graphicFrameMkLst>
            <pc:docMk/>
            <pc:sldMk cId="3203231572" sldId="266"/>
            <ac:graphicFrameMk id="4" creationId="{6B34FE2F-617D-04E2-725B-DCEFAE682ADB}"/>
          </ac:graphicFrameMkLst>
        </pc:graphicFrameChg>
      </pc:sldChg>
      <pc:sldChg chg="addSp delSp modSp new mod">
        <pc:chgData name="DRAVINA PISAL" userId="7d2071ddd62ec292" providerId="LiveId" clId="{F098DF74-7E6E-4FBA-B4BB-C76E900AFC2B}" dt="2025-01-15T09:13:14.442" v="79" actId="1076"/>
        <pc:sldMkLst>
          <pc:docMk/>
          <pc:sldMk cId="905986587" sldId="267"/>
        </pc:sldMkLst>
        <pc:spChg chg="mod">
          <ac:chgData name="DRAVINA PISAL" userId="7d2071ddd62ec292" providerId="LiveId" clId="{F098DF74-7E6E-4FBA-B4BB-C76E900AFC2B}" dt="2025-01-15T09:13:14.442" v="79" actId="1076"/>
          <ac:spMkLst>
            <pc:docMk/>
            <pc:sldMk cId="905986587" sldId="267"/>
            <ac:spMk id="3" creationId="{DDE2CE82-5524-B463-4AB8-423B538E45F5}"/>
          </ac:spMkLst>
        </pc:spChg>
      </pc:sldChg>
      <pc:sldChg chg="modSp new mod">
        <pc:chgData name="DRAVINA PISAL" userId="7d2071ddd62ec292" providerId="LiveId" clId="{F098DF74-7E6E-4FBA-B4BB-C76E900AFC2B}" dt="2025-01-15T09:23:59.048" v="145"/>
        <pc:sldMkLst>
          <pc:docMk/>
          <pc:sldMk cId="2237200973" sldId="268"/>
        </pc:sldMkLst>
        <pc:spChg chg="mod">
          <ac:chgData name="DRAVINA PISAL" userId="7d2071ddd62ec292" providerId="LiveId" clId="{F098DF74-7E6E-4FBA-B4BB-C76E900AFC2B}" dt="2025-01-15T09:23:59.048" v="145"/>
          <ac:spMkLst>
            <pc:docMk/>
            <pc:sldMk cId="2237200973" sldId="268"/>
            <ac:spMk id="2" creationId="{3A5EF5B4-FB4A-C9EF-13B5-F3B6A642DD68}"/>
          </ac:spMkLst>
        </pc:spChg>
        <pc:spChg chg="mod">
          <ac:chgData name="DRAVINA PISAL" userId="7d2071ddd62ec292" providerId="LiveId" clId="{F098DF74-7E6E-4FBA-B4BB-C76E900AFC2B}" dt="2025-01-15T09:23:59.048" v="145"/>
          <ac:spMkLst>
            <pc:docMk/>
            <pc:sldMk cId="2237200973" sldId="268"/>
            <ac:spMk id="3" creationId="{358B34F6-FCD1-E86C-32C6-99A125C4E6D5}"/>
          </ac:spMkLst>
        </pc:spChg>
      </pc:sldChg>
      <pc:sldChg chg="addSp delSp modSp new mod">
        <pc:chgData name="DRAVINA PISAL" userId="7d2071ddd62ec292" providerId="LiveId" clId="{F098DF74-7E6E-4FBA-B4BB-C76E900AFC2B}" dt="2025-01-15T09:15:16.199" v="114" actId="255"/>
        <pc:sldMkLst>
          <pc:docMk/>
          <pc:sldMk cId="1720617747" sldId="269"/>
        </pc:sldMkLst>
        <pc:graphicFrameChg chg="add mod modGraphic">
          <ac:chgData name="DRAVINA PISAL" userId="7d2071ddd62ec292" providerId="LiveId" clId="{F098DF74-7E6E-4FBA-B4BB-C76E900AFC2B}" dt="2025-01-15T09:15:16.199" v="114" actId="255"/>
          <ac:graphicFrameMkLst>
            <pc:docMk/>
            <pc:sldMk cId="1720617747" sldId="269"/>
            <ac:graphicFrameMk id="4" creationId="{4A3C914A-0EC0-F175-BC67-F6B8C493CD15}"/>
          </ac:graphicFrameMkLst>
        </pc:graphicFrameChg>
      </pc:sldChg>
      <pc:sldChg chg="delSp modSp new mod">
        <pc:chgData name="DRAVINA PISAL" userId="7d2071ddd62ec292" providerId="LiveId" clId="{F098DF74-7E6E-4FBA-B4BB-C76E900AFC2B}" dt="2025-01-15T09:15:45.488" v="127" actId="1076"/>
        <pc:sldMkLst>
          <pc:docMk/>
          <pc:sldMk cId="2412171840" sldId="270"/>
        </pc:sldMkLst>
        <pc:spChg chg="mod">
          <ac:chgData name="DRAVINA PISAL" userId="7d2071ddd62ec292" providerId="LiveId" clId="{F098DF74-7E6E-4FBA-B4BB-C76E900AFC2B}" dt="2025-01-15T09:15:45.488" v="127" actId="1076"/>
          <ac:spMkLst>
            <pc:docMk/>
            <pc:sldMk cId="2412171840" sldId="270"/>
            <ac:spMk id="3" creationId="{C68472C6-559D-C3FA-E86E-B32662DF2B99}"/>
          </ac:spMkLst>
        </pc:spChg>
      </pc:sldChg>
      <pc:sldChg chg="addSp delSp modSp new mod">
        <pc:chgData name="DRAVINA PISAL" userId="7d2071ddd62ec292" providerId="LiveId" clId="{F098DF74-7E6E-4FBA-B4BB-C76E900AFC2B}" dt="2025-01-15T09:23:59.048" v="145"/>
        <pc:sldMkLst>
          <pc:docMk/>
          <pc:sldMk cId="833453664" sldId="271"/>
        </pc:sldMkLst>
        <pc:spChg chg="mod">
          <ac:chgData name="DRAVINA PISAL" userId="7d2071ddd62ec292" providerId="LiveId" clId="{F098DF74-7E6E-4FBA-B4BB-C76E900AFC2B}" dt="2025-01-15T09:23:59.048" v="145"/>
          <ac:spMkLst>
            <pc:docMk/>
            <pc:sldMk cId="833453664" sldId="271"/>
            <ac:spMk id="2" creationId="{363DDF8D-637A-71CE-B80D-A386A64F7511}"/>
          </ac:spMkLst>
        </pc:spChg>
        <pc:spChg chg="add del mod">
          <ac:chgData name="DRAVINA PISAL" userId="7d2071ddd62ec292" providerId="LiveId" clId="{F098DF74-7E6E-4FBA-B4BB-C76E900AFC2B}" dt="2025-01-15T09:23:39.568" v="144" actId="123"/>
          <ac:spMkLst>
            <pc:docMk/>
            <pc:sldMk cId="833453664" sldId="271"/>
            <ac:spMk id="3" creationId="{763D932F-A821-23C9-E454-55CABB44B65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60CAE-5F35-4ACA-A6BB-7EAE5BE375AD}" type="datetimeFigureOut">
              <a:rPr lang="en-IN" smtClean="0"/>
              <a:t>17-01-2025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6E3E8-5DE8-45F7-BCE0-2664518B61C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56911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60CAE-5F35-4ACA-A6BB-7EAE5BE375AD}" type="datetimeFigureOut">
              <a:rPr lang="en-IN" smtClean="0"/>
              <a:t>17-01-2025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6E3E8-5DE8-45F7-BCE0-2664518B61C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0853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60CAE-5F35-4ACA-A6BB-7EAE5BE375AD}" type="datetimeFigureOut">
              <a:rPr lang="en-IN" smtClean="0"/>
              <a:t>17-01-2025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6E3E8-5DE8-45F7-BCE0-2664518B61C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5664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60CAE-5F35-4ACA-A6BB-7EAE5BE375AD}" type="datetimeFigureOut">
              <a:rPr lang="en-IN" smtClean="0"/>
              <a:t>17-01-2025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6E3E8-5DE8-45F7-BCE0-2664518B61C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1095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60CAE-5F35-4ACA-A6BB-7EAE5BE375AD}" type="datetimeFigureOut">
              <a:rPr lang="en-IN" smtClean="0"/>
              <a:t>17-01-2025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6E3E8-5DE8-45F7-BCE0-2664518B61C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42436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60CAE-5F35-4ACA-A6BB-7EAE5BE375AD}" type="datetimeFigureOut">
              <a:rPr lang="en-IN" smtClean="0"/>
              <a:t>17-01-2025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6E3E8-5DE8-45F7-BCE0-2664518B61C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9242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60CAE-5F35-4ACA-A6BB-7EAE5BE375AD}" type="datetimeFigureOut">
              <a:rPr lang="en-IN" smtClean="0"/>
              <a:t>17-01-2025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6E3E8-5DE8-45F7-BCE0-2664518B61C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87953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60CAE-5F35-4ACA-A6BB-7EAE5BE375AD}" type="datetimeFigureOut">
              <a:rPr lang="en-IN" smtClean="0"/>
              <a:t>17-01-2025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6E3E8-5DE8-45F7-BCE0-2664518B61C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46899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60CAE-5F35-4ACA-A6BB-7EAE5BE375AD}" type="datetimeFigureOut">
              <a:rPr lang="en-IN" smtClean="0"/>
              <a:t>17-01-2025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6E3E8-5DE8-45F7-BCE0-2664518B61C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23799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60CAE-5F35-4ACA-A6BB-7EAE5BE375AD}" type="datetimeFigureOut">
              <a:rPr lang="en-IN" smtClean="0"/>
              <a:t>17-01-2025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6E3E8-5DE8-45F7-BCE0-2664518B61C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21508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60CAE-5F35-4ACA-A6BB-7EAE5BE375AD}" type="datetimeFigureOut">
              <a:rPr lang="en-IN" smtClean="0"/>
              <a:t>17-01-2025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6E3E8-5DE8-45F7-BCE0-2664518B61C1}" type="slidenum">
              <a:rPr lang="en-IN" smtClean="0"/>
              <a:t>‹#›</a:t>
            </a:fld>
            <a:endParaRPr lang="en-IN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336497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60CAE-5F35-4ACA-A6BB-7EAE5BE375AD}" type="datetimeFigureOut">
              <a:rPr lang="en-IN" smtClean="0"/>
              <a:t>17-01-2025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6E3E8-5DE8-45F7-BCE0-2664518B61C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803444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60CAE-5F35-4ACA-A6BB-7EAE5BE375AD}" type="datetimeFigureOut">
              <a:rPr lang="en-IN" smtClean="0"/>
              <a:t>17-01-2025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6E3E8-5DE8-45F7-BCE0-2664518B61C1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191591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60CAE-5F35-4ACA-A6BB-7EAE5BE375AD}" type="datetimeFigureOut">
              <a:rPr lang="en-IN" smtClean="0"/>
              <a:t>17-01-2025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6E3E8-5DE8-45F7-BCE0-2664518B61C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03646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60CAE-5F35-4ACA-A6BB-7EAE5BE375AD}" type="datetimeFigureOut">
              <a:rPr lang="en-IN" smtClean="0"/>
              <a:t>17-01-2025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6E3E8-5DE8-45F7-BCE0-2664518B61C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623574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60CAE-5F35-4ACA-A6BB-7EAE5BE375AD}" type="datetimeFigureOut">
              <a:rPr lang="en-IN" smtClean="0"/>
              <a:t>17-01-2025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6E3E8-5DE8-45F7-BCE0-2664518B61C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13710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60CAE-5F35-4ACA-A6BB-7EAE5BE375AD}" type="datetimeFigureOut">
              <a:rPr lang="en-IN" smtClean="0"/>
              <a:t>17-01-2025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056E3E8-5DE8-45F7-BCE0-2664518B61C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40305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5FBAD-9F40-0DEA-0A59-C1B4C858D15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5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5000" b="1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5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5000" b="1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5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5000" b="1" dirty="0">
                <a:effectLst/>
                <a:latin typeface="Kruti Dev 010" pitchFamily="2" charset="0"/>
                <a:ea typeface="SimSun" panose="02010600030101010101" pitchFamily="2" charset="-122"/>
              </a:rPr>
              <a:t> {</a:t>
            </a:r>
            <a:r>
              <a:rPr lang="en-US" sz="5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ks</a:t>
            </a:r>
            <a:r>
              <a:rPr lang="en-US" sz="5000" b="1" dirty="0">
                <a:effectLst/>
                <a:latin typeface="Kruti Dev 010" pitchFamily="2" charset="0"/>
                <a:ea typeface="SimSun" panose="02010600030101010101" pitchFamily="2" charset="-122"/>
              </a:rPr>
              <a:t>= ds </a:t>
            </a:r>
            <a:r>
              <a:rPr lang="en-US" sz="5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fd'kksjksa</a:t>
            </a:r>
            <a:r>
              <a:rPr lang="en-US" sz="5000" b="1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5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vkØked</a:t>
            </a:r>
            <a:r>
              <a:rPr lang="en-US" sz="50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5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O;ogkj</a:t>
            </a:r>
            <a:r>
              <a:rPr lang="en-US" sz="50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5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ij</a:t>
            </a:r>
            <a:r>
              <a:rPr lang="en-US" sz="5000" b="1" dirty="0">
                <a:effectLst/>
                <a:latin typeface="Kruti Dev 010" pitchFamily="2" charset="0"/>
                <a:ea typeface="SimSun" panose="02010600030101010101" pitchFamily="2" charset="-122"/>
              </a:rPr>
              <a:t> v/;;u</a:t>
            </a:r>
            <a:br>
              <a:rPr lang="en-IN" sz="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</a:br>
            <a:endParaRPr lang="en-IN" sz="5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41FD94-E9E6-A91F-0A94-B1D1A43F8E29}"/>
              </a:ext>
            </a:extLst>
          </p:cNvPr>
          <p:cNvSpPr txBox="1"/>
          <p:nvPr/>
        </p:nvSpPr>
        <p:spPr>
          <a:xfrm>
            <a:off x="6961239" y="4149213"/>
            <a:ext cx="26153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914400" algn="l"/>
              </a:tabLst>
            </a:pPr>
            <a:r>
              <a:rPr lang="en-US" sz="2000" b="1" dirty="0">
                <a:solidFill>
                  <a:schemeClr val="accent1"/>
                </a:solidFill>
                <a:effectLst/>
                <a:latin typeface="Kruti Dev 010" pitchFamily="2" charset="0"/>
                <a:ea typeface="SimSun" panose="02010600030101010101" pitchFamily="2" charset="-122"/>
              </a:rPr>
              <a:t>M‚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Kruti Dev 010" pitchFamily="2" charset="0"/>
                <a:ea typeface="SimSun" panose="02010600030101010101" pitchFamily="2" charset="-122"/>
              </a:rPr>
              <a:t>lehuk</a:t>
            </a:r>
            <a:r>
              <a:rPr lang="en-US" sz="2000" b="1" dirty="0">
                <a:solidFill>
                  <a:schemeClr val="accent1"/>
                </a:solidFill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Kruti Dev 010" pitchFamily="2" charset="0"/>
                <a:ea typeface="SimSun" panose="02010600030101010101" pitchFamily="2" charset="-122"/>
              </a:rPr>
              <a:t>dqjS'kh</a:t>
            </a:r>
            <a:endParaRPr lang="en-IN" sz="2000" b="1" dirty="0">
              <a:solidFill>
                <a:schemeClr val="accent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ctr">
              <a:tabLst>
                <a:tab pos="914400" algn="l"/>
              </a:tabLst>
            </a:pPr>
            <a:r>
              <a:rPr lang="en-US" sz="2000" b="1" dirty="0">
                <a:solidFill>
                  <a:schemeClr val="accent1"/>
                </a:solidFill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Kruti Dev 010" pitchFamily="2" charset="0"/>
                <a:ea typeface="SimSun" panose="02010600030101010101" pitchFamily="2" charset="-122"/>
              </a:rPr>
              <a:t>vflLVsaV</a:t>
            </a:r>
            <a:r>
              <a:rPr lang="en-US" sz="2000" b="1" dirty="0">
                <a:solidFill>
                  <a:schemeClr val="accent1"/>
                </a:solidFill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Kruti Dev 010" pitchFamily="2" charset="0"/>
                <a:ea typeface="SimSun" panose="02010600030101010101" pitchFamily="2" charset="-122"/>
              </a:rPr>
              <a:t>çksQslj</a:t>
            </a:r>
            <a:r>
              <a:rPr lang="en-US" sz="2000" b="1" dirty="0">
                <a:solidFill>
                  <a:schemeClr val="accent1"/>
                </a:solidFill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000" b="1" dirty="0">
              <a:solidFill>
                <a:schemeClr val="accent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ctr">
              <a:spcAft>
                <a:spcPts val="1200"/>
              </a:spcAft>
              <a:tabLst>
                <a:tab pos="914400" algn="l"/>
              </a:tabLst>
            </a:pPr>
            <a:r>
              <a:rPr lang="en-US" sz="2000" b="1" dirty="0" err="1">
                <a:solidFill>
                  <a:schemeClr val="accent1"/>
                </a:solidFill>
                <a:effectLst/>
                <a:latin typeface="Kruti Dev 010" pitchFamily="2" charset="0"/>
                <a:ea typeface="SimSun" panose="02010600030101010101" pitchFamily="2" charset="-122"/>
              </a:rPr>
              <a:t>ts</a:t>
            </a:r>
            <a:r>
              <a:rPr lang="en-US" sz="2000" b="1" dirty="0">
                <a:solidFill>
                  <a:schemeClr val="accent1"/>
                </a:solidFill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Kruti Dev 010" pitchFamily="2" charset="0"/>
                <a:ea typeface="SimSun" panose="02010600030101010101" pitchFamily="2" charset="-122"/>
              </a:rPr>
              <a:t>bZ</a:t>
            </a:r>
            <a:r>
              <a:rPr lang="en-US" sz="2000" b="1" dirty="0">
                <a:solidFill>
                  <a:schemeClr val="accent1"/>
                </a:solidFill>
                <a:effectLst/>
                <a:latin typeface="Kruti Dev 010" pitchFamily="2" charset="0"/>
                <a:ea typeface="SimSun" panose="02010600030101010101" pitchFamily="2" charset="-122"/>
              </a:rPr>
              <a:t> ,l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Kruti Dev 010" pitchFamily="2" charset="0"/>
                <a:ea typeface="SimSun" panose="02010600030101010101" pitchFamily="2" charset="-122"/>
              </a:rPr>
              <a:t>d‚yst</a:t>
            </a:r>
            <a:r>
              <a:rPr lang="en-US" sz="2000" b="1" dirty="0">
                <a:solidFill>
                  <a:schemeClr val="accent1"/>
                </a:solidFill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Kruti Dev 010" pitchFamily="2" charset="0"/>
                <a:ea typeface="SimSun" panose="02010600030101010101" pitchFamily="2" charset="-122"/>
              </a:rPr>
              <a:t>Qjgnk</a:t>
            </a:r>
            <a:r>
              <a:rPr lang="en-US" sz="2000" b="1" dirty="0">
                <a:solidFill>
                  <a:schemeClr val="accent1"/>
                </a:solidFill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Kruti Dev 010" pitchFamily="2" charset="0"/>
                <a:ea typeface="SimSun" panose="02010600030101010101" pitchFamily="2" charset="-122"/>
              </a:rPr>
              <a:t>fcykliqj</a:t>
            </a:r>
            <a:r>
              <a:rPr lang="en-US" sz="2000" b="1" dirty="0">
                <a:solidFill>
                  <a:schemeClr val="accent1"/>
                </a:solidFill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000" b="1" dirty="0" err="1">
                <a:solidFill>
                  <a:schemeClr val="accent1"/>
                </a:solidFill>
                <a:effectLst/>
                <a:latin typeface="Kruti Dev 010" pitchFamily="2" charset="0"/>
                <a:ea typeface="SimSun" panose="02010600030101010101" pitchFamily="2" charset="-122"/>
              </a:rPr>
              <a:t>NÙkhlx</a:t>
            </a:r>
            <a:r>
              <a:rPr lang="en-US" sz="2000" b="1" dirty="0">
                <a:solidFill>
                  <a:schemeClr val="accent1"/>
                </a:solidFill>
                <a:effectLst/>
                <a:latin typeface="Kruti Dev 010" pitchFamily="2" charset="0"/>
                <a:ea typeface="SimSun" panose="02010600030101010101" pitchFamily="2" charset="-122"/>
              </a:rPr>
              <a:t>&lt;</a:t>
            </a:r>
            <a:endParaRPr lang="en-IN" sz="2000" b="1" dirty="0">
              <a:solidFill>
                <a:schemeClr val="accent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063973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9C867-C6BE-6354-A2E2-5F81BE118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ifjp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; </a:t>
            </a:r>
            <a:endParaRPr lang="en-IN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35AC29-6087-2735-94AB-957161288B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0439" y="1258529"/>
            <a:ext cx="10793361" cy="4918434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lkekftd txr esa O;fDr;ksa }kjk çnf'kZr fd;s tkus okys lkekftd O;ogkj esa vkØedrk vkSj fgalk dk O;ogkj Hkh lgt :i ls ns[kk tk ldrk gSA vkØed O;ogkj ds y{k.k nSfud thou esa ns[ks tk ldrs gSaA bl çdkj vkØed O;ogkj ds fofHkUu i{k ,oa çdkj gksrs gSaA igys ;g lksp Fkh fd vkØed LokHkko vFkok volkn dk gksuk fdlh O;fDr ds thou ij fuHkZj djrk gSA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fdarq ,d u;s 'kks/k ls irk pyk gS fd bldh tM+ ?kj esa gksus okyh ijofj'k vkSj fo|ky; f'k{kk esa fNih gSA ldkjkRed vkSj udkjkRed &lt;+ax dh ijofj'k fdlh cPps ds ekufld LokLF; ij vlj Mkyrh gSA bl çdkj mlds xq.k fodflr gksrs gSaA mxz LoHkko dk cuk nsxh ;k fQj xyr jkLrs ij og pyk tk;sxkA HkkoukRed çfrfØ;k ;k HkkoukRed v'kkafr vkSj nq'euh ds vk/kkj ij grk'kk dh otg ls ;k okrkoj.k ,d ds vkØed esa ,d Bksl dkjd fl) gksrh gSA vkØedrk dks nwljs n`f"Vdks.k ls ns[kk tk;s rks fdlh O;fDr dk 'k=qrkiw.kZ vkSj fouk'kdkjh O;ogkj gh vkØedrk gS ftldk vFkZ ,d vkReeq[kj ,oa og cy tks mlds vkØed LoHkko dh vfHkO;fDr gSA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2805214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5D8EA-B3D9-8B6D-EF16-7FE2B2625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lkfgR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; dh 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leh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{kk </a:t>
            </a:r>
            <a:endParaRPr lang="en-IN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6513EE-7E2E-18B4-A93B-737161E3DB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6181"/>
            <a:ext cx="10515600" cy="478078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de-DE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ekFkqj] dqlqe vydk vkSj flUgk] ,l-ih- </a:t>
            </a:r>
            <a:r>
              <a:rPr lang="pt-BR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¼2002½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457200" algn="just">
              <a:lnSpc>
                <a:spcPct val="150000"/>
              </a:lnSpc>
            </a:pP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^^tsUMj o Lovukoj.k ds dk;Z ds :i esa vkØedrk dh fn'kk ,oa çfrfØ;k çk:i^^A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457200" algn="just">
              <a:lnSpc>
                <a:spcPct val="150000"/>
              </a:lnSpc>
            </a:pP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ifj.kkeksa ls Kkr gksrk gS fd vkØedrk ds vfr n.MkRed] n.Mxr ,oa vn.MkRed fn'kkvksa] mPp o fuEu Lovukoj.k ds vojks/k&amp;neu] vge&amp;çfrj{kd o vko';drk fLFkfr çfrfØ;k çk:i esa ldkjkRed varj ik;k x;kA</a:t>
            </a:r>
          </a:p>
          <a:p>
            <a:pPr marL="0" lvl="0" indent="0" algn="just">
              <a:lnSpc>
                <a:spcPct val="150000"/>
              </a:lnSpc>
              <a:buNone/>
            </a:pPr>
            <a:r>
              <a:rPr lang="de-DE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izlkn] fujatu o dqekj] 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'</a:t>
            </a:r>
            <a:r>
              <a:rPr lang="de-DE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kSysUnz </a:t>
            </a:r>
            <a:r>
              <a:rPr lang="pt-BR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¼2009½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457200" algn="just">
              <a:lnSpc>
                <a:spcPct val="150000"/>
              </a:lnSpc>
            </a:pP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^^D;k vkØedrk vijkf/krk dh vksj vxzflr djrh gS\ ,d bUnz;kuqHkkfod lR;kiu^^A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457200" algn="just">
              <a:lnSpc>
                <a:spcPct val="150000"/>
              </a:lnSpc>
            </a:pP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;g ik;k x;k fd O;fDr vijkf/k;ksa us vuqxeu fd;k tcfd vU; vijkf/k;ksa us ldkjkRed :i ls vkØedrk dk fuEure Lrj çnf'kZr fd;kA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indent="0" algn="just">
              <a:lnSpc>
                <a:spcPct val="150000"/>
              </a:lnSpc>
              <a:buNone/>
            </a:pPr>
            <a:endParaRPr lang="de-DE" sz="1800" dirty="0">
              <a:effectLst/>
              <a:latin typeface="Kruti Dev 010" pitchFamily="2" charset="0"/>
              <a:ea typeface="SimSun" panose="02010600030101010101" pitchFamily="2" charset="-122"/>
            </a:endParaRPr>
          </a:p>
          <a:p>
            <a:pPr marL="457200" algn="just">
              <a:lnSpc>
                <a:spcPct val="150000"/>
              </a:lnSpc>
            </a:pPr>
            <a:endParaRPr lang="en-IN" sz="18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222750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62F809-90B9-8C3C-9323-F522E28A5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v/;;u dk 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mn~ns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'; </a:t>
            </a:r>
            <a:endParaRPr lang="en-IN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E5AC68-1EA1-F353-8C8A-E5BB371584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xzkeh.k ,oa 'kgjh 'kkldh; fo|ky;ksa ds fo|kfFkZ;ksa ds vkØed O;ogkj dk v/;;u djukA</a:t>
            </a:r>
            <a:endParaRPr lang="en-IN" sz="22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xzkeh.k 'kkldh; fo|ky;ksa ds Nk= ,oa Nk=kvksa ds vkØed O;ogkj dk v/;;u djukA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'kgjh 'kkldh; fo|ky;ksa ds Nk= ,oa Nk=kvksa ds vkØed O;ogkj dk v/;;u djukA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2161434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EDCEB-2FB0-FD36-139C-7ADA4F8F0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v/;;u dh 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ifjdYiuk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endParaRPr lang="en-IN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B54DB1-F6BA-99DA-76BC-32BB849B54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indent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çLrqr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q'kks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/k </a:t>
            </a: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esa leL;k dh lkFkZdrk ds ijh{k.k gsrq fuEu ifjdYiuk dh jpuk ekiuh xbZ gS%&amp;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457200" indent="-457200" algn="just">
              <a:lnSpc>
                <a:spcPct val="150000"/>
              </a:lnSpc>
              <a:spcAft>
                <a:spcPts val="600"/>
              </a:spcAft>
            </a:pPr>
            <a:r>
              <a:rPr lang="pt-BR" sz="22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</a:t>
            </a:r>
            <a:r>
              <a:rPr lang="pt-BR" sz="2200" b="1" baseline="-2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1</a:t>
            </a:r>
            <a:r>
              <a:rPr lang="pt-BR" sz="2200" baseline="-2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	</a:t>
            </a: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xzkeh.k ,oa 'kgjh 'kkldh; fo|ky;ksa ds fo|kfFkZ;ksa ds vkØed O;ogkj </a:t>
            </a:r>
            <a:r>
              <a:rPr lang="pt-BR" sz="2200" dirty="0">
                <a:effectLst/>
                <a:latin typeface="Kruti Dev 010" pitchFamily="2" charset="0"/>
                <a:ea typeface="SimSun" panose="02010600030101010101" pitchFamily="2" charset="-122"/>
              </a:rPr>
              <a:t>esa lkFkZd varj ugha ik;k tk;sxkA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457200" indent="-457200" algn="just">
              <a:lnSpc>
                <a:spcPct val="150000"/>
              </a:lnSpc>
              <a:spcAft>
                <a:spcPts val="600"/>
              </a:spcAft>
            </a:pPr>
            <a:r>
              <a:rPr lang="pt-BR" sz="22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</a:t>
            </a:r>
            <a:r>
              <a:rPr lang="pt-BR" sz="2200" b="1" baseline="-2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2</a:t>
            </a:r>
            <a:r>
              <a:rPr lang="pt-BR" sz="2200" baseline="-2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	</a:t>
            </a: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xzkeh.k 'kkldh; fo|ky;ksa ds Nk= ,oa Nk=kvksa ds vkØed O;ogkj </a:t>
            </a:r>
            <a:r>
              <a:rPr lang="pt-BR" sz="2200" dirty="0">
                <a:effectLst/>
                <a:latin typeface="Kruti Dev 010" pitchFamily="2" charset="0"/>
                <a:ea typeface="SimSun" panose="02010600030101010101" pitchFamily="2" charset="-122"/>
              </a:rPr>
              <a:t>esa lkFkZd varj ugha ik;k tk;sxkA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457200" indent="-457200" algn="just">
              <a:lnSpc>
                <a:spcPct val="150000"/>
              </a:lnSpc>
              <a:spcAft>
                <a:spcPts val="600"/>
              </a:spcAft>
            </a:pPr>
            <a:r>
              <a:rPr lang="pt-BR" sz="22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</a:t>
            </a:r>
            <a:r>
              <a:rPr lang="pt-BR" sz="2200" b="1" baseline="-2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3</a:t>
            </a:r>
            <a:r>
              <a:rPr lang="pt-BR" sz="2200" baseline="-2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	</a:t>
            </a: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'kgjh 'kkldh; fo|ky;ksa ds Nk= ,oa Nk=kvksa ds vkØed O;ogkj </a:t>
            </a:r>
            <a:r>
              <a:rPr lang="pt-BR" sz="2200" dirty="0">
                <a:effectLst/>
                <a:latin typeface="Kruti Dev 010" pitchFamily="2" charset="0"/>
                <a:ea typeface="SimSun" panose="02010600030101010101" pitchFamily="2" charset="-122"/>
              </a:rPr>
              <a:t>esa lkFkZd varj ugha ik;k tk;sxkA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7064042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4204DA-17E4-F400-F7DB-563424ADC3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iz.kkyh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,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oa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izfØ;k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endParaRPr lang="en-IN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87EE90-6A56-821B-B0F8-FD56D01B7F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tabLst>
                <a:tab pos="457200" algn="l"/>
                <a:tab pos="914400" algn="l"/>
              </a:tabLst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fof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/k 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%&amp;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izLrqr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/k v/;;u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d{kk 11oha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=&amp;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kvksa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p;u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mn~ns'kh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U;kn'kZ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/k }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kjk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>
              <a:lnSpc>
                <a:spcPct val="150000"/>
              </a:lnSpc>
              <a:tabLst>
                <a:tab pos="457200" algn="l"/>
                <a:tab pos="914400" algn="l"/>
              </a:tabLst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tula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[;k 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%&amp; bl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/k v/;;u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,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kdrkZ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us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nqxZ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d{kk 11oha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lh-th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-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-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-,l-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bZ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-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p;u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>
              <a:lnSpc>
                <a:spcPct val="150000"/>
              </a:lnSpc>
              <a:tabLst>
                <a:tab pos="457200" algn="l"/>
                <a:tab pos="914400" algn="l"/>
              </a:tabLst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U;kn'kZ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%&amp;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izLrqr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/k v/;;u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mn~ns'kh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U;kn'kZ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/k }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kjk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d{kk 10oha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v/;;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ujr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~ 50 </a:t>
            </a: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xzkeh.k 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-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50 </a:t>
            </a: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'kgjh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p;u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1583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052090-07CA-0AF1-73DC-039EC3939E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388" y="1019380"/>
            <a:ext cx="10515600" cy="4351338"/>
          </a:xfrm>
        </p:spPr>
        <p:txBody>
          <a:bodyPr/>
          <a:lstStyle/>
          <a:p>
            <a:pPr algn="just">
              <a:lnSpc>
                <a:spcPct val="150000"/>
              </a:lnSpc>
              <a:tabLst>
                <a:tab pos="457200" algn="l"/>
                <a:tab pos="914400" algn="l"/>
              </a:tabLst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foLrkj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lhekadu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%&amp;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izLrqr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v/;;u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dsoy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nqxZ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lhfer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izLrqr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v/;;u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6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kkykvksa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fy;k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izLrqr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v/;;u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d{kk 11oha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fy;k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>
              <a:lnSpc>
                <a:spcPct val="150000"/>
              </a:lnSpc>
              <a:tabLst>
                <a:tab pos="457200" algn="l"/>
                <a:tab pos="914400" algn="l"/>
              </a:tabLst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midj.k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%&amp;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izLrqr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eas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pt-BR" sz="2200" dirty="0">
                <a:effectLst/>
                <a:latin typeface="Kruti Dev 010" pitchFamily="2" charset="0"/>
                <a:ea typeface="SimSun" panose="02010600030101010101" pitchFamily="2" charset="-122"/>
              </a:rPr>
              <a:t>vkØed O;ogkj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tkuus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gsrq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de-DE" sz="2200" b="1" dirty="0">
                <a:effectLst/>
                <a:latin typeface="Kruti Dev 010" pitchFamily="2" charset="0"/>
                <a:ea typeface="Times New Roman" panose="02020603050405020304" pitchFamily="18" charset="0"/>
              </a:rPr>
              <a:t>MkW th-ih- ekFkqj</a:t>
            </a:r>
            <a:r>
              <a:rPr lang="de-DE" sz="2200" dirty="0">
                <a:effectLst/>
                <a:latin typeface="Kruti Dev 010" pitchFamily="2" charset="0"/>
                <a:ea typeface="Times New Roman" panose="02020603050405020304" pitchFamily="18" charset="0"/>
              </a:rPr>
              <a:t> ,oa </a:t>
            </a:r>
            <a:r>
              <a:rPr lang="de-DE" sz="2200" b="1" dirty="0">
                <a:effectLst/>
                <a:latin typeface="Kruti Dev 010" pitchFamily="2" charset="0"/>
                <a:ea typeface="Times New Roman" panose="02020603050405020304" pitchFamily="18" charset="0"/>
              </a:rPr>
              <a:t>MkW- </a:t>
            </a:r>
            <a:r>
              <a:rPr lang="de-DE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jktdqekjh HkVukxj</a:t>
            </a:r>
            <a:r>
              <a:rPr lang="de-DE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ekiuh dk mi;ksx fd;k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>
              <a:lnSpc>
                <a:spcPct val="150000"/>
              </a:lnSpc>
              <a:tabLst>
                <a:tab pos="457200" algn="l"/>
                <a:tab pos="914400" algn="l"/>
              </a:tabLst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lkaf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[;dh;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izfof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/k 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%&amp; bl v/;;u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e/;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izekf.kd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fopyu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^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*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ewY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iz;ksx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5815483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0A990-EF6D-3CF1-701E-94759F3A7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fo'ys"k.k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,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oa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ppkZ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endParaRPr lang="en-IN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15714D-82A7-2740-BEC1-484907F9B9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algn="just">
              <a:lnSpc>
                <a:spcPct val="150000"/>
              </a:lnSpc>
              <a:spcAft>
                <a:spcPts val="600"/>
              </a:spcAft>
            </a:pPr>
            <a:r>
              <a:rPr lang="pt-BR" sz="22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</a:t>
            </a:r>
            <a:r>
              <a:rPr lang="pt-BR" sz="2200" b="1" baseline="-2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1	</a:t>
            </a:r>
            <a:r>
              <a:rPr lang="de-DE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xzkeh.k ,oa 'kgjh 'kkldh; fo|ky;ksa ds fo|kfFkZ;ksa ds vkØed O;ogkj </a:t>
            </a:r>
            <a:r>
              <a:rPr lang="pt-BR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esa lkFkZd varj ugha ik;k tk;sxkA</a:t>
            </a:r>
          </a:p>
          <a:p>
            <a:pPr marL="0" indent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mi;qZDr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ifjdYiuk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lR;kfir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djus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,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izkIr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vk¡dM+ksa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¼izkIrkadksa½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kkldh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kvksa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foHkkftr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izkIr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vk¡dM+ksa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dk e/;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izekf.kd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fopyu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ÞVhÞ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ewY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0" indent="0" algn="ctr">
              <a:buNone/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kkldh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de-DE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vkØed O;ogkj 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dk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rqyukRed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v/;;u dk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lkaf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[;dh;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fooj.k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6096899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5C04CF3-94C8-C79C-842D-11B202A6C43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7186687"/>
              </p:ext>
            </p:extLst>
          </p:nvPr>
        </p:nvGraphicFramePr>
        <p:xfrm>
          <a:off x="2025446" y="2123769"/>
          <a:ext cx="6777241" cy="37693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2011">
                  <a:extLst>
                    <a:ext uri="{9D8B030D-6E8A-4147-A177-3AD203B41FA5}">
                      <a16:colId xmlns:a16="http://schemas.microsoft.com/office/drawing/2014/main" val="635002393"/>
                    </a:ext>
                  </a:extLst>
                </a:gridCol>
                <a:gridCol w="2577339">
                  <a:extLst>
                    <a:ext uri="{9D8B030D-6E8A-4147-A177-3AD203B41FA5}">
                      <a16:colId xmlns:a16="http://schemas.microsoft.com/office/drawing/2014/main" val="1823576481"/>
                    </a:ext>
                  </a:extLst>
                </a:gridCol>
                <a:gridCol w="1213146">
                  <a:extLst>
                    <a:ext uri="{9D8B030D-6E8A-4147-A177-3AD203B41FA5}">
                      <a16:colId xmlns:a16="http://schemas.microsoft.com/office/drawing/2014/main" val="4054213067"/>
                    </a:ext>
                  </a:extLst>
                </a:gridCol>
                <a:gridCol w="873688">
                  <a:extLst>
                    <a:ext uri="{9D8B030D-6E8A-4147-A177-3AD203B41FA5}">
                      <a16:colId xmlns:a16="http://schemas.microsoft.com/office/drawing/2014/main" val="324511840"/>
                    </a:ext>
                  </a:extLst>
                </a:gridCol>
                <a:gridCol w="929337">
                  <a:extLst>
                    <a:ext uri="{9D8B030D-6E8A-4147-A177-3AD203B41FA5}">
                      <a16:colId xmlns:a16="http://schemas.microsoft.com/office/drawing/2014/main" val="1209006125"/>
                    </a:ext>
                  </a:extLst>
                </a:gridCol>
                <a:gridCol w="741720">
                  <a:extLst>
                    <a:ext uri="{9D8B030D-6E8A-4147-A177-3AD203B41FA5}">
                      <a16:colId xmlns:a16="http://schemas.microsoft.com/office/drawing/2014/main" val="454883458"/>
                    </a:ext>
                  </a:extLst>
                </a:gridCol>
              </a:tblGrid>
              <a:tr h="1327621"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400" dirty="0">
                          <a:effectLst/>
                          <a:latin typeface="Kruti Dev 010" pitchFamily="2" charset="0"/>
                        </a:rPr>
                        <a:t>Ø-</a:t>
                      </a:r>
                      <a:endParaRPr lang="en-IN" sz="14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rqyukRed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lewg</a:t>
                      </a:r>
                      <a:endParaRPr lang="en-IN" sz="16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iznÙkksa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dh la[;k </a:t>
                      </a:r>
                      <a:endParaRPr lang="en-IN" sz="1600" dirty="0">
                        <a:effectLst/>
                        <a:latin typeface="Kruti Dev 010" pitchFamily="2" charset="0"/>
                      </a:endParaRPr>
                    </a:p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endParaRPr lang="en-IN" sz="16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e/;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eku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endParaRPr lang="en-IN" sz="1600" dirty="0">
                        <a:effectLst/>
                        <a:latin typeface="Kruti Dev 010" pitchFamily="2" charset="0"/>
                      </a:endParaRPr>
                    </a:p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 </a:t>
                      </a:r>
                      <a:endParaRPr lang="en-IN" sz="1600" dirty="0">
                        <a:effectLst/>
                        <a:latin typeface="Kruti Dev 01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izekf.kd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fopyu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endParaRPr lang="en-IN" sz="16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Vh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ewY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; </a:t>
                      </a:r>
                      <a:endParaRPr lang="en-IN" sz="16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65121173"/>
                  </a:ext>
                </a:extLst>
              </a:tr>
              <a:tr h="1052937"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1.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just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xzkeh.k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,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oa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'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kgjh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'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kkldh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;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fo|ky;ksa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ds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Nk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=</a:t>
                      </a:r>
                      <a:endParaRPr lang="en-IN" sz="12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 dirty="0">
                          <a:effectLst/>
                        </a:rPr>
                        <a:t>50</a:t>
                      </a:r>
                      <a:endParaRPr lang="en-IN" sz="12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207.66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34.38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1.18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66904288"/>
                  </a:ext>
                </a:extLst>
              </a:tr>
              <a:tr h="1052937"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2.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just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xzkeh.k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,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oa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'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kgjh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'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kkldh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;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fo|ky;ksa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dh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Nk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=k,¡</a:t>
                      </a:r>
                      <a:endParaRPr lang="en-IN" sz="12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50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215.54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31.47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0374847"/>
                  </a:ext>
                </a:extLst>
              </a:tr>
              <a:tr h="335823">
                <a:tc gridSpan="6"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400" dirty="0" err="1">
                          <a:effectLst/>
                        </a:rPr>
                        <a:t>df</a:t>
                      </a:r>
                      <a:r>
                        <a:rPr lang="en-US" sz="1400" dirty="0">
                          <a:effectLst/>
                        </a:rPr>
                        <a:t> = 98     P &gt; 0.05   </a:t>
                      </a:r>
                      <a:r>
                        <a:rPr lang="en-US" sz="14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Kruti Dev 010" pitchFamily="2" charset="0"/>
                        </a:rPr>
                        <a:t>Lrj</a:t>
                      </a:r>
                      <a:r>
                        <a:rPr lang="en-US" sz="14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Kruti Dev 010" pitchFamily="2" charset="0"/>
                        </a:rPr>
                        <a:t>ij</a:t>
                      </a:r>
                      <a:r>
                        <a:rPr lang="en-US" sz="14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Kruti Dev 010" pitchFamily="2" charset="0"/>
                        </a:rPr>
                        <a:t>lkFkZd</a:t>
                      </a:r>
                      <a:r>
                        <a:rPr lang="en-US" sz="14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Kruti Dev 010" pitchFamily="2" charset="0"/>
                        </a:rPr>
                        <a:t>varj</a:t>
                      </a:r>
                      <a:r>
                        <a:rPr lang="en-US" sz="14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Kruti Dev 010" pitchFamily="2" charset="0"/>
                        </a:rPr>
                        <a:t>ugha</a:t>
                      </a:r>
                      <a:r>
                        <a:rPr lang="en-US" sz="14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Kruti Dev 010" pitchFamily="2" charset="0"/>
                        </a:rPr>
                        <a:t>gSA</a:t>
                      </a:r>
                      <a:r>
                        <a:rPr lang="en-US" sz="1400" dirty="0">
                          <a:effectLst/>
                          <a:latin typeface="Kruti Dev 010" pitchFamily="2" charset="0"/>
                        </a:rPr>
                        <a:t> </a:t>
                      </a:r>
                      <a:endParaRPr lang="en-IN" sz="14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69423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17878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1641DE-D1A3-2DC9-240E-10DC26824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11225"/>
            <a:ext cx="10515600" cy="4351338"/>
          </a:xfrm>
        </p:spPr>
        <p:txBody>
          <a:bodyPr/>
          <a:lstStyle/>
          <a:p>
            <a:pPr marR="18415" algn="just">
              <a:lnSpc>
                <a:spcPct val="150000"/>
              </a:lnSpc>
              <a:tabLst>
                <a:tab pos="457200" algn="l"/>
                <a:tab pos="685800" algn="l"/>
              </a:tabLst>
            </a:pP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Lkkj.kh ls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Li"V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gksrk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kkldh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ksaÞ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,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N = 50, M = 207.66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vkSj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SD = 34.38 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Þxzkeh.k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kkldh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kvksaÞ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,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N = 50, M = 215.54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vkSj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 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SD = 31-47 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R="18415" algn="just">
              <a:lnSpc>
                <a:spcPct val="150000"/>
              </a:lnSpc>
              <a:tabLst>
                <a:tab pos="457200" algn="l"/>
                <a:tab pos="685800" algn="l"/>
              </a:tabLst>
            </a:pP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	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 </a:t>
            </a:r>
            <a:r>
              <a:rPr lang="en-US" sz="22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df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= 98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t-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¾ 1-18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izkIr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gqvk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df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= 98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lkFkZdrk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0-05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vko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';d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t-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1-+98 ls de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kkldh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vkØed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O;ogkj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lkFkZd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varj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ugha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457200" indent="-457200" algn="just">
              <a:lnSpc>
                <a:spcPct val="150000"/>
              </a:lnSpc>
              <a:spcAft>
                <a:spcPts val="600"/>
              </a:spcAft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vr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% '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kwU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ifjdYiuk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LohÑr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gksrh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6394937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C95A5-7686-D317-C6DF-FB9E5FF2FC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03070"/>
            <a:ext cx="10515600" cy="4351338"/>
          </a:xfrm>
        </p:spPr>
        <p:txBody>
          <a:bodyPr/>
          <a:lstStyle/>
          <a:p>
            <a:pPr marL="457200" indent="-457200" algn="just">
              <a:lnSpc>
                <a:spcPct val="150000"/>
              </a:lnSpc>
              <a:spcAft>
                <a:spcPts val="600"/>
              </a:spcAft>
            </a:pPr>
            <a:r>
              <a:rPr lang="pt-BR" sz="1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</a:t>
            </a:r>
            <a:r>
              <a:rPr lang="pt-BR" sz="1800" b="1" baseline="-2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2	</a:t>
            </a:r>
            <a:r>
              <a:rPr lang="de-DE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xzkeh.k 'kkldh; fo|ky;ksa ds Nk= ,oa Nk=kvksa ds vkØed O;ogkj </a:t>
            </a:r>
            <a:r>
              <a:rPr lang="pt-BR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esa lkFkZd varj ugha ik;k tk;sxkA</a:t>
            </a:r>
            <a:endParaRPr lang="en-IN" sz="18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0" marR="18415" indent="0" algn="ctr">
              <a:buNone/>
              <a:tabLst>
                <a:tab pos="457200" algn="l"/>
                <a:tab pos="685800" algn="l"/>
              </a:tabLst>
            </a:pPr>
            <a:r>
              <a:rPr lang="en-US" sz="18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18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kkldh</a:t>
            </a:r>
            <a:r>
              <a:rPr lang="en-US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18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</a:t>
            </a:r>
            <a:r>
              <a:rPr lang="en-US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18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= ,</a:t>
            </a:r>
            <a:r>
              <a:rPr lang="en-US" sz="18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18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18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kvksa</a:t>
            </a:r>
            <a:r>
              <a:rPr lang="en-US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de-DE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vkØed O;ogkj </a:t>
            </a:r>
            <a:r>
              <a:rPr lang="en-US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dk </a:t>
            </a:r>
            <a:r>
              <a:rPr lang="en-US" sz="18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rqyukRed</a:t>
            </a:r>
            <a:r>
              <a:rPr lang="en-US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 v/;;u dk </a:t>
            </a:r>
            <a:r>
              <a:rPr lang="en-US" sz="18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lkaf</a:t>
            </a:r>
            <a:r>
              <a:rPr lang="en-US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[;dh; </a:t>
            </a:r>
            <a:r>
              <a:rPr lang="en-US" sz="18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fooj.k</a:t>
            </a:r>
            <a:endParaRPr lang="en-IN" sz="18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B34FE2F-617D-04E2-725B-DCEFAE682A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0870223"/>
              </p:ext>
            </p:extLst>
          </p:nvPr>
        </p:nvGraphicFramePr>
        <p:xfrm>
          <a:off x="2674374" y="2123769"/>
          <a:ext cx="6128313" cy="32084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9688">
                  <a:extLst>
                    <a:ext uri="{9D8B030D-6E8A-4147-A177-3AD203B41FA5}">
                      <a16:colId xmlns:a16="http://schemas.microsoft.com/office/drawing/2014/main" val="1206882762"/>
                    </a:ext>
                  </a:extLst>
                </a:gridCol>
                <a:gridCol w="2395254">
                  <a:extLst>
                    <a:ext uri="{9D8B030D-6E8A-4147-A177-3AD203B41FA5}">
                      <a16:colId xmlns:a16="http://schemas.microsoft.com/office/drawing/2014/main" val="2708927748"/>
                    </a:ext>
                  </a:extLst>
                </a:gridCol>
                <a:gridCol w="1032288">
                  <a:extLst>
                    <a:ext uri="{9D8B030D-6E8A-4147-A177-3AD203B41FA5}">
                      <a16:colId xmlns:a16="http://schemas.microsoft.com/office/drawing/2014/main" val="2396446831"/>
                    </a:ext>
                  </a:extLst>
                </a:gridCol>
                <a:gridCol w="790031">
                  <a:extLst>
                    <a:ext uri="{9D8B030D-6E8A-4147-A177-3AD203B41FA5}">
                      <a16:colId xmlns:a16="http://schemas.microsoft.com/office/drawing/2014/main" val="3473412522"/>
                    </a:ext>
                  </a:extLst>
                </a:gridCol>
                <a:gridCol w="840352">
                  <a:extLst>
                    <a:ext uri="{9D8B030D-6E8A-4147-A177-3AD203B41FA5}">
                      <a16:colId xmlns:a16="http://schemas.microsoft.com/office/drawing/2014/main" val="3141280340"/>
                    </a:ext>
                  </a:extLst>
                </a:gridCol>
                <a:gridCol w="670700">
                  <a:extLst>
                    <a:ext uri="{9D8B030D-6E8A-4147-A177-3AD203B41FA5}">
                      <a16:colId xmlns:a16="http://schemas.microsoft.com/office/drawing/2014/main" val="3826675111"/>
                    </a:ext>
                  </a:extLst>
                </a:gridCol>
              </a:tblGrid>
              <a:tr h="1395599"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>
                          <a:effectLst/>
                          <a:latin typeface="Kruti Dev 010" pitchFamily="2" charset="0"/>
                        </a:rPr>
                        <a:t>Ø-</a:t>
                      </a:r>
                      <a:endParaRPr lang="en-IN" sz="160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>
                          <a:effectLst/>
                          <a:latin typeface="Kruti Dev 010" pitchFamily="2" charset="0"/>
                        </a:rPr>
                        <a:t>rqyukRed lewg</a:t>
                      </a:r>
                      <a:endParaRPr lang="en-IN" sz="160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iznÙkksa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dh la[;k </a:t>
                      </a:r>
                      <a:endParaRPr lang="en-IN" sz="1600" dirty="0">
                        <a:effectLst/>
                        <a:latin typeface="Kruti Dev 01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e/;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eku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endParaRPr lang="en-IN" sz="1600" dirty="0">
                        <a:effectLst/>
                        <a:latin typeface="Kruti Dev 010" pitchFamily="2" charset="0"/>
                      </a:endParaRPr>
                    </a:p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 </a:t>
                      </a:r>
                      <a:endParaRPr lang="en-IN" sz="1600" dirty="0">
                        <a:effectLst/>
                        <a:latin typeface="Kruti Dev 010" pitchFamily="2" charset="0"/>
                      </a:endParaRPr>
                    </a:p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endParaRPr lang="en-IN" sz="16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izekf.kd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fopyu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endParaRPr lang="en-IN" sz="16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Vh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ewY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; </a:t>
                      </a:r>
                      <a:endParaRPr lang="en-IN" sz="16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1757652"/>
                  </a:ext>
                </a:extLst>
              </a:tr>
              <a:tr h="729934"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1.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just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xzkeh.k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'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kkldh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;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fo|ky;ksa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ds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Nk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=</a:t>
                      </a:r>
                      <a:endParaRPr lang="en-IN" sz="12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25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203.92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37.15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1.21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98193872"/>
                  </a:ext>
                </a:extLst>
              </a:tr>
              <a:tr h="729934"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2.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just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xzkeh.k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'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kkldh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;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fo|ky;ksa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ds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Nk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=k</a:t>
                      </a:r>
                      <a:endParaRPr lang="en-IN" sz="12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25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215.64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30.02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9983941"/>
                  </a:ext>
                </a:extLst>
              </a:tr>
              <a:tr h="353018">
                <a:tc gridSpan="6"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 err="1">
                          <a:effectLst/>
                        </a:rPr>
                        <a:t>df</a:t>
                      </a:r>
                      <a:r>
                        <a:rPr lang="en-US" sz="1600" dirty="0">
                          <a:effectLst/>
                        </a:rPr>
                        <a:t> = 48        P &gt; 0.05    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Lrj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ij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lkFkZd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varj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ugha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gSA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endParaRPr lang="en-IN" sz="16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65637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32315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E2CE82-5524-B463-4AB8-423B538E45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7870"/>
            <a:ext cx="10515600" cy="4351338"/>
          </a:xfrm>
        </p:spPr>
        <p:txBody>
          <a:bodyPr>
            <a:normAutofit lnSpcReduction="10000"/>
          </a:bodyPr>
          <a:lstStyle/>
          <a:p>
            <a:pPr marR="18415" algn="just">
              <a:lnSpc>
                <a:spcPct val="150000"/>
              </a:lnSpc>
              <a:tabLst>
                <a:tab pos="457200" algn="l"/>
                <a:tab pos="685800" algn="l"/>
              </a:tabLst>
            </a:pP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Lkkj.kh ls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Li"V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gksrk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mi;qZDr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ifjdYiuk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lR;kfir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djus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,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izkIr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vk¡dM+ksa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¼izkIrkadksa½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kkldh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kvksa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foHkkftr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izkIr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vk¡dM+ksa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dk e/;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izekf.kd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fopyu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ÞVhÞ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ewY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R="18415" algn="just">
              <a:lnSpc>
                <a:spcPct val="150000"/>
              </a:lnSpc>
              <a:tabLst>
                <a:tab pos="457200" algn="l"/>
                <a:tab pos="685800" algn="l"/>
              </a:tabLst>
            </a:pP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Þxzkeh.k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kkldh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ksaÞ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,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N = 25, M = 203.92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vkSj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SD = 37.15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Þxzkeh.k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kkldh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kvksaÞ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,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N = 25, M = 215.64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vkSj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SD = 30.02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R="18415" algn="just">
              <a:lnSpc>
                <a:spcPct val="150000"/>
              </a:lnSpc>
              <a:tabLst>
                <a:tab pos="457200" algn="l"/>
                <a:tab pos="685800" algn="l"/>
              </a:tabLst>
            </a:pP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	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 </a:t>
            </a:r>
            <a:r>
              <a:rPr lang="en-US" sz="22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df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= 48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t-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¾ 1-21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izkIr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gqvk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df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= 48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lkFkZdrk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 0-05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vko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';d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t-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2-01 ls de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kkldh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kvksa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vkØed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O;ogkj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lkFkZd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varj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ugha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R="18415" algn="just">
              <a:lnSpc>
                <a:spcPct val="150000"/>
              </a:lnSpc>
              <a:tabLst>
                <a:tab pos="457200" algn="l"/>
                <a:tab pos="685800" algn="l"/>
              </a:tabLst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vr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% '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kwU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ifjdYiuk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LohÑr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gksrh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9059865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EF5B4-FB4A-C9EF-13B5-F3B6A642D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8B34F6-FCD1-E86C-32C6-99A125C4E6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pt-BR" sz="22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</a:t>
            </a:r>
            <a:r>
              <a:rPr lang="pt-BR" sz="2200" b="1" baseline="-2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3	</a:t>
            </a:r>
            <a:r>
              <a:rPr lang="de-DE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'kgjh 'kkldh; fo|ky;ksa ds Nk= ,oa Nk=kvksa ds vkØed O;ogkj </a:t>
            </a:r>
            <a:r>
              <a:rPr lang="pt-BR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esa lkFkZd varj ugha ik;k tk;sxkA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Lkkj.kh ls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Li"V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gksrk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mi;qZDr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ifjdYiuk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dks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lR;kfir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djus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izkIr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vk¡dM+ksa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¼izkIrkadksa½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dks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kkldh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fo|ky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;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=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kvksa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foHkkftr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izkIr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vk¡dM+ksa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dk e/;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izekf.kd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fopyu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ÞVhÞ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ewY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Kkr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'</a:t>
            </a:r>
            <a:r>
              <a:rPr lang="en-US" sz="18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18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kkldh</a:t>
            </a:r>
            <a:r>
              <a:rPr lang="en-US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18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</a:t>
            </a:r>
            <a:r>
              <a:rPr lang="en-US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; ds </a:t>
            </a:r>
            <a:r>
              <a:rPr lang="en-US" sz="18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= ,</a:t>
            </a:r>
            <a:r>
              <a:rPr lang="en-US" sz="18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18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18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kvksa</a:t>
            </a:r>
            <a:r>
              <a:rPr lang="en-US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de-DE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vkØed O;ogkj </a:t>
            </a:r>
            <a:r>
              <a:rPr lang="en-US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dk </a:t>
            </a:r>
            <a:r>
              <a:rPr lang="en-US" sz="18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rqyukRed</a:t>
            </a:r>
            <a:r>
              <a:rPr lang="en-US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 v/;;u dk </a:t>
            </a:r>
            <a:r>
              <a:rPr lang="en-US" sz="18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lkaf</a:t>
            </a:r>
            <a:r>
              <a:rPr lang="en-US" sz="1800" b="1" dirty="0">
                <a:effectLst/>
                <a:latin typeface="Kruti Dev 010" pitchFamily="2" charset="0"/>
                <a:ea typeface="SimSun" panose="02010600030101010101" pitchFamily="2" charset="-122"/>
              </a:rPr>
              <a:t>[;dh; </a:t>
            </a:r>
            <a:r>
              <a:rPr lang="en-US" sz="18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fooj.k</a:t>
            </a:r>
            <a:endParaRPr lang="en-IN" sz="18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IN" sz="2200" dirty="0"/>
          </a:p>
        </p:txBody>
      </p:sp>
    </p:spTree>
    <p:extLst>
      <p:ext uri="{BB962C8B-B14F-4D97-AF65-F5344CB8AC3E}">
        <p14:creationId xmlns:p14="http://schemas.microsoft.com/office/powerpoint/2010/main" val="22372009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A3C914A-0EC0-F175-BC67-F6B8C493CD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8125739"/>
              </p:ext>
            </p:extLst>
          </p:nvPr>
        </p:nvGraphicFramePr>
        <p:xfrm>
          <a:off x="2595716" y="2015613"/>
          <a:ext cx="6206970" cy="33166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4818">
                  <a:extLst>
                    <a:ext uri="{9D8B030D-6E8A-4147-A177-3AD203B41FA5}">
                      <a16:colId xmlns:a16="http://schemas.microsoft.com/office/drawing/2014/main" val="527906293"/>
                    </a:ext>
                  </a:extLst>
                </a:gridCol>
                <a:gridCol w="2425997">
                  <a:extLst>
                    <a:ext uri="{9D8B030D-6E8A-4147-A177-3AD203B41FA5}">
                      <a16:colId xmlns:a16="http://schemas.microsoft.com/office/drawing/2014/main" val="1621783058"/>
                    </a:ext>
                  </a:extLst>
                </a:gridCol>
                <a:gridCol w="1045538">
                  <a:extLst>
                    <a:ext uri="{9D8B030D-6E8A-4147-A177-3AD203B41FA5}">
                      <a16:colId xmlns:a16="http://schemas.microsoft.com/office/drawing/2014/main" val="3528743419"/>
                    </a:ext>
                  </a:extLst>
                </a:gridCol>
                <a:gridCol w="800171">
                  <a:extLst>
                    <a:ext uri="{9D8B030D-6E8A-4147-A177-3AD203B41FA5}">
                      <a16:colId xmlns:a16="http://schemas.microsoft.com/office/drawing/2014/main" val="1031678324"/>
                    </a:ext>
                  </a:extLst>
                </a:gridCol>
                <a:gridCol w="851138">
                  <a:extLst>
                    <a:ext uri="{9D8B030D-6E8A-4147-A177-3AD203B41FA5}">
                      <a16:colId xmlns:a16="http://schemas.microsoft.com/office/drawing/2014/main" val="211987803"/>
                    </a:ext>
                  </a:extLst>
                </a:gridCol>
                <a:gridCol w="679308">
                  <a:extLst>
                    <a:ext uri="{9D8B030D-6E8A-4147-A177-3AD203B41FA5}">
                      <a16:colId xmlns:a16="http://schemas.microsoft.com/office/drawing/2014/main" val="1307779924"/>
                    </a:ext>
                  </a:extLst>
                </a:gridCol>
              </a:tblGrid>
              <a:tr h="1442643"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>
                          <a:effectLst/>
                          <a:latin typeface="Kruti Dev 010" pitchFamily="2" charset="0"/>
                        </a:rPr>
                        <a:t>Ø-</a:t>
                      </a:r>
                      <a:endParaRPr lang="en-IN" sz="160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>
                          <a:effectLst/>
                          <a:latin typeface="Kruti Dev 010" pitchFamily="2" charset="0"/>
                        </a:rPr>
                        <a:t>rqyukRed lewg</a:t>
                      </a:r>
                      <a:endParaRPr lang="en-IN" sz="160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iznÙkksa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dh la[;k </a:t>
                      </a:r>
                      <a:endParaRPr lang="en-IN" sz="1600" dirty="0">
                        <a:effectLst/>
                        <a:latin typeface="Kruti Dev 01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e/;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eku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endParaRPr lang="en-IN" sz="1600" dirty="0">
                        <a:effectLst/>
                        <a:latin typeface="Kruti Dev 010" pitchFamily="2" charset="0"/>
                      </a:endParaRPr>
                    </a:p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 </a:t>
                      </a:r>
                      <a:endParaRPr lang="en-IN" sz="1600" dirty="0">
                        <a:effectLst/>
                        <a:latin typeface="Kruti Dev 01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izekf.kd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fopyu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endParaRPr lang="en-IN" sz="16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Vh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ewY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;</a:t>
                      </a:r>
                      <a:endParaRPr lang="en-IN" sz="16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45153264"/>
                  </a:ext>
                </a:extLst>
              </a:tr>
              <a:tr h="754540"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1.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just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'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kgjh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'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kkldh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;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fo|ky;ksa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ds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Nk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=</a:t>
                      </a:r>
                      <a:endParaRPr lang="en-IN" sz="12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25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211.4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34.36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0.42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18078717"/>
                  </a:ext>
                </a:extLst>
              </a:tr>
              <a:tr h="754540"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2.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just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'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kgjh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'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kkldh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;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fo|ky;ksa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ds 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Nk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=k</a:t>
                      </a:r>
                      <a:endParaRPr lang="en-IN" sz="12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25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215.44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200">
                          <a:effectLst/>
                        </a:rPr>
                        <a:t>32.76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4116029"/>
                  </a:ext>
                </a:extLst>
              </a:tr>
              <a:tr h="364918">
                <a:tc gridSpan="6">
                  <a:txBody>
                    <a:bodyPr/>
                    <a:lstStyle/>
                    <a:p>
                      <a:pPr marR="18415" algn="ctr">
                        <a:lnSpc>
                          <a:spcPct val="115000"/>
                        </a:lnSpc>
                        <a:tabLst>
                          <a:tab pos="457200" algn="l"/>
                          <a:tab pos="685800" algn="l"/>
                        </a:tabLst>
                      </a:pPr>
                      <a:r>
                        <a:rPr lang="en-US" sz="1600" dirty="0" err="1">
                          <a:effectLst/>
                        </a:rPr>
                        <a:t>df</a:t>
                      </a:r>
                      <a:r>
                        <a:rPr lang="en-US" sz="1600" dirty="0">
                          <a:effectLst/>
                        </a:rPr>
                        <a:t> = 48           P &gt; 0.05         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Lrj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ij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lkFkZd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varj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ugha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Kruti Dev 010" pitchFamily="2" charset="0"/>
                        </a:rPr>
                        <a:t>gSA</a:t>
                      </a:r>
                      <a:r>
                        <a:rPr lang="en-US" sz="1600" dirty="0">
                          <a:effectLst/>
                          <a:latin typeface="Kruti Dev 010" pitchFamily="2" charset="0"/>
                        </a:rPr>
                        <a:t> </a:t>
                      </a:r>
                      <a:endParaRPr lang="en-IN" sz="16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0607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06177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8472C6-559D-C3FA-E86E-B32662DF2B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9877" y="1253331"/>
            <a:ext cx="10515600" cy="4351338"/>
          </a:xfrm>
        </p:spPr>
        <p:txBody>
          <a:bodyPr>
            <a:normAutofit/>
          </a:bodyPr>
          <a:lstStyle/>
          <a:p>
            <a:pPr marR="18415" algn="just">
              <a:lnSpc>
                <a:spcPct val="150000"/>
              </a:lnSpc>
              <a:tabLst>
                <a:tab pos="457200" algn="l"/>
                <a:tab pos="685800" algn="l"/>
              </a:tabLst>
            </a:pP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Lkkj.kh ls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Li"V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gksrk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Þ'kgjh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kkldh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ksaÞ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,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N = 25, M = 211.4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vkSj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SD = 34.36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Þ'kgjh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kkldh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kvksaÞ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,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N = 25, M = 215.44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vkSj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SD = 32.76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R="18415" algn="just">
              <a:lnSpc>
                <a:spcPct val="150000"/>
              </a:lnSpc>
              <a:tabLst>
                <a:tab pos="457200" algn="l"/>
                <a:tab pos="685800" algn="l"/>
              </a:tabLst>
            </a:pP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	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 </a:t>
            </a:r>
            <a:r>
              <a:rPr lang="en-US" sz="22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df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= 48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t-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¾ 0-42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izkIr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gqvk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df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= 48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lkFkZdrk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 0-05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vko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';d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t-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2-01 ls de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kkldh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kvksa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vkØed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O;ogkj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lkFkZd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varj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ugha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R="18415" algn="just">
              <a:lnSpc>
                <a:spcPct val="150000"/>
              </a:lnSpc>
              <a:tabLst>
                <a:tab pos="457200" algn="l"/>
                <a:tab pos="685800" algn="l"/>
              </a:tabLst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vr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% '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kwU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ifjdYiuk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LohÑr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gksrh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121718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DDF8D-637A-71CE-B80D-A386A64F7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lanfHkZr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xzUFk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endParaRPr lang="en-IN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3D932F-A821-23C9-E454-55CABB44B6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06013"/>
            <a:ext cx="10515600" cy="4770950"/>
          </a:xfrm>
        </p:spPr>
        <p:txBody>
          <a:bodyPr>
            <a:noAutofit/>
          </a:bodyPr>
          <a:lstStyle/>
          <a:p>
            <a:pPr algn="just"/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kekZ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- ,- ¼2013½]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f'k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</a:rPr>
              <a:t>{kk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vuqla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</a:rPr>
              <a:t>/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kku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ewy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rRo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kks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</a:rPr>
              <a:t>/k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izfØ;kÞ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vkj-yky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-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fMiks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csxe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fczt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jksM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esjB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ist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- 2] 4-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/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ekFkqj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MkW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- ,l-,l ¼2009½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Þf'k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</a:rPr>
              <a:t>{kk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euksfoKkuÞ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fouksn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iqLrd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eafnj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vkxjk&amp;2]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`"B 60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/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kekZ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-,- ¼2008½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Þf'k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</a:rPr>
              <a:t>{kk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vuqla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</a:rPr>
              <a:t>/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kkuÞ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izdk'kd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&amp;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j[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kstk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C/o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vkj-yky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fMiks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fudV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xouZes.V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dkWyst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esjB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&amp; 250001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`"B 1&amp;28] 29&amp;53]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/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ipkSjh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MkW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fxjh'k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¼2008½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Þf'k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</a:rPr>
              <a:t>{kk ds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euskfoKku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vk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</a:rPr>
              <a:t>/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kkjÞ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izdk'kd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&amp;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j[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kstk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C/o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vkj-yky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fMiks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fudV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xouZes.V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dkWyst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esjB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&amp; 250001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`"B 65&amp;83] 116&amp;124] 239&amp;243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/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f=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ikBh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yky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cpu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¼2008½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Þvk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</a:rPr>
              <a:t>/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kqfud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euksfoKkuÞ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izdk'kd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&amp; ,p-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-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HkkxZo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gkml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4@230]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dpgjh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?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kkV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vkxjk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282004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`"B 327&amp;360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/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oekZ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JhokLro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¼2007] 2008½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Þvk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</a:rPr>
              <a:t>/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kqfud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lkekU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euksfoKkuÞ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izdk'kd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&amp;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vxzoky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ikfCyds’ku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fuHkZ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uxj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xSykuk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jksM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vkxjk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&amp; 7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`"B 490&amp;506&amp;] 523&amp;531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/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jk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;]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ikjlukFk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¼2007½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Þvuqla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kku</a:t>
            </a:r>
            <a:r>
              <a:rPr lang="en-US" sz="2200" i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i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ifjp;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Þ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izdk'kd&amp;y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{eh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ukjk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;.k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vxzoky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vuqie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Iyktk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&amp; 1]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CykWd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u- 50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lat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Iysl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vkxjk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282 002</a:t>
            </a:r>
            <a:endParaRPr lang="en-IN" sz="2200" dirty="0"/>
          </a:p>
        </p:txBody>
      </p:sp>
    </p:spTree>
    <p:extLst>
      <p:ext uri="{BB962C8B-B14F-4D97-AF65-F5344CB8AC3E}">
        <p14:creationId xmlns:p14="http://schemas.microsoft.com/office/powerpoint/2010/main" val="83345366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41</TotalTime>
  <Words>2353</Words>
  <Application>Microsoft Office PowerPoint</Application>
  <PresentationFormat>Widescreen</PresentationFormat>
  <Paragraphs>115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Kruti Dev 010</vt:lpstr>
      <vt:lpstr>Times New Roman</vt:lpstr>
      <vt:lpstr>Trebuchet MS</vt:lpstr>
      <vt:lpstr>Wingdings 3</vt:lpstr>
      <vt:lpstr>Facet</vt:lpstr>
      <vt:lpstr>xzkeh.k ,oa 'kgjh {ks= ds fd'kksjksa dh vkØked O;ogkj ij v/;;u </vt:lpstr>
      <vt:lpstr>ifjp; </vt:lpstr>
      <vt:lpstr>lkfgR; dh leh{kk </vt:lpstr>
      <vt:lpstr>v/;;u dk mn~ns'; </vt:lpstr>
      <vt:lpstr>v/;;u dh ifjdYiuk </vt:lpstr>
      <vt:lpstr>iz.kkyh ,oa izfØ;k </vt:lpstr>
      <vt:lpstr>PowerPoint Presentation</vt:lpstr>
      <vt:lpstr>fo'ys"k.k ,oa ppkZ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lanfHkZr xzUFk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DRAVINA PISAL</dc:creator>
  <cp:lastModifiedBy>DRAVINA PISAL</cp:lastModifiedBy>
  <cp:revision>1</cp:revision>
  <dcterms:created xsi:type="dcterms:W3CDTF">2025-01-15T08:55:17Z</dcterms:created>
  <dcterms:modified xsi:type="dcterms:W3CDTF">2025-01-17T11:28:56Z</dcterms:modified>
</cp:coreProperties>
</file>