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4" r:id="rId6"/>
    <p:sldId id="266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54CC5E-D480-81D4-3CCC-2CF6C7A9FC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66DF9E1-DD57-30CA-5914-C21396ECC7C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1BECC7-D16D-0C26-BC29-227A83F18F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07-03-2026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009CFC-28D9-67B7-5B2F-10F9FF0625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3A511C-1C85-3476-1FF1-49767D21E5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363577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F9E315-9E44-3217-4775-93F42C8A2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18C8DD-45AB-25DD-6CA7-FB5A08C11A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283AC8-B40A-826A-3FCF-61773843F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07-03-2026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E085B0-7B50-6EBA-E5D8-59F5F5823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FD3A57-47F5-F6DF-7416-637FF56EC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6790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5F4811-0A9C-0D09-1868-900AAFD43E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A3CD48-6C78-4D2C-6106-EB64CDEDF1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E41C66-86AB-353E-0A79-84D3D960A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07-03-2026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C2FFA0-A40E-B8CA-359F-19480FFB04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8FDF82-43C0-3DDE-5056-46BBB0E54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81988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251376-C964-1302-80C0-DB0687854E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5A2182-F233-3AE0-C6A1-3AA1DD7AC8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1FAE8E-8615-C93B-8371-76542812A7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DB4CEA-5D07-01FD-0B94-F27A5B0DA2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07-03-2026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BD4BB0-DF6C-A1A4-9B76-0DBF0BFCA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77C630-E777-BEEF-80AA-625169C345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218831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FD85F6-7B04-EE94-57F3-88F93AA4FC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2CBE9C-BA3A-9C7F-BBF1-B7B45B6B53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D7F13F-4742-4D01-1C75-8AF6A39FE8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B405FCA-F840-65FC-0623-D33707F149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AB94402-DB79-8384-6D7E-22D2CA2DCDA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107ABB-28D1-B538-8AFF-B0B4906B76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07-03-2026</a:t>
            </a:fld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DFFDF64-19DD-531A-B245-B8C269FD83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643B6F2-0FE5-6BBE-A490-BCCED575E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70042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588C25-66AD-C722-C429-E68F9FC5B8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AE6A16A-0E27-02DD-C7F2-02EDA10FCD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07-03-2026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FD9D69B-9FEF-EE22-6FD7-0440B5B78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56FBCEE-C5AB-057B-5B71-BE698F7997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9324059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E15CF18-8632-4BED-C266-B3CD2A0D1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07-03-2026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7FC378E-C350-8190-500B-1786CCC0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2F2D7A2-66F3-6305-206A-B1903E47D3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07664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50CD58-CCE2-711E-72A4-958E93F1E5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01EF8C-D48F-476E-5541-C760FD742E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B7974C-A6C8-32DF-9EBD-7B56F5F15E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64937EB-859D-2FCB-75BD-6E2604243F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07-03-2026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B0D0D2-EC42-9DFC-D710-6FAD11AD9E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605E33-8FB2-2B60-21CC-95A6504EE2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72704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FBB629-1189-B8F5-EC47-1DC076BAB2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35055FC-1060-644A-2AFA-6923C93C0E0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B292F3-F114-6929-57B1-F07982B096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5616BA-2179-2115-A4E0-D91DB8B25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07-03-2026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784CDD-04A4-3832-5822-2B9BBAD0FD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6B043B-D1B1-9746-E19C-A46C3C4FD9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465602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BC0BE0-777C-108B-2C6F-F2ACEE934B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0499AE-1DE5-7A04-1BC5-818A0FCD07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536365-B3CE-F8CD-7B68-0E1D831067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07-03-2026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DDFE5E-200E-2261-3E5C-C191CACD3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087DA4-22EC-5F74-B98D-BC79740E69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49914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92F3901-88DE-B835-1868-8257B346C8D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EB05E22-F623-8D49-2431-1947288036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E6CD7B-A63C-6F99-A856-C56745B26D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07-03-2026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9ABDD8-EA79-FCCB-D2F9-E8B34F09F4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DBA064-8BBE-5F51-EB9B-8B2FC33A35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7074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FFB4535-27AB-7C8E-596A-B38F6535FD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34DB38-8969-BA48-5FE9-91922939D1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709742-2084-00EE-5F7A-AB976CEBA2E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FD3D86-BFBE-429B-87A1-CF8B7A6135A1}" type="datetimeFigureOut">
              <a:rPr lang="en-IN" smtClean="0"/>
              <a:t>07-03-2026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2FF1B9-85E4-DB5A-1D12-638B8C1AD8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89F692-5B89-799C-5D52-C3793AEEAB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76570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pt Background Vectors &amp; Illustrations for Free Download">
            <a:extLst>
              <a:ext uri="{FF2B5EF4-FFF2-40B4-BE49-F238E27FC236}">
                <a16:creationId xmlns:a16="http://schemas.microsoft.com/office/drawing/2014/main" id="{F47BBB11-9049-DE93-5560-20EF024168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49630"/>
            <a:ext cx="12191999" cy="7007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7F6F839-041A-9D80-AB14-C15673A569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46874"/>
            <a:ext cx="9144000" cy="3270143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49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Artificial Intelligence As A Research Tool: Transforming </a:t>
            </a:r>
            <a:br>
              <a:rPr lang="en-US" sz="49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49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Knowledge Creation</a:t>
            </a:r>
            <a:endParaRPr lang="en-IN" sz="80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5D55596-3454-6C23-EC82-4C3445671B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85658" y="4813068"/>
            <a:ext cx="6406342" cy="2044931"/>
          </a:xfrm>
        </p:spPr>
        <p:txBody>
          <a:bodyPr>
            <a:normAutofit/>
          </a:bodyPr>
          <a:lstStyle/>
          <a:p>
            <a:pPr marL="1182370" indent="-1028700" algn="r">
              <a:lnSpc>
                <a:spcPct val="115000"/>
              </a:lnSpc>
              <a:spcBef>
                <a:spcPts val="310"/>
              </a:spcBef>
            </a:pPr>
            <a:r>
              <a:rPr lang="en-US" sz="2000" b="1" dirty="0"/>
              <a:t>Disha </a:t>
            </a:r>
            <a:r>
              <a:rPr lang="en-US" sz="2000" b="1" dirty="0" err="1"/>
              <a:t>Bagchi</a:t>
            </a:r>
            <a:endParaRPr lang="en-US" sz="2000" b="1" dirty="0"/>
          </a:p>
          <a:p>
            <a:pPr marL="1182370" indent="-1028700" algn="r">
              <a:lnSpc>
                <a:spcPct val="115000"/>
              </a:lnSpc>
              <a:spcBef>
                <a:spcPts val="310"/>
              </a:spcBef>
            </a:pPr>
            <a:r>
              <a:rPr lang="en-US" sz="1800" dirty="0"/>
              <a:t>Ph.D. Scholar Department of Psychology, </a:t>
            </a:r>
          </a:p>
          <a:p>
            <a:pPr marL="1182370" indent="-1028700" algn="r">
              <a:lnSpc>
                <a:spcPct val="115000"/>
              </a:lnSpc>
              <a:spcBef>
                <a:spcPts val="310"/>
              </a:spcBef>
            </a:pPr>
            <a:r>
              <a:rPr lang="en-US" sz="1800" dirty="0"/>
              <a:t>Sikkim Skill University, Sikkim</a:t>
            </a:r>
            <a:endParaRPr lang="en-IN" sz="3200" dirty="0"/>
          </a:p>
        </p:txBody>
      </p:sp>
    </p:spTree>
    <p:extLst>
      <p:ext uri="{BB962C8B-B14F-4D97-AF65-F5344CB8AC3E}">
        <p14:creationId xmlns:p14="http://schemas.microsoft.com/office/powerpoint/2010/main" val="39462473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pt Background Vectors &amp; Illustrations for Free Download">
            <a:extLst>
              <a:ext uri="{FF2B5EF4-FFF2-40B4-BE49-F238E27FC236}">
                <a16:creationId xmlns:a16="http://schemas.microsoft.com/office/drawing/2014/main" id="{C5711D8A-F4A6-2D8C-5D90-CA37C748DB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ABDC699-EE11-75D3-2DA7-F66A0E87A0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485" y="365126"/>
            <a:ext cx="11871701" cy="688760"/>
          </a:xfrm>
        </p:spPr>
        <p:txBody>
          <a:bodyPr>
            <a:normAutofit/>
          </a:bodyPr>
          <a:lstStyle/>
          <a:p>
            <a:pPr algn="ctr"/>
            <a:r>
              <a:rPr lang="en-US" sz="4000" b="1" kern="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INTRODUCTION</a:t>
            </a:r>
            <a:endParaRPr lang="en-IN" sz="8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372581-3859-DED2-14EC-FAC8159885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9485" y="1825625"/>
            <a:ext cx="11871701" cy="4838646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endParaRPr lang="en-IN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Artificial Intelligence (AI) is rapidly transforming many fields, including research and education.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Researchers use AI tools to analyze large amounts of data quickly.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AI helps in improving accuracy, efficiency, and speed in research work.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It is changing the way knowledge is created and shared.</a:t>
            </a:r>
          </a:p>
          <a:p>
            <a:pPr marL="0" indent="0">
              <a:buNone/>
            </a:pP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0673261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pt Background Vectors &amp; Illustrations for Free Download">
            <a:extLst>
              <a:ext uri="{FF2B5EF4-FFF2-40B4-BE49-F238E27FC236}">
                <a16:creationId xmlns:a16="http://schemas.microsoft.com/office/drawing/2014/main" id="{68B331D2-1521-63B7-C363-FC8C05DB02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252C4FE-4057-D035-937E-AF044A81DE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04258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AI as a Research Tool</a:t>
            </a:r>
            <a:endParaRPr lang="en-IN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BC6EAB-2046-2B89-EA9E-F097AE79F9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6976" y="1580828"/>
            <a:ext cx="11794210" cy="5114440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AI assists researchers in </a:t>
            </a:r>
            <a:r>
              <a:rPr lang="en-US" b="1" dirty="0"/>
              <a:t>data analysis and pattern recognition</a:t>
            </a:r>
            <a:r>
              <a:rPr lang="en-US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It helps in </a:t>
            </a:r>
            <a:r>
              <a:rPr lang="en-US" b="1" dirty="0"/>
              <a:t>literature review and information searching</a:t>
            </a:r>
            <a:r>
              <a:rPr lang="en-US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AI tools can </a:t>
            </a:r>
            <a:r>
              <a:rPr lang="en-US" b="1" dirty="0"/>
              <a:t>summarize research papers</a:t>
            </a:r>
            <a:r>
              <a:rPr lang="en-US" dirty="0"/>
              <a:t> and generate insights.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Examples of AI tools used in research include </a:t>
            </a:r>
            <a:r>
              <a:rPr lang="en-US" b="1" dirty="0"/>
              <a:t>machine learning algorithms and data mining tools</a:t>
            </a:r>
            <a:r>
              <a:rPr lang="en-US" dirty="0"/>
              <a:t>.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42304972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pt Background Vectors &amp; Illustrations for Free Download">
            <a:extLst>
              <a:ext uri="{FF2B5EF4-FFF2-40B4-BE49-F238E27FC236}">
                <a16:creationId xmlns:a16="http://schemas.microsoft.com/office/drawing/2014/main" id="{3C10F8B5-1C85-EBC3-1B0E-0FA11938AF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471AB29-0E69-58E7-F4B4-91D3459485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43743"/>
          </a:xfrm>
        </p:spPr>
        <p:txBody>
          <a:bodyPr>
            <a:normAutofit/>
          </a:bodyPr>
          <a:lstStyle/>
          <a:p>
            <a:pPr algn="ctr"/>
            <a:r>
              <a:rPr lang="en-US" sz="4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Benefits of AI in Research</a:t>
            </a:r>
            <a:endParaRPr lang="en-IN" sz="8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E37918-DD36-5336-CAFE-742B660C49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1479" y="1825624"/>
            <a:ext cx="11825206" cy="4869643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endParaRPr lang="en-US" sz="1800" spc="-5" dirty="0">
              <a:latin typeface="Times New Roman" panose="02020603050405020304" pitchFamily="18" charset="0"/>
            </a:endParaRPr>
          </a:p>
          <a:p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Faster data processing and analysis</a:t>
            </a:r>
          </a:p>
          <a:p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Ability to handle large datasets</a:t>
            </a:r>
          </a:p>
          <a:p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Helps in predictive analysis and decision making</a:t>
            </a:r>
          </a:p>
          <a:p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Improves accuracy and efficiency of research work</a:t>
            </a:r>
          </a:p>
          <a:p>
            <a:endParaRPr lang="en-IN" sz="1800" spc="-5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8BBE8EB4-A8C8-C65D-35D4-84F6F81DFF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84666"/>
            <a:ext cx="32893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275551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pt Background Vectors &amp; Illustrations for Free Download">
            <a:extLst>
              <a:ext uri="{FF2B5EF4-FFF2-40B4-BE49-F238E27FC236}">
                <a16:creationId xmlns:a16="http://schemas.microsoft.com/office/drawing/2014/main" id="{42F3EB6F-35BC-1BD8-A734-2FCFAE5994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8B75887-A7AD-7011-89A6-7E0BEC9DC0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05736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</a:t>
            </a:r>
            <a:endParaRPr lang="en-IN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B6956A-8C97-39FD-30FE-E6346E3C40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1477" y="1825624"/>
            <a:ext cx="11639227" cy="4667249"/>
          </a:xfrm>
        </p:spPr>
        <p:txBody>
          <a:bodyPr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AI is becoming an important tool in modern research.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It helps researchers discover new knowledge more efficiently.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However, AI should be used responsibly with human supervision.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The combination of 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AI technology and human intelligence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will shape the future of research</a:t>
            </a:r>
            <a:endParaRPr lang="en-IN" dirty="0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D00C86A8-FCD8-183B-E378-EA0FC734CA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84666"/>
            <a:ext cx="32893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056198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pt Background Vectors &amp; Illustrations for Free Download">
            <a:extLst>
              <a:ext uri="{FF2B5EF4-FFF2-40B4-BE49-F238E27FC236}">
                <a16:creationId xmlns:a16="http://schemas.microsoft.com/office/drawing/2014/main" id="{FB20E83B-7024-E772-9E34-E07E972130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D88E7F-D698-6233-8E54-3EE8426526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sz="6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THANK</a:t>
            </a:r>
          </a:p>
          <a:p>
            <a:pPr marL="0" indent="0" algn="ctr">
              <a:buNone/>
            </a:pPr>
            <a:r>
              <a:rPr lang="en-US" sz="6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YOU</a:t>
            </a:r>
            <a:endParaRPr lang="en-IN" sz="6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96092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226</Words>
  <Application>Microsoft Office PowerPoint</Application>
  <PresentationFormat>Widescreen</PresentationFormat>
  <Paragraphs>32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Times New Roman</vt:lpstr>
      <vt:lpstr>Office Theme</vt:lpstr>
      <vt:lpstr>                Artificial Intelligence As A Research Tool: Transforming  Knowledge Creation</vt:lpstr>
      <vt:lpstr>INTRODUCTION</vt:lpstr>
      <vt:lpstr>AI as a Research Tool</vt:lpstr>
      <vt:lpstr>Benefits of AI in Research</vt:lpstr>
      <vt:lpstr>CONCLUSION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IMPACT OF DIFFICULTIES ON ENTREPRENEURIAL BEHAVIOUR OF FARMERS FOR VEGETABLE PRODUCTION AND MARKETING IN ARUNACHAL PRADESH</dc:title>
  <dc:creator>intel</dc:creator>
  <cp:lastModifiedBy>intel</cp:lastModifiedBy>
  <cp:revision>6</cp:revision>
  <dcterms:created xsi:type="dcterms:W3CDTF">2024-08-24T06:27:23Z</dcterms:created>
  <dcterms:modified xsi:type="dcterms:W3CDTF">2026-03-07T11:54:08Z</dcterms:modified>
</cp:coreProperties>
</file>