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257" r:id="rId3"/>
    <p:sldId id="266" r:id="rId4"/>
    <p:sldId id="267" r:id="rId5"/>
    <p:sldId id="268" r:id="rId6"/>
    <p:sldId id="258" r:id="rId7"/>
    <p:sldId id="259" r:id="rId8"/>
    <p:sldId id="269" r:id="rId9"/>
    <p:sldId id="270" r:id="rId10"/>
    <p:sldId id="272" r:id="rId11"/>
    <p:sldId id="273" r:id="rId12"/>
    <p:sldId id="274" r:id="rId13"/>
    <p:sldId id="275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itesh kumar" userId="7fc9da65ea85ba40" providerId="LiveId" clId="{BAF4EDCB-24C3-4AFF-8FED-A9A70407C7AC}"/>
    <pc:docChg chg="undo custSel addSld modSld">
      <pc:chgData name="jitesh kumar" userId="7fc9da65ea85ba40" providerId="LiveId" clId="{BAF4EDCB-24C3-4AFF-8FED-A9A70407C7AC}" dt="2026-02-10T03:21:44.309" v="119"/>
      <pc:docMkLst>
        <pc:docMk/>
      </pc:docMkLst>
      <pc:sldChg chg="addSp modSp new mod">
        <pc:chgData name="jitesh kumar" userId="7fc9da65ea85ba40" providerId="LiveId" clId="{BAF4EDCB-24C3-4AFF-8FED-A9A70407C7AC}" dt="2026-02-10T03:03:42.609" v="31" actId="120"/>
        <pc:sldMkLst>
          <pc:docMk/>
          <pc:sldMk cId="3784062833" sldId="256"/>
        </pc:sldMkLst>
        <pc:spChg chg="mod">
          <ac:chgData name="jitesh kumar" userId="7fc9da65ea85ba40" providerId="LiveId" clId="{BAF4EDCB-24C3-4AFF-8FED-A9A70407C7AC}" dt="2026-02-10T03:02:26.973" v="13" actId="27636"/>
          <ac:spMkLst>
            <pc:docMk/>
            <pc:sldMk cId="3784062833" sldId="256"/>
            <ac:spMk id="2" creationId="{AD836BE9-6DBF-F9C2-5B3E-0D8207AA0A30}"/>
          </ac:spMkLst>
        </pc:spChg>
        <pc:spChg chg="mod">
          <ac:chgData name="jitesh kumar" userId="7fc9da65ea85ba40" providerId="LiveId" clId="{BAF4EDCB-24C3-4AFF-8FED-A9A70407C7AC}" dt="2026-02-10T03:03:42.609" v="31" actId="120"/>
          <ac:spMkLst>
            <pc:docMk/>
            <pc:sldMk cId="3784062833" sldId="256"/>
            <ac:spMk id="3" creationId="{364E0CF6-9C65-C242-9A50-B237891C4ECD}"/>
          </ac:spMkLst>
        </pc:spChg>
        <pc:picChg chg="add mod">
          <ac:chgData name="jitesh kumar" userId="7fc9da65ea85ba40" providerId="LiveId" clId="{BAF4EDCB-24C3-4AFF-8FED-A9A70407C7AC}" dt="2026-02-10T03:03:16.047" v="24" actId="1076"/>
          <ac:picMkLst>
            <pc:docMk/>
            <pc:sldMk cId="3784062833" sldId="256"/>
            <ac:picMk id="5" creationId="{1EC48AE1-B457-ADB7-B24B-79D2B739FC6B}"/>
          </ac:picMkLst>
        </pc:picChg>
      </pc:sldChg>
      <pc:sldChg chg="modSp new mod">
        <pc:chgData name="jitesh kumar" userId="7fc9da65ea85ba40" providerId="LiveId" clId="{BAF4EDCB-24C3-4AFF-8FED-A9A70407C7AC}" dt="2026-02-10T03:12:14.886" v="108" actId="12"/>
        <pc:sldMkLst>
          <pc:docMk/>
          <pc:sldMk cId="8971543" sldId="257"/>
        </pc:sldMkLst>
        <pc:spChg chg="mod">
          <ac:chgData name="jitesh kumar" userId="7fc9da65ea85ba40" providerId="LiveId" clId="{BAF4EDCB-24C3-4AFF-8FED-A9A70407C7AC}" dt="2026-02-10T03:04:14.471" v="35" actId="122"/>
          <ac:spMkLst>
            <pc:docMk/>
            <pc:sldMk cId="8971543" sldId="257"/>
            <ac:spMk id="2" creationId="{E88945A9-8614-3883-F44F-ED9E480B3655}"/>
          </ac:spMkLst>
        </pc:spChg>
        <pc:spChg chg="mod">
          <ac:chgData name="jitesh kumar" userId="7fc9da65ea85ba40" providerId="LiveId" clId="{BAF4EDCB-24C3-4AFF-8FED-A9A70407C7AC}" dt="2026-02-10T03:12:14.886" v="108" actId="12"/>
          <ac:spMkLst>
            <pc:docMk/>
            <pc:sldMk cId="8971543" sldId="257"/>
            <ac:spMk id="3" creationId="{691564FF-2AD6-F0E8-7E6C-2E791D4B9DD3}"/>
          </ac:spMkLst>
        </pc:spChg>
      </pc:sldChg>
      <pc:sldChg chg="addSp delSp modSp new mod">
        <pc:chgData name="jitesh kumar" userId="7fc9da65ea85ba40" providerId="LiveId" clId="{BAF4EDCB-24C3-4AFF-8FED-A9A70407C7AC}" dt="2026-02-10T03:05:28.385" v="45" actId="14100"/>
        <pc:sldMkLst>
          <pc:docMk/>
          <pc:sldMk cId="2686765028" sldId="258"/>
        </pc:sldMkLst>
        <pc:spChg chg="mod">
          <ac:chgData name="jitesh kumar" userId="7fc9da65ea85ba40" providerId="LiveId" clId="{BAF4EDCB-24C3-4AFF-8FED-A9A70407C7AC}" dt="2026-02-10T03:05:15.956" v="42"/>
          <ac:spMkLst>
            <pc:docMk/>
            <pc:sldMk cId="2686765028" sldId="258"/>
            <ac:spMk id="2" creationId="{EA71DB13-EF09-E106-734C-73436C0C3CE6}"/>
          </ac:spMkLst>
        </pc:spChg>
        <pc:spChg chg="del">
          <ac:chgData name="jitesh kumar" userId="7fc9da65ea85ba40" providerId="LiveId" clId="{BAF4EDCB-24C3-4AFF-8FED-A9A70407C7AC}" dt="2026-02-10T03:05:22.251" v="43" actId="931"/>
          <ac:spMkLst>
            <pc:docMk/>
            <pc:sldMk cId="2686765028" sldId="258"/>
            <ac:spMk id="3" creationId="{0AC7AE98-3DD0-21EF-8F45-971B88A551FD}"/>
          </ac:spMkLst>
        </pc:spChg>
        <pc:picChg chg="add mod ord">
          <ac:chgData name="jitesh kumar" userId="7fc9da65ea85ba40" providerId="LiveId" clId="{BAF4EDCB-24C3-4AFF-8FED-A9A70407C7AC}" dt="2026-02-10T03:05:28.385" v="45" actId="14100"/>
          <ac:picMkLst>
            <pc:docMk/>
            <pc:sldMk cId="2686765028" sldId="258"/>
            <ac:picMk id="5" creationId="{1F44A65D-6059-732C-3767-C8BB7569306C}"/>
          </ac:picMkLst>
        </pc:picChg>
      </pc:sldChg>
      <pc:sldChg chg="modSp new mod">
        <pc:chgData name="jitesh kumar" userId="7fc9da65ea85ba40" providerId="LiveId" clId="{BAF4EDCB-24C3-4AFF-8FED-A9A70407C7AC}" dt="2026-02-10T03:12:23.601" v="109" actId="12"/>
        <pc:sldMkLst>
          <pc:docMk/>
          <pc:sldMk cId="1287357609" sldId="259"/>
        </pc:sldMkLst>
        <pc:spChg chg="mod">
          <ac:chgData name="jitesh kumar" userId="7fc9da65ea85ba40" providerId="LiveId" clId="{BAF4EDCB-24C3-4AFF-8FED-A9A70407C7AC}" dt="2026-02-10T03:05:33.972" v="47"/>
          <ac:spMkLst>
            <pc:docMk/>
            <pc:sldMk cId="1287357609" sldId="259"/>
            <ac:spMk id="2" creationId="{616CB354-F2F4-EDB8-35DE-F53980C40AF6}"/>
          </ac:spMkLst>
        </pc:spChg>
        <pc:spChg chg="mod">
          <ac:chgData name="jitesh kumar" userId="7fc9da65ea85ba40" providerId="LiveId" clId="{BAF4EDCB-24C3-4AFF-8FED-A9A70407C7AC}" dt="2026-02-10T03:12:23.601" v="109" actId="12"/>
          <ac:spMkLst>
            <pc:docMk/>
            <pc:sldMk cId="1287357609" sldId="259"/>
            <ac:spMk id="3" creationId="{6049D71D-EA5B-B677-7648-3944C781BA7A}"/>
          </ac:spMkLst>
        </pc:spChg>
      </pc:sldChg>
      <pc:sldChg chg="modSp new mod">
        <pc:chgData name="jitesh kumar" userId="7fc9da65ea85ba40" providerId="LiveId" clId="{BAF4EDCB-24C3-4AFF-8FED-A9A70407C7AC}" dt="2026-02-10T03:12:38.763" v="111" actId="12"/>
        <pc:sldMkLst>
          <pc:docMk/>
          <pc:sldMk cId="1670131202" sldId="260"/>
        </pc:sldMkLst>
        <pc:spChg chg="mod">
          <ac:chgData name="jitesh kumar" userId="7fc9da65ea85ba40" providerId="LiveId" clId="{BAF4EDCB-24C3-4AFF-8FED-A9A70407C7AC}" dt="2026-02-10T03:06:33.790" v="56"/>
          <ac:spMkLst>
            <pc:docMk/>
            <pc:sldMk cId="1670131202" sldId="260"/>
            <ac:spMk id="2" creationId="{ACB275CC-DFE6-2F88-5569-DDDB968E7D59}"/>
          </ac:spMkLst>
        </pc:spChg>
        <pc:spChg chg="mod">
          <ac:chgData name="jitesh kumar" userId="7fc9da65ea85ba40" providerId="LiveId" clId="{BAF4EDCB-24C3-4AFF-8FED-A9A70407C7AC}" dt="2026-02-10T03:12:38.763" v="111" actId="12"/>
          <ac:spMkLst>
            <pc:docMk/>
            <pc:sldMk cId="1670131202" sldId="260"/>
            <ac:spMk id="3" creationId="{B80E386F-6639-CA6B-A940-FB0D1D7E2CC8}"/>
          </ac:spMkLst>
        </pc:spChg>
      </pc:sldChg>
      <pc:sldChg chg="modSp new mod">
        <pc:chgData name="jitesh kumar" userId="7fc9da65ea85ba40" providerId="LiveId" clId="{BAF4EDCB-24C3-4AFF-8FED-A9A70407C7AC}" dt="2026-02-10T03:12:47.963" v="112" actId="12"/>
        <pc:sldMkLst>
          <pc:docMk/>
          <pc:sldMk cId="2533709205" sldId="261"/>
        </pc:sldMkLst>
        <pc:spChg chg="mod">
          <ac:chgData name="jitesh kumar" userId="7fc9da65ea85ba40" providerId="LiveId" clId="{BAF4EDCB-24C3-4AFF-8FED-A9A70407C7AC}" dt="2026-02-10T03:07:39.543" v="67"/>
          <ac:spMkLst>
            <pc:docMk/>
            <pc:sldMk cId="2533709205" sldId="261"/>
            <ac:spMk id="2" creationId="{723DCFFF-79C5-395E-A567-A86A9E1D03F7}"/>
          </ac:spMkLst>
        </pc:spChg>
        <pc:spChg chg="mod">
          <ac:chgData name="jitesh kumar" userId="7fc9da65ea85ba40" providerId="LiveId" clId="{BAF4EDCB-24C3-4AFF-8FED-A9A70407C7AC}" dt="2026-02-10T03:12:47.963" v="112" actId="12"/>
          <ac:spMkLst>
            <pc:docMk/>
            <pc:sldMk cId="2533709205" sldId="261"/>
            <ac:spMk id="3" creationId="{25B56998-E2E2-BE92-0C1B-2FF95A1686F6}"/>
          </ac:spMkLst>
        </pc:spChg>
      </pc:sldChg>
      <pc:sldChg chg="modSp new mod">
        <pc:chgData name="jitesh kumar" userId="7fc9da65ea85ba40" providerId="LiveId" clId="{BAF4EDCB-24C3-4AFF-8FED-A9A70407C7AC}" dt="2026-02-10T03:12:54.817" v="113" actId="12"/>
        <pc:sldMkLst>
          <pc:docMk/>
          <pc:sldMk cId="1310983786" sldId="262"/>
        </pc:sldMkLst>
        <pc:spChg chg="mod">
          <ac:chgData name="jitesh kumar" userId="7fc9da65ea85ba40" providerId="LiveId" clId="{BAF4EDCB-24C3-4AFF-8FED-A9A70407C7AC}" dt="2026-02-10T03:08:25.423" v="71"/>
          <ac:spMkLst>
            <pc:docMk/>
            <pc:sldMk cId="1310983786" sldId="262"/>
            <ac:spMk id="2" creationId="{C6D0F457-3E07-E8E3-5032-4D8BD5E92108}"/>
          </ac:spMkLst>
        </pc:spChg>
        <pc:spChg chg="mod">
          <ac:chgData name="jitesh kumar" userId="7fc9da65ea85ba40" providerId="LiveId" clId="{BAF4EDCB-24C3-4AFF-8FED-A9A70407C7AC}" dt="2026-02-10T03:12:54.817" v="113" actId="12"/>
          <ac:spMkLst>
            <pc:docMk/>
            <pc:sldMk cId="1310983786" sldId="262"/>
            <ac:spMk id="3" creationId="{7FA3553C-1590-0F3A-8574-7E2C964A24F5}"/>
          </ac:spMkLst>
        </pc:spChg>
      </pc:sldChg>
      <pc:sldChg chg="modSp new mod">
        <pc:chgData name="jitesh kumar" userId="7fc9da65ea85ba40" providerId="LiveId" clId="{BAF4EDCB-24C3-4AFF-8FED-A9A70407C7AC}" dt="2026-02-10T03:10:44.348" v="90" actId="20577"/>
        <pc:sldMkLst>
          <pc:docMk/>
          <pc:sldMk cId="2090944659" sldId="263"/>
        </pc:sldMkLst>
        <pc:spChg chg="mod">
          <ac:chgData name="jitesh kumar" userId="7fc9da65ea85ba40" providerId="LiveId" clId="{BAF4EDCB-24C3-4AFF-8FED-A9A70407C7AC}" dt="2026-02-10T03:09:18.666" v="76"/>
          <ac:spMkLst>
            <pc:docMk/>
            <pc:sldMk cId="2090944659" sldId="263"/>
            <ac:spMk id="2" creationId="{6EF2634C-B6CE-575C-0521-5028C5B30D3B}"/>
          </ac:spMkLst>
        </pc:spChg>
        <pc:spChg chg="mod">
          <ac:chgData name="jitesh kumar" userId="7fc9da65ea85ba40" providerId="LiveId" clId="{BAF4EDCB-24C3-4AFF-8FED-A9A70407C7AC}" dt="2026-02-10T03:10:44.348" v="90" actId="20577"/>
          <ac:spMkLst>
            <pc:docMk/>
            <pc:sldMk cId="2090944659" sldId="263"/>
            <ac:spMk id="3" creationId="{A73CB4C8-DB5D-62BA-54B8-9CCFBBC46EBB}"/>
          </ac:spMkLst>
        </pc:spChg>
      </pc:sldChg>
      <pc:sldChg chg="modSp new mod">
        <pc:chgData name="jitesh kumar" userId="7fc9da65ea85ba40" providerId="LiveId" clId="{BAF4EDCB-24C3-4AFF-8FED-A9A70407C7AC}" dt="2026-02-10T03:12:06.006" v="107" actId="12"/>
        <pc:sldMkLst>
          <pc:docMk/>
          <pc:sldMk cId="1357227717" sldId="264"/>
        </pc:sldMkLst>
        <pc:spChg chg="mod">
          <ac:chgData name="jitesh kumar" userId="7fc9da65ea85ba40" providerId="LiveId" clId="{BAF4EDCB-24C3-4AFF-8FED-A9A70407C7AC}" dt="2026-02-10T03:11:24.027" v="92"/>
          <ac:spMkLst>
            <pc:docMk/>
            <pc:sldMk cId="1357227717" sldId="264"/>
            <ac:spMk id="2" creationId="{89463C28-BB42-A816-1F4B-9665A662339A}"/>
          </ac:spMkLst>
        </pc:spChg>
        <pc:spChg chg="mod">
          <ac:chgData name="jitesh kumar" userId="7fc9da65ea85ba40" providerId="LiveId" clId="{BAF4EDCB-24C3-4AFF-8FED-A9A70407C7AC}" dt="2026-02-10T03:12:06.006" v="107" actId="12"/>
          <ac:spMkLst>
            <pc:docMk/>
            <pc:sldMk cId="1357227717" sldId="264"/>
            <ac:spMk id="3" creationId="{FA962F3D-69A9-C1F2-1F0C-51DDA5C350FC}"/>
          </ac:spMkLst>
        </pc:spChg>
      </pc:sldChg>
      <pc:sldChg chg="addSp delSp modSp new mod">
        <pc:chgData name="jitesh kumar" userId="7fc9da65ea85ba40" providerId="LiveId" clId="{BAF4EDCB-24C3-4AFF-8FED-A9A70407C7AC}" dt="2026-02-10T03:21:44.309" v="119"/>
        <pc:sldMkLst>
          <pc:docMk/>
          <pc:sldMk cId="2069204150" sldId="265"/>
        </pc:sldMkLst>
        <pc:spChg chg="mod">
          <ac:chgData name="jitesh kumar" userId="7fc9da65ea85ba40" providerId="LiveId" clId="{BAF4EDCB-24C3-4AFF-8FED-A9A70407C7AC}" dt="2026-02-10T03:21:44.309" v="119"/>
          <ac:spMkLst>
            <pc:docMk/>
            <pc:sldMk cId="2069204150" sldId="265"/>
            <ac:spMk id="2" creationId="{62EA96CA-9837-EE81-D038-58515AD248EB}"/>
          </ac:spMkLst>
        </pc:spChg>
        <pc:spChg chg="del">
          <ac:chgData name="jitesh kumar" userId="7fc9da65ea85ba40" providerId="LiveId" clId="{BAF4EDCB-24C3-4AFF-8FED-A9A70407C7AC}" dt="2026-02-10T03:21:25.162" v="115"/>
          <ac:spMkLst>
            <pc:docMk/>
            <pc:sldMk cId="2069204150" sldId="265"/>
            <ac:spMk id="3" creationId="{AD45568A-45C3-B997-92EC-3FA2E3D06031}"/>
          </ac:spMkLst>
        </pc:spChg>
        <pc:graphicFrameChg chg="add mod modGraphic">
          <ac:chgData name="jitesh kumar" userId="7fc9da65ea85ba40" providerId="LiveId" clId="{BAF4EDCB-24C3-4AFF-8FED-A9A70407C7AC}" dt="2026-02-10T03:21:36.040" v="118" actId="14100"/>
          <ac:graphicFrameMkLst>
            <pc:docMk/>
            <pc:sldMk cId="2069204150" sldId="265"/>
            <ac:graphicFrameMk id="4" creationId="{395F6FA7-BA5A-FA4F-DD68-02EFFE43F17B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90A60-454A-4458-8519-00365A05F2EF}" type="datetimeFigureOut">
              <a:rPr lang="en-IN" smtClean="0"/>
              <a:t>20-02-2026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A766-FBD9-4F0B-B2C1-20A51F3EA5F3}" type="slidenum">
              <a:rPr lang="en-IN" smtClean="0"/>
              <a:t>‹#›</a:t>
            </a:fld>
            <a:endParaRPr lang="en-IN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7975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90A60-454A-4458-8519-00365A05F2EF}" type="datetimeFigureOut">
              <a:rPr lang="en-IN" smtClean="0"/>
              <a:t>20-02-2026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A766-FBD9-4F0B-B2C1-20A51F3EA5F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12048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90A60-454A-4458-8519-00365A05F2EF}" type="datetimeFigureOut">
              <a:rPr lang="en-IN" smtClean="0"/>
              <a:t>20-02-2026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A766-FBD9-4F0B-B2C1-20A51F3EA5F3}" type="slidenum">
              <a:rPr lang="en-IN" smtClean="0"/>
              <a:t>‹#›</a:t>
            </a:fld>
            <a:endParaRPr lang="en-IN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8311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90A60-454A-4458-8519-00365A05F2EF}" type="datetimeFigureOut">
              <a:rPr lang="en-IN" smtClean="0"/>
              <a:t>20-02-2026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A766-FBD9-4F0B-B2C1-20A51F3EA5F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59640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90A60-454A-4458-8519-00365A05F2EF}" type="datetimeFigureOut">
              <a:rPr lang="en-IN" smtClean="0"/>
              <a:t>20-02-2026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A766-FBD9-4F0B-B2C1-20A51F3EA5F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96716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90A60-454A-4458-8519-00365A05F2EF}" type="datetimeFigureOut">
              <a:rPr lang="en-IN" smtClean="0"/>
              <a:t>20-02-2026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A766-FBD9-4F0B-B2C1-20A51F3EA5F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22932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90A60-454A-4458-8519-00365A05F2EF}" type="datetimeFigureOut">
              <a:rPr lang="en-IN" smtClean="0"/>
              <a:t>20-02-2026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A766-FBD9-4F0B-B2C1-20A51F3EA5F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28854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CBE90A60-454A-4458-8519-00365A05F2EF}" type="datetimeFigureOut">
              <a:rPr lang="en-IN" smtClean="0"/>
              <a:t>20-02-2026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BFCA766-FBD9-4F0B-B2C1-20A51F3EA5F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96459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90A60-454A-4458-8519-00365A05F2EF}" type="datetimeFigureOut">
              <a:rPr lang="en-IN" smtClean="0"/>
              <a:t>20-02-2026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A766-FBD9-4F0B-B2C1-20A51F3EA5F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0249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90A60-454A-4458-8519-00365A05F2EF}" type="datetimeFigureOut">
              <a:rPr lang="en-IN" smtClean="0"/>
              <a:t>20-02-2026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A766-FBD9-4F0B-B2C1-20A51F3EA5F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54657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90A60-454A-4458-8519-00365A05F2EF}" type="datetimeFigureOut">
              <a:rPr lang="en-IN" smtClean="0"/>
              <a:t>20-02-2026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A766-FBD9-4F0B-B2C1-20A51F3EA5F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24723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CBE90A60-454A-4458-8519-00365A05F2EF}" type="datetimeFigureOut">
              <a:rPr lang="en-IN" smtClean="0"/>
              <a:t>20-02-2026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BFCA766-FBD9-4F0B-B2C1-20A51F3EA5F3}" type="slidenum">
              <a:rPr lang="en-IN" smtClean="0"/>
              <a:t>‹#›</a:t>
            </a:fld>
            <a:endParaRPr lang="en-IN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02855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DBB22D6-87D0-5ABE-F4B4-2735485B1F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3923" y="324465"/>
            <a:ext cx="7135221" cy="202048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00A8F9A-1ED9-5059-8ACD-35C5EFA185A6}"/>
              </a:ext>
            </a:extLst>
          </p:cNvPr>
          <p:cNvSpPr txBox="1"/>
          <p:nvPr/>
        </p:nvSpPr>
        <p:spPr>
          <a:xfrm>
            <a:off x="634181" y="2671870"/>
            <a:ext cx="10923638" cy="7571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40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</a:pPr>
            <a:r>
              <a:rPr lang="pt-BR" sz="2400" cap="all" spc="200" dirty="0">
                <a:solidFill>
                  <a:schemeClr val="tx2"/>
                </a:solidFill>
                <a:latin typeface="+mj-lt"/>
              </a:rPr>
              <a:t>Hybrid Quantum–Classical Randomness-as-a-Service (HyQRaaS)</a:t>
            </a:r>
            <a:br>
              <a:rPr lang="en-IN" sz="2400" cap="all" spc="200" dirty="0">
                <a:solidFill>
                  <a:schemeClr val="tx2"/>
                </a:solidFill>
                <a:latin typeface="+mj-lt"/>
              </a:rPr>
            </a:br>
            <a:r>
              <a:rPr lang="en-IN" sz="2400" cap="all" spc="200" dirty="0">
                <a:solidFill>
                  <a:schemeClr val="tx2"/>
                </a:solidFill>
                <a:latin typeface="+mj-lt"/>
              </a:rPr>
              <a:t>Real-time validation and service delivery via API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D67A811-427A-A9C1-E7D4-0F2A8B291DD2}"/>
              </a:ext>
            </a:extLst>
          </p:cNvPr>
          <p:cNvSpPr txBox="1"/>
          <p:nvPr/>
        </p:nvSpPr>
        <p:spPr>
          <a:xfrm>
            <a:off x="7983793" y="4080385"/>
            <a:ext cx="385424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2000" dirty="0"/>
              <a:t>Team Members:</a:t>
            </a:r>
          </a:p>
          <a:p>
            <a:pPr marL="342900" indent="-342900">
              <a:buAutoNum type="arabicPeriod"/>
            </a:pPr>
            <a:r>
              <a:rPr lang="en-IN" sz="2000" dirty="0"/>
              <a:t>Udvik </a:t>
            </a:r>
            <a:r>
              <a:rPr lang="en-IN" sz="2000" dirty="0" err="1"/>
              <a:t>Konduru</a:t>
            </a:r>
            <a:endParaRPr lang="en-IN" sz="2000" dirty="0"/>
          </a:p>
          <a:p>
            <a:pPr marL="342900" indent="-342900">
              <a:buAutoNum type="arabicPeriod"/>
            </a:pPr>
            <a:r>
              <a:rPr lang="en-IN" sz="2000" dirty="0"/>
              <a:t>Jitesh Kumar</a:t>
            </a:r>
          </a:p>
          <a:p>
            <a:pPr marL="342900" indent="-342900">
              <a:buAutoNum type="arabicPeriod"/>
            </a:pPr>
            <a:r>
              <a:rPr lang="en-IN" sz="2000" dirty="0" err="1"/>
              <a:t>Pravardhan</a:t>
            </a:r>
            <a:endParaRPr lang="en-IN" sz="2000" dirty="0"/>
          </a:p>
          <a:p>
            <a:pPr marL="342900" indent="-342900">
              <a:buAutoNum type="arabicPeriod"/>
            </a:pPr>
            <a:r>
              <a:rPr lang="en-IN" sz="2000" dirty="0"/>
              <a:t>Gangadhara Rao </a:t>
            </a:r>
            <a:r>
              <a:rPr lang="en-IN" sz="2000" dirty="0" err="1"/>
              <a:t>Kommu</a:t>
            </a:r>
            <a:endParaRPr lang="en-IN" sz="2000" dirty="0"/>
          </a:p>
        </p:txBody>
      </p:sp>
    </p:spTree>
    <p:extLst>
      <p:ext uri="{BB962C8B-B14F-4D97-AF65-F5344CB8AC3E}">
        <p14:creationId xmlns:p14="http://schemas.microsoft.com/office/powerpoint/2010/main" val="11552771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8945A9-8614-3883-F44F-ED9E480B36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147" y="452283"/>
            <a:ext cx="11897033" cy="1582993"/>
          </a:xfrm>
        </p:spPr>
        <p:txBody>
          <a:bodyPr>
            <a:normAutofit fontScale="90000"/>
          </a:bodyPr>
          <a:lstStyle/>
          <a:p>
            <a:pPr algn="ctr"/>
            <a:r>
              <a:rPr lang="en-IN" b="1" dirty="0"/>
              <a:t>Motivation: Why High-Quality Randomness Matters</a:t>
            </a:r>
            <a:br>
              <a:rPr lang="en-IN" b="1" dirty="0"/>
            </a:b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1564FF-2AD6-F0E8-7E6C-2E791D4B9D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dirty="0"/>
              <a:t>Cryptographic key generation depends on unpredictable bits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dirty="0"/>
              <a:t>Authentication tokens and secure sessions require strong entropy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dirty="0"/>
              <a:t>Weak randomness has caused real-world cryptographic failures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dirty="0"/>
              <a:t>Reliable entropy is foundational to digital security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89715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F4F58A-C502-5788-A521-3AF82A8509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C7F89-224A-E39C-D7E7-5DE6D8DFA8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147" y="452283"/>
            <a:ext cx="11897033" cy="1582993"/>
          </a:xfrm>
        </p:spPr>
        <p:txBody>
          <a:bodyPr>
            <a:normAutofit/>
          </a:bodyPr>
          <a:lstStyle/>
          <a:p>
            <a:pPr algn="ctr"/>
            <a:r>
              <a:rPr lang="en-IN" b="1" dirty="0"/>
              <a:t>Observations from Recent Research</a:t>
            </a:r>
            <a:br>
              <a:rPr lang="en-IN" b="1" dirty="0"/>
            </a:b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078FE2-8034-43CA-06B5-D6F2CB41EF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dirty="0"/>
              <a:t>Quantum systems are theoretically non-deterministic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dirty="0"/>
              <a:t>Practical hardware introduces noise and bias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dirty="0"/>
              <a:t>Studies show measurable bias in quantum-generated sequences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dirty="0"/>
              <a:t>Pure PRNG depends heavily on seed entropy quality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r>
              <a:rPr lang="en-US" b="1" dirty="0"/>
              <a:t>Conclusion line:</a:t>
            </a:r>
            <a:endParaRPr lang="en-US" dirty="0"/>
          </a:p>
          <a:p>
            <a:r>
              <a:rPr lang="en-US" dirty="0"/>
              <a:t>    Neither pure PRNG nor pure QRNG alone guarantees reliability.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1207995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509B4A-FBB9-F7A1-688B-A025845A3E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0CB765-9C71-7478-52DD-49FB7C3AAC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147" y="452283"/>
            <a:ext cx="11897033" cy="1582993"/>
          </a:xfrm>
        </p:spPr>
        <p:txBody>
          <a:bodyPr>
            <a:normAutofit/>
          </a:bodyPr>
          <a:lstStyle/>
          <a:p>
            <a:pPr algn="ctr"/>
            <a:r>
              <a:rPr lang="en-IN" b="1" dirty="0"/>
              <a:t>Objective of This Work</a:t>
            </a:r>
            <a:br>
              <a:rPr lang="en-IN" b="1" dirty="0"/>
            </a:b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BD829B-2123-3F4B-596E-400B89E9F7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dirty="0"/>
              <a:t>Improve entropy reliability and robustness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dirty="0"/>
              <a:t>Reduce dependence on a single entropy source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dirty="0"/>
              <a:t>Introduce runtime validation before output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IN" dirty="0"/>
              <a:t>Provide randomness as a secure service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endParaRPr lang="en-US" dirty="0"/>
          </a:p>
          <a:p>
            <a:pPr marL="0" indent="0" algn="just">
              <a:lnSpc>
                <a:spcPct val="100000"/>
              </a:lnSpc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3024634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5737D3-33A1-A610-F1A9-15F64531AB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CF16E6-A8AF-6F3D-3BE5-7449001940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147" y="452283"/>
            <a:ext cx="11897033" cy="1582993"/>
          </a:xfrm>
        </p:spPr>
        <p:txBody>
          <a:bodyPr>
            <a:normAutofit/>
          </a:bodyPr>
          <a:lstStyle/>
          <a:p>
            <a:pPr algn="ctr"/>
            <a:r>
              <a:rPr lang="en-IN" b="1" dirty="0"/>
              <a:t>Hybrid </a:t>
            </a:r>
            <a:r>
              <a:rPr lang="en-IN" b="1" dirty="0" err="1"/>
              <a:t>QRaaS</a:t>
            </a:r>
            <a:r>
              <a:rPr lang="en-IN" b="1" dirty="0"/>
              <a:t> Framework</a:t>
            </a:r>
            <a:br>
              <a:rPr lang="en-IN" b="1" dirty="0"/>
            </a:b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4EFBD5-2393-BBAF-7B5B-22C87E7D7C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pt-BR" dirty="0"/>
              <a:t>Dual entropy integration (Quantum + Classical)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IN" dirty="0"/>
              <a:t>XOR-based entropy mixing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IN" dirty="0"/>
              <a:t>Runtime statistical validation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IN" dirty="0"/>
              <a:t>Health score generation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IN" dirty="0"/>
              <a:t>Service-oriented delivery (RaaS)</a:t>
            </a:r>
            <a:endParaRPr lang="en-US" dirty="0"/>
          </a:p>
          <a:p>
            <a:pPr marL="0" indent="0" algn="just">
              <a:lnSpc>
                <a:spcPct val="100000"/>
              </a:lnSpc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4625348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1DB13-EF09-E106-734C-73436C0C3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b="1" dirty="0"/>
              <a:t>System Overview (Architecture)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073BBB-A848-A7D4-9D9D-44F453EA99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IN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2ACEE2-20DE-31C5-8314-C597A24D5E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191" y="1725141"/>
            <a:ext cx="10587227" cy="4557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7650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CB354-F2F4-EDB8-35DE-F53980C40A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b="1" dirty="0"/>
              <a:t>System Overview (Architecture)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49D71D-EA5B-B677-7648-3944C781BA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IN" dirty="0"/>
              <a:t>Pipeline:</a:t>
            </a:r>
            <a:br>
              <a:rPr lang="en-IN" dirty="0"/>
            </a:br>
            <a:r>
              <a:rPr lang="en-IN" dirty="0"/>
              <a:t>User Request → API → Hybrid Controller → (Quantum Source + Classical Source) →</a:t>
            </a:r>
            <a:br>
              <a:rPr lang="en-IN" dirty="0"/>
            </a:br>
            <a:r>
              <a:rPr lang="en-IN" dirty="0"/>
              <a:t>XOR Mixer → Validator → Response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IN" dirty="0"/>
              <a:t>Dual entropy integration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IN" dirty="0"/>
              <a:t>Runtime statistical validation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IN" dirty="0"/>
              <a:t>Observable and auditable randomness</a:t>
            </a:r>
          </a:p>
        </p:txBody>
      </p:sp>
    </p:spTree>
    <p:extLst>
      <p:ext uri="{BB962C8B-B14F-4D97-AF65-F5344CB8AC3E}">
        <p14:creationId xmlns:p14="http://schemas.microsoft.com/office/powerpoint/2010/main" val="12873576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D75F9C-6A1B-BAB5-1C82-3FE0613A37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AB45B-5966-C969-4DF5-0053DEFE6D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147" y="452283"/>
            <a:ext cx="11897033" cy="1582993"/>
          </a:xfrm>
        </p:spPr>
        <p:txBody>
          <a:bodyPr>
            <a:normAutofit/>
          </a:bodyPr>
          <a:lstStyle/>
          <a:p>
            <a:pPr algn="ctr"/>
            <a:r>
              <a:rPr lang="en-IN" b="1" dirty="0"/>
              <a:t>Entropy Sources</a:t>
            </a:r>
            <a:br>
              <a:rPr lang="en-IN" b="1" dirty="0"/>
            </a:b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D403A4-780B-60D9-4EE6-536251647A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IN" dirty="0"/>
              <a:t>Classical Source</a:t>
            </a:r>
            <a:endParaRPr lang="pt-BR" dirty="0"/>
          </a:p>
          <a:p>
            <a:pPr lvl="1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/>
              <a:t>OS CSPRNG (aligned with NIST SP 800-90A concepts)</a:t>
            </a:r>
          </a:p>
          <a:p>
            <a:pPr lvl="1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dirty="0"/>
              <a:t>Seeded from system entropy pool</a:t>
            </a:r>
          </a:p>
          <a:p>
            <a:pPr lvl="1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IN" dirty="0"/>
              <a:t>Quantum Source</a:t>
            </a:r>
          </a:p>
          <a:p>
            <a:pPr lvl="1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IN" dirty="0"/>
              <a:t>Hadamard-based quantum circuit</a:t>
            </a:r>
          </a:p>
          <a:p>
            <a:pPr lvl="1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IN" dirty="0" err="1"/>
              <a:t>Qiskit</a:t>
            </a:r>
            <a:r>
              <a:rPr lang="en-IN" dirty="0"/>
              <a:t> simulation (development phase)</a:t>
            </a:r>
          </a:p>
          <a:p>
            <a:pPr lvl="1"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IN" dirty="0"/>
              <a:t>Hardware QRNG integration planned</a:t>
            </a:r>
          </a:p>
          <a:p>
            <a:pPr marL="201168" lvl="1" indent="0" algn="just">
              <a:lnSpc>
                <a:spcPct val="100000"/>
              </a:lnSpc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2673763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04B879-6C54-C29F-BE28-4D5CB481E4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0445BD-C453-F6CF-8748-F6671BE31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147" y="452283"/>
            <a:ext cx="11897033" cy="1582993"/>
          </a:xfrm>
        </p:spPr>
        <p:txBody>
          <a:bodyPr>
            <a:normAutofit/>
          </a:bodyPr>
          <a:lstStyle/>
          <a:p>
            <a:pPr algn="ctr"/>
            <a:r>
              <a:rPr lang="en-IN" b="1" dirty="0"/>
              <a:t>Hybrid Controller Mechanism</a:t>
            </a:r>
            <a:br>
              <a:rPr lang="en-IN" b="1" dirty="0"/>
            </a:b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911CE1-8B8A-056A-A8B3-F7E550B703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dirty="0"/>
              <a:t>Collects entropy from both sources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IN" dirty="0"/>
              <a:t>Synchronizes bit streams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IN" dirty="0"/>
              <a:t>Performs byte-wise XOR mixing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IN" dirty="0"/>
              <a:t>Applies lightweight validation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IN" dirty="0"/>
              <a:t>Assigns runtime health score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IN" dirty="0"/>
              <a:t>Logs metadata for audit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en-IN" dirty="0"/>
          </a:p>
          <a:p>
            <a:pPr algn="just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IN" dirty="0"/>
              <a:t> Key Line:</a:t>
            </a:r>
          </a:p>
          <a:p>
            <a:pPr marL="292608" lvl="1" indent="0" algn="just">
              <a:lnSpc>
                <a:spcPct val="100000"/>
              </a:lnSpc>
              <a:buNone/>
            </a:pPr>
            <a:r>
              <a:rPr lang="en-US" dirty="0"/>
              <a:t>Ensures continuous, validated entropy delivery.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0405011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1A5291-5B46-C636-5842-DEE2EBD80C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34F2FF-02A0-CC37-3CAA-C0A69162A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147" y="452283"/>
            <a:ext cx="11897033" cy="1582993"/>
          </a:xfrm>
        </p:spPr>
        <p:txBody>
          <a:bodyPr>
            <a:normAutofit/>
          </a:bodyPr>
          <a:lstStyle/>
          <a:p>
            <a:pPr algn="ctr"/>
            <a:r>
              <a:rPr lang="en-IN" b="1" dirty="0"/>
              <a:t>Comparative Positioning</a:t>
            </a:r>
            <a:br>
              <a:rPr lang="en-IN" b="1" dirty="0"/>
            </a:br>
            <a:endParaRPr lang="en-IN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0B30FEF-6ABB-8171-C614-D21D41FBBE1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8737304"/>
              </p:ext>
            </p:extLst>
          </p:nvPr>
        </p:nvGraphicFramePr>
        <p:xfrm>
          <a:off x="1224783" y="1836431"/>
          <a:ext cx="9866004" cy="29862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8629">
                  <a:extLst>
                    <a:ext uri="{9D8B030D-6E8A-4147-A177-3AD203B41FA5}">
                      <a16:colId xmlns:a16="http://schemas.microsoft.com/office/drawing/2014/main" val="2600899726"/>
                    </a:ext>
                  </a:extLst>
                </a:gridCol>
                <a:gridCol w="3768707">
                  <a:extLst>
                    <a:ext uri="{9D8B030D-6E8A-4147-A177-3AD203B41FA5}">
                      <a16:colId xmlns:a16="http://schemas.microsoft.com/office/drawing/2014/main" val="3495288136"/>
                    </a:ext>
                  </a:extLst>
                </a:gridCol>
                <a:gridCol w="3288668">
                  <a:extLst>
                    <a:ext uri="{9D8B030D-6E8A-4147-A177-3AD203B41FA5}">
                      <a16:colId xmlns:a16="http://schemas.microsoft.com/office/drawing/2014/main" val="2282551835"/>
                    </a:ext>
                  </a:extLst>
                </a:gridCol>
              </a:tblGrid>
              <a:tr h="54773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IN" dirty="0"/>
                        <a:t>Approach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IN"/>
                        <a:t>Strength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IN"/>
                        <a:t>Limitation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36307654"/>
                  </a:ext>
                </a:extLst>
              </a:tr>
              <a:tr h="547737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IN"/>
                        <a:t>PRNG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IN"/>
                        <a:t>Efficient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IN"/>
                        <a:t>Deterministic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91621869"/>
                  </a:ext>
                </a:extLst>
              </a:tr>
              <a:tr h="94541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IN"/>
                        <a:t>QRNG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IN"/>
                        <a:t>Theoretically unpredictable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IN"/>
                        <a:t>Hardware complexity &amp; noise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29955442"/>
                  </a:ext>
                </a:extLst>
              </a:tr>
              <a:tr h="94541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IN" b="1" dirty="0"/>
                        <a:t>Hybrid (</a:t>
                      </a:r>
                      <a:r>
                        <a:rPr lang="en-IN" b="1" dirty="0" err="1"/>
                        <a:t>HyQRaaS</a:t>
                      </a:r>
                      <a:r>
                        <a:rPr lang="en-IN" b="1" dirty="0"/>
                        <a:t>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IN" b="1" dirty="0"/>
                        <a:t>Improved reliability &amp; fault tolerance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IN" b="1" dirty="0"/>
                        <a:t>Integration overhead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311213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17620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CE2F19-13C2-F0BC-6D3C-111CADA74D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13BA96-1795-6EAF-CE2F-EE861D78C2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147" y="452283"/>
            <a:ext cx="11897033" cy="1582993"/>
          </a:xfrm>
        </p:spPr>
        <p:txBody>
          <a:bodyPr>
            <a:normAutofit/>
          </a:bodyPr>
          <a:lstStyle/>
          <a:p>
            <a:pPr algn="ctr"/>
            <a:r>
              <a:rPr lang="en-IN" b="1" dirty="0"/>
              <a:t>Challenges</a:t>
            </a:r>
            <a:br>
              <a:rPr lang="en-IN" b="1" dirty="0"/>
            </a:b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2A8CA7-E38A-62E0-D0E5-8CDBEFF55C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IN" dirty="0"/>
              <a:t>Simulator-based quantum entropy (current phase)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IN" dirty="0"/>
              <a:t>Lightweight statistical validation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IN" dirty="0"/>
              <a:t>Integration complexity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IN" dirty="0"/>
              <a:t>Performance overhead considerations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25989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F0A97-C262-54C2-0670-88A820A430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5A39E7-45CF-63ED-594B-044647949C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147" y="452283"/>
            <a:ext cx="11897033" cy="1582993"/>
          </a:xfrm>
        </p:spPr>
        <p:txBody>
          <a:bodyPr>
            <a:normAutofit/>
          </a:bodyPr>
          <a:lstStyle/>
          <a:p>
            <a:pPr algn="ctr"/>
            <a:r>
              <a:rPr lang="en-IN" b="1" dirty="0"/>
              <a:t>Future Work</a:t>
            </a:r>
            <a:br>
              <a:rPr lang="en-IN" b="1" dirty="0"/>
            </a:b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F945A8-7387-7609-BA13-678F436DC6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IN" dirty="0"/>
              <a:t>Hardware-based QRNG integration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IN" dirty="0"/>
              <a:t>Full NIST SP 800-22 automation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IN" dirty="0"/>
              <a:t>Adaptive entropy mixing strategies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IN" dirty="0"/>
              <a:t>Distributed entropy nodes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IN" dirty="0"/>
              <a:t>Advanced anomaly detection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37880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E3E29-0708-71C3-0AF9-441D821942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4DA07-EE46-ED34-3064-129D50E992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147" y="452283"/>
            <a:ext cx="11897033" cy="1582993"/>
          </a:xfrm>
        </p:spPr>
        <p:txBody>
          <a:bodyPr>
            <a:normAutofit/>
          </a:bodyPr>
          <a:lstStyle/>
          <a:p>
            <a:pPr algn="ctr"/>
            <a:r>
              <a:rPr lang="en-IN" b="1" dirty="0"/>
              <a:t>Conclusion</a:t>
            </a:r>
            <a:br>
              <a:rPr lang="en-IN" b="1" dirty="0"/>
            </a:br>
            <a:endParaRPr lang="en-IN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B6736E-B932-E95C-68CA-A54233F926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dirty="0"/>
              <a:t>Hybrid entropy improves robustness over single-source models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IN" dirty="0"/>
              <a:t>Governance layer ensures runtime validation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dirty="0"/>
              <a:t>Service-oriented design enhances scalability and auditability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Ø"/>
            </a:pPr>
            <a:r>
              <a:rPr lang="en-US" dirty="0" err="1"/>
              <a:t>HyQRaaS</a:t>
            </a:r>
            <a:r>
              <a:rPr lang="en-US" dirty="0"/>
              <a:t> provides a practical entropy reliability framework</a:t>
            </a:r>
          </a:p>
        </p:txBody>
      </p:sp>
    </p:spTree>
    <p:extLst>
      <p:ext uri="{BB962C8B-B14F-4D97-AF65-F5344CB8AC3E}">
        <p14:creationId xmlns:p14="http://schemas.microsoft.com/office/powerpoint/2010/main" val="3475642606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146</TotalTime>
  <Words>373</Words>
  <Application>Microsoft Office PowerPoint</Application>
  <PresentationFormat>Widescreen</PresentationFormat>
  <Paragraphs>84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Wingdings</vt:lpstr>
      <vt:lpstr>Retrospect</vt:lpstr>
      <vt:lpstr>PowerPoint Presentation</vt:lpstr>
      <vt:lpstr>Motivation: Why High-Quality Randomness Matters </vt:lpstr>
      <vt:lpstr>Observations from Recent Research </vt:lpstr>
      <vt:lpstr>Objective of This Work </vt:lpstr>
      <vt:lpstr>Hybrid QRaaS Framework </vt:lpstr>
      <vt:lpstr>System Overview (Architecture)</vt:lpstr>
      <vt:lpstr>System Overview (Architecture)</vt:lpstr>
      <vt:lpstr>Entropy Sources </vt:lpstr>
      <vt:lpstr>Hybrid Controller Mechanism </vt:lpstr>
      <vt:lpstr>Comparative Positioning </vt:lpstr>
      <vt:lpstr>Challenges </vt:lpstr>
      <vt:lpstr>Future Work </vt:lpstr>
      <vt:lpstr>Conclusion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jitesh kumar</dc:creator>
  <cp:lastModifiedBy>UDVIK KONDURU</cp:lastModifiedBy>
  <cp:revision>6</cp:revision>
  <dcterms:created xsi:type="dcterms:W3CDTF">2026-02-10T03:00:41Z</dcterms:created>
  <dcterms:modified xsi:type="dcterms:W3CDTF">2026-02-20T10:51:31Z</dcterms:modified>
</cp:coreProperties>
</file>