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4" r:id="rId1"/>
  </p:sldMasterIdLst>
  <p:sldIdLst>
    <p:sldId id="256" r:id="rId2"/>
    <p:sldId id="257" r:id="rId3"/>
    <p:sldId id="258" r:id="rId4"/>
    <p:sldId id="259" r:id="rId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959" autoAdjust="0"/>
    <p:restoredTop sz="94660"/>
  </p:normalViewPr>
  <p:slideViewPr>
    <p:cSldViewPr snapToGrid="0">
      <p:cViewPr varScale="1">
        <p:scale>
          <a:sx n="61" d="100"/>
          <a:sy n="61" d="100"/>
        </p:scale>
        <p:origin x="108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50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772387-42B1-4D78-8256-958AD4927828}" type="datetimeFigureOut">
              <a:rPr lang="en-US" smtClean="0"/>
              <a:t>3/8/2024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7FD63F-90BF-4359-98EA-312E66C72DA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52033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772387-42B1-4D78-8256-958AD4927828}" type="datetimeFigureOut">
              <a:rPr lang="en-US" smtClean="0"/>
              <a:t>3/8/2024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7FD63F-90BF-4359-98EA-312E66C72DA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147924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772387-42B1-4D78-8256-958AD4927828}" type="datetimeFigureOut">
              <a:rPr lang="en-US" smtClean="0"/>
              <a:t>3/8/2024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7FD63F-90BF-4359-98EA-312E66C72DA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489411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772387-42B1-4D78-8256-958AD4927828}" type="datetimeFigureOut">
              <a:rPr lang="en-US" smtClean="0"/>
              <a:t>3/8/2024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7FD63F-90BF-4359-98EA-312E66C72DA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568190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772387-42B1-4D78-8256-958AD4927828}" type="datetimeFigureOut">
              <a:rPr lang="en-US" smtClean="0"/>
              <a:t>3/8/2024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7FD63F-90BF-4359-98EA-312E66C72DA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281000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772387-42B1-4D78-8256-958AD4927828}" type="datetimeFigureOut">
              <a:rPr lang="en-US" smtClean="0"/>
              <a:t>3/8/2024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7FD63F-90BF-4359-98EA-312E66C72DA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708058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772387-42B1-4D78-8256-958AD4927828}" type="datetimeFigureOut">
              <a:rPr lang="en-US" smtClean="0"/>
              <a:t>3/8/2024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7FD63F-90BF-4359-98EA-312E66C72DA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4832259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772387-42B1-4D78-8256-958AD4927828}" type="datetimeFigureOut">
              <a:rPr lang="en-US" smtClean="0"/>
              <a:t>3/8/2024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7FD63F-90BF-4359-98EA-312E66C72DA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49926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772387-42B1-4D78-8256-958AD4927828}" type="datetimeFigureOut">
              <a:rPr lang="en-US" smtClean="0"/>
              <a:t>3/8/2024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7FD63F-90BF-4359-98EA-312E66C72DA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814922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772387-42B1-4D78-8256-958AD4927828}" type="datetimeFigureOut">
              <a:rPr lang="en-US" smtClean="0"/>
              <a:t>3/8/2024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7FD63F-90BF-4359-98EA-312E66C72DA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491942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772387-42B1-4D78-8256-958AD4927828}" type="datetimeFigureOut">
              <a:rPr lang="en-US" smtClean="0"/>
              <a:t>3/8/2024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7FD63F-90BF-4359-98EA-312E66C72DAF}" type="slidenum">
              <a:rPr lang="en-US" smtClean="0"/>
              <a:t>‹#›</a:t>
            </a:fld>
            <a:endParaRPr lang="en-US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4512895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772387-42B1-4D78-8256-958AD4927828}" type="datetimeFigureOut">
              <a:rPr lang="en-US" smtClean="0"/>
              <a:t>3/8/2024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7FD63F-90BF-4359-98EA-312E66C72DA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8553006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772387-42B1-4D78-8256-958AD4927828}" type="datetimeFigureOut">
              <a:rPr lang="en-US" smtClean="0"/>
              <a:t>3/8/2024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7FD63F-90BF-4359-98EA-312E66C72DAF}" type="slidenum">
              <a:rPr lang="en-US" smtClean="0"/>
              <a:t>‹#›</a:t>
            </a:fld>
            <a:endParaRPr lang="en-US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7294555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772387-42B1-4D78-8256-958AD4927828}" type="datetimeFigureOut">
              <a:rPr lang="en-US" smtClean="0"/>
              <a:t>3/8/2024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7FD63F-90BF-4359-98EA-312E66C72DA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3226509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772387-42B1-4D78-8256-958AD4927828}" type="datetimeFigureOut">
              <a:rPr lang="en-US" smtClean="0"/>
              <a:t>3/8/2024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7FD63F-90BF-4359-98EA-312E66C72DA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793701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772387-42B1-4D78-8256-958AD4927828}" type="datetimeFigureOut">
              <a:rPr lang="en-US" smtClean="0"/>
              <a:t>3/8/2024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7FD63F-90BF-4359-98EA-312E66C72DA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519376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9" name="Group 28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50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C772387-42B1-4D78-8256-958AD4927828}" type="datetimeFigureOut">
              <a:rPr lang="en-US" smtClean="0"/>
              <a:t>3/8/2024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fld id="{3D7FD63F-90BF-4359-98EA-312E66C72DA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902419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5" r:id="rId1"/>
    <p:sldLayoutId id="2147483696" r:id="rId2"/>
    <p:sldLayoutId id="2147483697" r:id="rId3"/>
    <p:sldLayoutId id="2147483698" r:id="rId4"/>
    <p:sldLayoutId id="2147483699" r:id="rId5"/>
    <p:sldLayoutId id="2147483700" r:id="rId6"/>
    <p:sldLayoutId id="2147483701" r:id="rId7"/>
    <p:sldLayoutId id="2147483702" r:id="rId8"/>
    <p:sldLayoutId id="2147483703" r:id="rId9"/>
    <p:sldLayoutId id="2147483704" r:id="rId10"/>
    <p:sldLayoutId id="2147483705" r:id="rId11"/>
    <p:sldLayoutId id="2147483706" r:id="rId12"/>
    <p:sldLayoutId id="2147483707" r:id="rId13"/>
    <p:sldLayoutId id="2147483708" r:id="rId14"/>
    <p:sldLayoutId id="2147483709" r:id="rId15"/>
    <p:sldLayoutId id="2147483710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>
              <a:lumMod val="7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C74126A6-ED21-9616-7AFD-A42EEC4CDB4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76435" y="4416332"/>
            <a:ext cx="3772426" cy="2124371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BDCA9ECF-2118-E7D7-EF98-6291DEA2E05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89878" y="1285766"/>
            <a:ext cx="6373114" cy="15432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641832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C17692A9-EECA-E6C9-B871-1795C1E0A36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73133" y="1285576"/>
            <a:ext cx="6068272" cy="42868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107270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3F23B46-910D-51AC-4DED-9CE721DF811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71992" y="2638314"/>
            <a:ext cx="5944430" cy="15813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857945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CF70DD52-48F9-A41B-383D-6D92BB21B90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26171" y="2033392"/>
            <a:ext cx="5973009" cy="27912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0707780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Yellow Orange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23659B44-6E34-4CE8-8F0D-387DA7996826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6</TotalTime>
  <Words>0</Words>
  <Application>Microsoft Office PowerPoint</Application>
  <PresentationFormat>Widescreen</PresentationFormat>
  <Paragraphs>0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8" baseType="lpstr">
      <vt:lpstr>Arial</vt:lpstr>
      <vt:lpstr>Trebuchet MS</vt:lpstr>
      <vt:lpstr>Wingdings 3</vt:lpstr>
      <vt:lpstr>Facet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intel</dc:creator>
  <cp:lastModifiedBy>intel</cp:lastModifiedBy>
  <cp:revision>1</cp:revision>
  <dcterms:created xsi:type="dcterms:W3CDTF">2024-03-08T08:00:28Z</dcterms:created>
  <dcterms:modified xsi:type="dcterms:W3CDTF">2024-03-08T08:07:12Z</dcterms:modified>
</cp:coreProperties>
</file>