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TERAHERTZ TIME-DOMAIN SPECTROSCOPY OF METAL OXIDE SEMICONDUCTOR NANOPARTICLES: OPTICAL CONSTANTS AND CARRIER DYNAMICS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5658" y="4813068"/>
            <a:ext cx="6406342" cy="2044931"/>
          </a:xfrm>
        </p:spPr>
        <p:txBody>
          <a:bodyPr>
            <a:norm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                                                            Dr. Rakesh Kumar Sharma</a:t>
            </a:r>
            <a:endParaRPr lang="en-US" sz="18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Mangal" panose="02040503050203030202" pitchFamily="18" charset="0"/>
            </a:endParaRP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,PG Department of Physics,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Jaipal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College, Jai Prakash University,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Chapra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Saran, Bihar 841301, India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dirty="0"/>
              <a:t>Nonlinear Optics in Photonic Crystal Fibers (PCF)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Photonic Crystal Fibers (PCFs) are special optical fibers with a micro-structured arrangement of air holes.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They provide strong </a:t>
            </a:r>
            <a:r>
              <a:rPr lang="en-US" b="1" dirty="0"/>
              <a:t>light confinement and high nonlinearity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Nonlinear optical effects occur when intense light interacts with the fiber.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Two important nonlinear phenomena: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Four-Wave Mixing (FWM)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Supercontinuum Generation (SCG)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These effects are widely used in </a:t>
            </a:r>
            <a:r>
              <a:rPr lang="en-US" b="1" dirty="0"/>
              <a:t>optical communication, spectroscopy, and broadband light sources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Photonic Crystal Fibers (PCF)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CD584E3-A922-49D4-F096-2D6121740D1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88" y="2414270"/>
            <a:ext cx="9687267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PCFs consist of a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periodic arrangement of air holes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surrounding a solid core.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They offer: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Tailored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dispersion properties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nonlinear coefficient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Strong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light confinement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PCFs allow better control over nonlinear optical processes compared to conventional fibers.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include: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High-power lasers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Optical sensing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Supercontinuum light sources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Four-Wave Mixing (FWM)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Four-Wave Mixing is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third-order nonlinear optical process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FWM,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three optical waves interact to generate a fourth wave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Energy conservation condition: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l-GR" sz="1800" spc="-5" dirty="0">
                <a:latin typeface="Times New Roman" panose="02020603050405020304" pitchFamily="18" charset="0"/>
              </a:rPr>
              <a:t>ω1​+ω2​=ω3​+ω4​</a:t>
            </a:r>
            <a:endParaRPr lang="en-US" sz="1800" spc="-5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Efficient FWM occurs when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phase-matching conditions are satisfied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FWM is used for: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Wavelength conversion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Optical signal processing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Broadband spectrum generation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Spectral Characteristics and Applications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6956A-8C97-39FD-30FE-E6346E3C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7" y="1825624"/>
            <a:ext cx="11639227" cy="4667249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generated spectrum can cover </a:t>
            </a:r>
            <a:r>
              <a:rPr lang="en-US" b="1" dirty="0"/>
              <a:t>hundreds of nanometers or even several octaves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Spectral properties depend 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Pump power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Fiber length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Dispersion profile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Advantages of PCF-based supercontinuum: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Wide bandwidth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High brightness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Stable output</a:t>
            </a:r>
          </a:p>
          <a:p>
            <a:r>
              <a:rPr lang="en-US" b="1" dirty="0"/>
              <a:t>Applications: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Biomedical imaging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Optical metrology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High-resolution spectroscopy</a:t>
            </a:r>
          </a:p>
          <a:p>
            <a:pPr>
              <a:buFont typeface="Arial" panose="020B0604020202020204" pitchFamily="34" charset="0"/>
              <a:buChar char="•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313</Words>
  <Application>Microsoft Office PowerPoint</Application>
  <PresentationFormat>Widescreen</PresentationFormat>
  <Paragraphs>56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TERAHERTZ TIME-DOMAIN SPECTROSCOPY OF METAL OXIDE SEMICONDUCTOR NANOPARTICLES: OPTICAL CONSTANTS AND CARRIER DYNAMICS</vt:lpstr>
      <vt:lpstr>INTRODUCTION</vt:lpstr>
      <vt:lpstr>Photonic Crystal Fibers (PCF)</vt:lpstr>
      <vt:lpstr>Four-Wave Mixing (FWM)</vt:lpstr>
      <vt:lpstr>Spectral Characteristics and Applications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7</cp:revision>
  <dcterms:created xsi:type="dcterms:W3CDTF">2024-08-24T06:27:23Z</dcterms:created>
  <dcterms:modified xsi:type="dcterms:W3CDTF">2026-03-10T11:03:40Z</dcterms:modified>
</cp:coreProperties>
</file>