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64624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60810880"/>
      </p:ext>
    </p:extLst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105282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71292460"/>
      </p:ext>
    </p:extLst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36323836"/>
      </p:ext>
    </p:extLst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351037"/>
      </p:ext>
    </p:extLst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58843274"/>
      </p:ext>
    </p:extLst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IN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29693396"/>
      </p:ext>
    </p:extLst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22188634"/>
      </p:ext>
    </p:extLst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26268013"/>
      </p:ext>
    </p:extLst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54720205"/>
      </p:ext>
    </p:extLst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637CCEF-3829-45B7-BA2A-D8D137489391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D600112-72D2-4246-944F-091982DCD55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42035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ransition spd="slow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mprakash.csscp09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99326-19B2-4309-9456-1AFDAF5FCA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34862"/>
            <a:ext cx="9144000" cy="1014681"/>
          </a:xfrm>
        </p:spPr>
        <p:txBody>
          <a:bodyPr>
            <a:noAutofit/>
          </a:bodyPr>
          <a:lstStyle/>
          <a:p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Phytochemical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analysis,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isolation,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synthesis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biological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ethanolic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extract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Abutilon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indicum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leaves</a:t>
            </a:r>
            <a:endParaRPr lang="en-IN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AA93CAE-8204-4E69-B140-264481C1A0BD}"/>
              </a:ext>
            </a:extLst>
          </p:cNvPr>
          <p:cNvSpPr/>
          <p:nvPr/>
        </p:nvSpPr>
        <p:spPr>
          <a:xfrm>
            <a:off x="5005589" y="3779012"/>
            <a:ext cx="5662411" cy="15483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200" algn="ctr">
              <a:spcBef>
                <a:spcPts val="1385"/>
              </a:spcBef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Om</a:t>
            </a:r>
            <a:r>
              <a:rPr lang="en-US" b="1" spc="-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Prakash and Varun</a:t>
            </a:r>
            <a:r>
              <a:rPr lang="en-US" b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Chaddha</a:t>
            </a:r>
            <a:endParaRPr lang="en-IN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6200" algn="ctr">
              <a:lnSpc>
                <a:spcPct val="98000"/>
              </a:lnSpc>
              <a:spcBef>
                <a:spcPts val="1425"/>
              </a:spcBef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Department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Pharmaceutical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Chemistry,</a:t>
            </a:r>
            <a:r>
              <a:rPr lang="en-US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Shri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Rawatpura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Sarkar</a:t>
            </a:r>
            <a:r>
              <a:rPr lang="en-US" spc="-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Institute</a:t>
            </a:r>
            <a:r>
              <a:rPr lang="en-US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 Pharmacy,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Jhasi</a:t>
            </a:r>
            <a:endParaRPr lang="en-IN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6200" algn="ctr">
              <a:spcBef>
                <a:spcPts val="1410"/>
              </a:spcBef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Email: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omprakash.csscp09@gmail.com</a:t>
            </a:r>
            <a:endParaRPr lang="en-IN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640748"/>
      </p:ext>
    </p:extLst>
  </p:cSld>
  <p:clrMapOvr>
    <a:masterClrMapping/>
  </p:clrMapOvr>
  <p:transition spd="slow"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D9C31-FFF8-4577-8DA4-F4B2B64FC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1187"/>
            <a:ext cx="10515600" cy="729579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  <a:endParaRPr lang="en-IN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E2B77B1-C16F-4312-B80B-D5C29DEDC577}"/>
              </a:ext>
            </a:extLst>
          </p:cNvPr>
          <p:cNvSpPr/>
          <p:nvPr/>
        </p:nvSpPr>
        <p:spPr>
          <a:xfrm>
            <a:off x="682580" y="1208500"/>
            <a:ext cx="106712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200" marR="74295" algn="just"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This research explores the phytochemical constituents of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Abutilon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indicum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leaves, focusing on the extraction and analysis of bioactive compounds. Ethanol extraction was employed to obtain the leaf extracts, which were subsequently analyzed using High-Performance Liquid Chromatography (HPLC) and Liquid Chromatography-Mass Spectrometry (LC-MS). The analysis revealed the presence of beta-sitosterol, a sterol known for its potential health benefits. Following this identification, beta-sitosterol was isolated and subjected to acylation using acyl chloride in the presence of a base, aiming to enhance its biological activity.</a:t>
            </a:r>
            <a:endParaRPr lang="en-IN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25"/>
              </a:spcBef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IN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5565" marR="73025" indent="457200" algn="just"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Both the ethanolic extract and the acylated beta-sitosterol were evaluated for their antimicrobial, antifungal, and antioxidant activities. The antioxidant capacity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was assessed using standard assays, revealing that both the ethanolic extract and the acylated compound exhibited substantial antioxidant properties. This suggests that these extracts may play a role in mitigating oxidative stress and related diseases. However, the antimicrobial and antifungal assessments indicated only moderate to low effectiveness against the tested pathogens.</a:t>
            </a:r>
            <a:endParaRPr lang="en-IN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10"/>
              </a:spcBef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IN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5565" marR="72390" algn="just"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These findings underline the potential of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Abutilon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indicum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as a valuable source of bioactive compounds, particularly for antioxidant applications. The study contributes to the understanding of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phytochemical profile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Abutilon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indicum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demonstrating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that while beta-sitosterol and its derivatives exhibit promising antioxidant activity, their antimicrobial and antifungal properties may require further enhancement through structural modifications or combination with other bioactive agents.</a:t>
            </a:r>
            <a:endParaRPr lang="en-IN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079959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5F43E-64CA-47DA-B669-00BF279F5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179" y="2766218"/>
            <a:ext cx="2793642" cy="1325563"/>
          </a:xfrm>
        </p:spPr>
        <p:txBody>
          <a:bodyPr>
            <a:noAutofit/>
          </a:bodyPr>
          <a:lstStyle/>
          <a:p>
            <a:pPr algn="ctr"/>
            <a: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</a:t>
            </a:r>
            <a:b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468671437"/>
      </p:ext>
    </p:extLst>
  </p:cSld>
  <p:clrMapOvr>
    <a:masterClrMapping/>
  </p:clrMapOvr>
  <p:transition spd="slow">
    <p:comb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5</TotalTime>
  <Words>289</Words>
  <Application>Microsoft Office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Century Gothic</vt:lpstr>
      <vt:lpstr>Garamond</vt:lpstr>
      <vt:lpstr>Times New Roman</vt:lpstr>
      <vt:lpstr>Savon</vt:lpstr>
      <vt:lpstr>Phytochemical analysis, isolation, Semi synthesis and biological evaluation of ethanolic extract of Abutilon indicum leaves</vt:lpstr>
      <vt:lpstr>ABSTRACT</vt:lpstr>
      <vt:lpstr>THANK 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Phytochemical analysis, isolation, Semi synthesis and biological evaluation of ethanolic extract of Abutilon indicum leaves</dc:title>
  <dc:creator>qwe</dc:creator>
  <cp:lastModifiedBy>qwe</cp:lastModifiedBy>
  <cp:revision>7</cp:revision>
  <dcterms:created xsi:type="dcterms:W3CDTF">2024-11-27T11:39:02Z</dcterms:created>
  <dcterms:modified xsi:type="dcterms:W3CDTF">2024-11-27T11:44:56Z</dcterms:modified>
</cp:coreProperties>
</file>