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4CC5E-D480-81D4-3CCC-2CF6C7A9F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6DF9E1-DD57-30CA-5914-C21396ECC7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1BECC7-D16D-0C26-BC29-227A83F18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CFC-28D9-67B7-5B2F-10F9FF06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A511C-1C85-3476-1FF1-49767D21E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635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9E315-9E44-3217-4775-93F42C8A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8C8DD-45AB-25DD-6CA7-FB5A08C11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83AC8-B40A-826A-3FCF-61773843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085B0-7B50-6EBA-E5D8-59F5F582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3A57-47F5-F6DF-7416-637FF56E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79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F4811-0A9C-0D09-1868-900AAFD43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A3CD48-6C78-4D2C-6106-EB64CDEDF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41C66-86AB-353E-0A79-84D3D960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C2FFA0-A40E-B8CA-359F-19480FFB0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DF82-43C0-3DDE-5056-46BBB0E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1988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51376-C964-1302-80C0-DB068785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A2182-F233-3AE0-C6A1-3AA1DD7AC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FAE8E-8615-C93B-8371-76542812A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B4CEA-5D07-01FD-0B94-F27A5B0DA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BD4BB0-DF6C-A1A4-9B76-0DBF0BF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77C630-E777-BEEF-80AA-625169C34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883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D85F6-7B04-EE94-57F3-88F93AA4F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CBE9C-BA3A-9C7F-BBF1-B7B45B6B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D7F13F-4742-4D01-1C75-8AF6A39FE8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405FCA-F840-65FC-0623-D33707F149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B94402-DB79-8384-6D7E-22D2CA2DC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107ABB-28D1-B538-8AFF-B0B4906B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FDF64-19DD-531A-B245-B8C269FD8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43B6F2-0FE5-6BBE-A490-BCCED575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0042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88C25-66AD-C722-C429-E68F9FC5B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E6A16A-0E27-02DD-C7F2-02EDA10FC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D9D69B-9FEF-EE22-6FD7-0440B5B78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6FBCEE-C5AB-057B-5B71-BE698F799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2405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15CF18-8632-4BED-C266-B3CD2A0D1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C378E-C350-8190-500B-1786CCC0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F2D7A2-66F3-6305-206A-B1903E47D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766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CD58-CCE2-711E-72A4-958E93F1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F8C-D48F-476E-5541-C760FD742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7974C-A6C8-32DF-9EBD-7B56F5F1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4937EB-859D-2FCB-75BD-6E2604243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B0D0D2-EC42-9DFC-D710-6FAD11AD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05E33-8FB2-2B60-21CC-95A6504EE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2704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B629-1189-B8F5-EC47-1DC076BAB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5055FC-1060-644A-2AFA-6923C93C0E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B292F3-F114-6929-57B1-F07982B096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5616BA-2179-2115-A4E0-D91DB8B25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784CDD-04A4-3832-5822-2B9BBAD0F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B043B-D1B1-9746-E19C-A46C3C4FD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60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C0BE0-777C-108B-2C6F-F2ACEE934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499AE-1DE5-7A04-1BC5-818A0FCD07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36365-B3CE-F8CD-7B68-0E1D83106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DFE5E-200E-2261-3E5C-C191CACD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87DA4-22EC-5F74-B98D-BC79740E6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914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2F3901-88DE-B835-1868-8257B346C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B05E22-F623-8D49-2431-194728803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6CD7B-A63C-6F99-A856-C56745B26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ABDD8-EA79-FCCB-D2F9-E8B34F09F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DBA064-8BBE-5F51-EB9B-8B2FC33A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07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FB4535-27AB-7C8E-596A-B38F6535F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4DB38-8969-BA48-5FE9-91922939D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9742-2084-00EE-5F7A-AB976CEBA2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D3D86-BFBE-429B-87A1-CF8B7A6135A1}" type="datetimeFigureOut">
              <a:rPr lang="en-IN" smtClean="0"/>
              <a:t>10-03-2026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F1B9-85E4-DB5A-1D12-638B8C1AD8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9F692-5B89-799C-5D52-C3793AEEAB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339A2-6239-4701-860F-0310D88A8F9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6570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47BBB11-9049-DE93-5560-20EF02416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9630"/>
            <a:ext cx="12191999" cy="700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F6F839-041A-9D80-AB14-C15673A56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381" y="1297859"/>
            <a:ext cx="11533238" cy="253672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SURFACE PLASMON RESONANCE SPECTROSCOPY OF GOLD NANOPARTICLES: SIZE-DEPENDENT OPTICAL PROPERTIES AND REFRACTIVE INDEX BIOSENSING</a:t>
            </a:r>
            <a:endParaRPr lang="en-IN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55596-3454-6C23-EC82-4C3445671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85658" y="4813068"/>
            <a:ext cx="6406342" cy="2044931"/>
          </a:xfrm>
        </p:spPr>
        <p:txBody>
          <a:bodyPr>
            <a:normAutofit lnSpcReduction="10000"/>
          </a:bodyPr>
          <a:lstStyle/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Dr. Shashi Kumar Choudhary</a:t>
            </a:r>
          </a:p>
          <a:p>
            <a:pPr marL="0" marR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MS Mincho" panose="02020609040205080304" pitchFamily="49" charset="-128"/>
                <a:cs typeface="Mangal" panose="02040503050203030202" pitchFamily="18" charset="0"/>
              </a:rPr>
              <a:t>Assistant Professor and Head, Department of Physics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Jaipal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College, Jai Prakash University,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Chapra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Saran, Bihar 841301, India</a:t>
            </a:r>
          </a:p>
          <a:p>
            <a:pPr marL="1182370" indent="-1028700" algn="r">
              <a:lnSpc>
                <a:spcPct val="115000"/>
              </a:lnSpc>
              <a:spcBef>
                <a:spcPts val="310"/>
              </a:spcBef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46247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C5711D8A-F4A6-2D8C-5D90-CA37C748D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BDC699-EE11-75D3-2DA7-F66A0E87A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485" y="365126"/>
            <a:ext cx="11871701" cy="688760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INTRODUCTION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72581-3859-DED2-14EC-FAC815988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485" y="1825625"/>
            <a:ext cx="11871701" cy="483864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dirty="0"/>
              <a:t>Nonlinear Optics in Photonic Crystal Fibers (PCF)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Photonic Crystal Fibers (PCFs) are special optical fibers with a micro-structured arrangement of air holes.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They provide strong </a:t>
            </a:r>
            <a:r>
              <a:rPr lang="en-US" b="1" dirty="0"/>
              <a:t>light confinement and high nonlinearity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Nonlinear optical effects occur when intense light interacts with the fiber.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Two important nonlinear phenomena: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Four-Wave Mixing (FWM)</a:t>
            </a:r>
            <a:endParaRPr lang="en-US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Supercontinuum Generation (SCG)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These effects are widely used in </a:t>
            </a:r>
            <a:r>
              <a:rPr lang="en-US" b="1" dirty="0"/>
              <a:t>optical communication, spectroscopy, and broadband light sources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67326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68B331D2-1521-63B7-C363-FC8C05DB0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52C4FE-4057-D035-937E-AF044A81D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2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Photonic Crystal Fibers (PCF)</a:t>
            </a: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CD584E3-A922-49D4-F096-2D6121740D1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17488" y="2414270"/>
            <a:ext cx="9687267" cy="3447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PCFs consist of a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periodic arrangement of air holes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surrounding a solid core.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They offer: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Tailored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dispersion properties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nonlinear coefficient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Strong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light confinement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PCFs allow better control over nonlinear optical processes compared to conventional fibers.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include: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High-power lasers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Optical sensing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Supercontinuum light sources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497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3C10F8B5-1C85-EBC3-1B0E-0FA11938A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71AB29-0E69-58E7-F4B4-91D345948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743"/>
          </a:xfrm>
        </p:spPr>
        <p:txBody>
          <a:bodyPr>
            <a:normAutofit/>
          </a:bodyPr>
          <a:lstStyle/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Four-Wave Mixing (FWM)</a:t>
            </a:r>
            <a:endParaRPr lang="en-IN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37918-DD36-5336-CAFE-742B660C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9" y="1825624"/>
            <a:ext cx="11825206" cy="48696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Four-Wave Mixing is a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third-order nonlinear optical process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FWM,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three optical waves interact to generate a fourth wave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Energy conservation condition: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l-GR" sz="1800" spc="-5" dirty="0">
                <a:latin typeface="Times New Roman" panose="02020603050405020304" pitchFamily="18" charset="0"/>
              </a:rPr>
              <a:t>ω1​+ω2​=ω3​+ω4​</a:t>
            </a:r>
            <a:endParaRPr lang="en-US" sz="1800" spc="-5" dirty="0">
              <a:latin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Efficient FWM occurs when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phase-matching conditions are satisfied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FWM is used for: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Wavelength conversion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Optical signal processing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Broadband spectrum generation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spc="-5" dirty="0">
              <a:latin typeface="Times New Roman" panose="02020603050405020304" pitchFamily="18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BBE8EB4-A8C8-C65D-35D4-84F6F81DFF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3289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755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42F3EB6F-35BC-1BD8-A734-2FCFAE599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B75887-A7AD-7011-89A6-7E0BEC9D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573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Spectral Characteristics and Applications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6956A-8C97-39FD-30FE-E6346E3C4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477" y="1825624"/>
            <a:ext cx="11639227" cy="4667249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generated spectrum can cover </a:t>
            </a:r>
            <a:r>
              <a:rPr lang="en-US" b="1" dirty="0"/>
              <a:t>hundreds of nanometers or even several octaves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Spectral properties depend 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Pump power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Fiber length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Dispersion profile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Advantages of PCF-based supercontinuum: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Wide bandwidth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High brightness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Stable output</a:t>
            </a:r>
          </a:p>
          <a:p>
            <a:r>
              <a:rPr lang="en-US" b="1" dirty="0"/>
              <a:t>Applications: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Biomedical imaging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Optical metrology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High-resolution spectroscopy</a:t>
            </a:r>
          </a:p>
          <a:p>
            <a:pPr>
              <a:buFont typeface="Arial" panose="020B0604020202020204" pitchFamily="34" charset="0"/>
              <a:buChar char="•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05619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t Background Vectors &amp; Illustrations for Free Download">
            <a:extLst>
              <a:ext uri="{FF2B5EF4-FFF2-40B4-BE49-F238E27FC236}">
                <a16:creationId xmlns:a16="http://schemas.microsoft.com/office/drawing/2014/main" id="{FB20E83B-7024-E772-9E34-E07E97213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E7F-D698-6233-8E54-3EE8426526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</a:t>
            </a:r>
          </a:p>
          <a:p>
            <a:pPr marL="0" indent="0" algn="ctr">
              <a:buNone/>
            </a:pP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</a:t>
            </a:r>
            <a:endParaRPr lang="en-IN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609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314</Words>
  <Application>Microsoft Office PowerPoint</Application>
  <PresentationFormat>Widescreen</PresentationFormat>
  <Paragraphs>56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                SURFACE PLASMON RESONANCE SPECTROSCOPY OF GOLD NANOPARTICLES: SIZE-DEPENDENT OPTICAL PROPERTIES AND REFRACTIVE INDEX BIOSENSING</vt:lpstr>
      <vt:lpstr>INTRODUCTION</vt:lpstr>
      <vt:lpstr>Photonic Crystal Fibers (PCF)</vt:lpstr>
      <vt:lpstr>Four-Wave Mixing (FWM)</vt:lpstr>
      <vt:lpstr>Spectral Characteristics and Applications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DIFFICULTIES ON ENTREPRENEURIAL BEHAVIOUR OF FARMERS FOR VEGETABLE PRODUCTION AND MARKETING IN ARUNACHAL PRADESH</dc:title>
  <dc:creator>intel</dc:creator>
  <cp:lastModifiedBy>intel</cp:lastModifiedBy>
  <cp:revision>8</cp:revision>
  <dcterms:created xsi:type="dcterms:W3CDTF">2024-08-24T06:27:23Z</dcterms:created>
  <dcterms:modified xsi:type="dcterms:W3CDTF">2026-03-10T11:17:22Z</dcterms:modified>
</cp:coreProperties>
</file>