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89" d="100"/>
          <a:sy n="89" d="100"/>
        </p:scale>
        <p:origin x="-210" y="-108"/>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D158ABD1-AD74-4E2A-A957-1A8BF48E86EB}" type="datetimeFigureOut">
              <a:rPr lang="en-US" smtClean="0"/>
              <a:pPr/>
              <a:t>3/12/2024</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9144947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8ABD1-AD74-4E2A-A957-1A8BF48E86E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82486064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58ABD1-AD74-4E2A-A957-1A8BF48E86E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51069491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2460797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58ABD1-AD74-4E2A-A957-1A8BF48E86EB}"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344451858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58ABD1-AD74-4E2A-A957-1A8BF48E86EB}"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245424762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58ABD1-AD74-4E2A-A957-1A8BF48E86EB}"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50020523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92684156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76451599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205381894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404860082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429412717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58ABD1-AD74-4E2A-A957-1A8BF48E86E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216490706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58ABD1-AD74-4E2A-A957-1A8BF48E86EB}"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48726986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58ABD1-AD74-4E2A-A957-1A8BF48E86EB}"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379403218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8ABD1-AD74-4E2A-A957-1A8BF48E86E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374098471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58ABD1-AD74-4E2A-A957-1A8BF48E86E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62406982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158ABD1-AD74-4E2A-A957-1A8BF48E86EB}" type="datetimeFigureOut">
              <a:rPr lang="en-US" smtClean="0"/>
              <a:pPr/>
              <a:t>3/12/2024</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2EF9D0F-F6CF-488B-9C35-5CF144936DA7}" type="slidenum">
              <a:rPr lang="en-US" smtClean="0"/>
              <a:pPr/>
              <a:t>‹#›</a:t>
            </a:fld>
            <a:endParaRPr lang="en-US"/>
          </a:p>
        </p:txBody>
      </p:sp>
    </p:spTree>
    <p:extLst>
      <p:ext uri="{BB962C8B-B14F-4D97-AF65-F5344CB8AC3E}">
        <p14:creationId xmlns:p14="http://schemas.microsoft.com/office/powerpoint/2010/main" xmlns="" val="158740083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150606-6CDE-9FC9-7E11-1FDBF95A8828}"/>
              </a:ext>
            </a:extLst>
          </p:cNvPr>
          <p:cNvSpPr>
            <a:spLocks noGrp="1"/>
          </p:cNvSpPr>
          <p:nvPr>
            <p:ph type="ctrTitle"/>
          </p:nvPr>
        </p:nvSpPr>
        <p:spPr>
          <a:xfrm>
            <a:off x="2089454" y="1323628"/>
            <a:ext cx="8791575" cy="2387600"/>
          </a:xfrm>
        </p:spPr>
        <p:txBody>
          <a:bodyPr>
            <a:normAutofit/>
          </a:bodyPr>
          <a:lstStyle/>
          <a:p>
            <a:pPr algn="ctr"/>
            <a:r>
              <a:rPr lang="en-US" sz="44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RECENT DEVELOPMENT IN WIRELESS TECHNOLOGY AND ITS AI MERGER</a:t>
            </a:r>
            <a:endParaRPr lang="en-US" sz="9600" cap="none" dirty="0">
              <a:effectLst>
                <a:outerShdw blurRad="38100" dist="38100" dir="2700000" algn="tl">
                  <a:srgbClr val="000000">
                    <a:alpha val="43137"/>
                  </a:srgbClr>
                </a:outerShdw>
              </a:effectLst>
            </a:endParaRPr>
          </a:p>
        </p:txBody>
      </p:sp>
      <p:sp>
        <p:nvSpPr>
          <p:cNvPr id="3" name="Rectangle 2"/>
          <p:cNvSpPr/>
          <p:nvPr/>
        </p:nvSpPr>
        <p:spPr>
          <a:xfrm>
            <a:off x="10210175" y="5777327"/>
            <a:ext cx="1981825" cy="461665"/>
          </a:xfrm>
          <a:prstGeom prst="rect">
            <a:avLst/>
          </a:prstGeom>
        </p:spPr>
        <p:txBody>
          <a:bodyPr wrap="none">
            <a:spAutoFit/>
          </a:bodyPr>
          <a:lstStyle/>
          <a:p>
            <a:r>
              <a:rPr lang="en-US" sz="2400" dirty="0" smtClean="0"/>
              <a:t>Amitesh Kumar</a:t>
            </a:r>
            <a:endParaRPr lang="en-US" sz="2400" dirty="0"/>
          </a:p>
        </p:txBody>
      </p:sp>
      <p:sp>
        <p:nvSpPr>
          <p:cNvPr id="4" name="Rectangle 3"/>
          <p:cNvSpPr/>
          <p:nvPr/>
        </p:nvSpPr>
        <p:spPr>
          <a:xfrm>
            <a:off x="9038573" y="6187230"/>
            <a:ext cx="3223959" cy="400110"/>
          </a:xfrm>
          <a:prstGeom prst="rect">
            <a:avLst/>
          </a:prstGeom>
        </p:spPr>
        <p:txBody>
          <a:bodyPr wrap="none">
            <a:spAutoFit/>
          </a:bodyPr>
          <a:lstStyle/>
          <a:p>
            <a:r>
              <a:rPr lang="en-US" sz="2000" dirty="0" smtClean="0"/>
              <a:t> Subject: Computer </a:t>
            </a:r>
            <a:r>
              <a:rPr lang="en-US" sz="2000" dirty="0" smtClean="0"/>
              <a:t>Sc &amp; Engg</a:t>
            </a:r>
            <a:endParaRPr lang="en-US" sz="2000" dirty="0"/>
          </a:p>
        </p:txBody>
      </p:sp>
    </p:spTree>
    <p:extLst>
      <p:ext uri="{BB962C8B-B14F-4D97-AF65-F5344CB8AC3E}">
        <p14:creationId xmlns:p14="http://schemas.microsoft.com/office/powerpoint/2010/main" xmlns="" val="173900737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8DBB19-64E2-1CF2-BCAF-94C661DE9E6F}"/>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Abstract</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4387E68C-920D-392A-D021-44D15D1B0D79}"/>
              </a:ext>
            </a:extLst>
          </p:cNvPr>
          <p:cNvSpPr>
            <a:spLocks noGrp="1"/>
          </p:cNvSpPr>
          <p:nvPr>
            <p:ph idx="1"/>
          </p:nvPr>
        </p:nvSpPr>
        <p:spPr>
          <a:xfrm>
            <a:off x="1769210" y="2097088"/>
            <a:ext cx="9039818" cy="3541714"/>
          </a:xfrm>
        </p:spPr>
        <p:txBody>
          <a:bodyPr/>
          <a:lstStyle/>
          <a:p>
            <a:pPr algn="just">
              <a:lnSpc>
                <a:spcPct val="150000"/>
              </a:lnSpc>
              <a:buFont typeface="Wingdings" panose="05000000000000000000" pitchFamily="2" charset="2"/>
              <a:buChar char="Ø"/>
            </a:pP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Worldwide, a large number of individuals rely on wirelessly enabled gadgets for exchanging and communicating information. </a:t>
            </a:r>
          </a:p>
          <a:p>
            <a:pPr algn="just">
              <a:lnSpc>
                <a:spcPct val="150000"/>
              </a:lnSpc>
              <a:buFont typeface="Wingdings" panose="05000000000000000000" pitchFamily="2" charset="2"/>
              <a:buChar char="Ø"/>
            </a:pP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Rapid advancements in wireless communication technologies are being made to better serve consumer needs. </a:t>
            </a:r>
          </a:p>
          <a:p>
            <a:pPr algn="just">
              <a:lnSpc>
                <a:spcPct val="150000"/>
              </a:lnSpc>
              <a:buFont typeface="Wingdings" panose="05000000000000000000" pitchFamily="2" charset="2"/>
              <a:buChar char="Ø"/>
            </a:pP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Professionals in the field must effectively communicate with one another about these new developments in order to quickly adjust and conduct more sophisticated research.</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xmlns="" val="83450026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20A9A9-7DF6-F25C-27F7-4B1630167CDC}"/>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Introduction</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2EA4A54D-02F6-2A5B-1ED2-CC4EA2B93BE2}"/>
              </a:ext>
            </a:extLst>
          </p:cNvPr>
          <p:cNvSpPr>
            <a:spLocks noGrp="1"/>
          </p:cNvSpPr>
          <p:nvPr>
            <p:ph idx="1"/>
          </p:nvPr>
        </p:nvSpPr>
        <p:spPr>
          <a:xfrm>
            <a:off x="1141412" y="2249486"/>
            <a:ext cx="9905999" cy="3989995"/>
          </a:xfrm>
        </p:spPr>
        <p:txBody>
          <a:bodyPr/>
          <a:lstStyle/>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While optical communication employs light without the usage of wires or cables, wireless communication uses electromagnetic waves (also known as radio waves), magnetic fields, and electric fields. </a:t>
            </a: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 a result, the majority of wireless communication systems use radio waves. In this series, we would like to primarily concentrate on explaining radio waves</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Radio wave-based wireless communication systems are set up to transport data as signals*1 from transmitters to receivers using space as the transmission path, also known as the communication channel.</a:t>
            </a:r>
          </a:p>
          <a:p>
            <a:pPr marL="0" indent="0">
              <a:buNone/>
            </a:pPr>
            <a:endParaRPr lang="en-US" sz="1800" dirty="0">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xmlns="" val="333358957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C9C07D-09D3-DFDD-091B-3D04E627A418}"/>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Literature Review </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8904D425-5FE7-A6CB-E934-19314BA7622C}"/>
              </a:ext>
            </a:extLst>
          </p:cNvPr>
          <p:cNvSpPr>
            <a:spLocks noGrp="1"/>
          </p:cNvSpPr>
          <p:nvPr>
            <p:ph idx="1"/>
          </p:nvPr>
        </p:nvSpPr>
        <p:spPr>
          <a:xfrm>
            <a:off x="1420739" y="1826406"/>
            <a:ext cx="9626672" cy="4547098"/>
          </a:xfrm>
        </p:spPr>
        <p:txBody>
          <a:bodyPr>
            <a:normAutofit fontScale="92500" lnSpcReduction="10000"/>
          </a:bodyPr>
          <a:lstStyle/>
          <a:p>
            <a:pPr marL="57150" marR="0" indent="-285750" algn="just">
              <a:lnSpc>
                <a:spcPct val="110000"/>
              </a:lnSpc>
              <a:spcBef>
                <a:spcPts val="0"/>
              </a:spcBef>
              <a:spcAft>
                <a:spcPts val="800"/>
              </a:spcAft>
              <a:buFont typeface="Wingdings" panose="05000000000000000000" pitchFamily="2" charset="2"/>
              <a:buChar char="q"/>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Bailey (2004)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gave a smart report on security concerns encompassing remote areas of interest in Organization Week. The article featured the weaknesses of remote passages and the requirement for vigorous safety efforts to protect against unapproved access and potential information breaks. Bailey's discoveries highlight the significance of addressing security provokes in remote organizations to guarantee protection and secrecy.</a:t>
            </a:r>
          </a:p>
          <a:p>
            <a:pPr marL="57150" marR="0" indent="-285750" algn="just">
              <a:lnSpc>
                <a:spcPct val="110000"/>
              </a:lnSpc>
              <a:spcBef>
                <a:spcPts val="0"/>
              </a:spcBef>
              <a:spcAft>
                <a:spcPts val="800"/>
              </a:spcAft>
              <a:buFont typeface="Wingdings" panose="05000000000000000000" pitchFamily="2" charset="2"/>
              <a:buChar char="q"/>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Chowdhury (2000)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added to the comprehension of high velocity LAN advancements through the distribution of the Great Speed LAN Innovation Handbook. This extensive asset offers important experiences into the plan, execution, and advancement of high velocity neighborhood. Chowdhury's work fills in as a significant reference for experts and specialists trying to improve network execution and versatility.</a:t>
            </a:r>
          </a:p>
          <a:p>
            <a:pPr marL="57150" marR="0" indent="-285750" algn="just">
              <a:lnSpc>
                <a:spcPct val="110000"/>
              </a:lnSpc>
              <a:spcBef>
                <a:spcPts val="0"/>
              </a:spcBef>
              <a:spcAft>
                <a:spcPts val="800"/>
              </a:spcAft>
              <a:buFont typeface="Wingdings" panose="05000000000000000000" pitchFamily="2" charset="2"/>
              <a:buChar char="q"/>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Dakulagi and Bakhar (2020)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investigated progressions in savvy radio wire frameworks for remote correspondence in Remote Individual Correspondences. The review dives into the improvement of savvy recieving wire advancements and their expected applications in further developing remote correspondence execution, for example, upgrading signal quality, expanding inclusion region, and alleviating impedance. Dakulagi and Bakhar's exploration reveals insight into the arising patterns and future possibilities of savvy recieving wire frameworks in remote organizations.</a:t>
            </a:r>
          </a:p>
          <a:p>
            <a:pPr marL="0" indent="0">
              <a:buNone/>
            </a:pPr>
            <a:endParaRPr lang="en-US" dirty="0"/>
          </a:p>
        </p:txBody>
      </p:sp>
    </p:spTree>
    <p:extLst>
      <p:ext uri="{BB962C8B-B14F-4D97-AF65-F5344CB8AC3E}">
        <p14:creationId xmlns:p14="http://schemas.microsoft.com/office/powerpoint/2010/main" xmlns="" val="228747048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19C0C3-5E0E-8118-9753-BD1F686AE6D2}"/>
              </a:ext>
            </a:extLst>
          </p:cNvPr>
          <p:cNvSpPr>
            <a:spLocks noGrp="1"/>
          </p:cNvSpPr>
          <p:nvPr>
            <p:ph type="title"/>
          </p:nvPr>
        </p:nvSpPr>
        <p:spPr/>
        <p:txBody>
          <a:bodyPr>
            <a:normAutofit/>
          </a:bodyPr>
          <a:lstStyle/>
          <a:p>
            <a:pPr algn="ctr"/>
            <a:r>
              <a:rPr lang="en-US" sz="32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Elements of A Wireless Communication System</a:t>
            </a:r>
            <a:endParaRPr lang="en-US" sz="48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1C2D541E-D3B5-92FB-9854-5759E3B71021}"/>
              </a:ext>
            </a:extLst>
          </p:cNvPr>
          <p:cNvSpPr>
            <a:spLocks noGrp="1"/>
          </p:cNvSpPr>
          <p:nvPr>
            <p:ph idx="1"/>
          </p:nvPr>
        </p:nvSpPr>
        <p:spPr>
          <a:xfrm>
            <a:off x="2260529" y="2317726"/>
            <a:ext cx="8425669" cy="3541714"/>
          </a:xfrm>
        </p:spPr>
        <p:txBody>
          <a:bodyPr/>
          <a:lstStyle/>
          <a:p>
            <a:pPr>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most basic wireless system consists of a transmitter, receiver, and a channel, which is often a radio connection. </a:t>
            </a:r>
          </a:p>
          <a:p>
            <a:pPr>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Multiple signals can use the same radio channel thanks to modulation; they just need to use different carrier frequencies. </a:t>
            </a:r>
          </a:p>
          <a:p>
            <a:pPr>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process of inverse modulation, or demodulation, is carried out at the receiver in order to recover the original data.</a:t>
            </a:r>
          </a:p>
          <a:p>
            <a:pPr marL="0" indent="0" algn="ctr">
              <a:buNone/>
            </a:pPr>
            <a:endParaRPr lang="en-US" dirty="0"/>
          </a:p>
        </p:txBody>
      </p:sp>
    </p:spTree>
    <p:extLst>
      <p:ext uri="{BB962C8B-B14F-4D97-AF65-F5344CB8AC3E}">
        <p14:creationId xmlns:p14="http://schemas.microsoft.com/office/powerpoint/2010/main" xmlns="" val="122377517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D5A7AE-D777-FA5F-802C-D165B4AE4BC3}"/>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Technology Advancement</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0437DBDE-FDCC-5370-CF4E-B9799266692A}"/>
              </a:ext>
            </a:extLst>
          </p:cNvPr>
          <p:cNvSpPr>
            <a:spLocks noGrp="1"/>
          </p:cNvSpPr>
          <p:nvPr>
            <p:ph idx="1"/>
          </p:nvPr>
        </p:nvSpPr>
        <p:spPr/>
        <p:txBody>
          <a:bodyPr/>
          <a:lstStyle/>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demands of public safety drove early mobile radio research. In 1921, Detroit became the first city to test radio-dispatched police cars.</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 now have a new idea of electrical wizardry in our homes and offices, thanks in large part to the growth of Wi-Fi. Stephen Lawson observes a significant development in technology: cellular radios and Wi-Fi hotspots</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One example of a technological advancement may be found in the UK-CMRL's present plans for cancer research, which provide access to new reagents, infrastructure, and data technologies needed to enable the fastest possible development in cancer research in collaboration with the MRC and UCL.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Applications for asset tracking and security are using them more frequently.</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2079341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D042AC-7FA4-BD92-0E24-9F65A5FE4AD7}"/>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 </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C6459A97-8566-C53C-96CC-CA483A62D4D4}"/>
              </a:ext>
            </a:extLst>
          </p:cNvPr>
          <p:cNvSpPr>
            <a:spLocks noGrp="1"/>
          </p:cNvSpPr>
          <p:nvPr>
            <p:ph idx="1"/>
          </p:nvPr>
        </p:nvSpPr>
        <p:spPr>
          <a:xfrm>
            <a:off x="1141413" y="1894645"/>
            <a:ext cx="9708557" cy="3541714"/>
          </a:xfrm>
        </p:spPr>
        <p:txBody>
          <a:bodyPr/>
          <a:lstStyle/>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primary topic of this research was the effects of wireless technologies functioning in different fields.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usage of wireless technologies for local area networks (LANs), Wi-Fi, cellular radio, mobile phones, Internet of Things (IoT) devices, wireless modems, Wi-Fi, and multipoint distribution systems (LMDS) for the wireless delivery of television internet service is growing quickly.</a:t>
            </a:r>
          </a:p>
          <a:p>
            <a:pPr algn="jus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past few decades have seen significant evolution in the telecommunications sector. </a:t>
            </a:r>
          </a:p>
          <a:p>
            <a:pPr algn="jus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By 2025, it is expected to have more than a trillion networked devices in use.</a:t>
            </a:r>
          </a:p>
          <a:p>
            <a:endParaRPr lang="en-US" dirty="0"/>
          </a:p>
        </p:txBody>
      </p:sp>
    </p:spTree>
    <p:extLst>
      <p:ext uri="{BB962C8B-B14F-4D97-AF65-F5344CB8AC3E}">
        <p14:creationId xmlns:p14="http://schemas.microsoft.com/office/powerpoint/2010/main" xmlns="" val="198395921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28A4BF-B4F8-114F-6687-A024BB1247C9}"/>
              </a:ext>
            </a:extLst>
          </p:cNvPr>
          <p:cNvSpPr>
            <a:spLocks noGrp="1"/>
          </p:cNvSpPr>
          <p:nvPr>
            <p:ph type="title"/>
          </p:nvPr>
        </p:nvSpPr>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7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E9635AB8-F56A-ECE1-ACCE-62F951916434}"/>
              </a:ext>
            </a:extLst>
          </p:cNvPr>
          <p:cNvSpPr>
            <a:spLocks noGrp="1"/>
          </p:cNvSpPr>
          <p:nvPr>
            <p:ph idx="1"/>
          </p:nvPr>
        </p:nvSpPr>
        <p:spPr/>
        <p:txBody>
          <a:bodyPr>
            <a:normAutofit fontScale="92500"/>
          </a:bodyPr>
          <a:lstStyle/>
          <a:p>
            <a:pPr marR="0" lvl="0" algn="just" rtl="0">
              <a:lnSpc>
                <a:spcPct val="150000"/>
              </a:lnSpc>
              <a:spcBef>
                <a:spcPts val="0"/>
              </a:spcBef>
              <a:spcAft>
                <a:spcPts val="0"/>
              </a:spcAft>
              <a:buFont typeface="Wingdings" panose="05000000000000000000" pitchFamily="2" charset="2"/>
              <a:buChar char="ü"/>
            </a:pP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Bailey, D. (2004, August). Wireless Access Report: Security issues dog hotspots. Network Week.</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0"/>
              </a:spcAft>
              <a:buFont typeface="Wingdings" panose="05000000000000000000" pitchFamily="2" charset="2"/>
              <a:buChar char="ü"/>
            </a:pP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Chowdhurry, D. D. (2000). High speed LAN technology handbook. New York: Springer.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0"/>
              </a:spcAft>
              <a:buFont typeface="Wingdings" panose="05000000000000000000" pitchFamily="2" charset="2"/>
              <a:buChar char="ü"/>
            </a:pP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Dakulagi, V., &amp; Bakhar, M. (2020). Advances in Smart Antenna Systems for Wireless Communication. Wireless Personal Communications, 2.</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0"/>
              </a:spcAft>
              <a:buFont typeface="Wingdings" panose="05000000000000000000" pitchFamily="2" charset="2"/>
              <a:buChar char="ü"/>
            </a:pP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Dubie, D. &amp; Cox, J. (May 2002). Vendors to address wireless LAN foibles; </a:t>
            </a:r>
            <a:r>
              <a:rPr lang="en-US" sz="2000" i="1" kern="100" dirty="0" err="1">
                <a:effectLst/>
                <a:latin typeface="Times New Roman" panose="02020603050405020304" pitchFamily="18" charset="0"/>
                <a:ea typeface="Calibri" panose="020F0502020204030204" pitchFamily="34" charset="0"/>
                <a:cs typeface="Times New Roman" panose="02020603050405020304" pitchFamily="18" charset="0"/>
              </a:rPr>
              <a:t>Management,security</a:t>
            </a: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 to be featured in new products. Network World, 6.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800"/>
              </a:spcAft>
              <a:buFont typeface="Wingdings" panose="05000000000000000000" pitchFamily="2" charset="2"/>
              <a:buChar char="ü"/>
            </a:pPr>
            <a:r>
              <a:rPr lang="en-US" sz="2000" i="1" kern="100" dirty="0">
                <a:effectLst/>
                <a:latin typeface="Times New Roman" panose="02020603050405020304" pitchFamily="18" charset="0"/>
                <a:ea typeface="Calibri" panose="020F0502020204030204" pitchFamily="34" charset="0"/>
                <a:cs typeface="Times New Roman" panose="02020603050405020304" pitchFamily="18" charset="0"/>
              </a:rPr>
              <a:t>Horlin, F. (2004). The Generic Transmission Scheme for Fourth Generation Wireless Systems.</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xmlns="" val="82904343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15</TotalTime>
  <Words>797</Words>
  <Application>Microsoft Office PowerPoint</Application>
  <PresentationFormat>Custom</PresentationFormat>
  <Paragraphs>35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Circuit</vt:lpstr>
      <vt:lpstr>RECENT DEVELOPMENT IN WIRELESS TECHNOLOGY AND ITS AI MERGER</vt:lpstr>
      <vt:lpstr>Abstract</vt:lpstr>
      <vt:lpstr>Introduction</vt:lpstr>
      <vt:lpstr>Literature Review </vt:lpstr>
      <vt:lpstr>Elements of A Wireless Communication System</vt:lpstr>
      <vt:lpstr>Technology Advancement</vt:lpstr>
      <vt:lpstr>Conclusion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RECENT DEVELOPMENT IN WIRELESS TECHNOLOGY AND ITS AI MERGER</dc:title>
  <dc:creator>intel</dc:creator>
  <cp:lastModifiedBy>pc</cp:lastModifiedBy>
  <cp:revision>2</cp:revision>
  <dcterms:created xsi:type="dcterms:W3CDTF">2024-03-09T10:57:10Z</dcterms:created>
  <dcterms:modified xsi:type="dcterms:W3CDTF">2024-03-12T07:12:31Z</dcterms:modified>
</cp:coreProperties>
</file>