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9" r:id="rId4"/>
    <p:sldId id="260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368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20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4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86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6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26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698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29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37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528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5102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231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8026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0056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744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4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9809D-45A3-45A7-AD64-B8096C35B639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6469F08-0CA2-4D72-B8F3-2ABCA620CA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834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B7040-3A6F-B7F3-B076-970D2AEC9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4379" y="1328765"/>
            <a:ext cx="9643241" cy="2387600"/>
          </a:xfrm>
        </p:spPr>
        <p:txBody>
          <a:bodyPr>
            <a:noAutofit/>
          </a:bodyPr>
          <a:lstStyle/>
          <a:p>
            <a:pPr marL="64135" marR="100330" algn="ctr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</a:pPr>
            <a:r>
              <a:rPr lang="en-US" sz="5400" b="1" u="sng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Information </a:t>
            </a:r>
            <a:r>
              <a:rPr lang="en-US" sz="5400" b="1" u="sng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Security</a:t>
            </a:r>
            <a:r>
              <a:rPr lang="en-US" sz="5400" b="1" u="sng" spc="-16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5400" b="1" u="sng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and</a:t>
            </a:r>
            <a:r>
              <a:rPr lang="en-US" sz="5400" b="1" u="sng" spc="-16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5400" b="1" u="sng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Data Protection in Big </a:t>
            </a:r>
            <a:r>
              <a:rPr lang="en-US" sz="5400" b="1" u="sng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Data</a:t>
            </a:r>
            <a:endParaRPr lang="en-US" sz="5400" u="sng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E15BED-AC06-17E6-F0E0-9A9F643C5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9809" y="4335435"/>
            <a:ext cx="6392921" cy="1939241"/>
          </a:xfrm>
        </p:spPr>
        <p:txBody>
          <a:bodyPr>
            <a:normAutofit lnSpcReduction="10000"/>
          </a:bodyPr>
          <a:lstStyle/>
          <a:p>
            <a:pPr marL="64135" marR="10033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Lusaka Bhattacharyya</a:t>
            </a:r>
            <a:endParaRPr lang="en-US" sz="3000" b="1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64135" marR="10033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0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Research Scholar </a:t>
            </a:r>
            <a:endParaRPr lang="en-US" sz="3000" b="1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sz="30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Computer Science &amp; Engineering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906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F686A0-D03D-FD21-AFF6-0B3B269A0139}"/>
              </a:ext>
            </a:extLst>
          </p:cNvPr>
          <p:cNvSpPr txBox="1"/>
          <p:nvPr/>
        </p:nvSpPr>
        <p:spPr>
          <a:xfrm>
            <a:off x="709448" y="1035876"/>
            <a:ext cx="10830911" cy="47862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era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of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Data,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organizations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grapple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with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challenge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of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safeguarding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vast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 diverse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datasets.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three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key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concerns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-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breaches,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privacy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issues,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scale of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environments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-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demand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strategic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approach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information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security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 data protection.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</a:pPr>
            <a:r>
              <a:rPr lang="en-US" sz="2400" u="sng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 </a:t>
            </a:r>
            <a:r>
              <a:rPr lang="en-US" sz="3600" b="1" u="sng" kern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lang="en-US" sz="3600" b="1" u="sng" kern="0" spc="-4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b="1" u="sng" kern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3600" b="1" u="sng" kern="0" spc="-4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b="1" u="sng" kern="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Landscape</a:t>
            </a:r>
            <a:endParaRPr lang="en-US" sz="3600" b="1" u="sng" kern="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635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Data,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marked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by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its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volume,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velocity,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variety,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encompasses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from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various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sources.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Social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media,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IoT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devices,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transaction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logs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contribute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complexity</a:t>
            </a:r>
            <a:r>
              <a:rPr lang="en-US" sz="2400" spc="-6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of handling massive datasets.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510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D4B536-A9BD-0B35-A02D-92732A1A3CFF}"/>
              </a:ext>
            </a:extLst>
          </p:cNvPr>
          <p:cNvSpPr txBox="1"/>
          <p:nvPr/>
        </p:nvSpPr>
        <p:spPr>
          <a:xfrm>
            <a:off x="727841" y="507527"/>
            <a:ext cx="10736317" cy="5842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</a:pPr>
            <a:r>
              <a:rPr lang="en-US" sz="3600" b="1" u="sng" kern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Security</a:t>
            </a:r>
            <a:r>
              <a:rPr lang="en-US" sz="3600" b="1" u="sng" kern="0" spc="-5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b="1" u="sng" kern="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Concerns</a:t>
            </a:r>
            <a:endParaRPr lang="en-US" sz="3600" b="1" u="sng" kern="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4064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b="1" spc="-4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Breaches:</a:t>
            </a:r>
            <a:r>
              <a:rPr lang="en-US" sz="2400" b="1" spc="-1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extensive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within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environments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makes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them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susceptible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 cyber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threats.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breach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can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lead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severe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consequences,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including</a:t>
            </a:r>
            <a:r>
              <a:rPr lang="en-US" sz="2400" spc="-7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financial losses and reputational damage.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4064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b="1" spc="-4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Privacy: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With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personally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identifiable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information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(PII)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abundant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Data,</a:t>
            </a:r>
            <a:r>
              <a:rPr lang="en-US" sz="2400" spc="-2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privacy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concerns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become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paramount.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Balancing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utilization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for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insights</a:t>
            </a:r>
            <a:r>
              <a:rPr lang="en-US" sz="2400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with individual privacy rights is a constant challenge.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4064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Complexity</a:t>
            </a:r>
            <a:r>
              <a:rPr lang="en-US" sz="2400" b="1" spc="-6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b="1" spc="-5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Scale: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 distributed nature of Big Data introduces challenges in implementing security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measures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at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scale.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Traditional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approaches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may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struggle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adapt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 dynamic environment.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813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8E7C95-2BFE-128E-424C-BBFD26071281}"/>
              </a:ext>
            </a:extLst>
          </p:cNvPr>
          <p:cNvSpPr txBox="1"/>
          <p:nvPr/>
        </p:nvSpPr>
        <p:spPr>
          <a:xfrm>
            <a:off x="520262" y="758878"/>
            <a:ext cx="11146221" cy="5340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</a:pPr>
            <a:r>
              <a:rPr lang="en-US" sz="3600" b="1" u="sng" kern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Strategies</a:t>
            </a:r>
            <a:r>
              <a:rPr lang="en-US" sz="3600" b="1" u="sng" kern="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b="1" u="sng" kern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for</a:t>
            </a:r>
            <a:r>
              <a:rPr lang="en-US" sz="3600" b="1" u="sng" kern="0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b="1" u="sng" kern="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Security</a:t>
            </a:r>
            <a:endParaRPr lang="en-US" sz="3600" b="1" u="sng" kern="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Encryption: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Implementing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encryption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across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lifecycle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ensures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that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protected at rest, in transit, and during processing, safeguarding it from unauthorized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access.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Access</a:t>
            </a:r>
            <a:r>
              <a:rPr lang="en-US" sz="24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Controls: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Robust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access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controls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authentication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mechanisms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limit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access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lang="en-US" sz="2400" spc="-7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sensitive data, mitigating the risk of internal and external threats.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Anonymization</a:t>
            </a:r>
            <a:r>
              <a:rPr lang="en-US" sz="24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Pseudonymization: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Protecting privacy involves anonymizing or pseudonymizing sensitive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information,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allowing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for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meaningful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analysis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without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compromising</a:t>
            </a:r>
            <a:r>
              <a:rPr lang="en-US" sz="2400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individual identities.</a:t>
            </a:r>
            <a:endParaRPr lang="en-US" sz="2400" spc="-10" dirty="0">
              <a:solidFill>
                <a:srgbClr val="0D0D0D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341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8FC48D6-EB22-D2E0-0D3D-56CD09F70747}"/>
              </a:ext>
            </a:extLst>
          </p:cNvPr>
          <p:cNvSpPr txBox="1"/>
          <p:nvPr/>
        </p:nvSpPr>
        <p:spPr>
          <a:xfrm>
            <a:off x="783020" y="1187040"/>
            <a:ext cx="10625959" cy="2241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Monitoring</a:t>
            </a:r>
            <a:r>
              <a:rPr lang="en-US" sz="24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Auditing: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Real-time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monitoring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auditing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tools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are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essential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for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identifying</a:t>
            </a:r>
            <a:r>
              <a:rPr lang="en-US" sz="2400" spc="-3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responding to potential security threats promptly.</a:t>
            </a:r>
            <a:endParaRPr lang="en-US" sz="24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lang="en-US" sz="2400" b="1" spc="-4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Governance: </a:t>
            </a:r>
            <a:r>
              <a:rPr lang="en-US" sz="2400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Establishing comprehensive data governance frameworks helps define policies, </a:t>
            </a:r>
            <a:r>
              <a:rPr lang="en-US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procedures, and responsibilities related to data security.</a:t>
            </a:r>
            <a:endParaRPr lang="en-US" sz="24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58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803CAA4-F111-0D0C-3BDE-2EA7A13F489E}"/>
              </a:ext>
            </a:extLst>
          </p:cNvPr>
          <p:cNvSpPr txBox="1"/>
          <p:nvPr/>
        </p:nvSpPr>
        <p:spPr>
          <a:xfrm>
            <a:off x="1200807" y="1061524"/>
            <a:ext cx="9790386" cy="4734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0" marR="0" lvl="0" indent="0" algn="ctr" defTabSz="914400" rtl="0" eaLnBrk="1" fontAlgn="auto" latinLnBrk="0" hangingPunct="1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sng" strike="noStrike" kern="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Conclusion</a:t>
            </a:r>
            <a:endParaRPr kumimoji="0" lang="en-US" sz="3600" b="1" i="0" u="sng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63500" marR="183515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pursuit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of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leveraging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Big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for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innovation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competitiveness,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organizations must prioritize information security and data protection. A holistic approach,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encompassing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encryption,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access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controls,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anonymization,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and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vigilant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monitoring,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is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essential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navigate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challenges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securely.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By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adopting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proactive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security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measures,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organizations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can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harness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power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of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their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data</a:t>
            </a:r>
            <a:r>
              <a:rPr kumimoji="0" lang="en-US" sz="2400" b="0" i="0" u="none" strike="noStrike" kern="1200" cap="none" spc="-7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assets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while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safeguarding</a:t>
            </a:r>
            <a:r>
              <a:rPr kumimoji="0" lang="en-US" sz="2400" b="0" i="0" u="none" strike="noStrike" kern="1200" cap="none" spc="-75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against evolving threats in the digital landscape.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18621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</TotalTime>
  <Words>395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Century Gothic</vt:lpstr>
      <vt:lpstr>Times New Roman</vt:lpstr>
      <vt:lpstr>Wingdings</vt:lpstr>
      <vt:lpstr>Wingdings 3</vt:lpstr>
      <vt:lpstr>Wisp</vt:lpstr>
      <vt:lpstr>Information Security and Data Protection in Big Data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Security and Data Protection in Big Data</dc:title>
  <dc:creator>intel</dc:creator>
  <cp:lastModifiedBy>intel</cp:lastModifiedBy>
  <cp:revision>1</cp:revision>
  <dcterms:created xsi:type="dcterms:W3CDTF">2024-05-08T08:41:03Z</dcterms:created>
  <dcterms:modified xsi:type="dcterms:W3CDTF">2024-05-08T08:42:04Z</dcterms:modified>
</cp:coreProperties>
</file>