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8" r:id="rId3"/>
    <p:sldId id="257" r:id="rId4"/>
    <p:sldId id="259" r:id="rId5"/>
    <p:sldId id="260" r:id="rId6"/>
    <p:sldId id="261" r:id="rId7"/>
    <p:sldId id="262" r:id="rId8"/>
    <p:sldId id="263" r:id="rId9"/>
    <p:sldId id="264" r:id="rId10"/>
    <p:sldId id="265" r:id="rId11"/>
    <p:sldId id="266"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presProps" Target="presProps.xml" /><Relationship Id="rId3" Type="http://schemas.openxmlformats.org/officeDocument/2006/relationships/slide" Target="slides/slide2.xml" /><Relationship Id="rId7" Type="http://schemas.openxmlformats.org/officeDocument/2006/relationships/slide" Target="slides/slide6.xml" /><Relationship Id="rId12" Type="http://schemas.openxmlformats.org/officeDocument/2006/relationships/slide" Target="slides/slide11.xml" /><Relationship Id="rId2" Type="http://schemas.openxmlformats.org/officeDocument/2006/relationships/slide" Target="slides/slide1.xml" /><Relationship Id="rId16" Type="http://schemas.openxmlformats.org/officeDocument/2006/relationships/tableStyles" Target="tableStyles.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5" Type="http://schemas.openxmlformats.org/officeDocument/2006/relationships/slide" Target="slides/slide4.xml" /><Relationship Id="rId15" Type="http://schemas.openxmlformats.org/officeDocument/2006/relationships/theme" Target="theme/theme1.xml" /><Relationship Id="rId10" Type="http://schemas.openxmlformats.org/officeDocument/2006/relationships/slide" Target="slides/slide9.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viewProps" Target="viewProps.xml" /></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10/9/2024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10/9/2024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10/9/2024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10/9/2024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10/9/2024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10/9/2024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10/9/2024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10/9/2024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10/9/2024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10/9/2024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slideLayout" Target="../slideLayouts/slideLayout13.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slideLayout" Target="../slideLayouts/slideLayout12.xml" /><Relationship Id="rId17" Type="http://schemas.openxmlformats.org/officeDocument/2006/relationships/theme" Target="../theme/theme1.xml" /><Relationship Id="rId2" Type="http://schemas.openxmlformats.org/officeDocument/2006/relationships/slideLayout" Target="../slideLayouts/slideLayout2.xml" /><Relationship Id="rId16" Type="http://schemas.openxmlformats.org/officeDocument/2006/relationships/slideLayout" Target="../slideLayouts/slideLayout16.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5" Type="http://schemas.openxmlformats.org/officeDocument/2006/relationships/slideLayout" Target="../slideLayouts/slideLayout1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 Id="rId14" Type="http://schemas.openxmlformats.org/officeDocument/2006/relationships/slideLayout" Target="../slideLayouts/slideLayout14.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10/9/2024</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5.xml.rels><?xml version="1.0" encoding="UTF-8" standalone="yes"?>
<Relationships xmlns="http://schemas.openxmlformats.org/package/2006/relationships"><Relationship Id="rId2" Type="http://schemas.openxmlformats.org/officeDocument/2006/relationships/image" Target="../media/image1.jpeg" /><Relationship Id="rId1" Type="http://schemas.openxmlformats.org/officeDocument/2006/relationships/slideLayout" Target="../slideLayouts/slideLayout4.xml" /></Relationships>
</file>

<file path=ppt/slides/_rels/slide6.xml.rels><?xml version="1.0" encoding="UTF-8" standalone="yes"?>
<Relationships xmlns="http://schemas.openxmlformats.org/package/2006/relationships"><Relationship Id="rId2" Type="http://schemas.openxmlformats.org/officeDocument/2006/relationships/image" Target="../media/image2.jpeg" /><Relationship Id="rId1" Type="http://schemas.openxmlformats.org/officeDocument/2006/relationships/slideLayout" Target="../slideLayouts/slideLayout2.xml" /></Relationships>
</file>

<file path=ppt/slides/_rels/slide7.xml.rels><?xml version="1.0" encoding="UTF-8" standalone="yes"?>
<Relationships xmlns="http://schemas.openxmlformats.org/package/2006/relationships"><Relationship Id="rId2" Type="http://schemas.openxmlformats.org/officeDocument/2006/relationships/image" Target="../media/image3.jpeg" /><Relationship Id="rId1" Type="http://schemas.openxmlformats.org/officeDocument/2006/relationships/slideLayout" Target="../slideLayouts/slideLayout4.xml" /></Relationships>
</file>

<file path=ppt/slides/_rels/slide8.xml.rels><?xml version="1.0" encoding="UTF-8" standalone="yes"?>
<Relationships xmlns="http://schemas.openxmlformats.org/package/2006/relationships"><Relationship Id="rId2" Type="http://schemas.openxmlformats.org/officeDocument/2006/relationships/image" Target="../media/image4.jpeg" /><Relationship Id="rId1" Type="http://schemas.openxmlformats.org/officeDocument/2006/relationships/slideLayout" Target="../slideLayouts/slideLayout4.xml" /></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84D41D-E3B0-D26E-36EB-BA46C0553E1A}"/>
              </a:ext>
            </a:extLst>
          </p:cNvPr>
          <p:cNvSpPr>
            <a:spLocks noGrp="1"/>
          </p:cNvSpPr>
          <p:nvPr>
            <p:ph type="ctrTitle"/>
          </p:nvPr>
        </p:nvSpPr>
        <p:spPr>
          <a:xfrm>
            <a:off x="1507067" y="1536096"/>
            <a:ext cx="7766936" cy="2514740"/>
          </a:xfrm>
        </p:spPr>
        <p:txBody>
          <a:bodyPr anchor="ctr"/>
          <a:lstStyle/>
          <a:p>
            <a:pPr algn="l"/>
            <a:r>
              <a:rPr lang="en-IN" dirty="0"/>
              <a:t>UTILZATION OF PLASTIC WASTE FOR MAKING PLASTIC BRICKS</a:t>
            </a:r>
            <a:endParaRPr lang="en-US" dirty="0"/>
          </a:p>
        </p:txBody>
      </p:sp>
      <p:sp>
        <p:nvSpPr>
          <p:cNvPr id="3" name="Subtitle 2">
            <a:extLst>
              <a:ext uri="{FF2B5EF4-FFF2-40B4-BE49-F238E27FC236}">
                <a16:creationId xmlns:a16="http://schemas.microsoft.com/office/drawing/2014/main" id="{6A348580-4A21-2AD8-D9B9-87CEF86A7E9A}"/>
              </a:ext>
            </a:extLst>
          </p:cNvPr>
          <p:cNvSpPr>
            <a:spLocks noGrp="1"/>
          </p:cNvSpPr>
          <p:nvPr>
            <p:ph type="subTitle" idx="1"/>
          </p:nvPr>
        </p:nvSpPr>
        <p:spPr>
          <a:xfrm>
            <a:off x="3592286" y="4317999"/>
            <a:ext cx="7658646" cy="2007809"/>
          </a:xfrm>
        </p:spPr>
        <p:txBody>
          <a:bodyPr anchor="ctr">
            <a:normAutofit/>
          </a:bodyPr>
          <a:lstStyle/>
          <a:p>
            <a:pPr algn="ctr"/>
            <a:r>
              <a:rPr lang="en-IN" sz="2000" b="1" dirty="0"/>
              <a:t>PRESENTED by Mtech scholar Paching Anjali</a:t>
            </a:r>
          </a:p>
          <a:p>
            <a:pPr algn="ctr"/>
            <a:r>
              <a:rPr lang="en-IN" sz="2000" b="1" dirty="0"/>
              <a:t>Dept : Civil engineering in structural engineering </a:t>
            </a:r>
          </a:p>
          <a:p>
            <a:pPr algn="ctr"/>
            <a:r>
              <a:rPr lang="en-IN" sz="2000" b="1" dirty="0"/>
              <a:t>Himalayan university ,Itanagar (</a:t>
            </a:r>
            <a:r>
              <a:rPr lang="en-IN" sz="2000" b="1"/>
              <a:t>A.P)</a:t>
            </a:r>
            <a:endParaRPr lang="en-IN" sz="2000" b="1" dirty="0"/>
          </a:p>
          <a:p>
            <a:pPr algn="ctr"/>
            <a:endParaRPr lang="en-US" sz="2000" b="1" dirty="0"/>
          </a:p>
        </p:txBody>
      </p:sp>
    </p:spTree>
    <p:extLst>
      <p:ext uri="{BB962C8B-B14F-4D97-AF65-F5344CB8AC3E}">
        <p14:creationId xmlns:p14="http://schemas.microsoft.com/office/powerpoint/2010/main" val="29470568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BA4693-F858-DA5F-3297-95AFBD4F3712}"/>
              </a:ext>
            </a:extLst>
          </p:cNvPr>
          <p:cNvSpPr>
            <a:spLocks noGrp="1"/>
          </p:cNvSpPr>
          <p:nvPr>
            <p:ph type="title"/>
          </p:nvPr>
        </p:nvSpPr>
        <p:spPr/>
        <p:txBody>
          <a:bodyPr anchor="ctr"/>
          <a:lstStyle/>
          <a:p>
            <a:pPr algn="ctr"/>
            <a:r>
              <a:rPr lang="en-IN" dirty="0"/>
              <a:t>CONTENT </a:t>
            </a:r>
            <a:endParaRPr lang="en-US" dirty="0"/>
          </a:p>
        </p:txBody>
      </p:sp>
      <p:sp>
        <p:nvSpPr>
          <p:cNvPr id="3" name="Content Placeholder 2">
            <a:extLst>
              <a:ext uri="{FF2B5EF4-FFF2-40B4-BE49-F238E27FC236}">
                <a16:creationId xmlns:a16="http://schemas.microsoft.com/office/drawing/2014/main" id="{313B6C9E-8EA4-A1AE-CEDB-1D6205D4A454}"/>
              </a:ext>
            </a:extLst>
          </p:cNvPr>
          <p:cNvSpPr>
            <a:spLocks noGrp="1"/>
          </p:cNvSpPr>
          <p:nvPr>
            <p:ph idx="1"/>
          </p:nvPr>
        </p:nvSpPr>
        <p:spPr/>
        <p:txBody>
          <a:bodyPr/>
          <a:lstStyle/>
          <a:p>
            <a:r>
              <a:rPr lang="en-IN" dirty="0"/>
              <a:t>Introduction</a:t>
            </a:r>
          </a:p>
          <a:p>
            <a:r>
              <a:rPr lang="en-IN" dirty="0"/>
              <a:t>Objective.</a:t>
            </a:r>
          </a:p>
          <a:p>
            <a:r>
              <a:rPr lang="en-IN" dirty="0"/>
              <a:t>Sample 1 using plastic waste and rivers send bricks.</a:t>
            </a:r>
          </a:p>
          <a:p>
            <a:r>
              <a:rPr lang="en-IN" dirty="0"/>
              <a:t>Sample 2 using plastic waste and Organic wood ash bricks.</a:t>
            </a:r>
          </a:p>
          <a:p>
            <a:r>
              <a:rPr lang="en-IN" dirty="0"/>
              <a:t>Sample 3 using plastic waste and sawdust bricks.</a:t>
            </a:r>
          </a:p>
          <a:p>
            <a:r>
              <a:rPr lang="en-IN" dirty="0"/>
              <a:t>Advantages  and </a:t>
            </a:r>
            <a:r>
              <a:rPr lang="en-IN"/>
              <a:t>disadvantage eco bricks.</a:t>
            </a:r>
            <a:endParaRPr lang="en-IN" dirty="0"/>
          </a:p>
          <a:p>
            <a:r>
              <a:rPr lang="en-IN" dirty="0"/>
              <a:t>Conclusion.</a:t>
            </a:r>
          </a:p>
          <a:p>
            <a:endParaRPr lang="en-IN" dirty="0"/>
          </a:p>
          <a:p>
            <a:endParaRPr lang="en-IN" dirty="0"/>
          </a:p>
          <a:p>
            <a:pPr marL="0" indent="0">
              <a:buNone/>
            </a:pPr>
            <a:endParaRPr lang="en-US" dirty="0"/>
          </a:p>
        </p:txBody>
      </p:sp>
    </p:spTree>
    <p:extLst>
      <p:ext uri="{BB962C8B-B14F-4D97-AF65-F5344CB8AC3E}">
        <p14:creationId xmlns:p14="http://schemas.microsoft.com/office/powerpoint/2010/main" val="16025378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4B3BDE-9E4D-F98E-F0CD-FD610EAECEF6}"/>
              </a:ext>
            </a:extLst>
          </p:cNvPr>
          <p:cNvSpPr>
            <a:spLocks noGrp="1"/>
          </p:cNvSpPr>
          <p:nvPr>
            <p:ph type="title"/>
          </p:nvPr>
        </p:nvSpPr>
        <p:spPr/>
        <p:txBody>
          <a:bodyPr anchor="ctr"/>
          <a:lstStyle/>
          <a:p>
            <a:pPr algn="ctr"/>
            <a:r>
              <a:rPr lang="en-IN" dirty="0"/>
              <a:t>INTRODUCTION </a:t>
            </a:r>
            <a:endParaRPr lang="en-US" dirty="0"/>
          </a:p>
        </p:txBody>
      </p:sp>
      <p:sp>
        <p:nvSpPr>
          <p:cNvPr id="3" name="Content Placeholder 2">
            <a:extLst>
              <a:ext uri="{FF2B5EF4-FFF2-40B4-BE49-F238E27FC236}">
                <a16:creationId xmlns:a16="http://schemas.microsoft.com/office/drawing/2014/main" id="{B4E483FD-9F1B-4FF7-B930-755A06A593DB}"/>
              </a:ext>
            </a:extLst>
          </p:cNvPr>
          <p:cNvSpPr>
            <a:spLocks noGrp="1"/>
          </p:cNvSpPr>
          <p:nvPr>
            <p:ph idx="1"/>
          </p:nvPr>
        </p:nvSpPr>
        <p:spPr/>
        <p:txBody>
          <a:bodyPr>
            <a:normAutofit/>
          </a:bodyPr>
          <a:lstStyle/>
          <a:p>
            <a:r>
              <a:rPr lang="en-IN" dirty="0"/>
              <a:t>Plastic is a very useful substance. We use plastic in our day to day life work. But once it is being used it becomes a major crisis to the environment because it does not degrade or decomposed easily.
After the plastic is used it becomes a hazardous material.
By using plastic waste in making the bricks, the total cost of the bricks is much cheaper as compared to normal brick. Waste polyethylene is being reused. Brick earth is costly and digging of brick earth poses some damage to the environment. </a:t>
            </a:r>
          </a:p>
          <a:p>
            <a:r>
              <a:rPr lang="en-IN" dirty="0"/>
              <a:t>Hence using plastic to make bricks is not only cost effective and eco-friendly but also the plastic bricks have a smooth finish, devoid of cracks and have low water absorption value, and will not have problems like efflorescence in future.</a:t>
            </a:r>
            <a:endParaRPr lang="en-US" dirty="0"/>
          </a:p>
        </p:txBody>
      </p:sp>
    </p:spTree>
    <p:extLst>
      <p:ext uri="{BB962C8B-B14F-4D97-AF65-F5344CB8AC3E}">
        <p14:creationId xmlns:p14="http://schemas.microsoft.com/office/powerpoint/2010/main" val="4703302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C157A2-9406-1E5F-D0FF-7DCDD9D9889E}"/>
              </a:ext>
            </a:extLst>
          </p:cNvPr>
          <p:cNvSpPr>
            <a:spLocks noGrp="1"/>
          </p:cNvSpPr>
          <p:nvPr>
            <p:ph type="title"/>
          </p:nvPr>
        </p:nvSpPr>
        <p:spPr/>
        <p:txBody>
          <a:bodyPr anchor="ctr"/>
          <a:lstStyle/>
          <a:p>
            <a:pPr algn="ctr"/>
            <a:r>
              <a:rPr lang="en-IN" dirty="0"/>
              <a:t>OBJECTIVE </a:t>
            </a:r>
            <a:endParaRPr lang="en-US" dirty="0"/>
          </a:p>
        </p:txBody>
      </p:sp>
      <p:sp>
        <p:nvSpPr>
          <p:cNvPr id="3" name="Content Placeholder 2">
            <a:extLst>
              <a:ext uri="{FF2B5EF4-FFF2-40B4-BE49-F238E27FC236}">
                <a16:creationId xmlns:a16="http://schemas.microsoft.com/office/drawing/2014/main" id="{70E87342-B12A-C16B-B84E-D9FB1BF8A7FA}"/>
              </a:ext>
            </a:extLst>
          </p:cNvPr>
          <p:cNvSpPr>
            <a:spLocks noGrp="1"/>
          </p:cNvSpPr>
          <p:nvPr>
            <p:ph idx="1"/>
          </p:nvPr>
        </p:nvSpPr>
        <p:spPr/>
        <p:txBody>
          <a:bodyPr/>
          <a:lstStyle/>
          <a:p>
            <a:pPr marL="0" indent="0">
              <a:buNone/>
            </a:pPr>
            <a:endParaRPr lang="en-IN" dirty="0"/>
          </a:p>
          <a:p>
            <a:r>
              <a:rPr lang="en-IN" dirty="0"/>
              <a:t>To develop an efficient way and to effectively utilized the waste plastic 
To reduce the amount of waste </a:t>
            </a:r>
            <a:r>
              <a:rPr lang="en-IN"/>
              <a:t>plastics </a:t>
            </a:r>
          </a:p>
          <a:p>
            <a:r>
              <a:rPr lang="en-IN"/>
              <a:t>Safe </a:t>
            </a:r>
            <a:r>
              <a:rPr lang="en-IN" dirty="0"/>
              <a:t>for environment.</a:t>
            </a:r>
          </a:p>
          <a:p>
            <a:r>
              <a:rPr lang="en-IN" dirty="0"/>
              <a:t>Lower the cost of construction materials.</a:t>
            </a:r>
          </a:p>
          <a:p>
            <a:r>
              <a:rPr lang="en-IN" dirty="0"/>
              <a:t>High strength.</a:t>
            </a:r>
            <a:endParaRPr lang="en-US" dirty="0"/>
          </a:p>
        </p:txBody>
      </p:sp>
    </p:spTree>
    <p:extLst>
      <p:ext uri="{BB962C8B-B14F-4D97-AF65-F5344CB8AC3E}">
        <p14:creationId xmlns:p14="http://schemas.microsoft.com/office/powerpoint/2010/main" val="40399534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EA6E8F-EBA9-360F-AE10-E4AFB0FECE6F}"/>
              </a:ext>
            </a:extLst>
          </p:cNvPr>
          <p:cNvSpPr>
            <a:spLocks noGrp="1"/>
          </p:cNvSpPr>
          <p:nvPr>
            <p:ph type="title"/>
          </p:nvPr>
        </p:nvSpPr>
        <p:spPr/>
        <p:txBody>
          <a:bodyPr anchor="ctr"/>
          <a:lstStyle/>
          <a:p>
            <a:pPr algn="ctr"/>
            <a:r>
              <a:rPr lang="en-IN" dirty="0"/>
              <a:t>SAMPLE 1 USING PLASTIC WASTE AND RIVERS SAND BRICKS</a:t>
            </a:r>
            <a:endParaRPr lang="en-US" dirty="0"/>
          </a:p>
        </p:txBody>
      </p:sp>
      <p:sp>
        <p:nvSpPr>
          <p:cNvPr id="3" name="Content Placeholder 2">
            <a:extLst>
              <a:ext uri="{FF2B5EF4-FFF2-40B4-BE49-F238E27FC236}">
                <a16:creationId xmlns:a16="http://schemas.microsoft.com/office/drawing/2014/main" id="{DC059F7F-5BCF-0377-6D68-C19F6DED9C78}"/>
              </a:ext>
            </a:extLst>
          </p:cNvPr>
          <p:cNvSpPr>
            <a:spLocks noGrp="1"/>
          </p:cNvSpPr>
          <p:nvPr>
            <p:ph sz="half" idx="1"/>
          </p:nvPr>
        </p:nvSpPr>
        <p:spPr/>
        <p:txBody>
          <a:bodyPr/>
          <a:lstStyle/>
          <a:p>
            <a:r>
              <a:rPr lang="en-IN" dirty="0"/>
              <a:t> Frist plastic are melting in pan and after melt we add River sand.</a:t>
            </a:r>
          </a:p>
          <a:p>
            <a:r>
              <a:rPr lang="en-IN" dirty="0"/>
              <a:t>Ratio sample 1:2</a:t>
            </a:r>
          </a:p>
          <a:p>
            <a:r>
              <a:rPr lang="en-IN" dirty="0"/>
              <a:t>600 kg plastic and 1.2 kg of river sand.</a:t>
            </a:r>
          </a:p>
          <a:p>
            <a:r>
              <a:rPr lang="en-IN" dirty="0"/>
              <a:t>Bricks mould</a:t>
            </a:r>
          </a:p>
          <a:p>
            <a:r>
              <a:rPr lang="en-IN" dirty="0"/>
              <a:t> Length and breadth and depth</a:t>
            </a:r>
          </a:p>
          <a:p>
            <a:r>
              <a:rPr lang="en-IN" dirty="0"/>
              <a:t>18 cm × 8 cm × 5.5 cm </a:t>
            </a:r>
          </a:p>
          <a:p>
            <a:r>
              <a:rPr lang="en-IN" dirty="0"/>
              <a:t>Final setting time 40 minutes</a:t>
            </a:r>
          </a:p>
          <a:p>
            <a:r>
              <a:rPr lang="en-IN" dirty="0"/>
              <a:t>Weight 2 kg.</a:t>
            </a:r>
            <a:endParaRPr lang="en-US" dirty="0"/>
          </a:p>
        </p:txBody>
      </p:sp>
      <p:pic>
        <p:nvPicPr>
          <p:cNvPr id="5" name="Picture 5">
            <a:extLst>
              <a:ext uri="{FF2B5EF4-FFF2-40B4-BE49-F238E27FC236}">
                <a16:creationId xmlns:a16="http://schemas.microsoft.com/office/drawing/2014/main" id="{B9F99AC1-70DE-C0A1-C8A9-6F80CA416455}"/>
              </a:ext>
            </a:extLst>
          </p:cNvPr>
          <p:cNvPicPr>
            <a:picLocks noGrp="1" noChangeAspect="1"/>
          </p:cNvPicPr>
          <p:nvPr>
            <p:ph sz="half" idx="2"/>
          </p:nvPr>
        </p:nvPicPr>
        <p:blipFill>
          <a:blip r:embed="rId2"/>
          <a:stretch>
            <a:fillRect/>
          </a:stretch>
        </p:blipFill>
        <p:spPr>
          <a:xfrm>
            <a:off x="5089525" y="2532064"/>
            <a:ext cx="4184035" cy="3273650"/>
          </a:xfrm>
        </p:spPr>
      </p:pic>
    </p:spTree>
    <p:extLst>
      <p:ext uri="{BB962C8B-B14F-4D97-AF65-F5344CB8AC3E}">
        <p14:creationId xmlns:p14="http://schemas.microsoft.com/office/powerpoint/2010/main" val="42682789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5824F8-85FC-763E-AE7D-9C09050F9752}"/>
              </a:ext>
            </a:extLst>
          </p:cNvPr>
          <p:cNvSpPr>
            <a:spLocks noGrp="1"/>
          </p:cNvSpPr>
          <p:nvPr>
            <p:ph type="title"/>
          </p:nvPr>
        </p:nvSpPr>
        <p:spPr/>
        <p:txBody>
          <a:bodyPr anchor="ctr"/>
          <a:lstStyle/>
          <a:p>
            <a:pPr algn="ctr"/>
            <a:r>
              <a:rPr lang="en-IN" dirty="0"/>
              <a:t>SAMPLE 1 USING PLASTIC WASTE AND RIVERS SAND BRICKS</a:t>
            </a:r>
            <a:endParaRPr lang="en-US" dirty="0"/>
          </a:p>
        </p:txBody>
      </p:sp>
      <p:pic>
        <p:nvPicPr>
          <p:cNvPr id="5" name="Picture 5">
            <a:extLst>
              <a:ext uri="{FF2B5EF4-FFF2-40B4-BE49-F238E27FC236}">
                <a16:creationId xmlns:a16="http://schemas.microsoft.com/office/drawing/2014/main" id="{C95A2714-E55C-5C1E-7C2C-08E6DF502295}"/>
              </a:ext>
            </a:extLst>
          </p:cNvPr>
          <p:cNvPicPr>
            <a:picLocks noGrp="1" noChangeAspect="1"/>
          </p:cNvPicPr>
          <p:nvPr>
            <p:ph idx="1"/>
          </p:nvPr>
        </p:nvPicPr>
        <p:blipFill>
          <a:blip r:embed="rId2"/>
          <a:stretch>
            <a:fillRect/>
          </a:stretch>
        </p:blipFill>
        <p:spPr>
          <a:xfrm>
            <a:off x="3035300" y="2160588"/>
            <a:ext cx="4983843" cy="4237793"/>
          </a:xfrm>
        </p:spPr>
      </p:pic>
    </p:spTree>
    <p:extLst>
      <p:ext uri="{BB962C8B-B14F-4D97-AF65-F5344CB8AC3E}">
        <p14:creationId xmlns:p14="http://schemas.microsoft.com/office/powerpoint/2010/main" val="7683441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ACFAFB-C0A0-4185-6D2F-401F22E541E6}"/>
              </a:ext>
            </a:extLst>
          </p:cNvPr>
          <p:cNvSpPr>
            <a:spLocks noGrp="1"/>
          </p:cNvSpPr>
          <p:nvPr>
            <p:ph type="title"/>
          </p:nvPr>
        </p:nvSpPr>
        <p:spPr/>
        <p:txBody>
          <a:bodyPr anchor="ctr"/>
          <a:lstStyle/>
          <a:p>
            <a:pPr algn="ctr"/>
            <a:r>
              <a:rPr lang="en-IN" dirty="0"/>
              <a:t>SAMPLE 2 USING PLASTIC WASTE AND ORGANIC WOOD ASH BRICKS </a:t>
            </a:r>
            <a:endParaRPr lang="en-US" dirty="0"/>
          </a:p>
        </p:txBody>
      </p:sp>
      <p:sp>
        <p:nvSpPr>
          <p:cNvPr id="3" name="Content Placeholder 2">
            <a:extLst>
              <a:ext uri="{FF2B5EF4-FFF2-40B4-BE49-F238E27FC236}">
                <a16:creationId xmlns:a16="http://schemas.microsoft.com/office/drawing/2014/main" id="{CCBBCD8A-6F75-3002-68E2-EF7F71A5DB5C}"/>
              </a:ext>
            </a:extLst>
          </p:cNvPr>
          <p:cNvSpPr>
            <a:spLocks noGrp="1"/>
          </p:cNvSpPr>
          <p:nvPr>
            <p:ph sz="half" idx="1"/>
          </p:nvPr>
        </p:nvSpPr>
        <p:spPr/>
        <p:txBody>
          <a:bodyPr/>
          <a:lstStyle/>
          <a:p>
            <a:r>
              <a:rPr lang="en-IN" dirty="0"/>
              <a:t>Again plastic are mixed with organic wood ash .</a:t>
            </a:r>
          </a:p>
          <a:p>
            <a:r>
              <a:rPr lang="en-IN" dirty="0"/>
              <a:t>Ratio 1:2</a:t>
            </a:r>
          </a:p>
          <a:p>
            <a:r>
              <a:rPr lang="en-IN" dirty="0"/>
              <a:t>Plastic waste 800 gm</a:t>
            </a:r>
          </a:p>
          <a:p>
            <a:r>
              <a:rPr lang="en-IN" dirty="0"/>
              <a:t>Organic wood ash 1 kg</a:t>
            </a:r>
          </a:p>
          <a:p>
            <a:r>
              <a:rPr lang="en-IN" dirty="0"/>
              <a:t>Mould</a:t>
            </a:r>
          </a:p>
          <a:p>
            <a:r>
              <a:rPr lang="en-IN" dirty="0"/>
              <a:t>Length × Breadth × Depth</a:t>
            </a:r>
          </a:p>
          <a:p>
            <a:r>
              <a:rPr lang="en-IN" dirty="0"/>
              <a:t>18 cm × 8 cm × 5.5 cm</a:t>
            </a:r>
          </a:p>
          <a:p>
            <a:r>
              <a:rPr lang="en-IN" dirty="0"/>
              <a:t>Final setting time 36 minutes</a:t>
            </a:r>
          </a:p>
          <a:p>
            <a:r>
              <a:rPr lang="en-IN" dirty="0"/>
              <a:t>Weight 1.26O kg.</a:t>
            </a:r>
            <a:endParaRPr lang="en-US" dirty="0"/>
          </a:p>
        </p:txBody>
      </p:sp>
      <p:pic>
        <p:nvPicPr>
          <p:cNvPr id="5" name="Picture 5">
            <a:extLst>
              <a:ext uri="{FF2B5EF4-FFF2-40B4-BE49-F238E27FC236}">
                <a16:creationId xmlns:a16="http://schemas.microsoft.com/office/drawing/2014/main" id="{05CA4C36-6C5D-9E0A-CADF-1E1F9855CFB0}"/>
              </a:ext>
            </a:extLst>
          </p:cNvPr>
          <p:cNvPicPr>
            <a:picLocks noGrp="1" noChangeAspect="1"/>
          </p:cNvPicPr>
          <p:nvPr>
            <p:ph sz="half" idx="2"/>
          </p:nvPr>
        </p:nvPicPr>
        <p:blipFill>
          <a:blip r:embed="rId2"/>
          <a:stretch>
            <a:fillRect/>
          </a:stretch>
        </p:blipFill>
        <p:spPr>
          <a:xfrm>
            <a:off x="5241131" y="2400904"/>
            <a:ext cx="3881437" cy="3949095"/>
          </a:xfrm>
        </p:spPr>
      </p:pic>
    </p:spTree>
    <p:extLst>
      <p:ext uri="{BB962C8B-B14F-4D97-AF65-F5344CB8AC3E}">
        <p14:creationId xmlns:p14="http://schemas.microsoft.com/office/powerpoint/2010/main" val="11113553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1B28E2-655E-29D4-0951-DCEF057FF37A}"/>
              </a:ext>
            </a:extLst>
          </p:cNvPr>
          <p:cNvSpPr>
            <a:spLocks noGrp="1"/>
          </p:cNvSpPr>
          <p:nvPr>
            <p:ph type="title"/>
          </p:nvPr>
        </p:nvSpPr>
        <p:spPr/>
        <p:txBody>
          <a:bodyPr anchor="ctr"/>
          <a:lstStyle/>
          <a:p>
            <a:pPr algn="ctr"/>
            <a:r>
              <a:rPr lang="en-IN" dirty="0"/>
              <a:t>SAMPLE 3 USING PLASTIC WASTE AND SAWDUST BRICKS</a:t>
            </a:r>
            <a:endParaRPr lang="en-US" dirty="0"/>
          </a:p>
        </p:txBody>
      </p:sp>
      <p:sp>
        <p:nvSpPr>
          <p:cNvPr id="3" name="Content Placeholder 2">
            <a:extLst>
              <a:ext uri="{FF2B5EF4-FFF2-40B4-BE49-F238E27FC236}">
                <a16:creationId xmlns:a16="http://schemas.microsoft.com/office/drawing/2014/main" id="{95992352-2662-001C-73FA-EC2C40D9813E}"/>
              </a:ext>
            </a:extLst>
          </p:cNvPr>
          <p:cNvSpPr>
            <a:spLocks noGrp="1"/>
          </p:cNvSpPr>
          <p:nvPr>
            <p:ph sz="half" idx="1"/>
          </p:nvPr>
        </p:nvSpPr>
        <p:spPr/>
        <p:txBody>
          <a:bodyPr/>
          <a:lstStyle/>
          <a:p>
            <a:r>
              <a:rPr lang="en-IN" dirty="0"/>
              <a:t>Again plastic waste are mixed with sawdust.</a:t>
            </a:r>
          </a:p>
          <a:p>
            <a:r>
              <a:rPr lang="en-IN" dirty="0"/>
              <a:t>Ratio 1:2</a:t>
            </a:r>
          </a:p>
          <a:p>
            <a:r>
              <a:rPr lang="en-IN" dirty="0"/>
              <a:t>Plastic waste 717 gm</a:t>
            </a:r>
          </a:p>
          <a:p>
            <a:r>
              <a:rPr lang="en-IN" dirty="0"/>
              <a:t>Sawdust 400 gm</a:t>
            </a:r>
          </a:p>
          <a:p>
            <a:r>
              <a:rPr lang="en-IN" dirty="0"/>
              <a:t>Bricks mould</a:t>
            </a:r>
          </a:p>
          <a:p>
            <a:r>
              <a:rPr lang="en-IN" dirty="0"/>
              <a:t>Length x Breadth x Depth</a:t>
            </a:r>
          </a:p>
          <a:p>
            <a:r>
              <a:rPr lang="en-IN" dirty="0"/>
              <a:t>18 cm x 8 cm x 4.5 cm</a:t>
            </a:r>
          </a:p>
          <a:p>
            <a:r>
              <a:rPr lang="en-IN" dirty="0"/>
              <a:t>Final setting time 45 minutes</a:t>
            </a:r>
          </a:p>
          <a:p>
            <a:r>
              <a:rPr lang="en-IN" dirty="0"/>
              <a:t>Weight 750 gm.</a:t>
            </a:r>
            <a:endParaRPr lang="en-US" dirty="0"/>
          </a:p>
        </p:txBody>
      </p:sp>
      <p:pic>
        <p:nvPicPr>
          <p:cNvPr id="5" name="Picture 5">
            <a:extLst>
              <a:ext uri="{FF2B5EF4-FFF2-40B4-BE49-F238E27FC236}">
                <a16:creationId xmlns:a16="http://schemas.microsoft.com/office/drawing/2014/main" id="{9CD8490E-3EBF-B574-77C6-A57F03C6D2D6}"/>
              </a:ext>
            </a:extLst>
          </p:cNvPr>
          <p:cNvPicPr>
            <a:picLocks noGrp="1" noChangeAspect="1"/>
          </p:cNvPicPr>
          <p:nvPr>
            <p:ph sz="half" idx="2"/>
          </p:nvPr>
        </p:nvPicPr>
        <p:blipFill>
          <a:blip r:embed="rId2"/>
          <a:stretch>
            <a:fillRect/>
          </a:stretch>
        </p:blipFill>
        <p:spPr>
          <a:xfrm>
            <a:off x="5241132" y="2449286"/>
            <a:ext cx="3691202" cy="3880772"/>
          </a:xfrm>
        </p:spPr>
      </p:pic>
    </p:spTree>
    <p:extLst>
      <p:ext uri="{BB962C8B-B14F-4D97-AF65-F5344CB8AC3E}">
        <p14:creationId xmlns:p14="http://schemas.microsoft.com/office/powerpoint/2010/main" val="33140456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6EB6B6-77E5-336B-F50D-D869616B0509}"/>
              </a:ext>
            </a:extLst>
          </p:cNvPr>
          <p:cNvSpPr>
            <a:spLocks noGrp="1"/>
          </p:cNvSpPr>
          <p:nvPr>
            <p:ph type="title"/>
          </p:nvPr>
        </p:nvSpPr>
        <p:spPr/>
        <p:txBody>
          <a:bodyPr anchor="ctr"/>
          <a:lstStyle/>
          <a:p>
            <a:pPr algn="ctr"/>
            <a:r>
              <a:rPr lang="en-IN" dirty="0"/>
              <a:t>ADVANTAGES AND DISADVANTAGES OF ECO BRICKS </a:t>
            </a:r>
            <a:endParaRPr lang="en-US" dirty="0"/>
          </a:p>
        </p:txBody>
      </p:sp>
      <p:sp>
        <p:nvSpPr>
          <p:cNvPr id="3" name="Content Placeholder 2">
            <a:extLst>
              <a:ext uri="{FF2B5EF4-FFF2-40B4-BE49-F238E27FC236}">
                <a16:creationId xmlns:a16="http://schemas.microsoft.com/office/drawing/2014/main" id="{195C036A-4FB3-766A-0248-A25463CBD560}"/>
              </a:ext>
            </a:extLst>
          </p:cNvPr>
          <p:cNvSpPr>
            <a:spLocks noGrp="1"/>
          </p:cNvSpPr>
          <p:nvPr>
            <p:ph idx="1"/>
          </p:nvPr>
        </p:nvSpPr>
        <p:spPr/>
        <p:txBody>
          <a:bodyPr/>
          <a:lstStyle/>
          <a:p>
            <a:r>
              <a:rPr lang="en-IN" dirty="0"/>
              <a:t>Eco bricks have many advantages over conventional construction materials. They’re zero cost, absorb abrupt shock loads, are reusable, easy to work with, lightweight, and repurpose the plastic that’s rapidly threatening to take over our ecosystem .
There are also downsides. Because Eco bricks are plastic, like the plastic they’re comprised of, they don’t decompose. If they melt, they release gases that are harmful to human health and the environment. Plastic is made from oil, a fossil fuel.</a:t>
            </a:r>
            <a:endParaRPr lang="en-US" dirty="0"/>
          </a:p>
        </p:txBody>
      </p:sp>
    </p:spTree>
    <p:extLst>
      <p:ext uri="{BB962C8B-B14F-4D97-AF65-F5344CB8AC3E}">
        <p14:creationId xmlns:p14="http://schemas.microsoft.com/office/powerpoint/2010/main" val="33270867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AE2762-9B28-77BD-E98D-06453E1DCD5E}"/>
              </a:ext>
            </a:extLst>
          </p:cNvPr>
          <p:cNvSpPr>
            <a:spLocks noGrp="1"/>
          </p:cNvSpPr>
          <p:nvPr>
            <p:ph type="title"/>
          </p:nvPr>
        </p:nvSpPr>
        <p:spPr/>
        <p:txBody>
          <a:bodyPr anchor="ctr"/>
          <a:lstStyle/>
          <a:p>
            <a:pPr algn="ctr"/>
            <a:r>
              <a:rPr lang="en-IN" dirty="0"/>
              <a:t>CONCLUSION </a:t>
            </a:r>
            <a:endParaRPr lang="en-US" dirty="0"/>
          </a:p>
        </p:txBody>
      </p:sp>
      <p:sp>
        <p:nvSpPr>
          <p:cNvPr id="3" name="Content Placeholder 2">
            <a:extLst>
              <a:ext uri="{FF2B5EF4-FFF2-40B4-BE49-F238E27FC236}">
                <a16:creationId xmlns:a16="http://schemas.microsoft.com/office/drawing/2014/main" id="{648DE564-5958-EACD-E1BD-0F6A4DB0B402}"/>
              </a:ext>
            </a:extLst>
          </p:cNvPr>
          <p:cNvSpPr>
            <a:spLocks noGrp="1"/>
          </p:cNvSpPr>
          <p:nvPr>
            <p:ph idx="1"/>
          </p:nvPr>
        </p:nvSpPr>
        <p:spPr/>
        <p:txBody>
          <a:bodyPr/>
          <a:lstStyle/>
          <a:p>
            <a:r>
              <a:rPr lang="en-IN" dirty="0"/>
              <a:t>Plastic waste which is available everywhere has become more advantage 
for civil engineers to innovate new things which are eco-friendly.</a:t>
            </a:r>
          </a:p>
          <a:p>
            <a:r>
              <a:rPr lang="en-IN" dirty="0"/>
              <a:t>Plastic waste bricks reduces environmental pollution.</a:t>
            </a:r>
          </a:p>
          <a:p>
            <a:r>
              <a:rPr lang="en-IN" dirty="0"/>
              <a:t>Water absorption of plastic waste bricks as compared to normal bricks.</a:t>
            </a:r>
          </a:p>
          <a:p>
            <a:r>
              <a:rPr lang="en-IN" dirty="0"/>
              <a:t>Plastics waste bricks are more economical in which common people can afford it.</a:t>
            </a:r>
          </a:p>
          <a:p>
            <a:r>
              <a:rPr lang="en-IN" dirty="0"/>
              <a:t>It is convenient, as it shows better value than ordinary bricks.</a:t>
            </a:r>
          </a:p>
          <a:p>
            <a:r>
              <a:rPr lang="en-IN" dirty="0"/>
              <a:t>It is thinner and lighter, have superb heat insulating properties.</a:t>
            </a:r>
          </a:p>
          <a:p>
            <a:r>
              <a:rPr lang="en-IN" dirty="0"/>
              <a:t>Required less energy and helps conserve natural resources.</a:t>
            </a:r>
            <a:endParaRPr lang="en-US" dirty="0"/>
          </a:p>
        </p:txBody>
      </p:sp>
    </p:spTree>
    <p:extLst>
      <p:ext uri="{BB962C8B-B14F-4D97-AF65-F5344CB8AC3E}">
        <p14:creationId xmlns:p14="http://schemas.microsoft.com/office/powerpoint/2010/main" val="41081542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C9321D-4093-8069-2C7A-E02EE5737DEE}"/>
              </a:ext>
            </a:extLst>
          </p:cNvPr>
          <p:cNvSpPr>
            <a:spLocks noGrp="1"/>
          </p:cNvSpPr>
          <p:nvPr>
            <p:ph type="title"/>
          </p:nvPr>
        </p:nvSpPr>
        <p:spPr/>
        <p:txBody>
          <a:bodyPr anchor="ctr"/>
          <a:lstStyle/>
          <a:p>
            <a:pPr algn="ctr"/>
            <a:r>
              <a:rPr lang="en-IN" dirty="0"/>
              <a:t>THANK YOU </a:t>
            </a:r>
            <a:endParaRPr lang="en-US" dirty="0"/>
          </a:p>
        </p:txBody>
      </p:sp>
    </p:spTree>
    <p:extLst>
      <p:ext uri="{BB962C8B-B14F-4D97-AF65-F5344CB8AC3E}">
        <p14:creationId xmlns:p14="http://schemas.microsoft.com/office/powerpoint/2010/main" val="1798211508"/>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11</Slides>
  <Notes>0</Notes>
  <HiddenSlides>0</HiddenSlide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Facet</vt:lpstr>
      <vt:lpstr>UTILZATION OF PLASTIC WASTE FOR MAKING PLASTIC BRICKS</vt:lpstr>
      <vt:lpstr>CONTENT </vt:lpstr>
      <vt:lpstr>INTRODUCTION </vt:lpstr>
      <vt:lpstr>OBJECTIVE </vt:lpstr>
      <vt:lpstr>SAMPLE 1 USING PLASTIC WASTE AND RIVERS SAND BRICKS</vt:lpstr>
      <vt:lpstr>SAMPLE 1 USING PLASTIC WASTE AND RIVERS SAND BRICKS</vt:lpstr>
      <vt:lpstr>SAMPLE 2 USING PLASTIC WASTE AND ORGANIC WOOD ASH BRICKS </vt:lpstr>
      <vt:lpstr>SAMPLE 3 USING PLASTIC WASTE AND SAWDUST BRICKS</vt:lpstr>
      <vt:lpstr>ADVANTAGES AND DISADVANTAGES OF ECO BRICKS </vt:lpstr>
      <vt:lpstr>CONCLUSION </vt:lpstr>
      <vt:lpstr>THANK YOU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UTILZATION OF PLASTIC WASTE FOR MAKING PLASTIC BRICKS</dc:title>
  <dc:creator>pachinganjali88428@gmail.com</dc:creator>
  <cp:lastModifiedBy>pachinganjali88428@gmail.com</cp:lastModifiedBy>
  <cp:revision>13</cp:revision>
  <dcterms:created xsi:type="dcterms:W3CDTF">2023-01-01T11:18:56Z</dcterms:created>
  <dcterms:modified xsi:type="dcterms:W3CDTF">2024-10-09T09:01:41Z</dcterms:modified>
</cp:coreProperties>
</file>