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69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19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917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388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80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509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158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369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143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495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64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A97F7AE-A656-46D7-86FF-ACE4310E8844}" type="datetimeFigureOut">
              <a:rPr lang="en-US" smtClean="0"/>
              <a:t>8/22/2024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3E5D2EF-CE65-4410-812B-84C3292CB97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525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75A41-5CED-E4F5-0631-E29730DC2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4909625"/>
            <a:ext cx="7772400" cy="1513552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2700" b="1" spc="2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2700" b="1" spc="2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700" b="1" spc="2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700" b="1" spc="2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2700" b="1" spc="2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AGE:</a:t>
            </a:r>
            <a:r>
              <a:rPr lang="en-US" sz="2700" b="1" spc="2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BALANCING</a:t>
            </a:r>
            <a:r>
              <a:rPr lang="en-US" sz="2700" b="1" spc="2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TRADITION</a:t>
            </a:r>
            <a:r>
              <a:rPr lang="en-US" sz="2700" b="1" spc="2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700" b="1" spc="-3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INNOVATION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A88BD2-BD30-C33D-7492-4C4E3543DB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79766" y="4769655"/>
            <a:ext cx="3376246" cy="1954701"/>
          </a:xfrm>
        </p:spPr>
        <p:txBody>
          <a:bodyPr>
            <a:normAutofit fontScale="70000" lnSpcReduction="20000"/>
          </a:bodyPr>
          <a:lstStyle/>
          <a:p>
            <a:pPr marL="0" marR="7302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Dr. Ashwani Kumar</a:t>
            </a:r>
            <a:endParaRPr lang="en-US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7302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Associate</a:t>
            </a:r>
            <a:r>
              <a:rPr lang="en-US" sz="19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Professor</a:t>
            </a:r>
          </a:p>
          <a:p>
            <a:pPr marL="0" marR="7302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9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Lingaya’s</a:t>
            </a:r>
            <a:r>
              <a:rPr lang="en-US" sz="19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Vidyapeeth</a:t>
            </a:r>
            <a:r>
              <a:rPr lang="en-US" sz="19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(Deemed</a:t>
            </a:r>
            <a:r>
              <a:rPr lang="en-US" sz="19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9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19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University)</a:t>
            </a:r>
          </a:p>
          <a:p>
            <a:pPr marL="0" marR="7302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Faridabad,</a:t>
            </a:r>
            <a:r>
              <a:rPr lang="en-US" sz="19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Haryana</a:t>
            </a:r>
            <a:r>
              <a:rPr lang="en-US" sz="19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(INDIA)</a:t>
            </a:r>
          </a:p>
          <a:p>
            <a:pPr marL="0" marR="7302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9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Hreetesh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Juneja</a:t>
            </a:r>
            <a:endParaRPr lang="en-US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7302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B.sc, Student</a:t>
            </a:r>
            <a:r>
              <a:rPr lang="en-US" sz="19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ICM,</a:t>
            </a:r>
            <a:r>
              <a:rPr lang="en-US" sz="19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Canada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085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F896D-9C2D-9DA8-48EE-A4E443401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5964" y="450167"/>
            <a:ext cx="9720072" cy="1223888"/>
          </a:xfrm>
        </p:spPr>
        <p:txBody>
          <a:bodyPr/>
          <a:lstStyle/>
          <a:p>
            <a:pPr algn="ctr"/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A327F-ED0C-C483-FC10-79B01596BE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4" y="1674055"/>
            <a:ext cx="11830928" cy="4867421"/>
          </a:xfrm>
        </p:spPr>
        <p:txBody>
          <a:bodyPr>
            <a:normAutofit/>
          </a:bodyPr>
          <a:lstStyle/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Throughout history, community radio has been a powerful tool for local communication,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offering</a:t>
            </a:r>
            <a:r>
              <a:rPr lang="en-US" sz="1800" spc="2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2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forum</a:t>
            </a:r>
            <a:r>
              <a:rPr lang="en-US" sz="1800" spc="2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1800" spc="2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diverse</a:t>
            </a:r>
            <a:r>
              <a:rPr lang="en-US" sz="1800" spc="2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perspectives</a:t>
            </a:r>
            <a:r>
              <a:rPr lang="en-US" sz="1800" spc="2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2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encouraging</a:t>
            </a:r>
            <a:r>
              <a:rPr lang="en-US" sz="1800" spc="2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2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engagement. </a:t>
            </a:r>
          </a:p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 radio stations have historically functioned as essential centers of information,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cultural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preservation,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promoters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social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within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local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communities,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values of accessibility, participation, and localism.</a:t>
            </a:r>
          </a:p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transition to digital technology in community radio offers new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prospects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dissemination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programming,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interaction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audience,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sustainability of operations in the long run. 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have challenges related to digital literacy, budgetary limitations, technical infrastructure, 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need to maintain their local significance in the face of global digital content. </a:t>
            </a:r>
          </a:p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article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explores the central conflict between preserving the conventional principles of community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 and adopting cutting-edge digital methods.</a:t>
            </a:r>
          </a:p>
          <a:p>
            <a:pPr marL="0" marR="78105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143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ED16B45-4E99-C8DD-AC53-1B89297319DB}"/>
              </a:ext>
            </a:extLst>
          </p:cNvPr>
          <p:cNvSpPr txBox="1"/>
          <p:nvPr/>
        </p:nvSpPr>
        <p:spPr>
          <a:xfrm>
            <a:off x="309489" y="267286"/>
            <a:ext cx="11760591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article seeks to get a thorough knowledge of the present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situation and future prospects of community radio in the digital era by using a combination of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case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studies,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interviews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managers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members,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adoption patterns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will emphasize the possibility 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combining digital innovation with the traditional ideals of community media. </a:t>
            </a:r>
          </a:p>
          <a:p>
            <a:pPr marL="257810" marR="78105" indent="-28575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conclusion,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paper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will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contend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well-rounded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strategy,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technologies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while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maintaining 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fundamental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principles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 radio,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 guarantee 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ongoing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relevance and importance of these stations as integral and adaptable elements of the media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environment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digital age.</a:t>
            </a:r>
          </a:p>
        </p:txBody>
      </p:sp>
    </p:spTree>
    <p:extLst>
      <p:ext uri="{BB962C8B-B14F-4D97-AF65-F5344CB8AC3E}">
        <p14:creationId xmlns:p14="http://schemas.microsoft.com/office/powerpoint/2010/main" val="1191226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589EB-0645-0BBF-446B-346924DA7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18731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4CFB0-D02D-AD40-AB5F-F53AC3445A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3" y="1899138"/>
            <a:ext cx="11788725" cy="475488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Evolution</a:t>
            </a:r>
            <a:r>
              <a:rPr lang="en-US" sz="1800" b="1" i="1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b="1" i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b="1" i="1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Radio:</a:t>
            </a:r>
            <a:r>
              <a:rPr lang="en-US" sz="1800" b="1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derived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bottom-up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communication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serves as a forum for local voices, fostering community engagement. Gumucio-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Dagron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(2001)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highlights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historical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significance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facilitating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democratic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communication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disadvantaged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populations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platform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exchange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information,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culture,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narratives.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Technologies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Media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Practices: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emergence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technology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profoundly transformed the media environment, bringing in novel methods of producing,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disseminating, and consuming material. According to Castells (2009), the internet and 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platforms have made it possible for tiny media companies to reach people all over the world,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thereby democratizing the spread of knowledge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According to Meier (2017), social media platforms such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Facebook,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Twitter,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WhatsApp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more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opportunities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communicate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audience,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enabling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them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connect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younger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more varied audiences.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151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760AB-86AE-0DF1-D436-B5FAE058A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201381"/>
          </a:xfrm>
        </p:spPr>
        <p:txBody>
          <a:bodyPr/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838E5-2AB1-E590-4AF5-794371EAB7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1786597"/>
            <a:ext cx="11929403" cy="481115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Diverse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Adoption: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exhibit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integration.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like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Bush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Kothmale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 Radio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completely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adopted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technology,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internet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streaming,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social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media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interaction,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podcasting into their operations. These stations use integrated digital technologies to expand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 reach and increase their relationship with listeners.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Impact on Audience Engagement: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advent of digital technology has greatly augmented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audience engagement and involvement. Stations that actively use social media and mobile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applications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greater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listener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interaction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feedback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comparison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conventional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broadcast-only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methods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Challenges Faced: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 radio stations face several hurdles throughout their move to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platforms.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Financial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limitations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substantial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obstacle,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impeding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capacity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enhance digital infrastructure and sustain technological progress. Furthermore, there is an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urgent need for professionals to get training in digital literacy in order to proficiently exploit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emerging technology.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575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E53AE4-478F-2A9E-FD79-53B4A95A65F0}"/>
              </a:ext>
            </a:extLst>
          </p:cNvPr>
          <p:cNvSpPr txBox="1"/>
          <p:nvPr/>
        </p:nvSpPr>
        <p:spPr>
          <a:xfrm>
            <a:off x="145366" y="497203"/>
            <a:ext cx="11901267" cy="5863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Strategies for Success: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Many community radio stations that achieve success use a hybrid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strategy,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involves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combining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classic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broadcasting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principles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modern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techniques. These stations place high importance on community engagement in the process of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creating content, guaranteeing that the programming stays closely connected to the local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 and addresses its specific requirements,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Impact on Sustainability: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use of digital technology has had a substantial impact on 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long-term viability of community radio stations. To strengthen their financial viability 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ensure long-term sustainability, stations may extend their reach beyond local limits, engage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younger listeners, and diversify income sources via digital advertising and crowdfunding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efforts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Empowerment:</a:t>
            </a:r>
            <a:r>
              <a:rPr lang="en-US" sz="1800" b="1" i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remain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essential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strengthening</a:t>
            </a:r>
            <a:r>
              <a:rPr lang="en-US" sz="1800" spc="-2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underrepresented communities. These stations promote community participation and social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inclusion by offering a platform for local voices, preserving culture, and pushing for social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 via digital storytelling and advocacy campaigns.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Future Directions: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future of community radio in the digital era depends on its ability to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innovate,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adapt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changing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technology,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develop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strategic alliances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platforms.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Stations</a:t>
            </a:r>
            <a:r>
              <a:rPr lang="en-US" sz="1800" spc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</a:t>
            </a:r>
            <a:r>
              <a:rPr lang="en-US" sz="1800" spc="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able</a:t>
            </a:r>
            <a:r>
              <a:rPr lang="en-US" sz="1800" spc="1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adapt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quickly</a:t>
            </a:r>
            <a:r>
              <a:rPr lang="en-US" sz="1800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1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effectively</a:t>
            </a:r>
            <a:r>
              <a:rPr lang="en-US" sz="1800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changing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requirements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more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likely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succeed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ever-evolving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media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landscape.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321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598A6-5DF0-F89F-3E3C-31C406011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131042"/>
          </a:xfrm>
        </p:spPr>
        <p:txBody>
          <a:bodyPr/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FAFB1-CA2C-CC51-E38B-345774552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3" y="1828800"/>
            <a:ext cx="11704320" cy="448056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study "Community Radio in the 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Age: Balancing Tradition with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Innovation"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highlights the transformative impact of digital technologies on community radio stations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worldwide.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However, the digital transition has also presented challenges, such as financial constraints,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 literacy gaps, and the risk of losing local relevance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Successful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community radio stations have adopted hybrid models that integrate traditional broadcasting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practices with innovative digital strategies, prioritizing community-driven content creation,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partnerships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local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organizations,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diverse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revenue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streams.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future of community radio lies in continued innovation and adaptation to emerging 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technologies. Stations must invest in digital infrastructure, prioritize staff training in digital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literacy,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forge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strategic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partnerships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navigate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evolving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media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landscape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successfully.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247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27FAC-DACB-FA62-CA7D-2F9B10AE6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004433"/>
          </a:xfrm>
        </p:spPr>
        <p:txBody>
          <a:bodyPr/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EE233-0DCE-4B9E-B9DE-3D1572DB0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422" y="1730326"/>
            <a:ext cx="11676184" cy="4579034"/>
          </a:xfrm>
        </p:spPr>
        <p:txBody>
          <a:bodyPr>
            <a:noAutofit/>
          </a:bodyPr>
          <a:lstStyle/>
          <a:p>
            <a:pPr marL="342900" marR="76835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+mj-lt"/>
              <a:buAutoNum type="arabicPeriod"/>
              <a:tabLst>
                <a:tab pos="521335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Berrigan, F. J. (1979). Community radio: A case study of community participation in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media.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Public Administration.</a:t>
            </a:r>
          </a:p>
          <a:p>
            <a:pPr marL="342900" marR="76835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+mj-lt"/>
              <a:buAutoNum type="arabicPeriod"/>
              <a:tabLst>
                <a:tab pos="521335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Bosch, T. (2014). In the era of social media, community radio plays a crucial role.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Communication,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Politics, and Culture, 47(1), 86–104.</a:t>
            </a:r>
          </a:p>
          <a:p>
            <a:pPr marL="342900" marR="76835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+mj-lt"/>
              <a:buAutoNum type="arabicPeriod"/>
              <a:tabLst>
                <a:tab pos="521335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Brevini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B., Hintz, A., and McCurdy, P. (2013) edited the book. (2013). The book,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Beyond WikiLeaks: Implications for the Future of Communications, Journalism, 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Society,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was published by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Palgrave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Macmillan in 2013.</a:t>
            </a:r>
          </a:p>
          <a:p>
            <a:pPr marL="342900" marR="76835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+mj-lt"/>
              <a:buAutoNum type="arabicPeriod"/>
              <a:tabLst>
                <a:tab pos="521335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Carpentier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N.,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Schrder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K.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C.,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Hallett,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L.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edited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book.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(Eds.).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(2013).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Audience</a:t>
            </a:r>
            <a:r>
              <a:rPr lang="en-US" sz="1800" spc="-2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transformations: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shifting audience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positions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late modernity. Routledge.</a:t>
            </a:r>
          </a:p>
          <a:p>
            <a:pPr marL="342900" marR="76835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+mj-lt"/>
              <a:buAutoNum type="arabicPeriod"/>
              <a:tabLst>
                <a:tab pos="521335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Castells, M. (2001). The Internet Galaxy: Reflections on the Web, Business, 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Society.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Oxford University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Press.</a:t>
            </a:r>
          </a:p>
          <a:p>
            <a:pPr marL="342900" marR="76835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+mj-lt"/>
              <a:buAutoNum type="arabicPeriod"/>
              <a:tabLst>
                <a:tab pos="521335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Castells,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M.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(2009). Communication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power. Oxford University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Press.</a:t>
            </a:r>
          </a:p>
        </p:txBody>
      </p:sp>
    </p:spTree>
    <p:extLst>
      <p:ext uri="{BB962C8B-B14F-4D97-AF65-F5344CB8AC3E}">
        <p14:creationId xmlns:p14="http://schemas.microsoft.com/office/powerpoint/2010/main" val="3961709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7A6C5-3B55-FBCD-6EED-B6666DEA4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4960137"/>
            <a:ext cx="7814603" cy="1463040"/>
          </a:xfrm>
        </p:spPr>
        <p:txBody>
          <a:bodyPr>
            <a:normAutofit/>
          </a:bodyPr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5550181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25</TotalTime>
  <Words>1162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Times New Roman</vt:lpstr>
      <vt:lpstr>Tw Cen MT</vt:lpstr>
      <vt:lpstr>Tw Cen MT Condensed</vt:lpstr>
      <vt:lpstr>Wingdings</vt:lpstr>
      <vt:lpstr>Wingdings 3</vt:lpstr>
      <vt:lpstr>Integral</vt:lpstr>
      <vt:lpstr>COMMUNITY RADIO IN THE DIGITAL AGE: BALANCING TRADITION WITH INNOVATION </vt:lpstr>
      <vt:lpstr>INTRODUCTION</vt:lpstr>
      <vt:lpstr>PowerPoint Presentation</vt:lpstr>
      <vt:lpstr>LITERATURE REVIEW</vt:lpstr>
      <vt:lpstr>FINDINGS</vt:lpstr>
      <vt:lpstr>PowerPoint Presentation</vt:lpstr>
      <vt:lpstr>CONCLUSIONS</vt:lpstr>
      <vt:lpstr>REFERENCES</vt:lpstr>
      <vt:lpstr>Thank you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7</cp:revision>
  <dcterms:created xsi:type="dcterms:W3CDTF">2024-08-22T10:23:15Z</dcterms:created>
  <dcterms:modified xsi:type="dcterms:W3CDTF">2024-08-22T10:48:45Z</dcterms:modified>
</cp:coreProperties>
</file>