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type="screen4x3" cy="6858000" cx="9144000"/>
  <p:notesSz cx="6858000" cy="9144000"/>
  <p:defaultTextStyle>
    <a:defPPr>
      <a:defRPr lang="en-US"/>
    </a:defPPr>
    <a:lvl1pPr algn="l" defTabSz="457200" eaLnBrk="1" hangingPunct="1" latinLnBrk="0" marL="0" rtl="0">
      <a:defRPr sz="1800" kern="1200">
        <a:solidFill>
          <a:schemeClr val="tx1"/>
        </a:solidFill>
        <a:latin typeface="+mn-lt"/>
        <a:ea typeface="+mn-ea"/>
        <a:cs typeface="+mn-cs"/>
      </a:defRPr>
    </a:lvl1pPr>
    <a:lvl2pPr algn="l" defTabSz="457200" eaLnBrk="1" hangingPunct="1" latinLnBrk="0" marL="457200" rtl="0">
      <a:defRPr sz="1800" kern="1200">
        <a:solidFill>
          <a:schemeClr val="tx1"/>
        </a:solidFill>
        <a:latin typeface="+mn-lt"/>
        <a:ea typeface="+mn-ea"/>
        <a:cs typeface="+mn-cs"/>
      </a:defRPr>
    </a:lvl2pPr>
    <a:lvl3pPr algn="l" defTabSz="457200" eaLnBrk="1" hangingPunct="1" latinLnBrk="0" marL="914400" rtl="0">
      <a:defRPr sz="1800" kern="1200">
        <a:solidFill>
          <a:schemeClr val="tx1"/>
        </a:solidFill>
        <a:latin typeface="+mn-lt"/>
        <a:ea typeface="+mn-ea"/>
        <a:cs typeface="+mn-cs"/>
      </a:defRPr>
    </a:lvl3pPr>
    <a:lvl4pPr algn="l" defTabSz="457200" eaLnBrk="1" hangingPunct="1" latinLnBrk="0" marL="1371600" rtl="0">
      <a:defRPr sz="1800" kern="1200">
        <a:solidFill>
          <a:schemeClr val="tx1"/>
        </a:solidFill>
        <a:latin typeface="+mn-lt"/>
        <a:ea typeface="+mn-ea"/>
        <a:cs typeface="+mn-cs"/>
      </a:defRPr>
    </a:lvl4pPr>
    <a:lvl5pPr algn="l" defTabSz="457200" eaLnBrk="1" hangingPunct="1" latinLnBrk="0" marL="1828800" rtl="0">
      <a:defRPr sz="1800" kern="1200">
        <a:solidFill>
          <a:schemeClr val="tx1"/>
        </a:solidFill>
        <a:latin typeface="+mn-lt"/>
        <a:ea typeface="+mn-ea"/>
        <a:cs typeface="+mn-cs"/>
      </a:defRPr>
    </a:lvl5pPr>
    <a:lvl6pPr algn="l" defTabSz="457200" eaLnBrk="1" hangingPunct="1" latinLnBrk="0" marL="2286000" rtl="0">
      <a:defRPr sz="1800" kern="1200">
        <a:solidFill>
          <a:schemeClr val="tx1"/>
        </a:solidFill>
        <a:latin typeface="+mn-lt"/>
        <a:ea typeface="+mn-ea"/>
        <a:cs typeface="+mn-cs"/>
      </a:defRPr>
    </a:lvl6pPr>
    <a:lvl7pPr algn="l" defTabSz="457200" eaLnBrk="1" hangingPunct="1" latinLnBrk="0" marL="2743200" rtl="0">
      <a:defRPr sz="1800" kern="1200">
        <a:solidFill>
          <a:schemeClr val="tx1"/>
        </a:solidFill>
        <a:latin typeface="+mn-lt"/>
        <a:ea typeface="+mn-ea"/>
        <a:cs typeface="+mn-cs"/>
      </a:defRPr>
    </a:lvl7pPr>
    <a:lvl8pPr algn="l" defTabSz="457200" eaLnBrk="1" hangingPunct="1" latinLnBrk="0" marL="3200400" rtl="0">
      <a:defRPr sz="1800" kern="1200">
        <a:solidFill>
          <a:schemeClr val="tx1"/>
        </a:solidFill>
        <a:latin typeface="+mn-lt"/>
        <a:ea typeface="+mn-ea"/>
        <a:cs typeface="+mn-cs"/>
      </a:defRPr>
    </a:lvl8pPr>
    <a:lvl9pPr algn="l" defTabSz="4572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5620"/>
    <p:restoredTop sz="94660"/>
  </p:normalViewPr>
  <p:slideViewPr>
    <p:cSldViewPr snapToGrid="0" snapToObjects="1">
      <p:cViewPr varScale="1">
        <p:scale>
          <a:sx n="105" d="100"/>
          <a:sy n="105" d="100"/>
        </p:scale>
        <p:origin x="179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tableStyles" Target="tableStyles.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65" name=""/>
        <p:cNvGrpSpPr/>
        <p:nvPr/>
      </p:nvGrpSpPr>
      <p:grpSpPr>
        <a:xfrm>
          <a:off x="0" y="0"/>
          <a:ext cx="0" cy="0"/>
          <a:chOff x="0" y="0"/>
          <a:chExt cx="0" cy="0"/>
        </a:xfrm>
      </p:grpSpPr>
      <p:sp>
        <p:nvSpPr>
          <p:cNvPr id="1048715"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716"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717"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718"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19"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720"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spTree>
      <p:nvGrpSpPr>
        <p:cNvPr id="48" name=""/>
        <p:cNvGrpSpPr/>
        <p:nvPr/>
      </p:nvGrpSpPr>
      <p:grpSpPr>
        <a:xfrm>
          <a:off x="0" y="0"/>
          <a:ext cx="0" cy="0"/>
          <a:chOff x="0" y="0"/>
          <a:chExt cx="0" cy="0"/>
        </a:xfrm>
      </p:grpSpPr>
      <p:grpSp>
        <p:nvGrpSpPr>
          <p:cNvPr id="49" name="Group 6"/>
          <p:cNvGrpSpPr/>
          <p:nvPr/>
        </p:nvGrpSpPr>
        <p:grpSpPr>
          <a:xfrm>
            <a:off x="-8466" y="-8468"/>
            <a:ext cx="9169804" cy="6874935"/>
            <a:chOff x="-8466" y="-8468"/>
            <a:chExt cx="9169804" cy="6874935"/>
          </a:xfrm>
        </p:grpSpPr>
        <p:cxnSp>
          <p:nvCxnSpPr>
            <p:cNvPr id="3145730" name="Straight Connector 16"/>
            <p:cNvCxnSpPr>
              <a:cxnSpLocks/>
            </p:cNvCxnSpPr>
            <p:nvPr/>
          </p:nvCxnSpPr>
          <p:spPr>
            <a:xfrm flipV="1">
              <a:off x="5130830" y="4175605"/>
              <a:ext cx="4022475" cy="2682396"/>
            </a:xfrm>
            <a:prstGeom prst="line"/>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3145731" name="Straight Connector 17"/>
            <p:cNvCxnSpPr>
              <a:cxnSpLocks/>
            </p:cNvCxnSpPr>
            <p:nvPr/>
          </p:nvCxnSpPr>
          <p:spPr>
            <a:xfrm>
              <a:off x="7042707" y="0"/>
              <a:ext cx="1219200" cy="6858000"/>
            </a:xfrm>
            <a:prstGeom prst="line"/>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48622" name="Freeform 18"/>
            <p:cNvSpPr/>
            <p:nvPr/>
          </p:nvSpPr>
          <p:spPr>
            <a:xfrm>
              <a:off x="6891896" y="1"/>
              <a:ext cx="2269442" cy="6866466"/>
            </a:xfrm>
            <a:custGeom>
              <a:av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3" name="Freeform 19"/>
            <p:cNvSpPr/>
            <p:nvPr/>
          </p:nvSpPr>
          <p:spPr>
            <a:xfrm>
              <a:off x="7205158" y="-8467"/>
              <a:ext cx="1948147" cy="6866467"/>
            </a:xfrm>
            <a:custGeom>
              <a:av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4" name="Freeform 20"/>
            <p:cNvSpPr/>
            <p:nvPr/>
          </p:nvSpPr>
          <p:spPr>
            <a:xfrm>
              <a:off x="6637896" y="3920066"/>
              <a:ext cx="2513565" cy="2937933"/>
            </a:xfrm>
            <a:custGeom>
              <a:av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5" name="Freeform 21"/>
            <p:cNvSpPr/>
            <p:nvPr/>
          </p:nvSpPr>
          <p:spPr>
            <a:xfrm>
              <a:off x="7010429" y="-8467"/>
              <a:ext cx="2142876" cy="6866467"/>
            </a:xfrm>
            <a:custGeom>
              <a:avLst/>
              <a:ah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6" name="Freeform 22"/>
            <p:cNvSpPr/>
            <p:nvPr/>
          </p:nvSpPr>
          <p:spPr>
            <a:xfrm>
              <a:off x="8295776" y="-8467"/>
              <a:ext cx="857530" cy="6866467"/>
            </a:xfrm>
            <a:custGeom>
              <a:av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7" name="Freeform 23"/>
            <p:cNvSpPr/>
            <p:nvPr/>
          </p:nvSpPr>
          <p:spPr>
            <a:xfrm>
              <a:off x="8077231" y="-8468"/>
              <a:ext cx="1066770" cy="6866467"/>
            </a:xfrm>
            <a:custGeom>
              <a:av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8" name="Freeform 24"/>
            <p:cNvSpPr/>
            <p:nvPr/>
          </p:nvSpPr>
          <p:spPr>
            <a:xfrm>
              <a:off x="8060297" y="4893733"/>
              <a:ext cx="1094086" cy="1964267"/>
            </a:xfrm>
            <a:custGeom>
              <a:av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629" name="Freeform 27"/>
            <p:cNvSpPr/>
            <p:nvPr/>
          </p:nvSpPr>
          <p:spPr>
            <a:xfrm>
              <a:off x="-8466" y="-8468"/>
              <a:ext cx="863600" cy="5698067"/>
            </a:xfrm>
            <a:custGeom>
              <a:avLst/>
              <a:ah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48630"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dirty="0" lang="en-US"/>
          </a:p>
        </p:txBody>
      </p:sp>
      <p:sp>
        <p:nvSpPr>
          <p:cNvPr id="1048631" name="Subtitle 2"/>
          <p:cNvSpPr>
            <a:spLocks noGrp="1"/>
          </p:cNvSpPr>
          <p:nvPr>
            <p:ph type="subTitle" idx="1"/>
          </p:nvPr>
        </p:nvSpPr>
        <p:spPr>
          <a:xfrm>
            <a:off x="1130595" y="4050834"/>
            <a:ext cx="5826719" cy="1096899"/>
          </a:xfrm>
        </p:spPr>
        <p:txBody>
          <a:bodyPr anchor="t"/>
          <a:lstStyle>
            <a:lvl1pPr algn="r" indent="0" marL="0">
              <a:buNone/>
              <a:defRPr>
                <a:solidFill>
                  <a:schemeClr val="tx1">
                    <a:lumMod val="50000"/>
                    <a:lumOff val="50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a:t>Click to edit Master subtitle style</a:t>
            </a:r>
            <a:endParaRPr dirty="0" lang="en-US"/>
          </a:p>
        </p:txBody>
      </p:sp>
      <p:sp>
        <p:nvSpPr>
          <p:cNvPr id="1048632"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33" name="Footer Placeholder 4"/>
          <p:cNvSpPr>
            <a:spLocks noGrp="1"/>
          </p:cNvSpPr>
          <p:nvPr>
            <p:ph type="ftr" sz="quarter" idx="11"/>
          </p:nvPr>
        </p:nvSpPr>
        <p:spPr/>
        <p:txBody>
          <a:bodyPr/>
          <a:p>
            <a:endParaRPr lang="en-US"/>
          </a:p>
        </p:txBody>
      </p:sp>
      <p:sp>
        <p:nvSpPr>
          <p:cNvPr id="1048634"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9" name=""/>
        <p:cNvGrpSpPr/>
        <p:nvPr/>
      </p:nvGrpSpPr>
      <p:grpSpPr>
        <a:xfrm>
          <a:off x="0" y="0"/>
          <a:ext cx="0" cy="0"/>
          <a:chOff x="0" y="0"/>
          <a:chExt cx="0" cy="0"/>
        </a:xfrm>
      </p:grpSpPr>
      <p:sp>
        <p:nvSpPr>
          <p:cNvPr id="1048589" name="Title 1"/>
          <p:cNvSpPr>
            <a:spLocks noGrp="1"/>
          </p:cNvSpPr>
          <p:nvPr>
            <p:ph type="title"/>
          </p:nvPr>
        </p:nvSpPr>
        <p:spPr/>
        <p:txBody>
          <a:bodyPr/>
          <a:p>
            <a:r>
              <a:rPr lang="en-US"/>
              <a:t>Click to edit Master title style</a:t>
            </a:r>
            <a:endParaRPr dirty="0" lang="en-US"/>
          </a:p>
        </p:txBody>
      </p:sp>
      <p:sp>
        <p:nvSpPr>
          <p:cNvPr id="1048590"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591"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592" name="Footer Placeholder 4"/>
          <p:cNvSpPr>
            <a:spLocks noGrp="1"/>
          </p:cNvSpPr>
          <p:nvPr>
            <p:ph type="ftr" sz="quarter" idx="11"/>
          </p:nvPr>
        </p:nvSpPr>
        <p:spPr/>
        <p:txBody>
          <a:bodyPr/>
          <a:p>
            <a:endParaRPr lang="en-US"/>
          </a:p>
        </p:txBody>
      </p:sp>
      <p:sp>
        <p:nvSpPr>
          <p:cNvPr id="1048593"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55" name=""/>
        <p:cNvGrpSpPr/>
        <p:nvPr/>
      </p:nvGrpSpPr>
      <p:grpSpPr>
        <a:xfrm>
          <a:off x="0" y="0"/>
          <a:ext cx="0" cy="0"/>
          <a:chOff x="0" y="0"/>
          <a:chExt cx="0" cy="0"/>
        </a:xfrm>
      </p:grpSpPr>
      <p:sp>
        <p:nvSpPr>
          <p:cNvPr id="1048666" name="Title 1"/>
          <p:cNvSpPr>
            <a:spLocks noGrp="1"/>
          </p:cNvSpPr>
          <p:nvPr>
            <p:ph type="title"/>
          </p:nvPr>
        </p:nvSpPr>
        <p:spPr>
          <a:xfrm>
            <a:off x="609598" y="2700868"/>
            <a:ext cx="6347715" cy="1826581"/>
          </a:xfrm>
        </p:spPr>
        <p:txBody>
          <a:bodyPr anchor="b"/>
          <a:lstStyle>
            <a:lvl1pPr algn="l">
              <a:defRPr b="0" cap="none" sz="4000"/>
            </a:lvl1pPr>
          </a:lstStyle>
          <a:p>
            <a:r>
              <a:rPr lang="en-US"/>
              <a:t>Click to edit Master title style</a:t>
            </a:r>
            <a:endParaRPr dirty="0" lang="en-US"/>
          </a:p>
        </p:txBody>
      </p:sp>
      <p:sp>
        <p:nvSpPr>
          <p:cNvPr id="1048667" name="Text Placeholder 2"/>
          <p:cNvSpPr>
            <a:spLocks noGrp="1"/>
          </p:cNvSpPr>
          <p:nvPr>
            <p:ph type="body" idx="1"/>
          </p:nvPr>
        </p:nvSpPr>
        <p:spPr>
          <a:xfrm>
            <a:off x="609598" y="4527448"/>
            <a:ext cx="6347715" cy="860400"/>
          </a:xfrm>
        </p:spPr>
        <p:txBody>
          <a:bodyPr anchor="t"/>
          <a:lstStyle>
            <a:lvl1pPr algn="l" indent="0" marL="0">
              <a:buNone/>
              <a:defRPr sz="20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68"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69" name="Footer Placeholder 4"/>
          <p:cNvSpPr>
            <a:spLocks noGrp="1"/>
          </p:cNvSpPr>
          <p:nvPr>
            <p:ph type="ftr" sz="quarter" idx="11"/>
          </p:nvPr>
        </p:nvSpPr>
        <p:spPr/>
        <p:txBody>
          <a:bodyPr/>
          <a:p>
            <a:endParaRPr lang="en-US"/>
          </a:p>
        </p:txBody>
      </p:sp>
      <p:sp>
        <p:nvSpPr>
          <p:cNvPr id="1048670"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60" name=""/>
        <p:cNvGrpSpPr/>
        <p:nvPr/>
      </p:nvGrpSpPr>
      <p:grpSpPr>
        <a:xfrm>
          <a:off x="0" y="0"/>
          <a:ext cx="0" cy="0"/>
          <a:chOff x="0" y="0"/>
          <a:chExt cx="0" cy="0"/>
        </a:xfrm>
      </p:grpSpPr>
      <p:sp>
        <p:nvSpPr>
          <p:cNvPr id="1048692" name="Title 1"/>
          <p:cNvSpPr>
            <a:spLocks noGrp="1"/>
          </p:cNvSpPr>
          <p:nvPr>
            <p:ph type="title"/>
          </p:nvPr>
        </p:nvSpPr>
        <p:spPr>
          <a:xfrm>
            <a:off x="609600" y="609600"/>
            <a:ext cx="6347714" cy="1320800"/>
          </a:xfrm>
        </p:spPr>
        <p:txBody>
          <a:bodyPr/>
          <a:p>
            <a:r>
              <a:rPr lang="en-US"/>
              <a:t>Click to edit Master title style</a:t>
            </a:r>
            <a:endParaRPr dirty="0" lang="en-US"/>
          </a:p>
        </p:txBody>
      </p:sp>
      <p:sp>
        <p:nvSpPr>
          <p:cNvPr id="104869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69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695" name="Date Placeholder 4"/>
          <p:cNvSpPr>
            <a:spLocks noGrp="1"/>
          </p:cNvSpPr>
          <p:nvPr>
            <p:ph type="dt" sz="half" idx="10"/>
          </p:nvPr>
        </p:nvSpPr>
        <p:spPr/>
        <p:txBody>
          <a:bodyPr/>
          <a:p>
            <a:fld id="{5BCAD085-E8A6-8845-BD4E-CB4CCA059FC4}" type="datetimeFigureOut">
              <a:rPr lang="en-US" smtClean="0"/>
              <a:t>5/31/2025</a:t>
            </a:fld>
            <a:endParaRPr lang="en-US"/>
          </a:p>
        </p:txBody>
      </p:sp>
      <p:sp>
        <p:nvSpPr>
          <p:cNvPr id="1048696" name="Footer Placeholder 5"/>
          <p:cNvSpPr>
            <a:spLocks noGrp="1"/>
          </p:cNvSpPr>
          <p:nvPr>
            <p:ph type="ftr" sz="quarter" idx="11"/>
          </p:nvPr>
        </p:nvSpPr>
        <p:spPr/>
        <p:txBody>
          <a:bodyPr/>
          <a:p>
            <a:endParaRPr lang="en-US"/>
          </a:p>
        </p:txBody>
      </p:sp>
      <p:sp>
        <p:nvSpPr>
          <p:cNvPr id="1048697" name="Slide Number Placeholder 6"/>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56" name=""/>
        <p:cNvGrpSpPr/>
        <p:nvPr/>
      </p:nvGrpSpPr>
      <p:grpSpPr>
        <a:xfrm>
          <a:off x="0" y="0"/>
          <a:ext cx="0" cy="0"/>
          <a:chOff x="0" y="0"/>
          <a:chExt cx="0" cy="0"/>
        </a:xfrm>
      </p:grpSpPr>
      <p:sp>
        <p:nvSpPr>
          <p:cNvPr id="1048671" name="Title 1"/>
          <p:cNvSpPr>
            <a:spLocks noGrp="1"/>
          </p:cNvSpPr>
          <p:nvPr>
            <p:ph type="title"/>
          </p:nvPr>
        </p:nvSpPr>
        <p:spPr>
          <a:xfrm>
            <a:off x="609599" y="609600"/>
            <a:ext cx="6347713" cy="1320800"/>
          </a:xfrm>
        </p:spPr>
        <p:txBody>
          <a:bodyPr/>
          <a:p>
            <a:r>
              <a:rPr lang="en-US"/>
              <a:t>Click to edit Master title style</a:t>
            </a:r>
            <a:endParaRPr dirty="0" lang="en-US"/>
          </a:p>
        </p:txBody>
      </p:sp>
      <p:sp>
        <p:nvSpPr>
          <p:cNvPr id="1048672" name="Text Placeholder 2"/>
          <p:cNvSpPr>
            <a:spLocks noGrp="1"/>
          </p:cNvSpPr>
          <p:nvPr>
            <p:ph type="body" idx="1"/>
          </p:nvPr>
        </p:nvSpPr>
        <p:spPr>
          <a:xfrm>
            <a:off x="609599" y="2160983"/>
            <a:ext cx="3090672" cy="576262"/>
          </a:xfrm>
        </p:spPr>
        <p:txBody>
          <a:bodyPr anchor="b">
            <a:noAutofit/>
          </a:bodyPr>
          <a:lstStyle>
            <a:lvl1pPr indent="0" marL="0">
              <a:buNone/>
              <a:defRPr b="0"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673" name="Content Placeholder 3"/>
          <p:cNvSpPr>
            <a:spLocks noGrp="1"/>
          </p:cNvSpPr>
          <p:nvPr>
            <p:ph sz="half" idx="2"/>
          </p:nvPr>
        </p:nvSpPr>
        <p:spPr>
          <a:xfrm>
            <a:off x="609599" y="2737246"/>
            <a:ext cx="3090672" cy="3304117"/>
          </a:xfrm>
        </p:spPr>
        <p:txBody>
          <a:bodyPr>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674" name="Text Placeholder 4"/>
          <p:cNvSpPr>
            <a:spLocks noGrp="1"/>
          </p:cNvSpPr>
          <p:nvPr>
            <p:ph type="body" sz="quarter" idx="3"/>
          </p:nvPr>
        </p:nvSpPr>
        <p:spPr>
          <a:xfrm>
            <a:off x="3866640" y="2160983"/>
            <a:ext cx="3090672" cy="576262"/>
          </a:xfrm>
        </p:spPr>
        <p:txBody>
          <a:bodyPr anchor="b">
            <a:noAutofit/>
          </a:bodyPr>
          <a:lstStyle>
            <a:lvl1pPr indent="0" marL="0">
              <a:buNone/>
              <a:defRPr b="0"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675" name="Content Placeholder 5"/>
          <p:cNvSpPr>
            <a:spLocks noGrp="1"/>
          </p:cNvSpPr>
          <p:nvPr>
            <p:ph sz="quarter" idx="4"/>
          </p:nvPr>
        </p:nvSpPr>
        <p:spPr>
          <a:xfrm>
            <a:off x="3866640" y="2737246"/>
            <a:ext cx="3090672" cy="3304117"/>
          </a:xfrm>
        </p:spPr>
        <p:txBody>
          <a:bodyPr>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676" name="Date Placeholder 6"/>
          <p:cNvSpPr>
            <a:spLocks noGrp="1"/>
          </p:cNvSpPr>
          <p:nvPr>
            <p:ph type="dt" sz="half" idx="10"/>
          </p:nvPr>
        </p:nvSpPr>
        <p:spPr/>
        <p:txBody>
          <a:bodyPr/>
          <a:p>
            <a:fld id="{5BCAD085-E8A6-8845-BD4E-CB4CCA059FC4}" type="datetimeFigureOut">
              <a:rPr lang="en-US" smtClean="0"/>
              <a:t>5/31/2025</a:t>
            </a:fld>
            <a:endParaRPr lang="en-US"/>
          </a:p>
        </p:txBody>
      </p:sp>
      <p:sp>
        <p:nvSpPr>
          <p:cNvPr id="1048677" name="Footer Placeholder 7"/>
          <p:cNvSpPr>
            <a:spLocks noGrp="1"/>
          </p:cNvSpPr>
          <p:nvPr>
            <p:ph type="ftr" sz="quarter" idx="11"/>
          </p:nvPr>
        </p:nvSpPr>
        <p:spPr/>
        <p:txBody>
          <a:bodyPr/>
          <a:p>
            <a:endParaRPr lang="en-US"/>
          </a:p>
        </p:txBody>
      </p:sp>
      <p:sp>
        <p:nvSpPr>
          <p:cNvPr id="1048678" name="Slide Number Placeholder 8"/>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50" name=""/>
        <p:cNvGrpSpPr/>
        <p:nvPr/>
      </p:nvGrpSpPr>
      <p:grpSpPr>
        <a:xfrm>
          <a:off x="0" y="0"/>
          <a:ext cx="0" cy="0"/>
          <a:chOff x="0" y="0"/>
          <a:chExt cx="0" cy="0"/>
        </a:xfrm>
      </p:grpSpPr>
      <p:sp>
        <p:nvSpPr>
          <p:cNvPr id="1048635" name="Title 1"/>
          <p:cNvSpPr>
            <a:spLocks noGrp="1"/>
          </p:cNvSpPr>
          <p:nvPr>
            <p:ph type="title"/>
          </p:nvPr>
        </p:nvSpPr>
        <p:spPr>
          <a:xfrm>
            <a:off x="609599" y="609600"/>
            <a:ext cx="6347714" cy="1320800"/>
          </a:xfrm>
        </p:spPr>
        <p:txBody>
          <a:bodyPr/>
          <a:p>
            <a:r>
              <a:rPr lang="en-US"/>
              <a:t>Click to edit Master title style</a:t>
            </a:r>
            <a:endParaRPr dirty="0" lang="en-US"/>
          </a:p>
        </p:txBody>
      </p:sp>
      <p:sp>
        <p:nvSpPr>
          <p:cNvPr id="1048636" name="Date Placeholder 2"/>
          <p:cNvSpPr>
            <a:spLocks noGrp="1"/>
          </p:cNvSpPr>
          <p:nvPr>
            <p:ph type="dt" sz="half" idx="10"/>
          </p:nvPr>
        </p:nvSpPr>
        <p:spPr/>
        <p:txBody>
          <a:bodyPr/>
          <a:p>
            <a:fld id="{5BCAD085-E8A6-8845-BD4E-CB4CCA059FC4}" type="datetimeFigureOut">
              <a:rPr lang="en-US" smtClean="0"/>
              <a:t>5/31/2025</a:t>
            </a:fld>
            <a:endParaRPr lang="en-US"/>
          </a:p>
        </p:txBody>
      </p:sp>
      <p:sp>
        <p:nvSpPr>
          <p:cNvPr id="1048637" name="Footer Placeholder 3"/>
          <p:cNvSpPr>
            <a:spLocks noGrp="1"/>
          </p:cNvSpPr>
          <p:nvPr>
            <p:ph type="ftr" sz="quarter" idx="11"/>
          </p:nvPr>
        </p:nvSpPr>
        <p:spPr/>
        <p:txBody>
          <a:bodyPr/>
          <a:p>
            <a:endParaRPr lang="en-US"/>
          </a:p>
        </p:txBody>
      </p:sp>
      <p:sp>
        <p:nvSpPr>
          <p:cNvPr id="1048638" name="Slide Number Placeholder 4"/>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57" name=""/>
        <p:cNvGrpSpPr/>
        <p:nvPr/>
      </p:nvGrpSpPr>
      <p:grpSpPr>
        <a:xfrm>
          <a:off x="0" y="0"/>
          <a:ext cx="0" cy="0"/>
          <a:chOff x="0" y="0"/>
          <a:chExt cx="0" cy="0"/>
        </a:xfrm>
      </p:grpSpPr>
      <p:sp>
        <p:nvSpPr>
          <p:cNvPr id="1048679" name="Date Placeholder 1"/>
          <p:cNvSpPr>
            <a:spLocks noGrp="1"/>
          </p:cNvSpPr>
          <p:nvPr>
            <p:ph type="dt" sz="half" idx="10"/>
          </p:nvPr>
        </p:nvSpPr>
        <p:spPr/>
        <p:txBody>
          <a:bodyPr/>
          <a:p>
            <a:fld id="{5BCAD085-E8A6-8845-BD4E-CB4CCA059FC4}" type="datetimeFigureOut">
              <a:rPr lang="en-US" smtClean="0"/>
              <a:t>5/31/2025</a:t>
            </a:fld>
            <a:endParaRPr lang="en-US"/>
          </a:p>
        </p:txBody>
      </p:sp>
      <p:sp>
        <p:nvSpPr>
          <p:cNvPr id="1048680" name="Footer Placeholder 2"/>
          <p:cNvSpPr>
            <a:spLocks noGrp="1"/>
          </p:cNvSpPr>
          <p:nvPr>
            <p:ph type="ftr" sz="quarter" idx="11"/>
          </p:nvPr>
        </p:nvSpPr>
        <p:spPr/>
        <p:txBody>
          <a:bodyPr/>
          <a:p>
            <a:endParaRPr lang="en-US"/>
          </a:p>
        </p:txBody>
      </p:sp>
      <p:sp>
        <p:nvSpPr>
          <p:cNvPr id="1048681" name="Slide Number Placeholder 3"/>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62" name=""/>
        <p:cNvGrpSpPr/>
        <p:nvPr/>
      </p:nvGrpSpPr>
      <p:grpSpPr>
        <a:xfrm>
          <a:off x="0" y="0"/>
          <a:ext cx="0" cy="0"/>
          <a:chOff x="0" y="0"/>
          <a:chExt cx="0" cy="0"/>
        </a:xfrm>
      </p:grpSpPr>
      <p:sp>
        <p:nvSpPr>
          <p:cNvPr id="1048704"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dirty="0" lang="en-US"/>
          </a:p>
        </p:txBody>
      </p:sp>
      <p:sp>
        <p:nvSpPr>
          <p:cNvPr id="1048705" name="Content Placeholder 2"/>
          <p:cNvSpPr>
            <a:spLocks noGrp="1"/>
          </p:cNvSpPr>
          <p:nvPr>
            <p:ph idx="1"/>
          </p:nvPr>
        </p:nvSpPr>
        <p:spPr>
          <a:xfrm>
            <a:off x="3571275" y="514925"/>
            <a:ext cx="3386037" cy="5526437"/>
          </a:xfrm>
        </p:spPr>
        <p:txBody>
          <a:bodyPr>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706" name="Text Placeholder 3"/>
          <p:cNvSpPr>
            <a:spLocks noGrp="1"/>
          </p:cNvSpPr>
          <p:nvPr>
            <p:ph type="body" sz="half" idx="2"/>
          </p:nvPr>
        </p:nvSpPr>
        <p:spPr>
          <a:xfrm>
            <a:off x="609599" y="2777069"/>
            <a:ext cx="2790182" cy="2584449"/>
          </a:xfrm>
        </p:spPr>
        <p:txBody>
          <a:bodyPr>
            <a:normAutofit/>
          </a:bodyPr>
          <a:lstStyle>
            <a:lvl1pPr indent="0" marL="0">
              <a:buNone/>
              <a:defRPr sz="1400"/>
            </a:lvl1pPr>
            <a:lvl2pPr indent="0" marL="342900">
              <a:buNone/>
              <a:defRPr sz="1050"/>
            </a:lvl2pPr>
            <a:lvl3pPr indent="0" marL="685800">
              <a:buNone/>
              <a:defRPr sz="900"/>
            </a:lvl3pPr>
            <a:lvl4pPr indent="0" marL="1028700">
              <a:buNone/>
              <a:defRPr sz="750"/>
            </a:lvl4pPr>
            <a:lvl5pPr indent="0" marL="1371600">
              <a:buNone/>
              <a:defRPr sz="750"/>
            </a:lvl5pPr>
            <a:lvl6pPr indent="0" marL="1714500">
              <a:buNone/>
              <a:defRPr sz="750"/>
            </a:lvl6pPr>
            <a:lvl7pPr indent="0" marL="2057400">
              <a:buNone/>
              <a:defRPr sz="750"/>
            </a:lvl7pPr>
            <a:lvl8pPr indent="0" marL="2400300">
              <a:buNone/>
              <a:defRPr sz="750"/>
            </a:lvl8pPr>
            <a:lvl9pPr indent="0" marL="2743200">
              <a:buNone/>
              <a:defRPr sz="750"/>
            </a:lvl9pPr>
          </a:lstStyle>
          <a:p>
            <a:pPr lvl="0"/>
            <a:r>
              <a:rPr lang="en-US"/>
              <a:t>Click to edit Master text styles</a:t>
            </a:r>
          </a:p>
        </p:txBody>
      </p:sp>
      <p:sp>
        <p:nvSpPr>
          <p:cNvPr id="1048707" name="Date Placeholder 4"/>
          <p:cNvSpPr>
            <a:spLocks noGrp="1"/>
          </p:cNvSpPr>
          <p:nvPr>
            <p:ph type="dt" sz="half" idx="10"/>
          </p:nvPr>
        </p:nvSpPr>
        <p:spPr/>
        <p:txBody>
          <a:bodyPr/>
          <a:p>
            <a:fld id="{5BCAD085-E8A6-8845-BD4E-CB4CCA059FC4}" type="datetimeFigureOut">
              <a:rPr lang="en-US" smtClean="0"/>
              <a:t>5/31/2025</a:t>
            </a:fld>
            <a:endParaRPr lang="en-US"/>
          </a:p>
        </p:txBody>
      </p:sp>
      <p:sp>
        <p:nvSpPr>
          <p:cNvPr id="1048708" name="Footer Placeholder 5"/>
          <p:cNvSpPr>
            <a:spLocks noGrp="1"/>
          </p:cNvSpPr>
          <p:nvPr>
            <p:ph type="ftr" sz="quarter" idx="11"/>
          </p:nvPr>
        </p:nvSpPr>
        <p:spPr/>
        <p:txBody>
          <a:bodyPr/>
          <a:p>
            <a:endParaRPr lang="en-US"/>
          </a:p>
        </p:txBody>
      </p:sp>
      <p:sp>
        <p:nvSpPr>
          <p:cNvPr id="1048709" name="Slide Number Placeholder 6"/>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53" name=""/>
        <p:cNvGrpSpPr/>
        <p:nvPr/>
      </p:nvGrpSpPr>
      <p:grpSpPr>
        <a:xfrm>
          <a:off x="0" y="0"/>
          <a:ext cx="0" cy="0"/>
          <a:chOff x="0" y="0"/>
          <a:chExt cx="0" cy="0"/>
        </a:xfrm>
      </p:grpSpPr>
      <p:sp>
        <p:nvSpPr>
          <p:cNvPr id="1048655" name="Title 1"/>
          <p:cNvSpPr>
            <a:spLocks noGrp="1"/>
          </p:cNvSpPr>
          <p:nvPr>
            <p:ph type="title"/>
          </p:nvPr>
        </p:nvSpPr>
        <p:spPr>
          <a:xfrm>
            <a:off x="609599" y="4800600"/>
            <a:ext cx="6347714" cy="566738"/>
          </a:xfrm>
        </p:spPr>
        <p:txBody>
          <a:bodyPr anchor="b">
            <a:normAutofit/>
          </a:bodyPr>
          <a:lstStyle>
            <a:lvl1pPr algn="l">
              <a:defRPr b="0" sz="2400"/>
            </a:lvl1pPr>
          </a:lstStyle>
          <a:p>
            <a:r>
              <a:rPr lang="en-US"/>
              <a:t>Click to edit Master title style</a:t>
            </a:r>
            <a:endParaRPr dirty="0" lang="en-US"/>
          </a:p>
        </p:txBody>
      </p:sp>
      <p:sp>
        <p:nvSpPr>
          <p:cNvPr id="1048656" name="Picture Placeholder 2"/>
          <p:cNvSpPr>
            <a:spLocks noChangeAspect="1" noGrp="1"/>
          </p:cNvSpPr>
          <p:nvPr>
            <p:ph type="pic" idx="1"/>
          </p:nvPr>
        </p:nvSpPr>
        <p:spPr>
          <a:xfrm>
            <a:off x="609599" y="609600"/>
            <a:ext cx="6347714" cy="3845718"/>
          </a:xfrm>
        </p:spPr>
        <p:txBody>
          <a:bodyPr anchor="t">
            <a:normAutofit/>
          </a:bodyPr>
          <a:lstStyle>
            <a:lvl1pPr algn="ctr" indent="0" marL="0">
              <a:buNone/>
              <a:defRPr sz="1600"/>
            </a:lvl1pPr>
            <a:lvl2pPr indent="0" marL="457200">
              <a:buNone/>
              <a:defRPr sz="1600"/>
            </a:lvl2pPr>
            <a:lvl3pPr indent="0" marL="914400">
              <a:buNone/>
              <a:defRPr sz="16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r>
              <a:rPr lang="en-US"/>
              <a:t>Click icon to add picture</a:t>
            </a:r>
            <a:endParaRPr dirty="0" lang="en-US"/>
          </a:p>
        </p:txBody>
      </p:sp>
      <p:sp>
        <p:nvSpPr>
          <p:cNvPr id="1048657" name="Text Placeholder 3"/>
          <p:cNvSpPr>
            <a:spLocks noGrp="1"/>
          </p:cNvSpPr>
          <p:nvPr>
            <p:ph type="body" sz="half" idx="2"/>
          </p:nvPr>
        </p:nvSpPr>
        <p:spPr>
          <a:xfrm>
            <a:off x="609599" y="5367338"/>
            <a:ext cx="6347714" cy="674024"/>
          </a:xfrm>
        </p:spPr>
        <p:txBody>
          <a:bodyPr>
            <a:normAutofit/>
          </a:bodyPr>
          <a:lstStyle>
            <a:lvl1pPr indent="0" marL="0">
              <a:buNone/>
              <a:defRPr sz="12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658" name="Date Placeholder 4"/>
          <p:cNvSpPr>
            <a:spLocks noGrp="1"/>
          </p:cNvSpPr>
          <p:nvPr>
            <p:ph type="dt" sz="half" idx="10"/>
          </p:nvPr>
        </p:nvSpPr>
        <p:spPr/>
        <p:txBody>
          <a:bodyPr/>
          <a:p>
            <a:fld id="{5BCAD085-E8A6-8845-BD4E-CB4CCA059FC4}" type="datetimeFigureOut">
              <a:rPr lang="en-US" smtClean="0"/>
              <a:t>5/31/2025</a:t>
            </a:fld>
            <a:endParaRPr lang="en-US"/>
          </a:p>
        </p:txBody>
      </p:sp>
      <p:sp>
        <p:nvSpPr>
          <p:cNvPr id="1048659" name="Footer Placeholder 5"/>
          <p:cNvSpPr>
            <a:spLocks noGrp="1"/>
          </p:cNvSpPr>
          <p:nvPr>
            <p:ph type="ftr" sz="quarter" idx="11"/>
          </p:nvPr>
        </p:nvSpPr>
        <p:spPr/>
        <p:txBody>
          <a:bodyPr/>
          <a:p>
            <a:endParaRPr lang="en-US"/>
          </a:p>
        </p:txBody>
      </p:sp>
      <p:sp>
        <p:nvSpPr>
          <p:cNvPr id="1048660" name="Slide Number Placeholder 6"/>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59" name=""/>
        <p:cNvGrpSpPr/>
        <p:nvPr/>
      </p:nvGrpSpPr>
      <p:grpSpPr>
        <a:xfrm>
          <a:off x="0" y="0"/>
          <a:ext cx="0" cy="0"/>
          <a:chOff x="0" y="0"/>
          <a:chExt cx="0" cy="0"/>
        </a:xfrm>
      </p:grpSpPr>
      <p:sp>
        <p:nvSpPr>
          <p:cNvPr id="1048687" name="Title 1"/>
          <p:cNvSpPr>
            <a:spLocks noGrp="1"/>
          </p:cNvSpPr>
          <p:nvPr>
            <p:ph type="title"/>
          </p:nvPr>
        </p:nvSpPr>
        <p:spPr>
          <a:xfrm>
            <a:off x="609600" y="609600"/>
            <a:ext cx="6347714" cy="3403600"/>
          </a:xfrm>
        </p:spPr>
        <p:txBody>
          <a:bodyPr anchor="ctr">
            <a:normAutofit/>
          </a:bodyPr>
          <a:lstStyle>
            <a:lvl1pPr algn="l">
              <a:defRPr b="0" cap="none" sz="4400"/>
            </a:lvl1pPr>
          </a:lstStyle>
          <a:p>
            <a:r>
              <a:rPr lang="en-US"/>
              <a:t>Click to edit Master title style</a:t>
            </a:r>
            <a:endParaRPr dirty="0" lang="en-US"/>
          </a:p>
        </p:txBody>
      </p:sp>
      <p:sp>
        <p:nvSpPr>
          <p:cNvPr id="1048688" name="Text Placeholder 2"/>
          <p:cNvSpPr>
            <a:spLocks noGrp="1"/>
          </p:cNvSpPr>
          <p:nvPr>
            <p:ph type="body" idx="1"/>
          </p:nvPr>
        </p:nvSpPr>
        <p:spPr>
          <a:xfrm>
            <a:off x="609600" y="4470400"/>
            <a:ext cx="6347714" cy="1570962"/>
          </a:xfrm>
        </p:spPr>
        <p:txBody>
          <a:bodyPr anchor="ctr">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89"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90" name="Footer Placeholder 4"/>
          <p:cNvSpPr>
            <a:spLocks noGrp="1"/>
          </p:cNvSpPr>
          <p:nvPr>
            <p:ph type="ftr" sz="quarter" idx="11"/>
          </p:nvPr>
        </p:nvSpPr>
        <p:spPr/>
        <p:txBody>
          <a:bodyPr/>
          <a:p>
            <a:endParaRPr lang="en-US"/>
          </a:p>
        </p:txBody>
      </p:sp>
      <p:sp>
        <p:nvSpPr>
          <p:cNvPr id="1048691"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52" name=""/>
        <p:cNvGrpSpPr/>
        <p:nvPr/>
      </p:nvGrpSpPr>
      <p:grpSpPr>
        <a:xfrm>
          <a:off x="0" y="0"/>
          <a:ext cx="0" cy="0"/>
          <a:chOff x="0" y="0"/>
          <a:chExt cx="0" cy="0"/>
        </a:xfrm>
      </p:grpSpPr>
      <p:sp>
        <p:nvSpPr>
          <p:cNvPr id="1048647" name="Title 1"/>
          <p:cNvSpPr>
            <a:spLocks noGrp="1"/>
          </p:cNvSpPr>
          <p:nvPr>
            <p:ph type="title"/>
          </p:nvPr>
        </p:nvSpPr>
        <p:spPr>
          <a:xfrm>
            <a:off x="774885" y="609600"/>
            <a:ext cx="6072182" cy="3022600"/>
          </a:xfrm>
        </p:spPr>
        <p:txBody>
          <a:bodyPr anchor="ctr">
            <a:normAutofit/>
          </a:bodyPr>
          <a:lstStyle>
            <a:lvl1pPr algn="l">
              <a:defRPr b="0" cap="none" sz="4400"/>
            </a:lvl1pPr>
          </a:lstStyle>
          <a:p>
            <a:r>
              <a:rPr lang="en-US"/>
              <a:t>Click to edit Master title style</a:t>
            </a:r>
            <a:endParaRPr dirty="0" lang="en-US"/>
          </a:p>
        </p:txBody>
      </p:sp>
      <p:sp>
        <p:nvSpPr>
          <p:cNvPr id="1048648" name="Text Placeholder 9"/>
          <p:cNvSpPr>
            <a:spLocks noGrp="1"/>
          </p:cNvSpPr>
          <p:nvPr>
            <p:ph type="body" sz="quarter" idx="13"/>
          </p:nvPr>
        </p:nvSpPr>
        <p:spPr>
          <a:xfrm>
            <a:off x="1101074" y="3632200"/>
            <a:ext cx="5419804" cy="381000"/>
          </a:xfrm>
        </p:spPr>
        <p:txBody>
          <a:bodyPr anchor="ctr">
            <a:noAutofit/>
          </a:bodyPr>
          <a:lstStyle>
            <a:lvl1pPr indent="0" marL="0">
              <a:buFontTx/>
              <a:buNone/>
              <a:defRPr sz="1600">
                <a:solidFill>
                  <a:schemeClr val="tx1">
                    <a:lumMod val="50000"/>
                    <a:lumOff val="50000"/>
                  </a:schemeClr>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a:t>Click to edit Master text styles</a:t>
            </a:r>
          </a:p>
        </p:txBody>
      </p:sp>
      <p:sp>
        <p:nvSpPr>
          <p:cNvPr id="1048649" name="Text Placeholder 2"/>
          <p:cNvSpPr>
            <a:spLocks noGrp="1"/>
          </p:cNvSpPr>
          <p:nvPr>
            <p:ph type="body" idx="1"/>
          </p:nvPr>
        </p:nvSpPr>
        <p:spPr>
          <a:xfrm>
            <a:off x="609598" y="4470400"/>
            <a:ext cx="6347715" cy="1570962"/>
          </a:xfrm>
        </p:spPr>
        <p:txBody>
          <a:bodyPr anchor="ctr">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50"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51" name="Footer Placeholder 4"/>
          <p:cNvSpPr>
            <a:spLocks noGrp="1"/>
          </p:cNvSpPr>
          <p:nvPr>
            <p:ph type="ftr" sz="quarter" idx="11"/>
          </p:nvPr>
        </p:nvSpPr>
        <p:spPr/>
        <p:txBody>
          <a:bodyPr/>
          <a:p>
            <a:endParaRPr lang="en-US"/>
          </a:p>
        </p:txBody>
      </p:sp>
      <p:sp>
        <p:nvSpPr>
          <p:cNvPr id="1048652" name="Slide Number Placeholder 5"/>
          <p:cNvSpPr>
            <a:spLocks noGrp="1"/>
          </p:cNvSpPr>
          <p:nvPr>
            <p:ph type="sldNum" sz="quarter" idx="12"/>
          </p:nvPr>
        </p:nvSpPr>
        <p:spPr/>
        <p:txBody>
          <a:bodyPr/>
          <a:p>
            <a:fld id="{C1FF6DA9-008F-8B48-92A6-B652298478BF}" type="slidenum">
              <a:rPr lang="en-US" smtClean="0"/>
              <a:t>‹#›</a:t>
            </a:fld>
            <a:endParaRPr lang="en-US"/>
          </a:p>
        </p:txBody>
      </p:sp>
      <p:sp>
        <p:nvSpPr>
          <p:cNvPr id="1048653" name="TextBox 23"/>
          <p:cNvSpPr txBox="1"/>
          <p:nvPr/>
        </p:nvSpPr>
        <p:spPr>
          <a:xfrm>
            <a:off x="482711" y="790378"/>
            <a:ext cx="457319"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
        <p:nvSpPr>
          <p:cNvPr id="1048654" name="TextBox 24"/>
          <p:cNvSpPr txBox="1"/>
          <p:nvPr/>
        </p:nvSpPr>
        <p:spPr>
          <a:xfrm>
            <a:off x="6747699" y="2886556"/>
            <a:ext cx="457319"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58" name=""/>
        <p:cNvGrpSpPr/>
        <p:nvPr/>
      </p:nvGrpSpPr>
      <p:grpSpPr>
        <a:xfrm>
          <a:off x="0" y="0"/>
          <a:ext cx="0" cy="0"/>
          <a:chOff x="0" y="0"/>
          <a:chExt cx="0" cy="0"/>
        </a:xfrm>
      </p:grpSpPr>
      <p:sp>
        <p:nvSpPr>
          <p:cNvPr id="1048682" name="Title 1"/>
          <p:cNvSpPr>
            <a:spLocks noGrp="1"/>
          </p:cNvSpPr>
          <p:nvPr>
            <p:ph type="title"/>
          </p:nvPr>
        </p:nvSpPr>
        <p:spPr>
          <a:xfrm>
            <a:off x="609598" y="1931988"/>
            <a:ext cx="6347715" cy="2595460"/>
          </a:xfrm>
        </p:spPr>
        <p:txBody>
          <a:bodyPr anchor="b">
            <a:normAutofit/>
          </a:bodyPr>
          <a:lstStyle>
            <a:lvl1pPr algn="l">
              <a:defRPr b="0" cap="none" sz="4400"/>
            </a:lvl1pPr>
          </a:lstStyle>
          <a:p>
            <a:r>
              <a:rPr lang="en-US"/>
              <a:t>Click to edit Master title style</a:t>
            </a:r>
            <a:endParaRPr dirty="0" lang="en-US"/>
          </a:p>
        </p:txBody>
      </p:sp>
      <p:sp>
        <p:nvSpPr>
          <p:cNvPr id="1048683" name="Text Placeholder 2"/>
          <p:cNvSpPr>
            <a:spLocks noGrp="1"/>
          </p:cNvSpPr>
          <p:nvPr>
            <p:ph type="body" idx="1"/>
          </p:nvPr>
        </p:nvSpPr>
        <p:spPr>
          <a:xfrm>
            <a:off x="609598" y="4527448"/>
            <a:ext cx="6347715" cy="1513914"/>
          </a:xfrm>
        </p:spPr>
        <p:txBody>
          <a:bodyPr anchor="t">
            <a:normAutofit/>
          </a:bodyPr>
          <a:lstStyle>
            <a:lvl1pPr algn="l" indent="0" marL="0">
              <a:buNone/>
              <a:defRPr sz="1800">
                <a:solidFill>
                  <a:schemeClr val="tx1">
                    <a:lumMod val="75000"/>
                    <a:lumOff val="2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84"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85" name="Footer Placeholder 4"/>
          <p:cNvSpPr>
            <a:spLocks noGrp="1"/>
          </p:cNvSpPr>
          <p:nvPr>
            <p:ph type="ftr" sz="quarter" idx="11"/>
          </p:nvPr>
        </p:nvSpPr>
        <p:spPr/>
        <p:txBody>
          <a:bodyPr/>
          <a:p>
            <a:endParaRPr lang="en-US"/>
          </a:p>
        </p:txBody>
      </p:sp>
      <p:sp>
        <p:nvSpPr>
          <p:cNvPr id="1048686"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51" name=""/>
        <p:cNvGrpSpPr/>
        <p:nvPr/>
      </p:nvGrpSpPr>
      <p:grpSpPr>
        <a:xfrm>
          <a:off x="0" y="0"/>
          <a:ext cx="0" cy="0"/>
          <a:chOff x="0" y="0"/>
          <a:chExt cx="0" cy="0"/>
        </a:xfrm>
      </p:grpSpPr>
      <p:sp>
        <p:nvSpPr>
          <p:cNvPr id="1048639" name="Title 1"/>
          <p:cNvSpPr>
            <a:spLocks noGrp="1"/>
          </p:cNvSpPr>
          <p:nvPr>
            <p:ph type="title"/>
          </p:nvPr>
        </p:nvSpPr>
        <p:spPr>
          <a:xfrm>
            <a:off x="774885" y="609600"/>
            <a:ext cx="6072182" cy="3022600"/>
          </a:xfrm>
        </p:spPr>
        <p:txBody>
          <a:bodyPr anchor="ctr">
            <a:normAutofit/>
          </a:bodyPr>
          <a:lstStyle>
            <a:lvl1pPr algn="l">
              <a:defRPr b="0" cap="none" sz="4400"/>
            </a:lvl1pPr>
          </a:lstStyle>
          <a:p>
            <a:r>
              <a:rPr lang="en-US"/>
              <a:t>Click to edit Master title style</a:t>
            </a:r>
            <a:endParaRPr dirty="0" lang="en-US"/>
          </a:p>
        </p:txBody>
      </p:sp>
      <p:sp>
        <p:nvSpPr>
          <p:cNvPr id="1048640" name="Text Placeholder 9"/>
          <p:cNvSpPr>
            <a:spLocks noGrp="1"/>
          </p:cNvSpPr>
          <p:nvPr>
            <p:ph type="body" sz="quarter" idx="13"/>
          </p:nvPr>
        </p:nvSpPr>
        <p:spPr>
          <a:xfrm>
            <a:off x="609597" y="4013200"/>
            <a:ext cx="6347716" cy="514248"/>
          </a:xfrm>
        </p:spPr>
        <p:txBody>
          <a:bodyPr anchor="b">
            <a:noAutofit/>
          </a:bodyPr>
          <a:lstStyle>
            <a:lvl1pPr indent="0" marL="0">
              <a:buFontTx/>
              <a:buNone/>
              <a:defRPr sz="2400">
                <a:solidFill>
                  <a:schemeClr val="tx1">
                    <a:lumMod val="75000"/>
                    <a:lumOff val="25000"/>
                  </a:schemeClr>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a:t>Click to edit Master text styles</a:t>
            </a:r>
          </a:p>
        </p:txBody>
      </p:sp>
      <p:sp>
        <p:nvSpPr>
          <p:cNvPr id="1048641" name="Text Placeholder 2"/>
          <p:cNvSpPr>
            <a:spLocks noGrp="1"/>
          </p:cNvSpPr>
          <p:nvPr>
            <p:ph type="body" idx="1"/>
          </p:nvPr>
        </p:nvSpPr>
        <p:spPr>
          <a:xfrm>
            <a:off x="609598" y="4527448"/>
            <a:ext cx="6347715" cy="1513914"/>
          </a:xfrm>
        </p:spPr>
        <p:txBody>
          <a:bodyPr anchor="t">
            <a:normAutofit/>
          </a:bodyPr>
          <a:lstStyle>
            <a:lvl1pPr algn="l" indent="0" marL="0">
              <a:buNone/>
              <a:defRPr sz="18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642"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43" name="Footer Placeholder 4"/>
          <p:cNvSpPr>
            <a:spLocks noGrp="1"/>
          </p:cNvSpPr>
          <p:nvPr>
            <p:ph type="ftr" sz="quarter" idx="11"/>
          </p:nvPr>
        </p:nvSpPr>
        <p:spPr/>
        <p:txBody>
          <a:bodyPr/>
          <a:p>
            <a:endParaRPr lang="en-US"/>
          </a:p>
        </p:txBody>
      </p:sp>
      <p:sp>
        <p:nvSpPr>
          <p:cNvPr id="1048644" name="Slide Number Placeholder 5"/>
          <p:cNvSpPr>
            <a:spLocks noGrp="1"/>
          </p:cNvSpPr>
          <p:nvPr>
            <p:ph type="sldNum" sz="quarter" idx="12"/>
          </p:nvPr>
        </p:nvSpPr>
        <p:spPr/>
        <p:txBody>
          <a:bodyPr/>
          <a:p>
            <a:fld id="{C1FF6DA9-008F-8B48-92A6-B652298478BF}" type="slidenum">
              <a:rPr lang="en-US" smtClean="0"/>
              <a:t>‹#›</a:t>
            </a:fld>
            <a:endParaRPr lang="en-US"/>
          </a:p>
        </p:txBody>
      </p:sp>
      <p:sp>
        <p:nvSpPr>
          <p:cNvPr id="1048645" name="TextBox 23"/>
          <p:cNvSpPr txBox="1"/>
          <p:nvPr/>
        </p:nvSpPr>
        <p:spPr>
          <a:xfrm>
            <a:off x="482711" y="790378"/>
            <a:ext cx="457319"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
        <p:nvSpPr>
          <p:cNvPr id="1048646" name="TextBox 24"/>
          <p:cNvSpPr txBox="1"/>
          <p:nvPr/>
        </p:nvSpPr>
        <p:spPr>
          <a:xfrm>
            <a:off x="6747699" y="2886556"/>
            <a:ext cx="457319" cy="584776"/>
          </a:xfrm>
          <a:prstGeom prst="rect"/>
        </p:spPr>
        <p:txBody>
          <a:bodyPr anchor="ctr" bIns="45720" lIns="91440" rIns="91440" rtlCol="0" tIns="45720" vert="horz">
            <a:noAutofit/>
          </a:bodyPr>
          <a:p>
            <a:pPr lvl="0"/>
            <a:r>
              <a:rPr baseline="0" dirty="0" sz="8000" lang="en-US">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61" name=""/>
        <p:cNvGrpSpPr/>
        <p:nvPr/>
      </p:nvGrpSpPr>
      <p:grpSpPr>
        <a:xfrm>
          <a:off x="0" y="0"/>
          <a:ext cx="0" cy="0"/>
          <a:chOff x="0" y="0"/>
          <a:chExt cx="0" cy="0"/>
        </a:xfrm>
      </p:grpSpPr>
      <p:sp>
        <p:nvSpPr>
          <p:cNvPr id="1048698" name="Title 1"/>
          <p:cNvSpPr>
            <a:spLocks noGrp="1"/>
          </p:cNvSpPr>
          <p:nvPr>
            <p:ph type="title"/>
          </p:nvPr>
        </p:nvSpPr>
        <p:spPr>
          <a:xfrm>
            <a:off x="615848" y="609600"/>
            <a:ext cx="6341465" cy="3022600"/>
          </a:xfrm>
        </p:spPr>
        <p:txBody>
          <a:bodyPr anchor="ctr">
            <a:normAutofit/>
          </a:bodyPr>
          <a:lstStyle>
            <a:lvl1pPr algn="l">
              <a:defRPr b="0" cap="none" sz="4400"/>
            </a:lvl1pPr>
          </a:lstStyle>
          <a:p>
            <a:r>
              <a:rPr lang="en-US"/>
              <a:t>Click to edit Master title style</a:t>
            </a:r>
            <a:endParaRPr dirty="0" lang="en-US"/>
          </a:p>
        </p:txBody>
      </p:sp>
      <p:sp>
        <p:nvSpPr>
          <p:cNvPr id="1048699" name="Text Placeholder 9"/>
          <p:cNvSpPr>
            <a:spLocks noGrp="1"/>
          </p:cNvSpPr>
          <p:nvPr>
            <p:ph type="body" sz="quarter" idx="13"/>
          </p:nvPr>
        </p:nvSpPr>
        <p:spPr>
          <a:xfrm>
            <a:off x="609597" y="4013200"/>
            <a:ext cx="6347716" cy="514248"/>
          </a:xfrm>
        </p:spPr>
        <p:txBody>
          <a:bodyPr anchor="b">
            <a:noAutofit/>
          </a:bodyPr>
          <a:lstStyle>
            <a:lvl1pPr indent="0" marL="0">
              <a:buFontTx/>
              <a:buNone/>
              <a:defRPr sz="2400">
                <a:solidFill>
                  <a:schemeClr val="accent1"/>
                </a:solidFill>
              </a:defRPr>
            </a:lvl1pPr>
            <a:lvl2pPr indent="0" marL="457200">
              <a:buFontTx/>
              <a:buNone/>
            </a:lvl2pPr>
            <a:lvl3pPr indent="0" marL="914400">
              <a:buFontTx/>
              <a:buNone/>
            </a:lvl3pPr>
            <a:lvl4pPr indent="0" marL="1371600">
              <a:buFontTx/>
              <a:buNone/>
            </a:lvl4pPr>
            <a:lvl5pPr indent="0" marL="1828800">
              <a:buFontTx/>
              <a:buNone/>
            </a:lvl5pPr>
          </a:lstStyle>
          <a:p>
            <a:pPr lvl="0"/>
            <a:r>
              <a:rPr lang="en-US"/>
              <a:t>Click to edit Master text styles</a:t>
            </a:r>
          </a:p>
        </p:txBody>
      </p:sp>
      <p:sp>
        <p:nvSpPr>
          <p:cNvPr id="1048700" name="Text Placeholder 2"/>
          <p:cNvSpPr>
            <a:spLocks noGrp="1"/>
          </p:cNvSpPr>
          <p:nvPr>
            <p:ph type="body" idx="1"/>
          </p:nvPr>
        </p:nvSpPr>
        <p:spPr>
          <a:xfrm>
            <a:off x="609598" y="4527448"/>
            <a:ext cx="6347715" cy="1513914"/>
          </a:xfrm>
        </p:spPr>
        <p:txBody>
          <a:bodyPr anchor="t">
            <a:normAutofit/>
          </a:bodyPr>
          <a:lstStyle>
            <a:lvl1pPr algn="l" indent="0" marL="0">
              <a:buNone/>
              <a:defRPr sz="1800">
                <a:solidFill>
                  <a:schemeClr val="tx1">
                    <a:lumMod val="50000"/>
                    <a:lumOff val="50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a:t>Click to edit Master text styles</a:t>
            </a:r>
          </a:p>
        </p:txBody>
      </p:sp>
      <p:sp>
        <p:nvSpPr>
          <p:cNvPr id="1048701"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702" name="Footer Placeholder 4"/>
          <p:cNvSpPr>
            <a:spLocks noGrp="1"/>
          </p:cNvSpPr>
          <p:nvPr>
            <p:ph type="ftr" sz="quarter" idx="11"/>
          </p:nvPr>
        </p:nvSpPr>
        <p:spPr/>
        <p:txBody>
          <a:bodyPr/>
          <a:p>
            <a:endParaRPr lang="en-US"/>
          </a:p>
        </p:txBody>
      </p:sp>
      <p:sp>
        <p:nvSpPr>
          <p:cNvPr id="1048703"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54" name=""/>
        <p:cNvGrpSpPr/>
        <p:nvPr/>
      </p:nvGrpSpPr>
      <p:grpSpPr>
        <a:xfrm>
          <a:off x="0" y="0"/>
          <a:ext cx="0" cy="0"/>
          <a:chOff x="0" y="0"/>
          <a:chExt cx="0" cy="0"/>
        </a:xfrm>
      </p:grpSpPr>
      <p:sp>
        <p:nvSpPr>
          <p:cNvPr id="1048661" name="Title 1"/>
          <p:cNvSpPr>
            <a:spLocks noGrp="1"/>
          </p:cNvSpPr>
          <p:nvPr>
            <p:ph type="title"/>
          </p:nvPr>
        </p:nvSpPr>
        <p:spPr/>
        <p:txBody>
          <a:bodyPr/>
          <a:p>
            <a:r>
              <a:rPr lang="en-US"/>
              <a:t>Click to edit Master title style</a:t>
            </a:r>
            <a:endParaRPr dirty="0" lang="en-US"/>
          </a:p>
        </p:txBody>
      </p:sp>
      <p:sp>
        <p:nvSpPr>
          <p:cNvPr id="1048662"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663"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664" name="Footer Placeholder 4"/>
          <p:cNvSpPr>
            <a:spLocks noGrp="1"/>
          </p:cNvSpPr>
          <p:nvPr>
            <p:ph type="ftr" sz="quarter" idx="11"/>
          </p:nvPr>
        </p:nvSpPr>
        <p:spPr/>
        <p:txBody>
          <a:bodyPr/>
          <a:p>
            <a:endParaRPr lang="en-US"/>
          </a:p>
        </p:txBody>
      </p:sp>
      <p:sp>
        <p:nvSpPr>
          <p:cNvPr id="1048665"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63" name=""/>
        <p:cNvGrpSpPr/>
        <p:nvPr/>
      </p:nvGrpSpPr>
      <p:grpSpPr>
        <a:xfrm>
          <a:off x="0" y="0"/>
          <a:ext cx="0" cy="0"/>
          <a:chOff x="0" y="0"/>
          <a:chExt cx="0" cy="0"/>
        </a:xfrm>
      </p:grpSpPr>
      <p:sp>
        <p:nvSpPr>
          <p:cNvPr id="1048710" name="Vertical Title 1"/>
          <p:cNvSpPr>
            <a:spLocks noGrp="1"/>
          </p:cNvSpPr>
          <p:nvPr>
            <p:ph type="title" orient="vert"/>
          </p:nvPr>
        </p:nvSpPr>
        <p:spPr>
          <a:xfrm>
            <a:off x="5977312" y="609600"/>
            <a:ext cx="978812" cy="5251451"/>
          </a:xfrm>
        </p:spPr>
        <p:txBody>
          <a:bodyPr anchor="ctr" vert="eaVert"/>
          <a:p>
            <a:r>
              <a:rPr lang="en-US"/>
              <a:t>Click to edit Master title style</a:t>
            </a:r>
            <a:endParaRPr dirty="0" lang="en-US"/>
          </a:p>
        </p:txBody>
      </p:sp>
      <p:sp>
        <p:nvSpPr>
          <p:cNvPr id="1048711" name="Vertical Text Placeholder 2"/>
          <p:cNvSpPr>
            <a:spLocks noGrp="1"/>
          </p:cNvSpPr>
          <p:nvPr>
            <p:ph type="body" orient="vert" idx="1"/>
          </p:nvPr>
        </p:nvSpPr>
        <p:spPr>
          <a:xfrm>
            <a:off x="609599" y="609600"/>
            <a:ext cx="5195026" cy="5251451"/>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712" name="Date Placeholder 3"/>
          <p:cNvSpPr>
            <a:spLocks noGrp="1"/>
          </p:cNvSpPr>
          <p:nvPr>
            <p:ph type="dt" sz="half" idx="10"/>
          </p:nvPr>
        </p:nvSpPr>
        <p:spPr/>
        <p:txBody>
          <a:bodyPr/>
          <a:p>
            <a:fld id="{5BCAD085-E8A6-8845-BD4E-CB4CCA059FC4}" type="datetimeFigureOut">
              <a:rPr lang="en-US" smtClean="0"/>
              <a:t>5/31/2025</a:t>
            </a:fld>
            <a:endParaRPr lang="en-US"/>
          </a:p>
        </p:txBody>
      </p:sp>
      <p:sp>
        <p:nvSpPr>
          <p:cNvPr id="1048713" name="Footer Placeholder 4"/>
          <p:cNvSpPr>
            <a:spLocks noGrp="1"/>
          </p:cNvSpPr>
          <p:nvPr>
            <p:ph type="ftr" sz="quarter" idx="11"/>
          </p:nvPr>
        </p:nvSpPr>
        <p:spPr/>
        <p:txBody>
          <a:bodyPr/>
          <a:p>
            <a:endParaRPr lang="en-US"/>
          </a:p>
        </p:txBody>
      </p:sp>
      <p:sp>
        <p:nvSpPr>
          <p:cNvPr id="1048714" name="Slide Number Placeholder 5"/>
          <p:cNvSpPr>
            <a:spLocks noGrp="1"/>
          </p:cNvSpPr>
          <p:nvPr>
            <p:ph type="sldNum" sz="quarter" idx="12"/>
          </p:nvPr>
        </p:nvSpPr>
        <p:spPr/>
        <p:txBody>
          <a:bodyPr/>
          <a:p>
            <a:fld id="{C1FF6DA9-008F-8B48-92A6-B652298478B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1" name=""/>
        <p:cNvGrpSpPr/>
        <p:nvPr/>
      </p:nvGrpSpPr>
      <p:grpSpPr>
        <a:xfrm>
          <a:off x="0" y="0"/>
          <a:ext cx="0" cy="0"/>
          <a:chOff x="0" y="0"/>
          <a:chExt cx="0" cy="0"/>
        </a:xfrm>
      </p:grpSpPr>
      <p:grpSp>
        <p:nvGrpSpPr>
          <p:cNvPr id="12" name="Group 16"/>
          <p:cNvGrpSpPr/>
          <p:nvPr/>
        </p:nvGrpSpPr>
        <p:grpSpPr>
          <a:xfrm>
            <a:off x="-8467" y="-8468"/>
            <a:ext cx="9169805" cy="6874935"/>
            <a:chOff x="-8467" y="-8468"/>
            <a:chExt cx="9169805" cy="6874935"/>
          </a:xfrm>
        </p:grpSpPr>
        <p:sp>
          <p:nvSpPr>
            <p:cNvPr id="1048576" name="Freeform 6"/>
            <p:cNvSpPr/>
            <p:nvPr/>
          </p:nvSpPr>
          <p:spPr>
            <a:xfrm>
              <a:off x="-8467" y="4013200"/>
              <a:ext cx="457200" cy="2853267"/>
            </a:xfrm>
            <a:custGeom>
              <a:avLst/>
              <a:ah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3145728" name="Straight Connector 7"/>
            <p:cNvCxnSpPr>
              <a:cxnSpLocks/>
            </p:cNvCxnSpPr>
            <p:nvPr/>
          </p:nvCxnSpPr>
          <p:spPr>
            <a:xfrm flipV="1">
              <a:off x="5130830" y="4175605"/>
              <a:ext cx="4022475" cy="2682396"/>
            </a:xfrm>
            <a:prstGeom prst="line"/>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3145729" name="Straight Connector 8"/>
            <p:cNvCxnSpPr>
              <a:cxnSpLocks/>
            </p:cNvCxnSpPr>
            <p:nvPr/>
          </p:nvCxnSpPr>
          <p:spPr>
            <a:xfrm>
              <a:off x="7042707" y="0"/>
              <a:ext cx="1219200" cy="6858000"/>
            </a:xfrm>
            <a:prstGeom prst="line"/>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48577" name="Freeform 9"/>
            <p:cNvSpPr/>
            <p:nvPr/>
          </p:nvSpPr>
          <p:spPr>
            <a:xfrm>
              <a:off x="6891896" y="1"/>
              <a:ext cx="2269442" cy="6866466"/>
            </a:xfrm>
            <a:custGeom>
              <a:avLst/>
              <a:ah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78" name="Freeform 10"/>
            <p:cNvSpPr/>
            <p:nvPr/>
          </p:nvSpPr>
          <p:spPr>
            <a:xfrm>
              <a:off x="7205158" y="-8467"/>
              <a:ext cx="1948147" cy="6866467"/>
            </a:xfrm>
            <a:custGeom>
              <a:avLst/>
              <a:ah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79" name="Freeform 11"/>
            <p:cNvSpPr/>
            <p:nvPr/>
          </p:nvSpPr>
          <p:spPr>
            <a:xfrm>
              <a:off x="6637896" y="3920066"/>
              <a:ext cx="2513565" cy="2937933"/>
            </a:xfrm>
            <a:custGeom>
              <a:avLst/>
              <a:ah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0" name="Freeform 12"/>
            <p:cNvSpPr/>
            <p:nvPr/>
          </p:nvSpPr>
          <p:spPr>
            <a:xfrm>
              <a:off x="7010429" y="-8467"/>
              <a:ext cx="2142876" cy="6866467"/>
            </a:xfrm>
            <a:custGeom>
              <a:avLst/>
              <a:ah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1" name="Freeform 13"/>
            <p:cNvSpPr/>
            <p:nvPr/>
          </p:nvSpPr>
          <p:spPr>
            <a:xfrm>
              <a:off x="8295776" y="-8467"/>
              <a:ext cx="857530" cy="6866467"/>
            </a:xfrm>
            <a:custGeom>
              <a:avLst/>
              <a:ah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2" name="Freeform 14"/>
            <p:cNvSpPr/>
            <p:nvPr/>
          </p:nvSpPr>
          <p:spPr>
            <a:xfrm>
              <a:off x="8077231" y="-8468"/>
              <a:ext cx="1066770" cy="6866467"/>
            </a:xfrm>
            <a:custGeom>
              <a:avLst/>
              <a:ah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48583" name="Freeform 15"/>
            <p:cNvSpPr/>
            <p:nvPr/>
          </p:nvSpPr>
          <p:spPr>
            <a:xfrm>
              <a:off x="8060297" y="4893733"/>
              <a:ext cx="1094086" cy="1964267"/>
            </a:xfrm>
            <a:custGeom>
              <a:avLst/>
              <a:ah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48584" name="Title Placeholder 1"/>
          <p:cNvSpPr>
            <a:spLocks noGrp="1"/>
          </p:cNvSpPr>
          <p:nvPr>
            <p:ph type="title"/>
          </p:nvPr>
        </p:nvSpPr>
        <p:spPr>
          <a:xfrm>
            <a:off x="609599" y="609600"/>
            <a:ext cx="6347713" cy="1320800"/>
          </a:xfrm>
          <a:prstGeom prst="rect"/>
        </p:spPr>
        <p:txBody>
          <a:bodyPr anchor="t" bIns="45720" lIns="91440" rIns="91440" rtlCol="0" tIns="45720" vert="horz">
            <a:normAutofit/>
          </a:bodyPr>
          <a:p>
            <a:r>
              <a:rPr lang="en-US"/>
              <a:t>Click to edit Master title style</a:t>
            </a:r>
            <a:endParaRPr dirty="0" lang="en-US"/>
          </a:p>
        </p:txBody>
      </p:sp>
      <p:sp>
        <p:nvSpPr>
          <p:cNvPr id="1048585" name="Text Placeholder 2"/>
          <p:cNvSpPr>
            <a:spLocks noGrp="1"/>
          </p:cNvSpPr>
          <p:nvPr>
            <p:ph type="body" idx="1"/>
          </p:nvPr>
        </p:nvSpPr>
        <p:spPr>
          <a:xfrm>
            <a:off x="609599" y="2160590"/>
            <a:ext cx="6347714" cy="3880773"/>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048586" name="Date Placeholder 3"/>
          <p:cNvSpPr>
            <a:spLocks noGrp="1"/>
          </p:cNvSpPr>
          <p:nvPr>
            <p:ph type="dt" sz="half" idx="2"/>
          </p:nvPr>
        </p:nvSpPr>
        <p:spPr>
          <a:xfrm>
            <a:off x="5405258" y="6041363"/>
            <a:ext cx="684132" cy="365125"/>
          </a:xfrm>
          <a:prstGeom prst="rect"/>
        </p:spPr>
        <p:txBody>
          <a:bodyPr anchor="ctr" bIns="45720" lIns="91440" rIns="91440" rtlCol="0" tIns="45720" vert="horz"/>
          <a:lstStyle>
            <a:lvl1pPr algn="r">
              <a:defRPr sz="900">
                <a:solidFill>
                  <a:schemeClr val="tx1">
                    <a:tint val="75000"/>
                  </a:schemeClr>
                </a:solidFill>
              </a:defRPr>
            </a:lvl1pPr>
          </a:lstStyle>
          <a:p>
            <a:fld id="{5BCAD085-E8A6-8845-BD4E-CB4CCA059FC4}" type="datetimeFigureOut">
              <a:rPr lang="en-US" smtClean="0"/>
              <a:t>5/31/2025</a:t>
            </a:fld>
            <a:endParaRPr lang="en-US"/>
          </a:p>
        </p:txBody>
      </p:sp>
      <p:sp>
        <p:nvSpPr>
          <p:cNvPr id="1048587" name="Footer Placeholder 4"/>
          <p:cNvSpPr>
            <a:spLocks noGrp="1"/>
          </p:cNvSpPr>
          <p:nvPr>
            <p:ph type="ftr" sz="quarter" idx="3"/>
          </p:nvPr>
        </p:nvSpPr>
        <p:spPr>
          <a:xfrm>
            <a:off x="609599" y="6041363"/>
            <a:ext cx="4622973" cy="365125"/>
          </a:xfrm>
          <a:prstGeom prst="rect"/>
        </p:spPr>
        <p:txBody>
          <a:bodyPr anchor="ctr" bIns="45720" lIns="91440" rIns="91440" rtlCol="0" tIns="45720" vert="horz"/>
          <a:lstStyle>
            <a:lvl1pPr algn="l">
              <a:defRPr sz="900">
                <a:solidFill>
                  <a:schemeClr val="tx1">
                    <a:tint val="75000"/>
                  </a:schemeClr>
                </a:solidFill>
              </a:defRPr>
            </a:lvl1pPr>
          </a:lstStyle>
          <a:p>
            <a:endParaRPr lang="en-US"/>
          </a:p>
        </p:txBody>
      </p:sp>
      <p:sp>
        <p:nvSpPr>
          <p:cNvPr id="1048588" name="Slide Number Placeholder 5"/>
          <p:cNvSpPr>
            <a:spLocks noGrp="1"/>
          </p:cNvSpPr>
          <p:nvPr>
            <p:ph type="sldNum" sz="quarter" idx="4"/>
          </p:nvPr>
        </p:nvSpPr>
        <p:spPr>
          <a:xfrm>
            <a:off x="6444676" y="6041363"/>
            <a:ext cx="512638" cy="365125"/>
          </a:xfrm>
          <a:prstGeom prst="rect"/>
        </p:spPr>
        <p:txBody>
          <a:bodyPr anchor="ctr" bIns="45720" lIns="91440" rIns="91440" rtlCol="0" tIns="45720" vert="horz"/>
          <a:lstStyle>
            <a:lvl1pPr algn="r">
              <a:defRPr sz="900">
                <a:solidFill>
                  <a:schemeClr val="accent1"/>
                </a:solidFill>
              </a:defRPr>
            </a:lvl1pPr>
          </a:lstStyle>
          <a:p>
            <a:fld id="{C1FF6DA9-008F-8B48-92A6-B652298478BF}"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eaLnBrk="1" hangingPunct="1" latinLnBrk="0" rtl="0">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algn="l" defTabSz="457200" eaLnBrk="1" hangingPunct="1" indent="-342900" latinLnBrk="0" marL="342900" rtl="0">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algn="l" defTabSz="457200" eaLnBrk="1" hangingPunct="1" indent="-285750" latinLnBrk="0" marL="742950" rtl="0">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algn="l" defTabSz="457200" eaLnBrk="1" hangingPunct="1" indent="-228600" latinLnBrk="0" marL="1143000" rtl="0">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algn="l" defTabSz="457200" eaLnBrk="1" hangingPunct="1" indent="-228600" latinLnBrk="0" marL="16002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algn="l" defTabSz="457200" eaLnBrk="1" hangingPunct="1" indent="-228600" latinLnBrk="0" marL="20574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algn="l" defTabSz="457200" eaLnBrk="1" hangingPunct="1" indent="-228600" latinLnBrk="0" marL="25146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algn="l" defTabSz="457200" eaLnBrk="1" hangingPunct="1" indent="-228600" latinLnBrk="0" marL="29718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algn="l" defTabSz="457200" eaLnBrk="1" hangingPunct="1" indent="-228600" latinLnBrk="0" marL="34290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algn="l" defTabSz="457200" eaLnBrk="1" hangingPunct="1" indent="-228600" latinLnBrk="0" marL="3886200" rtl="0">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algn="l" defTabSz="457200" eaLnBrk="1" hangingPunct="1" latinLnBrk="0" marL="0" rtl="0">
        <a:defRPr sz="1800" kern="1200">
          <a:solidFill>
            <a:schemeClr val="tx1"/>
          </a:solidFill>
          <a:latin typeface="+mn-lt"/>
          <a:ea typeface="+mn-ea"/>
          <a:cs typeface="+mn-cs"/>
        </a:defRPr>
      </a:lvl1pPr>
      <a:lvl2pPr algn="l" defTabSz="457200" eaLnBrk="1" hangingPunct="1" latinLnBrk="0" marL="457200" rtl="0">
        <a:defRPr sz="1800" kern="1200">
          <a:solidFill>
            <a:schemeClr val="tx1"/>
          </a:solidFill>
          <a:latin typeface="+mn-lt"/>
          <a:ea typeface="+mn-ea"/>
          <a:cs typeface="+mn-cs"/>
        </a:defRPr>
      </a:lvl2pPr>
      <a:lvl3pPr algn="l" defTabSz="457200" eaLnBrk="1" hangingPunct="1" latinLnBrk="0" marL="914400" rtl="0">
        <a:defRPr sz="1800" kern="1200">
          <a:solidFill>
            <a:schemeClr val="tx1"/>
          </a:solidFill>
          <a:latin typeface="+mn-lt"/>
          <a:ea typeface="+mn-ea"/>
          <a:cs typeface="+mn-cs"/>
        </a:defRPr>
      </a:lvl3pPr>
      <a:lvl4pPr algn="l" defTabSz="457200" eaLnBrk="1" hangingPunct="1" latinLnBrk="0" marL="1371600" rtl="0">
        <a:defRPr sz="1800" kern="1200">
          <a:solidFill>
            <a:schemeClr val="tx1"/>
          </a:solidFill>
          <a:latin typeface="+mn-lt"/>
          <a:ea typeface="+mn-ea"/>
          <a:cs typeface="+mn-cs"/>
        </a:defRPr>
      </a:lvl4pPr>
      <a:lvl5pPr algn="l" defTabSz="457200" eaLnBrk="1" hangingPunct="1" latinLnBrk="0" marL="1828800" rtl="0">
        <a:defRPr sz="1800" kern="1200">
          <a:solidFill>
            <a:schemeClr val="tx1"/>
          </a:solidFill>
          <a:latin typeface="+mn-lt"/>
          <a:ea typeface="+mn-ea"/>
          <a:cs typeface="+mn-cs"/>
        </a:defRPr>
      </a:lvl5pPr>
      <a:lvl6pPr algn="l" defTabSz="457200" eaLnBrk="1" hangingPunct="1" latinLnBrk="0" marL="2286000" rtl="0">
        <a:defRPr sz="1800" kern="1200">
          <a:solidFill>
            <a:schemeClr val="tx1"/>
          </a:solidFill>
          <a:latin typeface="+mn-lt"/>
          <a:ea typeface="+mn-ea"/>
          <a:cs typeface="+mn-cs"/>
        </a:defRPr>
      </a:lvl6pPr>
      <a:lvl7pPr algn="l" defTabSz="457200" eaLnBrk="1" hangingPunct="1" latinLnBrk="0" marL="2743200" rtl="0">
        <a:defRPr sz="1800" kern="1200">
          <a:solidFill>
            <a:schemeClr val="tx1"/>
          </a:solidFill>
          <a:latin typeface="+mn-lt"/>
          <a:ea typeface="+mn-ea"/>
          <a:cs typeface="+mn-cs"/>
        </a:defRPr>
      </a:lvl7pPr>
      <a:lvl8pPr algn="l" defTabSz="457200" eaLnBrk="1" hangingPunct="1" latinLnBrk="0" marL="3200400" rtl="0">
        <a:defRPr sz="1800" kern="1200">
          <a:solidFill>
            <a:schemeClr val="tx1"/>
          </a:solidFill>
          <a:latin typeface="+mn-lt"/>
          <a:ea typeface="+mn-ea"/>
          <a:cs typeface="+mn-cs"/>
        </a:defRPr>
      </a:lvl8pPr>
      <a:lvl9pPr algn="l" defTabSz="4572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30" name=""/>
        <p:cNvGrpSpPr/>
        <p:nvPr/>
      </p:nvGrpSpPr>
      <p:grpSpPr>
        <a:xfrm>
          <a:off x="0" y="0"/>
          <a:ext cx="0" cy="0"/>
          <a:chOff x="0" y="0"/>
          <a:chExt cx="0" cy="0"/>
        </a:xfrm>
      </p:grpSpPr>
      <p:sp>
        <p:nvSpPr>
          <p:cNvPr id="1048594" name="Title 1"/>
          <p:cNvSpPr>
            <a:spLocks noGrp="1"/>
          </p:cNvSpPr>
          <p:nvPr>
            <p:ph type="title"/>
          </p:nvPr>
        </p:nvSpPr>
        <p:spPr>
          <a:xfrm>
            <a:off x="609599" y="609600"/>
            <a:ext cx="6347713" cy="2353056"/>
          </a:xfrm>
        </p:spPr>
        <p:txBody>
          <a:bodyPr>
            <a:noAutofit/>
          </a:bodyPr>
          <a:p>
            <a:r>
              <a:rPr b="1" dirty="0" sz="4000">
                <a:solidFill>
                  <a:schemeClr val="tx1"/>
                </a:solidFill>
                <a:latin typeface="Times New Roman" panose="02020603050405020304" pitchFamily="18" charset="0"/>
                <a:cs typeface="Times New Roman" panose="02020603050405020304" pitchFamily="18" charset="0"/>
              </a:rPr>
              <a:t>Simulation of Power Electronic Converters for EV Charging Applications</a:t>
            </a:r>
          </a:p>
        </p:txBody>
      </p:sp>
      <p:sp>
        <p:nvSpPr>
          <p:cNvPr id="1048595" name="Content Placeholder 2"/>
          <p:cNvSpPr>
            <a:spLocks noGrp="1"/>
          </p:cNvSpPr>
          <p:nvPr>
            <p:ph idx="1"/>
          </p:nvPr>
        </p:nvSpPr>
        <p:spPr>
          <a:xfrm>
            <a:off x="457200" y="4361688"/>
            <a:ext cx="8229600" cy="1764475"/>
          </a:xfrm>
        </p:spPr>
        <p:txBody>
          <a:bodyPr/>
          <a:p>
            <a:pPr algn="ctr" indent="0" marL="0">
              <a:buNone/>
            </a:pPr>
            <a:r>
              <a:rPr dirty="0">
                <a:latin typeface="Times New Roman" panose="02020603050405020304" pitchFamily="18" charset="0"/>
                <a:cs typeface="Times New Roman" panose="02020603050405020304" pitchFamily="18" charset="0"/>
              </a:rPr>
              <a:t>Ronak Vijaykumar Patel, Ph.D. Scholar</a:t>
            </a:r>
          </a:p>
          <a:p>
            <a:pPr algn="ctr" indent="0" marL="0">
              <a:buNone/>
            </a:pPr>
            <a:r>
              <a:rPr dirty="0">
                <a:latin typeface="Times New Roman" panose="02020603050405020304" pitchFamily="18" charset="0"/>
                <a:cs typeface="Times New Roman" panose="02020603050405020304" pitchFamily="18" charset="0"/>
              </a:rPr>
              <a:t>University of Technology-Jaipur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5" name=""/>
        <p:cNvGrpSpPr/>
        <p:nvPr/>
      </p:nvGrpSpPr>
      <p:grpSpPr>
        <a:xfrm>
          <a:off x="0" y="0"/>
          <a:ext cx="0" cy="0"/>
          <a:chOff x="0" y="0"/>
          <a:chExt cx="0" cy="0"/>
        </a:xfrm>
      </p:grpSpPr>
      <p:sp>
        <p:nvSpPr>
          <p:cNvPr id="1048596" name="Title 1"/>
          <p:cNvSpPr>
            <a:spLocks noGrp="1"/>
          </p:cNvSpPr>
          <p:nvPr>
            <p:ph type="title"/>
          </p:nvPr>
        </p:nvSpPr>
        <p:spPr/>
        <p:txBody>
          <a:bodyPr/>
          <a:p>
            <a:r>
              <a:t>Abstract</a:t>
            </a:r>
          </a:p>
        </p:txBody>
      </p:sp>
      <p:sp>
        <p:nvSpPr>
          <p:cNvPr id="1048597" name="Content Placeholder 2"/>
          <p:cNvSpPr>
            <a:spLocks noGrp="1"/>
          </p:cNvSpPr>
          <p:nvPr>
            <p:ph idx="1"/>
          </p:nvPr>
        </p:nvSpPr>
        <p:spPr/>
        <p:txBody>
          <a:bodyPr/>
          <a:p>
            <a:r>
              <a:rPr dirty="0"/>
              <a:t>Growing EV adoption</a:t>
            </a:r>
          </a:p>
          <a:p>
            <a:r>
              <a:rPr dirty="0"/>
              <a:t>Challenges in efficient charging</a:t>
            </a:r>
          </a:p>
          <a:p>
            <a:r>
              <a:rPr dirty="0"/>
              <a:t>Proposal: Single-stage bidirectional on-board charger</a:t>
            </a:r>
          </a:p>
          <a:p>
            <a:r>
              <a:rPr dirty="0"/>
              <a:t>Benefits: Fewer switches, lower weight/size, multifunctionality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36" name=""/>
        <p:cNvGrpSpPr/>
        <p:nvPr/>
      </p:nvGrpSpPr>
      <p:grpSpPr>
        <a:xfrm>
          <a:off x="0" y="0"/>
          <a:ext cx="0" cy="0"/>
          <a:chOff x="0" y="0"/>
          <a:chExt cx="0" cy="0"/>
        </a:xfrm>
      </p:grpSpPr>
      <p:sp>
        <p:nvSpPr>
          <p:cNvPr id="1048598" name="Title 1"/>
          <p:cNvSpPr>
            <a:spLocks noGrp="1"/>
          </p:cNvSpPr>
          <p:nvPr>
            <p:ph type="title"/>
          </p:nvPr>
        </p:nvSpPr>
        <p:spPr/>
        <p:txBody>
          <a:bodyPr/>
          <a:p>
            <a:r>
              <a:t>Introduction</a:t>
            </a:r>
          </a:p>
        </p:txBody>
      </p:sp>
      <p:sp>
        <p:nvSpPr>
          <p:cNvPr id="1048599" name="Content Placeholder 2"/>
          <p:cNvSpPr>
            <a:spLocks noGrp="1"/>
          </p:cNvSpPr>
          <p:nvPr>
            <p:ph idx="1"/>
          </p:nvPr>
        </p:nvSpPr>
        <p:spPr/>
        <p:txBody>
          <a:bodyPr/>
          <a:p>
            <a:r>
              <a:rPr dirty="0"/>
              <a:t>Fossil fuel depletion</a:t>
            </a:r>
          </a:p>
          <a:p>
            <a:r>
              <a:rPr dirty="0"/>
              <a:t>Need for renewable energy &amp; EVs</a:t>
            </a:r>
          </a:p>
          <a:p>
            <a:r>
              <a:rPr dirty="0"/>
              <a:t>EV components: battery, motor, inverter, charger</a:t>
            </a:r>
          </a:p>
          <a:p>
            <a:r>
              <a:rPr dirty="0"/>
              <a:t>Role of DC/DC bidirectional converter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37" name=""/>
        <p:cNvGrpSpPr/>
        <p:nvPr/>
      </p:nvGrpSpPr>
      <p:grpSpPr>
        <a:xfrm>
          <a:off x="0" y="0"/>
          <a:ext cx="0" cy="0"/>
          <a:chOff x="0" y="0"/>
          <a:chExt cx="0" cy="0"/>
        </a:xfrm>
      </p:grpSpPr>
      <p:sp>
        <p:nvSpPr>
          <p:cNvPr id="1048600" name="Title 1"/>
          <p:cNvSpPr>
            <a:spLocks noGrp="1"/>
          </p:cNvSpPr>
          <p:nvPr>
            <p:ph type="title"/>
          </p:nvPr>
        </p:nvSpPr>
        <p:spPr/>
        <p:txBody>
          <a:bodyPr/>
          <a:p>
            <a:r>
              <a:t>Problem Statement &amp; Objectives</a:t>
            </a:r>
          </a:p>
        </p:txBody>
      </p:sp>
      <p:sp>
        <p:nvSpPr>
          <p:cNvPr id="1048601" name="Content Placeholder 2"/>
          <p:cNvSpPr>
            <a:spLocks noGrp="1"/>
          </p:cNvSpPr>
          <p:nvPr>
            <p:ph idx="1"/>
          </p:nvPr>
        </p:nvSpPr>
        <p:spPr/>
        <p:txBody>
          <a:bodyPr/>
          <a:p>
            <a:r>
              <a:rPr dirty="0"/>
              <a:t>Conventional EVs: separate AC/DC and DC/DC converters</a:t>
            </a:r>
          </a:p>
          <a:p>
            <a:r>
              <a:rPr dirty="0"/>
              <a:t>Proposed: integrated solution</a:t>
            </a:r>
          </a:p>
          <a:p>
            <a:r>
              <a:rPr dirty="0"/>
              <a:t>Goals: reduce components, cost, weight, improve efficiency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38" name=""/>
        <p:cNvGrpSpPr/>
        <p:nvPr/>
      </p:nvGrpSpPr>
      <p:grpSpPr>
        <a:xfrm>
          <a:off x="0" y="0"/>
          <a:ext cx="0" cy="0"/>
          <a:chOff x="0" y="0"/>
          <a:chExt cx="0" cy="0"/>
        </a:xfrm>
      </p:grpSpPr>
      <p:sp>
        <p:nvSpPr>
          <p:cNvPr id="1048602" name="Title 1"/>
          <p:cNvSpPr>
            <a:spLocks noGrp="1"/>
          </p:cNvSpPr>
          <p:nvPr>
            <p:ph type="title"/>
          </p:nvPr>
        </p:nvSpPr>
        <p:spPr/>
        <p:txBody>
          <a:bodyPr/>
          <a:p>
            <a:r>
              <a:t>Proposed Integrated Topology</a:t>
            </a:r>
          </a:p>
        </p:txBody>
      </p:sp>
      <p:sp>
        <p:nvSpPr>
          <p:cNvPr id="1048603" name="Content Placeholder 2"/>
          <p:cNvSpPr>
            <a:spLocks noGrp="1"/>
          </p:cNvSpPr>
          <p:nvPr>
            <p:ph idx="1"/>
          </p:nvPr>
        </p:nvSpPr>
        <p:spPr/>
        <p:txBody>
          <a:bodyPr/>
          <a:p>
            <a:r>
              <a:rPr dirty="0"/>
              <a:t>Single-stage bidirectional converter</a:t>
            </a:r>
          </a:p>
          <a:p>
            <a:r>
              <a:rPr dirty="0"/>
              <a:t>Operates in propulsion and charging</a:t>
            </a:r>
          </a:p>
          <a:p>
            <a:r>
              <a:rPr dirty="0"/>
              <a:t>Minimal components</a:t>
            </a:r>
          </a:p>
          <a:p>
            <a:r>
              <a:rPr dirty="0"/>
              <a:t>Compatibility with 120–240V AC</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39" name=""/>
        <p:cNvGrpSpPr/>
        <p:nvPr/>
      </p:nvGrpSpPr>
      <p:grpSpPr>
        <a:xfrm>
          <a:off x="0" y="0"/>
          <a:ext cx="0" cy="0"/>
          <a:chOff x="0" y="0"/>
          <a:chExt cx="0" cy="0"/>
        </a:xfrm>
      </p:grpSpPr>
      <p:sp>
        <p:nvSpPr>
          <p:cNvPr id="1048604" name="Title 1"/>
          <p:cNvSpPr>
            <a:spLocks noGrp="1"/>
          </p:cNvSpPr>
          <p:nvPr>
            <p:ph type="title"/>
          </p:nvPr>
        </p:nvSpPr>
        <p:spPr/>
        <p:txBody>
          <a:bodyPr/>
          <a:p>
            <a:r>
              <a:t>Operation Modes Overview</a:t>
            </a:r>
          </a:p>
        </p:txBody>
      </p:sp>
      <p:sp>
        <p:nvSpPr>
          <p:cNvPr id="1048605" name="Content Placeholder 2"/>
          <p:cNvSpPr>
            <a:spLocks noGrp="1"/>
          </p:cNvSpPr>
          <p:nvPr>
            <p:ph idx="1"/>
          </p:nvPr>
        </p:nvSpPr>
        <p:spPr/>
        <p:txBody>
          <a:bodyPr/>
          <a:p>
            <a:r>
              <a:rPr dirty="0"/>
              <a:t>Charging Mode (PFC Boost)</a:t>
            </a:r>
          </a:p>
          <a:p>
            <a:r>
              <a:rPr dirty="0"/>
              <a:t>Propulsion:</a:t>
            </a:r>
          </a:p>
          <a:p>
            <a:r>
              <a:rPr dirty="0"/>
              <a:t>  - Boost Mode</a:t>
            </a:r>
          </a:p>
          <a:p>
            <a:r>
              <a:rPr dirty="0"/>
              <a:t>  - Buck Mode</a:t>
            </a:r>
          </a:p>
          <a:p>
            <a:r>
              <a:rPr dirty="0"/>
              <a:t>Regenerative Braking:</a:t>
            </a:r>
          </a:p>
          <a:p>
            <a:r>
              <a:rPr dirty="0"/>
              <a:t>  - Boost Mode</a:t>
            </a:r>
          </a:p>
          <a:p>
            <a:r>
              <a:rPr dirty="0"/>
              <a:t>  - Buck Mode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40" name=""/>
        <p:cNvGrpSpPr/>
        <p:nvPr/>
      </p:nvGrpSpPr>
      <p:grpSpPr>
        <a:xfrm>
          <a:off x="0" y="0"/>
          <a:ext cx="0" cy="0"/>
          <a:chOff x="0" y="0"/>
          <a:chExt cx="0" cy="0"/>
        </a:xfrm>
      </p:grpSpPr>
      <p:sp>
        <p:nvSpPr>
          <p:cNvPr id="1048606" name="Title 1"/>
          <p:cNvSpPr>
            <a:spLocks noGrp="1"/>
          </p:cNvSpPr>
          <p:nvPr>
            <p:ph type="title"/>
          </p:nvPr>
        </p:nvSpPr>
        <p:spPr/>
        <p:txBody>
          <a:bodyPr/>
          <a:p>
            <a:r>
              <a:t>Mode Diagrams &amp; Flow</a:t>
            </a:r>
          </a:p>
        </p:txBody>
      </p:sp>
      <p:sp>
        <p:nvSpPr>
          <p:cNvPr id="1048607" name="Content Placeholder 2"/>
          <p:cNvSpPr>
            <a:spLocks noGrp="1"/>
          </p:cNvSpPr>
          <p:nvPr>
            <p:ph idx="1"/>
          </p:nvPr>
        </p:nvSpPr>
        <p:spPr/>
        <p:txBody>
          <a:bodyPr/>
          <a:p>
            <a:r>
              <a:t>• Visuals for:</a:t>
            </a:r>
          </a:p>
          <a:p>
            <a:r>
              <a:t>  - Boost/Buck during propulsion</a:t>
            </a:r>
          </a:p>
          <a:p>
            <a:r>
              <a:t>  - Boost/Buck during regen braking</a:t>
            </a:r>
          </a:p>
          <a:p>
            <a:r>
              <a:t>  - Charging operation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41" name=""/>
        <p:cNvGrpSpPr/>
        <p:nvPr/>
      </p:nvGrpSpPr>
      <p:grpSpPr>
        <a:xfrm>
          <a:off x="0" y="0"/>
          <a:ext cx="0" cy="0"/>
          <a:chOff x="0" y="0"/>
          <a:chExt cx="0" cy="0"/>
        </a:xfrm>
      </p:grpSpPr>
      <p:sp>
        <p:nvSpPr>
          <p:cNvPr id="1048608" name="Title 1"/>
          <p:cNvSpPr>
            <a:spLocks noGrp="1"/>
          </p:cNvSpPr>
          <p:nvPr>
            <p:ph type="title"/>
          </p:nvPr>
        </p:nvSpPr>
        <p:spPr/>
        <p:txBody>
          <a:bodyPr/>
          <a:p>
            <a:r>
              <a:t>HEV Powertrain Overview</a:t>
            </a:r>
          </a:p>
        </p:txBody>
      </p:sp>
      <p:sp>
        <p:nvSpPr>
          <p:cNvPr id="1048609" name="Content Placeholder 2"/>
          <p:cNvSpPr>
            <a:spLocks noGrp="1"/>
          </p:cNvSpPr>
          <p:nvPr>
            <p:ph idx="1"/>
          </p:nvPr>
        </p:nvSpPr>
        <p:spPr/>
        <p:txBody>
          <a:bodyPr/>
          <a:p>
            <a:r>
              <a:rPr dirty="0"/>
              <a:t>IC engine + electric motor</a:t>
            </a:r>
          </a:p>
          <a:p>
            <a:r>
              <a:rPr dirty="0"/>
              <a:t>Parallel PHEV configuration with CVT</a:t>
            </a:r>
          </a:p>
          <a:p>
            <a:r>
              <a:rPr dirty="0"/>
              <a:t>Efficiency gains from hybridization</a:t>
            </a:r>
          </a:p>
          <a:p>
            <a:r>
              <a:rPr dirty="0"/>
              <a:t>Battery chemistries: NiMH, Pb-Acid, Li-Ion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42" name=""/>
        <p:cNvGrpSpPr/>
        <p:nvPr/>
      </p:nvGrpSpPr>
      <p:grpSpPr>
        <a:xfrm>
          <a:off x="0" y="0"/>
          <a:ext cx="0" cy="0"/>
          <a:chOff x="0" y="0"/>
          <a:chExt cx="0" cy="0"/>
        </a:xfrm>
      </p:grpSpPr>
      <p:sp>
        <p:nvSpPr>
          <p:cNvPr id="1048610" name="Title 1"/>
          <p:cNvSpPr>
            <a:spLocks noGrp="1"/>
          </p:cNvSpPr>
          <p:nvPr>
            <p:ph type="title"/>
          </p:nvPr>
        </p:nvSpPr>
        <p:spPr/>
        <p:txBody>
          <a:bodyPr/>
          <a:p>
            <a:r>
              <a:t>Key Components in EV</a:t>
            </a:r>
          </a:p>
        </p:txBody>
      </p:sp>
      <p:sp>
        <p:nvSpPr>
          <p:cNvPr id="1048611" name="Content Placeholder 2"/>
          <p:cNvSpPr>
            <a:spLocks noGrp="1"/>
          </p:cNvSpPr>
          <p:nvPr>
            <p:ph idx="1"/>
          </p:nvPr>
        </p:nvSpPr>
        <p:spPr/>
        <p:txBody>
          <a:bodyPr/>
          <a:p>
            <a:r>
              <a:t>• Battery Pack</a:t>
            </a:r>
          </a:p>
          <a:p>
            <a:r>
              <a:t>• Electric Motor (PM Motor)</a:t>
            </a:r>
          </a:p>
          <a:p>
            <a:r>
              <a:t>• Power Electronics (controller + inverter)</a:t>
            </a:r>
          </a:p>
          <a:p>
            <a:r>
              <a:t>• Efficiency from downsizing &amp; regenerative braking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43" name=""/>
        <p:cNvGrpSpPr/>
        <p:nvPr/>
      </p:nvGrpSpPr>
      <p:grpSpPr>
        <a:xfrm>
          <a:off x="0" y="0"/>
          <a:ext cx="0" cy="0"/>
          <a:chOff x="0" y="0"/>
          <a:chExt cx="0" cy="0"/>
        </a:xfrm>
      </p:grpSpPr>
      <p:sp>
        <p:nvSpPr>
          <p:cNvPr id="1048612" name="Title 1"/>
          <p:cNvSpPr>
            <a:spLocks noGrp="1"/>
          </p:cNvSpPr>
          <p:nvPr>
            <p:ph type="title"/>
          </p:nvPr>
        </p:nvSpPr>
        <p:spPr/>
        <p:txBody>
          <a:bodyPr/>
          <a:p>
            <a:r>
              <a:t>Simulation Setup</a:t>
            </a:r>
          </a:p>
        </p:txBody>
      </p:sp>
      <p:sp>
        <p:nvSpPr>
          <p:cNvPr id="1048613" name="Content Placeholder 2"/>
          <p:cNvSpPr>
            <a:spLocks noGrp="1"/>
          </p:cNvSpPr>
          <p:nvPr>
            <p:ph idx="1"/>
          </p:nvPr>
        </p:nvSpPr>
        <p:spPr/>
        <p:txBody>
          <a:bodyPr/>
          <a:p>
            <a:r>
              <a:rPr dirty="0"/>
              <a:t>MATLAB/Simulink Models:</a:t>
            </a:r>
          </a:p>
          <a:p>
            <a:pPr indent="0" marL="0">
              <a:buNone/>
            </a:pPr>
            <a:r>
              <a:rPr dirty="0"/>
              <a:t>- EV Charging System</a:t>
            </a:r>
          </a:p>
          <a:p>
            <a:pPr indent="0" marL="0">
              <a:buNone/>
            </a:pPr>
            <a:r>
              <a:rPr dirty="0"/>
              <a:t>- DC-DC Converter</a:t>
            </a:r>
          </a:p>
          <a:p>
            <a:pPr indent="0" marL="0">
              <a:buNone/>
            </a:pPr>
            <a:r>
              <a:rPr dirty="0"/>
              <a:t>- Vehicle Control Subsystem</a:t>
            </a:r>
          </a:p>
          <a:p>
            <a:pPr indent="0" marL="0">
              <a:buNone/>
            </a:pPr>
            <a:r>
              <a:rPr dirty="0"/>
              <a:t>- PMSM Drive Subsystem</a:t>
            </a:r>
          </a:p>
          <a:p>
            <a:pPr indent="0" marL="0">
              <a:buNone/>
            </a:pPr>
            <a:r>
              <a:rPr dirty="0"/>
              <a:t>- Cooling Subsystem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614" name="Title 1"/>
          <p:cNvSpPr>
            <a:spLocks noGrp="1"/>
          </p:cNvSpPr>
          <p:nvPr>
            <p:ph type="title"/>
          </p:nvPr>
        </p:nvSpPr>
        <p:spPr/>
        <p:txBody>
          <a:bodyPr/>
          <a:p>
            <a:r>
              <a:t>Simulation Results</a:t>
            </a:r>
          </a:p>
        </p:txBody>
      </p:sp>
      <p:sp>
        <p:nvSpPr>
          <p:cNvPr id="1048615" name="Content Placeholder 2"/>
          <p:cNvSpPr>
            <a:spLocks noGrp="1"/>
          </p:cNvSpPr>
          <p:nvPr>
            <p:ph idx="1"/>
          </p:nvPr>
        </p:nvSpPr>
        <p:spPr/>
        <p:txBody>
          <a:bodyPr/>
          <a:p>
            <a:r>
              <a:rPr dirty="0"/>
              <a:t>Voltage/Current graphs</a:t>
            </a:r>
          </a:p>
          <a:p>
            <a:r>
              <a:rPr dirty="0"/>
              <a:t>Modes:</a:t>
            </a:r>
            <a:endParaRPr dirty="0" lang="en-IN"/>
          </a:p>
          <a:p>
            <a:pPr indent="0" marL="0">
              <a:buNone/>
            </a:pPr>
            <a:r>
              <a:rPr dirty="0" lang="en-IN"/>
              <a:t> - </a:t>
            </a:r>
            <a:r>
              <a:rPr dirty="0"/>
              <a:t>Case I: PFC boost rectifier</a:t>
            </a:r>
          </a:p>
          <a:p>
            <a:pPr indent="0" marL="0">
              <a:buNone/>
            </a:pPr>
            <a:r>
              <a:rPr dirty="0"/>
              <a:t> - Case II: Semi-active dual PFC</a:t>
            </a:r>
          </a:p>
          <a:p>
            <a:pPr indent="0" marL="0">
              <a:buNone/>
            </a:pPr>
            <a:r>
              <a:rPr dirty="0"/>
              <a:t> - Case III: Inverting buck/boost</a:t>
            </a:r>
          </a:p>
          <a:p>
            <a:pPr indent="0" marL="0">
              <a:buNone/>
            </a:pPr>
            <a:r>
              <a:rPr dirty="0"/>
              <a:t> - Case IV: Positive buck/boost</a:t>
            </a:r>
          </a:p>
          <a:p>
            <a:r>
              <a:rPr dirty="0"/>
              <a:t>Improved efficiency and current flow</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616" name="Title 1"/>
          <p:cNvSpPr>
            <a:spLocks noGrp="1"/>
          </p:cNvSpPr>
          <p:nvPr>
            <p:ph type="title"/>
          </p:nvPr>
        </p:nvSpPr>
        <p:spPr/>
        <p:txBody>
          <a:bodyPr/>
          <a:p>
            <a:r>
              <a:t>Observations</a:t>
            </a:r>
          </a:p>
        </p:txBody>
      </p:sp>
      <p:sp>
        <p:nvSpPr>
          <p:cNvPr id="1048617" name="Content Placeholder 2"/>
          <p:cNvSpPr>
            <a:spLocks noGrp="1"/>
          </p:cNvSpPr>
          <p:nvPr>
            <p:ph idx="1"/>
          </p:nvPr>
        </p:nvSpPr>
        <p:spPr/>
        <p:txBody>
          <a:bodyPr/>
          <a:p>
            <a:r>
              <a:rPr dirty="0"/>
              <a:t>Continuous DC bus current</a:t>
            </a:r>
          </a:p>
          <a:p>
            <a:r>
              <a:rPr dirty="0"/>
              <a:t>Voltage spikes during switching</a:t>
            </a:r>
          </a:p>
          <a:p>
            <a:r>
              <a:rPr dirty="0"/>
              <a:t>Need for soft-switching techniques (ZVS/ZCS)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46" name=""/>
        <p:cNvGrpSpPr/>
        <p:nvPr/>
      </p:nvGrpSpPr>
      <p:grpSpPr>
        <a:xfrm>
          <a:off x="0" y="0"/>
          <a:ext cx="0" cy="0"/>
          <a:chOff x="0" y="0"/>
          <a:chExt cx="0" cy="0"/>
        </a:xfrm>
      </p:grpSpPr>
      <p:sp>
        <p:nvSpPr>
          <p:cNvPr id="1048618" name="Title 1"/>
          <p:cNvSpPr>
            <a:spLocks noGrp="1"/>
          </p:cNvSpPr>
          <p:nvPr>
            <p:ph type="title"/>
          </p:nvPr>
        </p:nvSpPr>
        <p:spPr/>
        <p:txBody>
          <a:bodyPr/>
          <a:p>
            <a:r>
              <a:t>Conclusion</a:t>
            </a:r>
          </a:p>
        </p:txBody>
      </p:sp>
      <p:sp>
        <p:nvSpPr>
          <p:cNvPr id="1048619" name="Content Placeholder 2"/>
          <p:cNvSpPr>
            <a:spLocks noGrp="1"/>
          </p:cNvSpPr>
          <p:nvPr>
            <p:ph idx="1"/>
          </p:nvPr>
        </p:nvSpPr>
        <p:spPr/>
        <p:txBody>
          <a:bodyPr/>
          <a:p>
            <a:pPr algn="just">
              <a:lnSpc>
                <a:spcPct val="150000"/>
              </a:lnSpc>
            </a:pPr>
            <a:r>
              <a:rPr dirty="0" lang="en-US">
                <a:latin typeface="Times New Roman" panose="02020603050405020304" pitchFamily="18" charset="0"/>
                <a:cs typeface="Times New Roman" panose="02020603050405020304" pitchFamily="18" charset="0"/>
              </a:rPr>
              <a:t>The proposed converter design works efficiently in all modes, making it practical for EV use. It reduces cost and weight by using fewer components. Simulations confirm its reliable performance. The system also allows priority-based charging for better energy use. Future work will focus on faster charging and understanding battery wear from frequent switching.</a:t>
            </a:r>
            <a:endParaRPr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20" name="Title 1"/>
          <p:cNvSpPr>
            <a:spLocks noGrp="1"/>
          </p:cNvSpPr>
          <p:nvPr>
            <p:ph type="title"/>
          </p:nvPr>
        </p:nvSpPr>
        <p:spPr/>
        <p:txBody>
          <a:bodyPr/>
          <a:p>
            <a:r>
              <a:t>References</a:t>
            </a:r>
          </a:p>
        </p:txBody>
      </p:sp>
      <p:sp>
        <p:nvSpPr>
          <p:cNvPr id="1048621" name="Content Placeholder 2"/>
          <p:cNvSpPr>
            <a:spLocks noGrp="1"/>
          </p:cNvSpPr>
          <p:nvPr>
            <p:ph idx="1"/>
          </p:nvPr>
        </p:nvSpPr>
        <p:spPr/>
        <p:txBody>
          <a:bodyPr/>
          <a:p>
            <a:r>
              <a:t>• IEEE papers on EVs and converters</a:t>
            </a:r>
          </a:p>
          <a:p>
            <a:r>
              <a:t>• Simulation and hybrid technology studies</a:t>
            </a:r>
          </a:p>
          <a:p>
            <a:r>
              <a:t>• Core references from research</a:t>
            </a:r>
          </a:p>
        </p:txBody>
      </p:sp>
    </p:spTree>
  </p:cSld>
  <p:clrMapOvr>
    <a:masterClrMapping/>
  </p:clrMapOvr>
</p:sld>
</file>

<file path=ppt/theme/theme1.xml><?xml version="1.0" encoding="utf-8"?>
<a:theme xmlns:a="http://schemas.openxmlformats.org/drawingml/2006/main" name="Facet">
  <a:themeElements>
    <a:clrScheme name="Facet">
      <a:dk1>
        <a:sysClr lastClr="000000" val="windowText"/>
      </a:dk1>
      <a:lt1>
        <a:sysClr lastClr="FFFFFF" val="window"/>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r="5400000" dist="25400" rotWithShape="0">
              <a:srgbClr val="000000">
                <a:alpha val="35000"/>
              </a:srgbClr>
            </a:outerShdw>
          </a:effectLst>
        </a:effectStyle>
        <a:effectStyle>
          <a:effectLst>
            <a:outerShdw blurRad="50800" dir="5400000" dist="38100" rotWithShape="0">
              <a:srgbClr val="000000">
                <a:alpha val="35000"/>
              </a:srgbClr>
            </a:outerShdw>
          </a:effectLst>
          <a:scene3d>
            <a:camera prst="orthographicFront">
              <a:rot lat="0" lon="0" rev="0"/>
            </a:camera>
            <a:lightRig dir="tl" rig="threePt"/>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moto g73 5G</dc:creator>
  <cp:lastModifiedBy>gscu gscu</cp:lastModifiedBy>
  <dcterms:created xsi:type="dcterms:W3CDTF">2013-01-26T22:14:16Z</dcterms:created>
  <dcterms:modified xsi:type="dcterms:W3CDTF">2025-06-03T10:41:17Z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cffd1f50c21041879a303c3323998210</vt:lpwstr>
  </property>
</Properties>
</file>