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4" r:id="rId1"/>
  </p:sldMasterIdLst>
  <p:notesMasterIdLst>
    <p:notesMasterId r:id="rId19"/>
  </p:notesMasterIdLst>
  <p:sldIdLst>
    <p:sldId id="283" r:id="rId2"/>
    <p:sldId id="257" r:id="rId3"/>
    <p:sldId id="258" r:id="rId4"/>
    <p:sldId id="259" r:id="rId5"/>
    <p:sldId id="284" r:id="rId6"/>
    <p:sldId id="285" r:id="rId7"/>
    <p:sldId id="262" r:id="rId8"/>
    <p:sldId id="265" r:id="rId9"/>
    <p:sldId id="291" r:id="rId10"/>
    <p:sldId id="286" r:id="rId11"/>
    <p:sldId id="287" r:id="rId12"/>
    <p:sldId id="288" r:id="rId13"/>
    <p:sldId id="289" r:id="rId14"/>
    <p:sldId id="290" r:id="rId15"/>
    <p:sldId id="292" r:id="rId16"/>
    <p:sldId id="276" r:id="rId17"/>
    <p:sldId id="28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p:scale>
          <a:sx n="66" d="100"/>
          <a:sy n="66" d="100"/>
        </p:scale>
        <p:origin x="90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3" Type="http://schemas.openxmlformats.org/officeDocument/2006/relationships/slide" Target="slides/slide2.xml" /><Relationship Id="rId21" Type="http://schemas.openxmlformats.org/officeDocument/2006/relationships/viewProps" Target="view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presProps" Target="pres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tableStyles" Target="tableStyles.xml" /><Relationship Id="rId10" Type="http://schemas.openxmlformats.org/officeDocument/2006/relationships/slide" Target="slides/slide9.xml" /><Relationship Id="rId19" Type="http://schemas.openxmlformats.org/officeDocument/2006/relationships/notesMaster" Target="notesMasters/notesMaster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theme" Target="theme/theme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5B5DDE-63C8-49F8-92EA-F809FE81428F}" type="datetimeFigureOut">
              <a:rPr lang="en-IN" smtClean="0"/>
              <a:t>04-03-2025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80AE5C-0112-4D6D-9B7F-76F308FAB76D}" type="slidenum">
              <a:rPr lang="en-IN" smtClean="0"/>
              <a:t>‹#›</a:t>
            </a:fld>
            <a:endParaRPr lang="en-IN"/>
          </a:p>
        </p:txBody>
      </p:sp>
    </p:spTree>
    <p:extLst>
      <p:ext uri="{BB962C8B-B14F-4D97-AF65-F5344CB8AC3E}">
        <p14:creationId xmlns:p14="http://schemas.microsoft.com/office/powerpoint/2010/main" val="19622763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302EEA-9161-8266-4F5A-AF09B1309E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FFBB30-99B4-8BCC-304A-7DE18FD87A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D97382-7395-A833-CB05-7DF5644A57BD}"/>
              </a:ext>
            </a:extLst>
          </p:cNvPr>
          <p:cNvSpPr>
            <a:spLocks noGrp="1"/>
          </p:cNvSpPr>
          <p:nvPr>
            <p:ph type="body" idx="1"/>
          </p:nvPr>
        </p:nvSpPr>
        <p:spPr/>
        <p:txBody>
          <a:bodyPr/>
          <a:lstStyle/>
          <a:p>
            <a:pPr marL="0" indent="0">
              <a:buFont typeface="Wingdings" panose="05000000000000000000" pitchFamily="2" charset="2"/>
              <a:buNone/>
            </a:pPr>
            <a:endParaRPr lang="en-IN" dirty="0"/>
          </a:p>
        </p:txBody>
      </p:sp>
      <p:sp>
        <p:nvSpPr>
          <p:cNvPr id="4" name="Slide Number Placeholder 3">
            <a:extLst>
              <a:ext uri="{FF2B5EF4-FFF2-40B4-BE49-F238E27FC236}">
                <a16:creationId xmlns:a16="http://schemas.microsoft.com/office/drawing/2014/main" id="{0C0237A4-7B85-A9F3-B19F-1CAAFE78FC63}"/>
              </a:ext>
            </a:extLst>
          </p:cNvPr>
          <p:cNvSpPr>
            <a:spLocks noGrp="1"/>
          </p:cNvSpPr>
          <p:nvPr>
            <p:ph type="sldNum" sz="quarter" idx="5"/>
          </p:nvPr>
        </p:nvSpPr>
        <p:spPr/>
        <p:txBody>
          <a:bodyPr/>
          <a:lstStyle/>
          <a:p>
            <a:fld id="{6B80AE5C-0112-4D6D-9B7F-76F308FAB76D}" type="slidenum">
              <a:rPr lang="en-IN" smtClean="0"/>
              <a:t>15</a:t>
            </a:fld>
            <a:endParaRPr lang="en-IN"/>
          </a:p>
        </p:txBody>
      </p:sp>
    </p:spTree>
    <p:extLst>
      <p:ext uri="{BB962C8B-B14F-4D97-AF65-F5344CB8AC3E}">
        <p14:creationId xmlns:p14="http://schemas.microsoft.com/office/powerpoint/2010/main" val="37900057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058BF-C5E1-4B52-BD8A-FD1AD5779347}"/>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FCD51F7-3CC3-4BB7-8291-B1789482E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FD320447-D6C7-43E1-AE88-1FB66CC9C55E}"/>
              </a:ext>
            </a:extLst>
          </p:cNvPr>
          <p:cNvSpPr>
            <a:spLocks noGrp="1"/>
          </p:cNvSpPr>
          <p:nvPr>
            <p:ph type="dt" sz="half" idx="10"/>
          </p:nvPr>
        </p:nvSpPr>
        <p:spPr/>
        <p:txBody>
          <a:bodyPr/>
          <a:lstStyle/>
          <a:p>
            <a:fld id="{C43A76A3-ADC8-4477-8FC1-B9DD55D84908}" type="datetime1">
              <a:rPr lang="en-US" smtClean="0"/>
              <a:t>3/4/2025</a:t>
            </a:fld>
            <a:endParaRPr lang="en-US" dirty="0"/>
          </a:p>
        </p:txBody>
      </p:sp>
      <p:sp>
        <p:nvSpPr>
          <p:cNvPr id="5" name="Footer Placeholder 4">
            <a:extLst>
              <a:ext uri="{FF2B5EF4-FFF2-40B4-BE49-F238E27FC236}">
                <a16:creationId xmlns:a16="http://schemas.microsoft.com/office/drawing/2014/main" id="{6F5E17B6-E7FC-473A-8D5F-0E6B838EA7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4AF4E0-FDDB-42B9-862C-7BBC501CDAC5}"/>
              </a:ext>
            </a:extLst>
          </p:cNvPr>
          <p:cNvSpPr>
            <a:spLocks noGrp="1"/>
          </p:cNvSpPr>
          <p:nvPr>
            <p:ph type="sldNum" sz="quarter" idx="12"/>
          </p:nvPr>
        </p:nvSpPr>
        <p:spPr/>
        <p:txBody>
          <a:bodyPr/>
          <a:lstStyle/>
          <a:p>
            <a:fld id="{35747434-7036-48DB-A148-6B3D8EE75CDA}" type="slidenum">
              <a:rPr lang="en-US" smtClean="0"/>
              <a:t>‹#›</a:t>
            </a:fld>
            <a:endParaRPr lang="en-US" dirty="0"/>
          </a:p>
        </p:txBody>
      </p:sp>
    </p:spTree>
    <p:extLst>
      <p:ext uri="{BB962C8B-B14F-4D97-AF65-F5344CB8AC3E}">
        <p14:creationId xmlns:p14="http://schemas.microsoft.com/office/powerpoint/2010/main" val="40743048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736C8-0B4F-4655-A630-0B1D2540B7D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78B888-85E0-4D92-903E-C3FE7E870DE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648916-250B-4232-BD7D-571FDE79F5E7}"/>
              </a:ext>
            </a:extLst>
          </p:cNvPr>
          <p:cNvSpPr>
            <a:spLocks noGrp="1"/>
          </p:cNvSpPr>
          <p:nvPr>
            <p:ph type="dt" sz="half" idx="10"/>
          </p:nvPr>
        </p:nvSpPr>
        <p:spPr/>
        <p:txBody>
          <a:bodyPr/>
          <a:lstStyle/>
          <a:p>
            <a:fld id="{DE7F49BE-398D-479A-8A7E-5DDBCA61EDCB}" type="datetime1">
              <a:rPr lang="en-US" smtClean="0"/>
              <a:t>3/4/2025</a:t>
            </a:fld>
            <a:endParaRPr lang="en-US"/>
          </a:p>
        </p:txBody>
      </p:sp>
      <p:sp>
        <p:nvSpPr>
          <p:cNvPr id="5" name="Footer Placeholder 4">
            <a:extLst>
              <a:ext uri="{FF2B5EF4-FFF2-40B4-BE49-F238E27FC236}">
                <a16:creationId xmlns:a16="http://schemas.microsoft.com/office/drawing/2014/main" id="{B6A8BFB4-647C-4104-B6D4-3346051C36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0FA73F-2BE8-4370-AE90-58F4CE51FC51}"/>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638477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B1446D-9FAC-4157-A41A-51675C8BE929}"/>
              </a:ext>
            </a:extLst>
          </p:cNvPr>
          <p:cNvSpPr>
            <a:spLocks noGrp="1"/>
          </p:cNvSpPr>
          <p:nvPr>
            <p:ph type="title"/>
          </p:nvPr>
        </p:nvSpPr>
        <p:spPr>
          <a:xfrm>
            <a:off x="777240" y="1709738"/>
            <a:ext cx="10570210" cy="2758895"/>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2AF8D4A-8F93-4399-9546-64F286400D24}"/>
              </a:ext>
            </a:extLst>
          </p:cNvPr>
          <p:cNvSpPr>
            <a:spLocks noGrp="1"/>
          </p:cNvSpPr>
          <p:nvPr>
            <p:ph type="body" idx="1"/>
          </p:nvPr>
        </p:nvSpPr>
        <p:spPr>
          <a:xfrm>
            <a:off x="777240" y="4589463"/>
            <a:ext cx="10570210" cy="1500187"/>
          </a:xfrm>
        </p:spPr>
        <p:txBody>
          <a:bodyPr/>
          <a:lstStyle>
            <a:lvl1pPr marL="0" indent="0">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9C2FD4-BF96-470C-8247-20DFAE1CF870}"/>
              </a:ext>
            </a:extLst>
          </p:cNvPr>
          <p:cNvSpPr>
            <a:spLocks noGrp="1"/>
          </p:cNvSpPr>
          <p:nvPr>
            <p:ph type="dt" sz="half" idx="10"/>
          </p:nvPr>
        </p:nvSpPr>
        <p:spPr/>
        <p:txBody>
          <a:bodyPr/>
          <a:lstStyle/>
          <a:p>
            <a:fld id="{CCD0C193-4974-4A1F-9C63-07D595E30D66}" type="datetime1">
              <a:rPr lang="en-US" smtClean="0"/>
              <a:t>3/4/2025</a:t>
            </a:fld>
            <a:endParaRPr lang="en-US"/>
          </a:p>
        </p:txBody>
      </p:sp>
      <p:sp>
        <p:nvSpPr>
          <p:cNvPr id="5" name="Footer Placeholder 4">
            <a:extLst>
              <a:ext uri="{FF2B5EF4-FFF2-40B4-BE49-F238E27FC236}">
                <a16:creationId xmlns:a16="http://schemas.microsoft.com/office/drawing/2014/main" id="{27175A2D-86C4-4467-BAB8-E9ED004D2C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442A4D-D9B2-4C82-95E4-B86F9F5F3802}"/>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387139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6B3AA-8C30-429E-B934-AF12204387B9}"/>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915834E-691F-4728-88F5-A0C4696695EB}"/>
              </a:ext>
            </a:extLst>
          </p:cNvPr>
          <p:cNvSpPr>
            <a:spLocks noGrp="1"/>
          </p:cNvSpPr>
          <p:nvPr>
            <p:ph sz="half" idx="1"/>
          </p:nvPr>
        </p:nvSpPr>
        <p:spPr>
          <a:xfrm>
            <a:off x="777240" y="1825625"/>
            <a:ext cx="52425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3876374-880F-4E25-9F88-79E3C1AB1F9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119BD69-B509-4FCE-95A8-ED03FFC8CC3C}"/>
              </a:ext>
            </a:extLst>
          </p:cNvPr>
          <p:cNvSpPr>
            <a:spLocks noGrp="1"/>
          </p:cNvSpPr>
          <p:nvPr>
            <p:ph type="dt" sz="half" idx="10"/>
          </p:nvPr>
        </p:nvSpPr>
        <p:spPr/>
        <p:txBody>
          <a:bodyPr/>
          <a:lstStyle/>
          <a:p>
            <a:fld id="{701AA87F-28D4-4BF0-B81F-877A89DFD5AC}" type="datetime1">
              <a:rPr lang="en-US" smtClean="0"/>
              <a:t>3/4/2025</a:t>
            </a:fld>
            <a:endParaRPr lang="en-US"/>
          </a:p>
        </p:txBody>
      </p:sp>
      <p:sp>
        <p:nvSpPr>
          <p:cNvPr id="6" name="Footer Placeholder 5">
            <a:extLst>
              <a:ext uri="{FF2B5EF4-FFF2-40B4-BE49-F238E27FC236}">
                <a16:creationId xmlns:a16="http://schemas.microsoft.com/office/drawing/2014/main" id="{DB7C287B-AE5B-490B-BF81-A50D7A2E87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3C2246-303C-4A29-B6EA-E62CEDE6C2A1}"/>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690411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2FE79-D5BE-43E8-B6C5-2675B7F4D818}"/>
              </a:ext>
            </a:extLst>
          </p:cNvPr>
          <p:cNvSpPr>
            <a:spLocks noGrp="1"/>
          </p:cNvSpPr>
          <p:nvPr>
            <p:ph type="title"/>
          </p:nvPr>
        </p:nvSpPr>
        <p:spPr>
          <a:xfrm>
            <a:off x="777240" y="365125"/>
            <a:ext cx="10578148"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69D3A07-BA51-4113-902E-830A887D2394}"/>
              </a:ext>
            </a:extLst>
          </p:cNvPr>
          <p:cNvSpPr>
            <a:spLocks noGrp="1"/>
          </p:cNvSpPr>
          <p:nvPr>
            <p:ph type="body" idx="1"/>
          </p:nvPr>
        </p:nvSpPr>
        <p:spPr>
          <a:xfrm>
            <a:off x="777240" y="1801812"/>
            <a:ext cx="5220335" cy="9350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8E320A9-E274-4E1B-B02D-9A3F510A1F22}"/>
              </a:ext>
            </a:extLst>
          </p:cNvPr>
          <p:cNvSpPr>
            <a:spLocks noGrp="1"/>
          </p:cNvSpPr>
          <p:nvPr>
            <p:ph sz="half" idx="2"/>
          </p:nvPr>
        </p:nvSpPr>
        <p:spPr>
          <a:xfrm>
            <a:off x="777240" y="2825749"/>
            <a:ext cx="5220335" cy="33639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DBE80D3A-C2A8-4B78-B7E2-4908C74B1C43}"/>
              </a:ext>
            </a:extLst>
          </p:cNvPr>
          <p:cNvSpPr>
            <a:spLocks noGrp="1"/>
          </p:cNvSpPr>
          <p:nvPr>
            <p:ph type="body" sz="quarter" idx="3"/>
          </p:nvPr>
        </p:nvSpPr>
        <p:spPr>
          <a:xfrm>
            <a:off x="6172200" y="1801812"/>
            <a:ext cx="5183188" cy="9350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5D84DD-9460-4B08-86AD-27486A940047}"/>
              </a:ext>
            </a:extLst>
          </p:cNvPr>
          <p:cNvSpPr>
            <a:spLocks noGrp="1"/>
          </p:cNvSpPr>
          <p:nvPr>
            <p:ph sz="quarter" idx="4"/>
          </p:nvPr>
        </p:nvSpPr>
        <p:spPr>
          <a:xfrm>
            <a:off x="6172200" y="2825749"/>
            <a:ext cx="5183188" cy="33639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4B0B7F8-282C-4210-AE7D-F35228BAC803}"/>
              </a:ext>
            </a:extLst>
          </p:cNvPr>
          <p:cNvSpPr>
            <a:spLocks noGrp="1"/>
          </p:cNvSpPr>
          <p:nvPr>
            <p:ph type="dt" sz="half" idx="10"/>
          </p:nvPr>
        </p:nvSpPr>
        <p:spPr/>
        <p:txBody>
          <a:bodyPr/>
          <a:lstStyle/>
          <a:p>
            <a:fld id="{A8A9F1F3-208B-49A3-B337-9C8ACEB3E0E1}" type="datetime1">
              <a:rPr lang="en-US" smtClean="0"/>
              <a:t>3/4/2025</a:t>
            </a:fld>
            <a:endParaRPr lang="en-US"/>
          </a:p>
        </p:txBody>
      </p:sp>
      <p:sp>
        <p:nvSpPr>
          <p:cNvPr id="8" name="Footer Placeholder 7">
            <a:extLst>
              <a:ext uri="{FF2B5EF4-FFF2-40B4-BE49-F238E27FC236}">
                <a16:creationId xmlns:a16="http://schemas.microsoft.com/office/drawing/2014/main" id="{FAE343A9-1067-4DCF-BACC-1F7F3805022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F84E471-04DB-4DB5-8CC5-16B3FC88509D}"/>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2823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D87C0-272E-4E50-A316-78079B2B923E}"/>
              </a:ext>
            </a:extLst>
          </p:cNvPr>
          <p:cNvSpPr>
            <a:spLocks noGrp="1"/>
          </p:cNvSpPr>
          <p:nvPr>
            <p:ph type="title"/>
          </p:nvPr>
        </p:nvSpPr>
        <p:spPr>
          <a:xfrm>
            <a:off x="777240" y="365125"/>
            <a:ext cx="10659110"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906C1C9-1F69-432A-858C-D828B56E1659}"/>
              </a:ext>
            </a:extLst>
          </p:cNvPr>
          <p:cNvSpPr>
            <a:spLocks noGrp="1"/>
          </p:cNvSpPr>
          <p:nvPr>
            <p:ph type="dt" sz="half" idx="10"/>
          </p:nvPr>
        </p:nvSpPr>
        <p:spPr/>
        <p:txBody>
          <a:bodyPr/>
          <a:lstStyle/>
          <a:p>
            <a:fld id="{27AF6CA6-7293-4AA2-A0E0-A3BF4416E786}" type="datetime1">
              <a:rPr lang="en-US" smtClean="0"/>
              <a:t>3/4/2025</a:t>
            </a:fld>
            <a:endParaRPr lang="en-US"/>
          </a:p>
        </p:txBody>
      </p:sp>
      <p:sp>
        <p:nvSpPr>
          <p:cNvPr id="4" name="Footer Placeholder 3">
            <a:extLst>
              <a:ext uri="{FF2B5EF4-FFF2-40B4-BE49-F238E27FC236}">
                <a16:creationId xmlns:a16="http://schemas.microsoft.com/office/drawing/2014/main" id="{BD6D9A1B-D149-4B97-B161-3D7C9ADBCF7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AB3722F-8C88-4E54-8CD6-12D31A05F813}"/>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480877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E1B4EE-6DFC-45F3-9174-D913EB57CB9D}"/>
              </a:ext>
            </a:extLst>
          </p:cNvPr>
          <p:cNvSpPr>
            <a:spLocks noGrp="1"/>
          </p:cNvSpPr>
          <p:nvPr>
            <p:ph type="dt" sz="half" idx="10"/>
          </p:nvPr>
        </p:nvSpPr>
        <p:spPr/>
        <p:txBody>
          <a:bodyPr/>
          <a:lstStyle/>
          <a:p>
            <a:fld id="{98D87016-7BCD-46FB-8EE3-AB6C369108B4}" type="datetime1">
              <a:rPr lang="en-US" smtClean="0"/>
              <a:t>3/4/2025</a:t>
            </a:fld>
            <a:endParaRPr lang="en-US"/>
          </a:p>
        </p:txBody>
      </p:sp>
      <p:sp>
        <p:nvSpPr>
          <p:cNvPr id="3" name="Footer Placeholder 2">
            <a:extLst>
              <a:ext uri="{FF2B5EF4-FFF2-40B4-BE49-F238E27FC236}">
                <a16:creationId xmlns:a16="http://schemas.microsoft.com/office/drawing/2014/main" id="{0BF7F7DC-6DDE-4337-AD27-BBE7D542248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CC58EA9-3AC4-421E-B133-1FA7757DF8BA}"/>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20436857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035BB-74CC-43E9-B71F-A5C05D17EB78}"/>
              </a:ext>
            </a:extLst>
          </p:cNvPr>
          <p:cNvSpPr>
            <a:spLocks noGrp="1"/>
          </p:cNvSpPr>
          <p:nvPr>
            <p:ph type="title"/>
          </p:nvPr>
        </p:nvSpPr>
        <p:spPr>
          <a:xfrm>
            <a:off x="777240" y="457200"/>
            <a:ext cx="3994785" cy="2501900"/>
          </a:xfrm>
        </p:spPr>
        <p:txBody>
          <a:bodyPr anchor="b">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CAADC9E-7845-4DB1-87E3-6FBFB2B03B8A}"/>
              </a:ext>
            </a:extLst>
          </p:cNvPr>
          <p:cNvSpPr>
            <a:spLocks noGrp="1"/>
          </p:cNvSpPr>
          <p:nvPr>
            <p:ph idx="1"/>
          </p:nvPr>
        </p:nvSpPr>
        <p:spPr>
          <a:xfrm>
            <a:off x="5183188" y="457201"/>
            <a:ext cx="6172200" cy="540385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5C925A8-2A07-43B9-B549-061F3684986B}"/>
              </a:ext>
            </a:extLst>
          </p:cNvPr>
          <p:cNvSpPr>
            <a:spLocks noGrp="1"/>
          </p:cNvSpPr>
          <p:nvPr>
            <p:ph type="body" sz="half" idx="2"/>
          </p:nvPr>
        </p:nvSpPr>
        <p:spPr>
          <a:xfrm>
            <a:off x="777240" y="3092450"/>
            <a:ext cx="3994785" cy="277653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1A9037-0564-43A1-8156-1D9932E1F85F}"/>
              </a:ext>
            </a:extLst>
          </p:cNvPr>
          <p:cNvSpPr>
            <a:spLocks noGrp="1"/>
          </p:cNvSpPr>
          <p:nvPr>
            <p:ph type="dt" sz="half" idx="10"/>
          </p:nvPr>
        </p:nvSpPr>
        <p:spPr/>
        <p:txBody>
          <a:bodyPr/>
          <a:lstStyle/>
          <a:p>
            <a:fld id="{A1547011-1FFC-4EF8-9A2E-53B4AD2ADBD4}" type="datetime1">
              <a:rPr lang="en-US" smtClean="0"/>
              <a:t>3/4/2025</a:t>
            </a:fld>
            <a:endParaRPr lang="en-US"/>
          </a:p>
        </p:txBody>
      </p:sp>
      <p:sp>
        <p:nvSpPr>
          <p:cNvPr id="6" name="Footer Placeholder 5">
            <a:extLst>
              <a:ext uri="{FF2B5EF4-FFF2-40B4-BE49-F238E27FC236}">
                <a16:creationId xmlns:a16="http://schemas.microsoft.com/office/drawing/2014/main" id="{CBFF0D40-D0E1-49C9-BE47-91BBC50AB2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D129BD-890D-412E-9805-D29F4A0D3622}"/>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115704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8ADB4-BA7B-42C2-9C6C-58B2763F8617}"/>
              </a:ext>
            </a:extLst>
          </p:cNvPr>
          <p:cNvSpPr>
            <a:spLocks noGrp="1"/>
          </p:cNvSpPr>
          <p:nvPr>
            <p:ph type="title"/>
          </p:nvPr>
        </p:nvSpPr>
        <p:spPr>
          <a:xfrm>
            <a:off x="777240" y="457200"/>
            <a:ext cx="3994785" cy="2505456"/>
          </a:xfrm>
        </p:spPr>
        <p:txBody>
          <a:bodyPr anchor="b"/>
          <a:lstStyle>
            <a:lvl1pPr>
              <a:defRPr sz="4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9519B58-B546-4E6B-BE00-3D1D64DA8699}"/>
              </a:ext>
            </a:extLst>
          </p:cNvPr>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3FAA0AB8-41A9-4548-9B83-3EFF79A00793}"/>
              </a:ext>
            </a:extLst>
          </p:cNvPr>
          <p:cNvSpPr>
            <a:spLocks noGrp="1"/>
          </p:cNvSpPr>
          <p:nvPr>
            <p:ph type="body" sz="half" idx="2"/>
          </p:nvPr>
        </p:nvSpPr>
        <p:spPr>
          <a:xfrm>
            <a:off x="777240" y="3081275"/>
            <a:ext cx="3994785" cy="2779776"/>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BB33ED-A015-4992-A004-33D41CFFADA1}"/>
              </a:ext>
            </a:extLst>
          </p:cNvPr>
          <p:cNvSpPr>
            <a:spLocks noGrp="1"/>
          </p:cNvSpPr>
          <p:nvPr>
            <p:ph type="dt" sz="half" idx="10"/>
          </p:nvPr>
        </p:nvSpPr>
        <p:spPr/>
        <p:txBody>
          <a:bodyPr/>
          <a:lstStyle/>
          <a:p>
            <a:fld id="{9562EB47-45B4-4EF5-A743-B4885DD2F060}" type="datetime1">
              <a:rPr lang="en-US" smtClean="0"/>
              <a:t>3/4/2025</a:t>
            </a:fld>
            <a:endParaRPr lang="en-US"/>
          </a:p>
        </p:txBody>
      </p:sp>
      <p:sp>
        <p:nvSpPr>
          <p:cNvPr id="6" name="Footer Placeholder 5">
            <a:extLst>
              <a:ext uri="{FF2B5EF4-FFF2-40B4-BE49-F238E27FC236}">
                <a16:creationId xmlns:a16="http://schemas.microsoft.com/office/drawing/2014/main" id="{D3C29CDA-E85F-47D1-83B7-02A50DEBFD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49625F-5352-4136-8AC4-F8899D00A1A9}"/>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2846977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E922F-6166-4009-A42D-027DC718071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F7791CF-167D-446D-9F99-6976C986E2F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3CA422-E040-4DE1-9DA5-C8D37C116A7B}"/>
              </a:ext>
            </a:extLst>
          </p:cNvPr>
          <p:cNvSpPr>
            <a:spLocks noGrp="1"/>
          </p:cNvSpPr>
          <p:nvPr>
            <p:ph type="dt" sz="half" idx="10"/>
          </p:nvPr>
        </p:nvSpPr>
        <p:spPr/>
        <p:txBody>
          <a:bodyPr/>
          <a:lstStyle/>
          <a:p>
            <a:fld id="{D6762538-DC4D-4667-96E5-B3278DDF8B12}" type="datetime1">
              <a:rPr lang="en-US" smtClean="0"/>
              <a:t>3/4/2025</a:t>
            </a:fld>
            <a:endParaRPr lang="en-US"/>
          </a:p>
        </p:txBody>
      </p:sp>
      <p:sp>
        <p:nvSpPr>
          <p:cNvPr id="5" name="Footer Placeholder 4">
            <a:extLst>
              <a:ext uri="{FF2B5EF4-FFF2-40B4-BE49-F238E27FC236}">
                <a16:creationId xmlns:a16="http://schemas.microsoft.com/office/drawing/2014/main" id="{6C813B0B-60E7-494E-91CB-055BC26906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48C554-7C1B-4D8F-9B6B-04492656904B}"/>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093751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C66EF0-6ED8-49A7-BDAD-E20A143FAEA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0FCE9CD-90A9-44BA-B293-0662E077DDE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57DAE0-05C4-460B-B96D-BD183ED030C4}"/>
              </a:ext>
            </a:extLst>
          </p:cNvPr>
          <p:cNvSpPr>
            <a:spLocks noGrp="1"/>
          </p:cNvSpPr>
          <p:nvPr>
            <p:ph type="dt" sz="half" idx="10"/>
          </p:nvPr>
        </p:nvSpPr>
        <p:spPr/>
        <p:txBody>
          <a:bodyPr/>
          <a:lstStyle/>
          <a:p>
            <a:fld id="{05880548-5C08-4BE3-B63E-F2BB63B0B00C}" type="datetime1">
              <a:rPr lang="en-US" smtClean="0"/>
              <a:t>3/4/2025</a:t>
            </a:fld>
            <a:endParaRPr lang="en-US"/>
          </a:p>
        </p:txBody>
      </p:sp>
      <p:sp>
        <p:nvSpPr>
          <p:cNvPr id="5" name="Footer Placeholder 4">
            <a:extLst>
              <a:ext uri="{FF2B5EF4-FFF2-40B4-BE49-F238E27FC236}">
                <a16:creationId xmlns:a16="http://schemas.microsoft.com/office/drawing/2014/main" id="{33B3CA93-55C9-4AA3-89A0-55490F745B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BFD820-FF26-4325-816F-310C30F80ACC}"/>
              </a:ext>
            </a:extLst>
          </p:cNvPr>
          <p:cNvSpPr>
            <a:spLocks noGrp="1"/>
          </p:cNvSpPr>
          <p:nvPr>
            <p:ph type="sldNum" sz="quarter" idx="12"/>
          </p:nvPr>
        </p:nvSpPr>
        <p:spPr/>
        <p:txBody>
          <a:bodyPr/>
          <a:lstStyle/>
          <a:p>
            <a:fld id="{35747434-7036-48DB-A148-6B3D8EE75CDA}" type="slidenum">
              <a:rPr lang="en-US" smtClean="0"/>
              <a:t>‹#›</a:t>
            </a:fld>
            <a:endParaRPr lang="en-US"/>
          </a:p>
        </p:txBody>
      </p:sp>
    </p:spTree>
    <p:extLst>
      <p:ext uri="{BB962C8B-B14F-4D97-AF65-F5344CB8AC3E}">
        <p14:creationId xmlns:p14="http://schemas.microsoft.com/office/powerpoint/2010/main" val="33592669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99B5B3C5-A599-465B-B2B9-866E8B2087CE}"/>
              </a:ext>
            </a:extLst>
          </p:cNvPr>
          <p:cNvSpPr/>
          <p:nvPr/>
        </p:nvSpPr>
        <p:spPr>
          <a:xfrm>
            <a:off x="-1" y="-1"/>
            <a:ext cx="12192001"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25C84982-7DD0-43B1-8A2D-BFA4DF1B4E60}"/>
              </a:ext>
            </a:extLst>
          </p:cNvPr>
          <p:cNvSpPr/>
          <p:nvPr/>
        </p:nvSpPr>
        <p:spPr>
          <a:xfrm>
            <a:off x="-1" y="-1"/>
            <a:ext cx="12192001" cy="68580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mj-lt"/>
            </a:endParaRPr>
          </a:p>
        </p:txBody>
      </p:sp>
      <p:grpSp>
        <p:nvGrpSpPr>
          <p:cNvPr id="8" name="Decorative Circles">
            <a:extLst>
              <a:ext uri="{FF2B5EF4-FFF2-40B4-BE49-F238E27FC236}">
                <a16:creationId xmlns:a16="http://schemas.microsoft.com/office/drawing/2014/main" id="{1D912E1C-3BBA-42F0-A3EE-FEC382E7230A}"/>
              </a:ext>
            </a:extLst>
          </p:cNvPr>
          <p:cNvGrpSpPr/>
          <p:nvPr/>
        </p:nvGrpSpPr>
        <p:grpSpPr>
          <a:xfrm>
            <a:off x="-1" y="-1"/>
            <a:ext cx="12192001" cy="6858001"/>
            <a:chOff x="-1" y="-1"/>
            <a:chExt cx="12192001" cy="6858001"/>
          </a:xfrm>
        </p:grpSpPr>
        <p:sp>
          <p:nvSpPr>
            <p:cNvPr id="21" name="Oval 20">
              <a:extLst>
                <a:ext uri="{FF2B5EF4-FFF2-40B4-BE49-F238E27FC236}">
                  <a16:creationId xmlns:a16="http://schemas.microsoft.com/office/drawing/2014/main" id="{2FEEAC76-E273-46A8-8F8E-CE59860FE70D}"/>
                </a:ext>
              </a:extLst>
            </p:cNvPr>
            <p:cNvSpPr/>
            <p:nvPr/>
          </p:nvSpPr>
          <p:spPr>
            <a:xfrm>
              <a:off x="209098" y="727602"/>
              <a:ext cx="172408" cy="172408"/>
            </a:xfrm>
            <a:prstGeom prst="ellipse">
              <a:avLst/>
            </a:prstGeom>
            <a:solidFill>
              <a:schemeClr val="accent2">
                <a:lumMod val="40000"/>
                <a:lumOff val="6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76594A0E-9400-45AD-A431-1DA1C0B28966}"/>
                </a:ext>
              </a:extLst>
            </p:cNvPr>
            <p:cNvSpPr/>
            <p:nvPr/>
          </p:nvSpPr>
          <p:spPr>
            <a:xfrm>
              <a:off x="949947" y="136523"/>
              <a:ext cx="113367" cy="113367"/>
            </a:xfrm>
            <a:prstGeom prst="ellipse">
              <a:avLst/>
            </a:prstGeom>
            <a:solidFill>
              <a:srgbClr val="F39E2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20916D6C-D32F-42B6-8512-CD5EDB8F2B9B}"/>
                </a:ext>
              </a:extLst>
            </p:cNvPr>
            <p:cNvSpPr/>
            <p:nvPr/>
          </p:nvSpPr>
          <p:spPr>
            <a:xfrm>
              <a:off x="11575290" y="5859047"/>
              <a:ext cx="305780" cy="305780"/>
            </a:xfrm>
            <a:prstGeom prst="ellipse">
              <a:avLst/>
            </a:prstGeom>
            <a:solidFill>
              <a:schemeClr val="accent1">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3834846D-59C6-40F4-907C-F1A4689B58F1}"/>
                </a:ext>
              </a:extLst>
            </p:cNvPr>
            <p:cNvSpPr/>
            <p:nvPr/>
          </p:nvSpPr>
          <p:spPr>
            <a:xfrm>
              <a:off x="95730" y="1133938"/>
              <a:ext cx="226735" cy="226735"/>
            </a:xfrm>
            <a:prstGeom prst="ellipse">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extLst>
                <a:ext uri="{FF2B5EF4-FFF2-40B4-BE49-F238E27FC236}">
                  <a16:creationId xmlns:a16="http://schemas.microsoft.com/office/drawing/2014/main" id="{5A257CDF-2E36-4DC7-8EE4-5CD8F8ECAC87}"/>
                </a:ext>
              </a:extLst>
            </p:cNvPr>
            <p:cNvSpPr/>
            <p:nvPr/>
          </p:nvSpPr>
          <p:spPr>
            <a:xfrm>
              <a:off x="11536830" y="554419"/>
              <a:ext cx="382700" cy="382700"/>
            </a:xfrm>
            <a:prstGeom prst="ellipse">
              <a:avLst/>
            </a:prstGeom>
            <a:solidFill>
              <a:schemeClr val="accent2">
                <a:lumMod val="60000"/>
                <a:lumOff val="40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Oval 47">
              <a:extLst>
                <a:ext uri="{FF2B5EF4-FFF2-40B4-BE49-F238E27FC236}">
                  <a16:creationId xmlns:a16="http://schemas.microsoft.com/office/drawing/2014/main" id="{D5B26E0E-A115-4AE2-82D8-76BB93CC494F}"/>
                </a:ext>
              </a:extLst>
            </p:cNvPr>
            <p:cNvSpPr/>
            <p:nvPr/>
          </p:nvSpPr>
          <p:spPr>
            <a:xfrm>
              <a:off x="11224303" y="299808"/>
              <a:ext cx="113367" cy="113367"/>
            </a:xfrm>
            <a:prstGeom prst="ellipse">
              <a:avLst/>
            </a:prstGeom>
            <a:solidFill>
              <a:srgbClr val="F39E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a:extLst>
                <a:ext uri="{FF2B5EF4-FFF2-40B4-BE49-F238E27FC236}">
                  <a16:creationId xmlns:a16="http://schemas.microsoft.com/office/drawing/2014/main" id="{755058DB-7E01-4E95-BF59-983AA1BBB38E}"/>
                </a:ext>
              </a:extLst>
            </p:cNvPr>
            <p:cNvSpPr/>
            <p:nvPr/>
          </p:nvSpPr>
          <p:spPr>
            <a:xfrm>
              <a:off x="11629630" y="5482355"/>
              <a:ext cx="94160" cy="94160"/>
            </a:xfrm>
            <a:prstGeom prst="ellipse">
              <a:avLst/>
            </a:prstGeom>
            <a:solidFill>
              <a:srgbClr val="E3BEBE">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Oval 50">
              <a:extLst>
                <a:ext uri="{FF2B5EF4-FFF2-40B4-BE49-F238E27FC236}">
                  <a16:creationId xmlns:a16="http://schemas.microsoft.com/office/drawing/2014/main" id="{A810F7E2-23F3-44D6-B09E-71E556536052}"/>
                </a:ext>
              </a:extLst>
            </p:cNvPr>
            <p:cNvSpPr/>
            <p:nvPr/>
          </p:nvSpPr>
          <p:spPr>
            <a:xfrm>
              <a:off x="10415328" y="6124958"/>
              <a:ext cx="113367" cy="11336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Oval 51">
              <a:extLst>
                <a:ext uri="{FF2B5EF4-FFF2-40B4-BE49-F238E27FC236}">
                  <a16:creationId xmlns:a16="http://schemas.microsoft.com/office/drawing/2014/main" id="{59D5C391-E1DB-410A-A78C-ED3BBDFF0758}"/>
                </a:ext>
              </a:extLst>
            </p:cNvPr>
            <p:cNvSpPr/>
            <p:nvPr/>
          </p:nvSpPr>
          <p:spPr>
            <a:xfrm>
              <a:off x="10120382" y="6255986"/>
              <a:ext cx="305780" cy="30578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Oval 52">
              <a:extLst>
                <a:ext uri="{FF2B5EF4-FFF2-40B4-BE49-F238E27FC236}">
                  <a16:creationId xmlns:a16="http://schemas.microsoft.com/office/drawing/2014/main" id="{77C4944D-9373-4283-BCAA-927A0316659E}"/>
                </a:ext>
              </a:extLst>
            </p:cNvPr>
            <p:cNvSpPr/>
            <p:nvPr/>
          </p:nvSpPr>
          <p:spPr>
            <a:xfrm>
              <a:off x="9934343" y="6204350"/>
              <a:ext cx="113367" cy="113367"/>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Freeform: Shape 53">
              <a:extLst>
                <a:ext uri="{FF2B5EF4-FFF2-40B4-BE49-F238E27FC236}">
                  <a16:creationId xmlns:a16="http://schemas.microsoft.com/office/drawing/2014/main" id="{6804C521-2D9F-4CE4-AFD3-D4F1551FEC6A}"/>
                </a:ext>
              </a:extLst>
            </p:cNvPr>
            <p:cNvSpPr/>
            <p:nvPr/>
          </p:nvSpPr>
          <p:spPr>
            <a:xfrm>
              <a:off x="11642244" y="6317718"/>
              <a:ext cx="549756" cy="540282"/>
            </a:xfrm>
            <a:custGeom>
              <a:avLst/>
              <a:gdLst>
                <a:gd name="connsiteX0" fmla="*/ 1224540 w 2115556"/>
                <a:gd name="connsiteY0" fmla="*/ 0 h 2079100"/>
                <a:gd name="connsiteX1" fmla="*/ 2090421 w 2115556"/>
                <a:gd name="connsiteY1" fmla="*/ 358660 h 2079100"/>
                <a:gd name="connsiteX2" fmla="*/ 2115556 w 2115556"/>
                <a:gd name="connsiteY2" fmla="*/ 386315 h 2079100"/>
                <a:gd name="connsiteX3" fmla="*/ 2115556 w 2115556"/>
                <a:gd name="connsiteY3" fmla="*/ 2062765 h 2079100"/>
                <a:gd name="connsiteX4" fmla="*/ 2100710 w 2115556"/>
                <a:gd name="connsiteY4" fmla="*/ 2079100 h 2079100"/>
                <a:gd name="connsiteX5" fmla="*/ 348370 w 2115556"/>
                <a:gd name="connsiteY5" fmla="*/ 2079100 h 2079100"/>
                <a:gd name="connsiteX6" fmla="*/ 279625 w 2115556"/>
                <a:gd name="connsiteY6" fmla="*/ 2003461 h 2079100"/>
                <a:gd name="connsiteX7" fmla="*/ 0 w 2115556"/>
                <a:gd name="connsiteY7" fmla="*/ 1224540 h 2079100"/>
                <a:gd name="connsiteX8" fmla="*/ 1224540 w 2115556"/>
                <a:gd name="connsiteY8" fmla="*/ 0 h 207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5556" h="2079100">
                  <a:moveTo>
                    <a:pt x="1224540" y="0"/>
                  </a:moveTo>
                  <a:cubicBezTo>
                    <a:pt x="1562687" y="0"/>
                    <a:pt x="1868823" y="137062"/>
                    <a:pt x="2090421" y="358660"/>
                  </a:cubicBezTo>
                  <a:lnTo>
                    <a:pt x="2115556" y="386315"/>
                  </a:lnTo>
                  <a:lnTo>
                    <a:pt x="2115556" y="2062765"/>
                  </a:lnTo>
                  <a:lnTo>
                    <a:pt x="2100710" y="2079100"/>
                  </a:lnTo>
                  <a:lnTo>
                    <a:pt x="348370" y="2079100"/>
                  </a:lnTo>
                  <a:lnTo>
                    <a:pt x="279625" y="2003461"/>
                  </a:lnTo>
                  <a:cubicBezTo>
                    <a:pt x="104938" y="1791789"/>
                    <a:pt x="0" y="1520419"/>
                    <a:pt x="0" y="1224540"/>
                  </a:cubicBezTo>
                  <a:cubicBezTo>
                    <a:pt x="0" y="548245"/>
                    <a:pt x="548245" y="0"/>
                    <a:pt x="1224540" y="0"/>
                  </a:cubicBezTo>
                  <a:close/>
                </a:path>
              </a:pathLst>
            </a:cu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dirty="0">
                <a:solidFill>
                  <a:schemeClr val="bg1"/>
                </a:solidFill>
                <a:latin typeface="+mj-lt"/>
              </a:endParaRPr>
            </a:p>
          </p:txBody>
        </p:sp>
        <p:sp>
          <p:nvSpPr>
            <p:cNvPr id="56" name="Freeform: Shape 55">
              <a:extLst>
                <a:ext uri="{FF2B5EF4-FFF2-40B4-BE49-F238E27FC236}">
                  <a16:creationId xmlns:a16="http://schemas.microsoft.com/office/drawing/2014/main" id="{755AC65C-13EF-4182-AA3C-62BE165CC033}"/>
                </a:ext>
              </a:extLst>
            </p:cNvPr>
            <p:cNvSpPr/>
            <p:nvPr/>
          </p:nvSpPr>
          <p:spPr>
            <a:xfrm>
              <a:off x="-1" y="-1"/>
              <a:ext cx="510196" cy="538336"/>
            </a:xfrm>
            <a:custGeom>
              <a:avLst/>
              <a:gdLst>
                <a:gd name="connsiteX0" fmla="*/ 0 w 510196"/>
                <a:gd name="connsiteY0" fmla="*/ 0 h 538336"/>
                <a:gd name="connsiteX1" fmla="*/ 459276 w 510196"/>
                <a:gd name="connsiteY1" fmla="*/ 0 h 538336"/>
                <a:gd name="connsiteX2" fmla="*/ 482126 w 510196"/>
                <a:gd name="connsiteY2" fmla="*/ 42098 h 538336"/>
                <a:gd name="connsiteX3" fmla="*/ 510196 w 510196"/>
                <a:gd name="connsiteY3" fmla="*/ 181136 h 538336"/>
                <a:gd name="connsiteX4" fmla="*/ 152996 w 510196"/>
                <a:gd name="connsiteY4" fmla="*/ 538336 h 538336"/>
                <a:gd name="connsiteX5" fmla="*/ 13958 w 510196"/>
                <a:gd name="connsiteY5" fmla="*/ 510266 h 538336"/>
                <a:gd name="connsiteX6" fmla="*/ 0 w 510196"/>
                <a:gd name="connsiteY6" fmla="*/ 502690 h 538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0196" h="538336">
                  <a:moveTo>
                    <a:pt x="0" y="0"/>
                  </a:moveTo>
                  <a:lnTo>
                    <a:pt x="459276" y="0"/>
                  </a:lnTo>
                  <a:lnTo>
                    <a:pt x="482126" y="42098"/>
                  </a:lnTo>
                  <a:cubicBezTo>
                    <a:pt x="500201" y="84833"/>
                    <a:pt x="510196" y="131817"/>
                    <a:pt x="510196" y="181136"/>
                  </a:cubicBezTo>
                  <a:cubicBezTo>
                    <a:pt x="510196" y="378412"/>
                    <a:pt x="350272" y="538336"/>
                    <a:pt x="152996" y="538336"/>
                  </a:cubicBezTo>
                  <a:cubicBezTo>
                    <a:pt x="103677" y="538336"/>
                    <a:pt x="56693" y="528341"/>
                    <a:pt x="13958" y="510266"/>
                  </a:cubicBezTo>
                  <a:lnTo>
                    <a:pt x="0" y="50269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dirty="0">
                <a:solidFill>
                  <a:schemeClr val="bg1"/>
                </a:solidFill>
                <a:latin typeface="+mj-lt"/>
              </a:endParaRPr>
            </a:p>
          </p:txBody>
        </p:sp>
        <p:sp>
          <p:nvSpPr>
            <p:cNvPr id="58" name="Freeform: Shape 57">
              <a:extLst>
                <a:ext uri="{FF2B5EF4-FFF2-40B4-BE49-F238E27FC236}">
                  <a16:creationId xmlns:a16="http://schemas.microsoft.com/office/drawing/2014/main" id="{E40DA8D2-FA4B-4282-9D44-48C27B63A153}"/>
                </a:ext>
              </a:extLst>
            </p:cNvPr>
            <p:cNvSpPr/>
            <p:nvPr/>
          </p:nvSpPr>
          <p:spPr>
            <a:xfrm>
              <a:off x="10528695" y="1"/>
              <a:ext cx="554074" cy="282754"/>
            </a:xfrm>
            <a:custGeom>
              <a:avLst/>
              <a:gdLst>
                <a:gd name="connsiteX0" fmla="*/ 644 w 309162"/>
                <a:gd name="connsiteY0" fmla="*/ 0 h 157771"/>
                <a:gd name="connsiteX1" fmla="*/ 308518 w 309162"/>
                <a:gd name="connsiteY1" fmla="*/ 0 h 157771"/>
                <a:gd name="connsiteX2" fmla="*/ 309162 w 309162"/>
                <a:gd name="connsiteY2" fmla="*/ 3190 h 157771"/>
                <a:gd name="connsiteX3" fmla="*/ 154581 w 309162"/>
                <a:gd name="connsiteY3" fmla="*/ 157771 h 157771"/>
                <a:gd name="connsiteX4" fmla="*/ 0 w 309162"/>
                <a:gd name="connsiteY4" fmla="*/ 3190 h 1577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162" h="157771">
                  <a:moveTo>
                    <a:pt x="644" y="0"/>
                  </a:moveTo>
                  <a:lnTo>
                    <a:pt x="308518" y="0"/>
                  </a:lnTo>
                  <a:lnTo>
                    <a:pt x="309162" y="3190"/>
                  </a:lnTo>
                  <a:cubicBezTo>
                    <a:pt x="309162" y="88563"/>
                    <a:pt x="239954" y="157771"/>
                    <a:pt x="154581" y="157771"/>
                  </a:cubicBezTo>
                  <a:cubicBezTo>
                    <a:pt x="69208" y="157771"/>
                    <a:pt x="0" y="88563"/>
                    <a:pt x="0" y="3190"/>
                  </a:cubicBezTo>
                  <a:close/>
                </a:path>
              </a:pathLst>
            </a:cu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dirty="0">
                <a:solidFill>
                  <a:schemeClr val="bg1"/>
                </a:solidFill>
                <a:latin typeface="+mj-lt"/>
              </a:endParaRPr>
            </a:p>
          </p:txBody>
        </p:sp>
        <p:sp>
          <p:nvSpPr>
            <p:cNvPr id="10" name="Oval 9">
              <a:extLst>
                <a:ext uri="{FF2B5EF4-FFF2-40B4-BE49-F238E27FC236}">
                  <a16:creationId xmlns:a16="http://schemas.microsoft.com/office/drawing/2014/main" id="{99065014-CB18-414D-A527-31ECC45700AB}"/>
                </a:ext>
              </a:extLst>
            </p:cNvPr>
            <p:cNvSpPr/>
            <p:nvPr/>
          </p:nvSpPr>
          <p:spPr>
            <a:xfrm>
              <a:off x="504140" y="1132500"/>
              <a:ext cx="84680" cy="84680"/>
            </a:xfrm>
            <a:prstGeom prst="ellips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61" name="Freeform: Shape 60">
              <a:extLst>
                <a:ext uri="{FF2B5EF4-FFF2-40B4-BE49-F238E27FC236}">
                  <a16:creationId xmlns:a16="http://schemas.microsoft.com/office/drawing/2014/main" id="{8F39E27A-56C1-4328-8DF1-2DA147C78483}"/>
                </a:ext>
              </a:extLst>
            </p:cNvPr>
            <p:cNvSpPr/>
            <p:nvPr/>
          </p:nvSpPr>
          <p:spPr>
            <a:xfrm>
              <a:off x="12051348" y="5576515"/>
              <a:ext cx="137603" cy="210490"/>
            </a:xfrm>
            <a:custGeom>
              <a:avLst/>
              <a:gdLst>
                <a:gd name="connsiteX0" fmla="*/ 105245 w 137603"/>
                <a:gd name="connsiteY0" fmla="*/ 0 h 210490"/>
                <a:gd name="connsiteX1" fmla="*/ 137603 w 137603"/>
                <a:gd name="connsiteY1" fmla="*/ 6533 h 210490"/>
                <a:gd name="connsiteX2" fmla="*/ 137603 w 137603"/>
                <a:gd name="connsiteY2" fmla="*/ 203957 h 210490"/>
                <a:gd name="connsiteX3" fmla="*/ 105245 w 137603"/>
                <a:gd name="connsiteY3" fmla="*/ 210490 h 210490"/>
                <a:gd name="connsiteX4" fmla="*/ 0 w 137603"/>
                <a:gd name="connsiteY4" fmla="*/ 105245 h 210490"/>
                <a:gd name="connsiteX5" fmla="*/ 105245 w 137603"/>
                <a:gd name="connsiteY5" fmla="*/ 0 h 210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7603" h="210490">
                  <a:moveTo>
                    <a:pt x="105245" y="0"/>
                  </a:moveTo>
                  <a:lnTo>
                    <a:pt x="137603" y="6533"/>
                  </a:lnTo>
                  <a:lnTo>
                    <a:pt x="137603" y="203957"/>
                  </a:lnTo>
                  <a:lnTo>
                    <a:pt x="105245" y="210490"/>
                  </a:lnTo>
                  <a:cubicBezTo>
                    <a:pt x="47120" y="210490"/>
                    <a:pt x="0" y="163370"/>
                    <a:pt x="0" y="105245"/>
                  </a:cubicBezTo>
                  <a:cubicBezTo>
                    <a:pt x="0" y="47120"/>
                    <a:pt x="47120" y="0"/>
                    <a:pt x="105245" y="0"/>
                  </a:cubicBezTo>
                  <a:close/>
                </a:path>
              </a:pathLst>
            </a:cu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900" dirty="0">
                <a:solidFill>
                  <a:schemeClr val="bg1"/>
                </a:solidFill>
                <a:latin typeface="+mj-lt"/>
              </a:endParaRPr>
            </a:p>
          </p:txBody>
        </p:sp>
      </p:grpSp>
      <p:sp>
        <p:nvSpPr>
          <p:cNvPr id="4" name="Date Placeholder 3">
            <a:extLst>
              <a:ext uri="{FF2B5EF4-FFF2-40B4-BE49-F238E27FC236}">
                <a16:creationId xmlns:a16="http://schemas.microsoft.com/office/drawing/2014/main" id="{442C5EC6-E331-4312-AC12-56D55F7D2B15}"/>
              </a:ext>
            </a:extLst>
          </p:cNvPr>
          <p:cNvSpPr>
            <a:spLocks noGrp="1"/>
          </p:cNvSpPr>
          <p:nvPr>
            <p:ph type="dt" sz="half" idx="2"/>
          </p:nvPr>
        </p:nvSpPr>
        <p:spPr>
          <a:xfrm>
            <a:off x="777240" y="6488268"/>
            <a:ext cx="2743200" cy="233209"/>
          </a:xfrm>
          <a:prstGeom prst="rect">
            <a:avLst/>
          </a:prstGeom>
        </p:spPr>
        <p:txBody>
          <a:bodyPr vert="horz" lIns="91440" tIns="45720" rIns="91440" bIns="45720" rtlCol="0" anchor="ctr"/>
          <a:lstStyle>
            <a:lvl1pPr algn="l">
              <a:defRPr sz="1000">
                <a:solidFill>
                  <a:schemeClr val="tx1">
                    <a:tint val="75000"/>
                  </a:schemeClr>
                </a:solidFill>
              </a:defRPr>
            </a:lvl1pPr>
          </a:lstStyle>
          <a:p>
            <a:fld id="{4A8D24A4-5FEC-4062-8995-EB21925B3B40}" type="datetime1">
              <a:rPr lang="en-US" smtClean="0"/>
              <a:t>3/4/2025</a:t>
            </a:fld>
            <a:endParaRPr lang="en-US" sz="1000" dirty="0"/>
          </a:p>
        </p:txBody>
      </p:sp>
      <p:sp>
        <p:nvSpPr>
          <p:cNvPr id="5" name="Footer Placeholder 4">
            <a:extLst>
              <a:ext uri="{FF2B5EF4-FFF2-40B4-BE49-F238E27FC236}">
                <a16:creationId xmlns:a16="http://schemas.microsoft.com/office/drawing/2014/main" id="{3337FC5D-92B2-4B4D-8111-6EDEF280692A}"/>
              </a:ext>
            </a:extLst>
          </p:cNvPr>
          <p:cNvSpPr>
            <a:spLocks noGrp="1"/>
          </p:cNvSpPr>
          <p:nvPr>
            <p:ph type="ftr" sz="quarter" idx="3"/>
          </p:nvPr>
        </p:nvSpPr>
        <p:spPr>
          <a:xfrm>
            <a:off x="4038600" y="6488268"/>
            <a:ext cx="4114800" cy="233209"/>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US" sz="1000"/>
          </a:p>
        </p:txBody>
      </p:sp>
      <p:sp>
        <p:nvSpPr>
          <p:cNvPr id="6" name="Slide Number Placeholder 5">
            <a:extLst>
              <a:ext uri="{FF2B5EF4-FFF2-40B4-BE49-F238E27FC236}">
                <a16:creationId xmlns:a16="http://schemas.microsoft.com/office/drawing/2014/main" id="{723A104D-C777-4A6E-8A43-F94028E5E311}"/>
              </a:ext>
            </a:extLst>
          </p:cNvPr>
          <p:cNvSpPr>
            <a:spLocks noGrp="1"/>
          </p:cNvSpPr>
          <p:nvPr>
            <p:ph type="sldNum" sz="quarter" idx="4"/>
          </p:nvPr>
        </p:nvSpPr>
        <p:spPr>
          <a:xfrm>
            <a:off x="8693150" y="6488268"/>
            <a:ext cx="2743200" cy="233209"/>
          </a:xfrm>
          <a:prstGeom prst="rect">
            <a:avLst/>
          </a:prstGeom>
        </p:spPr>
        <p:txBody>
          <a:bodyPr vert="horz" lIns="91440" tIns="45720" rIns="91440" bIns="45720" rtlCol="0" anchor="ctr"/>
          <a:lstStyle>
            <a:lvl1pPr algn="r">
              <a:defRPr sz="1000">
                <a:solidFill>
                  <a:schemeClr val="tx1">
                    <a:tint val="75000"/>
                  </a:schemeClr>
                </a:solidFill>
              </a:defRPr>
            </a:lvl1pPr>
          </a:lstStyle>
          <a:p>
            <a:fld id="{35747434-7036-48DB-A148-6B3D8EE75CDA}" type="slidenum">
              <a:rPr lang="en-US" smtClean="0"/>
              <a:pPr/>
              <a:t>‹#›</a:t>
            </a:fld>
            <a:endParaRPr lang="en-US" sz="1000" dirty="0"/>
          </a:p>
        </p:txBody>
      </p:sp>
      <p:sp>
        <p:nvSpPr>
          <p:cNvPr id="2" name="Title Placeholder 1">
            <a:extLst>
              <a:ext uri="{FF2B5EF4-FFF2-40B4-BE49-F238E27FC236}">
                <a16:creationId xmlns:a16="http://schemas.microsoft.com/office/drawing/2014/main" id="{12D3A74F-6169-4D30-A245-B46D738BEA81}"/>
              </a:ext>
            </a:extLst>
          </p:cNvPr>
          <p:cNvSpPr>
            <a:spLocks noGrp="1"/>
          </p:cNvSpPr>
          <p:nvPr>
            <p:ph type="title"/>
          </p:nvPr>
        </p:nvSpPr>
        <p:spPr>
          <a:xfrm>
            <a:off x="777240" y="365125"/>
            <a:ext cx="1065911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3877E64-7A05-44DA-81FA-6EF4806BBF0E}"/>
              </a:ext>
            </a:extLst>
          </p:cNvPr>
          <p:cNvSpPr>
            <a:spLocks noGrp="1"/>
          </p:cNvSpPr>
          <p:nvPr>
            <p:ph type="body" idx="1"/>
          </p:nvPr>
        </p:nvSpPr>
        <p:spPr>
          <a:xfrm>
            <a:off x="777240" y="1825625"/>
            <a:ext cx="1065911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25875436"/>
      </p:ext>
    </p:extLst>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Lst>
  <p:hf sldNum="0" hdr="0" ftr="0" dt="0"/>
  <p:txStyles>
    <p:titleStyle>
      <a:lvl1pPr algn="l" defTabSz="914400" rtl="0" eaLnBrk="1" latinLnBrk="0" hangingPunct="1">
        <a:lnSpc>
          <a:spcPct val="90000"/>
        </a:lnSpc>
        <a:spcBef>
          <a:spcPct val="0"/>
        </a:spcBef>
        <a:buNone/>
        <a:defRPr sz="54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tx2">
            <a:lumMod val="75000"/>
            <a:lumOff val="25000"/>
          </a:schemeClr>
        </a:buClr>
        <a:buFont typeface="Arial" panose="020B0604020202020204" pitchFamily="34" charset="0"/>
        <a:buChar char="•"/>
        <a:defRPr sz="20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Clr>
          <a:schemeClr val="tx2">
            <a:lumMod val="75000"/>
            <a:lumOff val="25000"/>
          </a:schemeClr>
        </a:buClr>
        <a:buFont typeface="Arial" panose="020B0604020202020204" pitchFamily="34" charset="0"/>
        <a:buChar char="•"/>
        <a:defRPr sz="18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Clr>
          <a:schemeClr val="tx2">
            <a:lumMod val="75000"/>
            <a:lumOff val="25000"/>
          </a:schemeClr>
        </a:buClr>
        <a:buFont typeface="Arial" panose="020B0604020202020204" pitchFamily="34" charset="0"/>
        <a:buChar char="•"/>
        <a:defRPr sz="16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Clr>
          <a:schemeClr val="tx2">
            <a:lumMod val="75000"/>
            <a:lumOff val="25000"/>
          </a:schemeClr>
        </a:buClr>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Clr>
          <a:schemeClr val="tx2">
            <a:lumMod val="75000"/>
            <a:lumOff val="2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image" Target="../media/image1.jp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image" Target="../media/image2.jpg"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3.jp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image" Target="../media/image4.jpg"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image" Target="../media/image5.jpg"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2" Type="http://schemas.openxmlformats.org/officeDocument/2006/relationships/image" Target="../media/image6.jpg"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3" name="Rectangle 202">
            <a:extLst>
              <a:ext uri="{FF2B5EF4-FFF2-40B4-BE49-F238E27FC236}">
                <a16:creationId xmlns:a16="http://schemas.microsoft.com/office/drawing/2014/main" id="{5B9544DE-D5D2-419F-97F9-C3CB8C3179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 name="Rectangle 203">
            <a:extLst>
              <a:ext uri="{FF2B5EF4-FFF2-40B4-BE49-F238E27FC236}">
                <a16:creationId xmlns:a16="http://schemas.microsoft.com/office/drawing/2014/main" id="{C6898C9B-7323-4559-9424-018A10D798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lumMod val="9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solidFill>
                <a:schemeClr val="bg1"/>
              </a:solidFill>
              <a:latin typeface="+mj-lt"/>
            </a:endParaRPr>
          </a:p>
        </p:txBody>
      </p:sp>
      <p:sp>
        <p:nvSpPr>
          <p:cNvPr id="2" name="Title 1">
            <a:extLst>
              <a:ext uri="{FF2B5EF4-FFF2-40B4-BE49-F238E27FC236}">
                <a16:creationId xmlns:a16="http://schemas.microsoft.com/office/drawing/2014/main" id="{B5F978B5-ED4A-5D98-1F5D-3D6BE1B14AD4}"/>
              </a:ext>
            </a:extLst>
          </p:cNvPr>
          <p:cNvSpPr>
            <a:spLocks noGrp="1"/>
          </p:cNvSpPr>
          <p:nvPr>
            <p:ph type="ctrTitle"/>
          </p:nvPr>
        </p:nvSpPr>
        <p:spPr>
          <a:xfrm>
            <a:off x="1109459" y="979650"/>
            <a:ext cx="9973082" cy="2252035"/>
          </a:xfrm>
          <a:solidFill>
            <a:schemeClr val="bg2">
              <a:lumMod val="90000"/>
            </a:schemeClr>
          </a:solidFill>
          <a:effectLst>
            <a:softEdge rad="31750"/>
          </a:effectLst>
        </p:spPr>
        <p:txBody>
          <a:bodyPr>
            <a:normAutofit fontScale="90000"/>
            <a:scene3d>
              <a:camera prst="orthographicFront"/>
              <a:lightRig rig="soft" dir="t">
                <a:rot lat="0" lon="0" rev="15600000"/>
              </a:lightRig>
            </a:scene3d>
            <a:sp3d extrusionH="57150" prstMaterial="softEdge">
              <a:bevelT w="25400" h="38100"/>
            </a:sp3d>
          </a:bodyPr>
          <a:lstStyle/>
          <a:p>
            <a:br>
              <a:rPr lang="en-GB" sz="3100" b="1">
                <a:latin typeface="Times New Roman" panose="02020603050405020304" pitchFamily="18" charset="0"/>
                <a:cs typeface="Times New Roman" panose="02020603050405020304" pitchFamily="18" charset="0"/>
              </a:rPr>
            </a:br>
            <a:r>
              <a:rPr lang="en-GB" sz="3100" b="1">
                <a:latin typeface="Times New Roman" panose="02020603050405020304" pitchFamily="18" charset="0"/>
                <a:cs typeface="Times New Roman" panose="02020603050405020304" pitchFamily="18" charset="0"/>
              </a:rPr>
              <a:t>“AI-POWERED DIGITAL MARKETING: </a:t>
            </a:r>
            <a:br>
              <a:rPr lang="en-GB" sz="3100" b="1">
                <a:latin typeface="Times New Roman" panose="02020603050405020304" pitchFamily="18" charset="0"/>
                <a:cs typeface="Times New Roman" panose="02020603050405020304" pitchFamily="18" charset="0"/>
              </a:rPr>
            </a:br>
            <a:r>
              <a:rPr lang="en-GB" sz="3100" b="1">
                <a:latin typeface="Times New Roman" panose="02020603050405020304" pitchFamily="18" charset="0"/>
                <a:cs typeface="Times New Roman" panose="02020603050405020304" pitchFamily="18" charset="0"/>
              </a:rPr>
              <a:t>TRANSFORMING THE CONSUMER JOURNEY FROM AWARENESS TO LOYALTY”</a:t>
            </a:r>
            <a:br>
              <a:rPr lang="en-IN" sz="3100" b="1"/>
            </a:br>
            <a:r>
              <a:rPr lang="en-GB" sz="2800"/>
              <a:t> </a:t>
            </a:r>
            <a:br>
              <a:rPr lang="en-IN" sz="2800"/>
            </a:br>
            <a:endParaRPr lang="en-IN" sz="2800" b="1" i="1" dirty="0">
              <a:ln/>
              <a:solidFill>
                <a:schemeClr val="accent4"/>
              </a:solidFill>
              <a:latin typeface="Times New Roman" panose="02020603050405020304" pitchFamily="18" charset="0"/>
              <a:cs typeface="Times New Roman" panose="02020603050405020304" pitchFamily="18" charset="0"/>
            </a:endParaRPr>
          </a:p>
        </p:txBody>
      </p:sp>
      <p:grpSp>
        <p:nvGrpSpPr>
          <p:cNvPr id="205" name="decorative circles">
            <a:extLst>
              <a:ext uri="{FF2B5EF4-FFF2-40B4-BE49-F238E27FC236}">
                <a16:creationId xmlns:a16="http://schemas.microsoft.com/office/drawing/2014/main" id="{CD3F8757-46C7-43B2-B5EF-9B85B5C839A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37008" y="433142"/>
            <a:ext cx="1122760" cy="6178301"/>
            <a:chOff x="8437008" y="433142"/>
            <a:chExt cx="1122760" cy="6178301"/>
          </a:xfrm>
        </p:grpSpPr>
        <p:sp>
          <p:nvSpPr>
            <p:cNvPr id="165" name="Oval 164">
              <a:extLst>
                <a:ext uri="{FF2B5EF4-FFF2-40B4-BE49-F238E27FC236}">
                  <a16:creationId xmlns:a16="http://schemas.microsoft.com/office/drawing/2014/main" id="{CC558EDF-DA7F-481C-8D08-2A7156D3F0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75160" y="825175"/>
              <a:ext cx="466441" cy="466441"/>
            </a:xfrm>
            <a:prstGeom prst="ellipse">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Oval 165">
              <a:extLst>
                <a:ext uri="{FF2B5EF4-FFF2-40B4-BE49-F238E27FC236}">
                  <a16:creationId xmlns:a16="http://schemas.microsoft.com/office/drawing/2014/main" id="{3DCDAD58-A043-493E-A51B-5A32AB1C53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28229" y="433142"/>
              <a:ext cx="113367" cy="113367"/>
            </a:xfrm>
            <a:prstGeom prst="ellipse">
              <a:avLst/>
            </a:prstGeom>
            <a:solidFill>
              <a:srgbClr val="F39E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7" name="Oval 166">
              <a:extLst>
                <a:ext uri="{FF2B5EF4-FFF2-40B4-BE49-F238E27FC236}">
                  <a16:creationId xmlns:a16="http://schemas.microsoft.com/office/drawing/2014/main" id="{D56CBC24-7B7A-405B-8EB6-1A5FD7BE49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437008" y="5719481"/>
              <a:ext cx="226735" cy="226735"/>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8" name="Oval 167">
              <a:extLst>
                <a:ext uri="{FF2B5EF4-FFF2-40B4-BE49-F238E27FC236}">
                  <a16:creationId xmlns:a16="http://schemas.microsoft.com/office/drawing/2014/main" id="{F1EFB3FA-A08C-47F2-B71D-3556F253C1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093327" y="6145002"/>
              <a:ext cx="466441" cy="46644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Oval 168">
              <a:extLst>
                <a:ext uri="{FF2B5EF4-FFF2-40B4-BE49-F238E27FC236}">
                  <a16:creationId xmlns:a16="http://schemas.microsoft.com/office/drawing/2014/main" id="{D36554C6-9AC1-4C2E-AE7F-040BCB6CE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96963" y="5817067"/>
              <a:ext cx="113367" cy="11336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Subtitle 2">
            <a:extLst>
              <a:ext uri="{FF2B5EF4-FFF2-40B4-BE49-F238E27FC236}">
                <a16:creationId xmlns:a16="http://schemas.microsoft.com/office/drawing/2014/main" id="{3FC8405D-3EA1-CC8D-0FA7-7DC56698E084}"/>
              </a:ext>
            </a:extLst>
          </p:cNvPr>
          <p:cNvSpPr txBox="1">
            <a:spLocks/>
          </p:cNvSpPr>
          <p:nvPr/>
        </p:nvSpPr>
        <p:spPr>
          <a:xfrm>
            <a:off x="1109460" y="3626316"/>
            <a:ext cx="9973081" cy="2518685"/>
          </a:xfrm>
          <a:prstGeom prst="rect">
            <a:avLst/>
          </a:prstGeom>
          <a:solidFill>
            <a:schemeClr val="bg2">
              <a:lumMod val="90000"/>
            </a:schemeClr>
          </a:solidFill>
          <a:effectLst>
            <a:softEdge rad="31750"/>
          </a:effectLst>
        </p:spPr>
        <p:txBody>
          <a:bodyPr vert="horz" lIns="91440" tIns="45720" rIns="91440" bIns="45720" rtlCol="0">
            <a:normAutofit/>
            <a:scene3d>
              <a:camera prst="orthographicFront"/>
              <a:lightRig rig="soft" dir="t">
                <a:rot lat="0" lon="0" rev="15600000"/>
              </a:lightRig>
            </a:scene3d>
            <a:sp3d extrusionH="57150" prstMaterial="softEdge">
              <a:bevelT w="25400" h="38100"/>
            </a:sp3d>
          </a:bodyPr>
          <a:lstStyle>
            <a:lvl1pPr marL="0" indent="0" algn="ctr" defTabSz="914400" rtl="0" eaLnBrk="1" latinLnBrk="0" hangingPunct="1">
              <a:lnSpc>
                <a:spcPct val="90000"/>
              </a:lnSpc>
              <a:spcBef>
                <a:spcPts val="1000"/>
              </a:spcBef>
              <a:buClr>
                <a:schemeClr val="tx2">
                  <a:lumMod val="75000"/>
                  <a:lumOff val="25000"/>
                </a:schemeClr>
              </a:buClr>
              <a:buFont typeface="Arial" panose="020B0604020202020204" pitchFamily="34" charset="0"/>
              <a:buNone/>
              <a:defRPr sz="2400" kern="1200">
                <a:solidFill>
                  <a:schemeClr val="tx2"/>
                </a:solidFill>
                <a:latin typeface="+mn-lt"/>
                <a:ea typeface="+mn-ea"/>
                <a:cs typeface="+mn-cs"/>
              </a:defRPr>
            </a:lvl1pPr>
            <a:lvl2pPr marL="457200" indent="0" algn="ctr" defTabSz="914400" rtl="0" eaLnBrk="1" latinLnBrk="0" hangingPunct="1">
              <a:lnSpc>
                <a:spcPct val="90000"/>
              </a:lnSpc>
              <a:spcBef>
                <a:spcPts val="500"/>
              </a:spcBef>
              <a:buClr>
                <a:schemeClr val="tx2">
                  <a:lumMod val="75000"/>
                  <a:lumOff val="25000"/>
                </a:schemeClr>
              </a:buClr>
              <a:buFont typeface="Arial" panose="020B0604020202020204" pitchFamily="34" charset="0"/>
              <a:buNone/>
              <a:defRPr sz="2000" kern="1200">
                <a:solidFill>
                  <a:schemeClr val="tx2"/>
                </a:solidFill>
                <a:latin typeface="+mn-lt"/>
                <a:ea typeface="+mn-ea"/>
                <a:cs typeface="+mn-cs"/>
              </a:defRPr>
            </a:lvl2pPr>
            <a:lvl3pPr marL="914400" indent="0" algn="ctr" defTabSz="914400" rtl="0" eaLnBrk="1" latinLnBrk="0" hangingPunct="1">
              <a:lnSpc>
                <a:spcPct val="90000"/>
              </a:lnSpc>
              <a:spcBef>
                <a:spcPts val="500"/>
              </a:spcBef>
              <a:buClr>
                <a:schemeClr val="tx2">
                  <a:lumMod val="75000"/>
                  <a:lumOff val="25000"/>
                </a:schemeClr>
              </a:buClr>
              <a:buFont typeface="Arial" panose="020B0604020202020204" pitchFamily="34" charset="0"/>
              <a:buNone/>
              <a:defRPr sz="1800" kern="1200">
                <a:solidFill>
                  <a:schemeClr val="tx2"/>
                </a:solidFill>
                <a:latin typeface="+mn-lt"/>
                <a:ea typeface="+mn-ea"/>
                <a:cs typeface="+mn-cs"/>
              </a:defRPr>
            </a:lvl3pPr>
            <a:lvl4pPr marL="1371600" indent="0" algn="ctr" defTabSz="914400" rtl="0" eaLnBrk="1" latinLnBrk="0" hangingPunct="1">
              <a:lnSpc>
                <a:spcPct val="90000"/>
              </a:lnSpc>
              <a:spcBef>
                <a:spcPts val="500"/>
              </a:spcBef>
              <a:buClr>
                <a:schemeClr val="tx2">
                  <a:lumMod val="75000"/>
                  <a:lumOff val="25000"/>
                </a:schemeClr>
              </a:buClr>
              <a:buFont typeface="Arial" panose="020B0604020202020204" pitchFamily="34" charset="0"/>
              <a:buNone/>
              <a:defRPr sz="1600" kern="1200">
                <a:solidFill>
                  <a:schemeClr val="tx2"/>
                </a:solidFill>
                <a:latin typeface="+mn-lt"/>
                <a:ea typeface="+mn-ea"/>
                <a:cs typeface="+mn-cs"/>
              </a:defRPr>
            </a:lvl4pPr>
            <a:lvl5pPr marL="1828800" indent="0" algn="ctr" defTabSz="914400" rtl="0" eaLnBrk="1" latinLnBrk="0" hangingPunct="1">
              <a:lnSpc>
                <a:spcPct val="90000"/>
              </a:lnSpc>
              <a:spcBef>
                <a:spcPts val="500"/>
              </a:spcBef>
              <a:buClr>
                <a:schemeClr val="tx2">
                  <a:lumMod val="75000"/>
                  <a:lumOff val="25000"/>
                </a:schemeClr>
              </a:buClr>
              <a:buFont typeface="Arial" panose="020B0604020202020204" pitchFamily="34" charset="0"/>
              <a:buNone/>
              <a:defRPr sz="1600" kern="1200">
                <a:solidFill>
                  <a:schemeClr val="tx2"/>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IN" b="1">
                <a:ln/>
                <a:solidFill>
                  <a:schemeClr val="accent4">
                    <a:lumMod val="75000"/>
                  </a:schemeClr>
                </a:solidFill>
                <a:latin typeface="Times New Roman" panose="02020603050405020304" pitchFamily="18" charset="0"/>
                <a:cs typeface="Times New Roman" panose="02020603050405020304" pitchFamily="18" charset="0"/>
              </a:rPr>
              <a:t>Author – </a:t>
            </a:r>
          </a:p>
          <a:p>
            <a:pPr algn="just"/>
            <a:r>
              <a:rPr lang="en-IN" b="1">
                <a:ln/>
                <a:solidFill>
                  <a:schemeClr val="accent4">
                    <a:lumMod val="75000"/>
                  </a:schemeClr>
                </a:solidFill>
                <a:latin typeface="Times New Roman" panose="02020603050405020304" pitchFamily="18" charset="0"/>
                <a:cs typeface="Times New Roman" panose="02020603050405020304" pitchFamily="18" charset="0"/>
              </a:rPr>
              <a:t> Mr. Jahangeer Ahmad Ganie</a:t>
            </a:r>
          </a:p>
          <a:p>
            <a:pPr algn="just"/>
            <a:r>
              <a:rPr lang="en-IN" b="1">
                <a:ln/>
                <a:solidFill>
                  <a:schemeClr val="accent4">
                    <a:lumMod val="75000"/>
                  </a:schemeClr>
                </a:solidFill>
                <a:latin typeface="Times New Roman" panose="02020603050405020304" pitchFamily="18" charset="0"/>
                <a:cs typeface="Times New Roman" panose="02020603050405020304" pitchFamily="18" charset="0"/>
              </a:rPr>
              <a:t> (Assistant Professor –  Gulzar Group Of Institutions)</a:t>
            </a:r>
          </a:p>
          <a:p>
            <a:pPr algn="just"/>
            <a:r>
              <a:rPr lang="en-IN" b="1">
                <a:ln/>
                <a:solidFill>
                  <a:schemeClr val="accent4">
                    <a:lumMod val="75000"/>
                  </a:schemeClr>
                </a:solidFill>
                <a:latin typeface="Times New Roman" panose="02020603050405020304" pitchFamily="18" charset="0"/>
                <a:cs typeface="Times New Roman" panose="02020603050405020304" pitchFamily="18" charset="0"/>
              </a:rPr>
              <a:t>Ritu Vaish (Student Of GGI)</a:t>
            </a:r>
          </a:p>
          <a:p>
            <a:pPr algn="just"/>
            <a:r>
              <a:rPr lang="en-IN" b="1">
                <a:ln/>
                <a:solidFill>
                  <a:schemeClr val="accent4">
                    <a:lumMod val="75000"/>
                  </a:schemeClr>
                </a:solidFill>
                <a:latin typeface="Times New Roman" panose="02020603050405020304" pitchFamily="18" charset="0"/>
                <a:cs typeface="Times New Roman" panose="02020603050405020304" pitchFamily="18" charset="0"/>
              </a:rPr>
              <a:t>Sakshi Joshi (Student Of GGI)</a:t>
            </a:r>
          </a:p>
          <a:p>
            <a:pPr algn="just"/>
            <a:endParaRPr lang="en-IN" b="1" dirty="0">
              <a:ln/>
              <a:solidFill>
                <a:schemeClr val="accent4">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6705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5">
                                            <p:bg/>
                                          </p:spTgt>
                                        </p:tgtEl>
                                        <p:attrNameLst>
                                          <p:attrName>style.visibility</p:attrName>
                                        </p:attrNameLst>
                                      </p:cBhvr>
                                      <p:to>
                                        <p:strVal val="visible"/>
                                      </p:to>
                                    </p:set>
                                    <p:animEffect transition="in" filter="fade">
                                      <p:cBhvr>
                                        <p:cTn id="10" dur="700"/>
                                        <p:tgtEl>
                                          <p:spTgt spid="5">
                                            <p:bg/>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5">
                                            <p:txEl>
                                              <p:pRg st="0" end="0"/>
                                            </p:txEl>
                                          </p:spTgt>
                                        </p:tgtEl>
                                        <p:attrNameLst>
                                          <p:attrName>style.visibility</p:attrName>
                                        </p:attrNameLst>
                                      </p:cBhvr>
                                      <p:to>
                                        <p:strVal val="visible"/>
                                      </p:to>
                                    </p:set>
                                    <p:animEffect transition="in" filter="fade">
                                      <p:cBhvr>
                                        <p:cTn id="15" dur="700"/>
                                        <p:tgtEl>
                                          <p:spTgt spid="5">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1500"/>
                                  </p:stCondLst>
                                  <p:iterate>
                                    <p:tmPct val="10000"/>
                                  </p:iterate>
                                  <p:childTnLst>
                                    <p:set>
                                      <p:cBhvr>
                                        <p:cTn id="19" dur="1" fill="hold">
                                          <p:stCondLst>
                                            <p:cond delay="0"/>
                                          </p:stCondLst>
                                        </p:cTn>
                                        <p:tgtEl>
                                          <p:spTgt spid="5">
                                            <p:txEl>
                                              <p:pRg st="1" end="1"/>
                                            </p:txEl>
                                          </p:spTgt>
                                        </p:tgtEl>
                                        <p:attrNameLst>
                                          <p:attrName>style.visibility</p:attrName>
                                        </p:attrNameLst>
                                      </p:cBhvr>
                                      <p:to>
                                        <p:strVal val="visible"/>
                                      </p:to>
                                    </p:set>
                                    <p:animEffect transition="in" filter="fade">
                                      <p:cBhvr>
                                        <p:cTn id="20" dur="700"/>
                                        <p:tgtEl>
                                          <p:spTgt spid="5">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1500"/>
                                  </p:stCondLst>
                                  <p:iterate>
                                    <p:tmPct val="10000"/>
                                  </p:iterate>
                                  <p:childTnLst>
                                    <p:set>
                                      <p:cBhvr>
                                        <p:cTn id="24" dur="1" fill="hold">
                                          <p:stCondLst>
                                            <p:cond delay="0"/>
                                          </p:stCondLst>
                                        </p:cTn>
                                        <p:tgtEl>
                                          <p:spTgt spid="5">
                                            <p:txEl>
                                              <p:pRg st="2" end="2"/>
                                            </p:txEl>
                                          </p:spTgt>
                                        </p:tgtEl>
                                        <p:attrNameLst>
                                          <p:attrName>style.visibility</p:attrName>
                                        </p:attrNameLst>
                                      </p:cBhvr>
                                      <p:to>
                                        <p:strVal val="visible"/>
                                      </p:to>
                                    </p:set>
                                    <p:animEffect transition="in" filter="fade">
                                      <p:cBhvr>
                                        <p:cTn id="25" dur="700"/>
                                        <p:tgtEl>
                                          <p:spTgt spid="5">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1500"/>
                                  </p:stCondLst>
                                  <p:iterate>
                                    <p:tmPct val="10000"/>
                                  </p:iterate>
                                  <p:childTnLst>
                                    <p:set>
                                      <p:cBhvr>
                                        <p:cTn id="29" dur="1" fill="hold">
                                          <p:stCondLst>
                                            <p:cond delay="0"/>
                                          </p:stCondLst>
                                        </p:cTn>
                                        <p:tgtEl>
                                          <p:spTgt spid="5">
                                            <p:txEl>
                                              <p:pRg st="3" end="3"/>
                                            </p:txEl>
                                          </p:spTgt>
                                        </p:tgtEl>
                                        <p:attrNameLst>
                                          <p:attrName>style.visibility</p:attrName>
                                        </p:attrNameLst>
                                      </p:cBhvr>
                                      <p:to>
                                        <p:strVal val="visible"/>
                                      </p:to>
                                    </p:set>
                                    <p:animEffect transition="in" filter="fade">
                                      <p:cBhvr>
                                        <p:cTn id="30" dur="700"/>
                                        <p:tgtEl>
                                          <p:spTgt spid="5">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1500"/>
                                  </p:stCondLst>
                                  <p:iterate>
                                    <p:tmPct val="10000"/>
                                  </p:iterate>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700"/>
                                        <p:tgtEl>
                                          <p:spTgt spid="5">
                                            <p:txEl>
                                              <p:pRg st="4" end="4"/>
                                            </p:txEl>
                                          </p:spTgt>
                                        </p:tgtEl>
                                      </p:cBhvr>
                                    </p:animEffect>
                                  </p:childTnLst>
                                </p:cTn>
                              </p:par>
                              <p:par>
                                <p:cTn id="36" presetID="10" presetClass="entr" presetSubtype="0" fill="hold" grpId="0" nodeType="withEffect">
                                  <p:stCondLst>
                                    <p:cond delay="1500"/>
                                  </p:stCondLst>
                                  <p:iterate>
                                    <p:tmPct val="10000"/>
                                  </p:iterate>
                                  <p:childTnLst>
                                    <p:set>
                                      <p:cBhvr>
                                        <p:cTn id="37" dur="1" fill="hold">
                                          <p:stCondLst>
                                            <p:cond delay="0"/>
                                          </p:stCondLst>
                                        </p:cTn>
                                        <p:tgtEl>
                                          <p:spTgt spid="5">
                                            <p:txEl>
                                              <p:pRg st="0" end="0"/>
                                            </p:txEl>
                                          </p:spTgt>
                                        </p:tgtEl>
                                        <p:attrNameLst>
                                          <p:attrName>style.visibility</p:attrName>
                                        </p:attrNameLst>
                                      </p:cBhvr>
                                      <p:to>
                                        <p:strVal val="visible"/>
                                      </p:to>
                                    </p:set>
                                    <p:animEffect transition="in" filter="fade">
                                      <p:cBhvr>
                                        <p:cTn id="38" dur="700"/>
                                        <p:tgtEl>
                                          <p:spTgt spid="5">
                                            <p:txEl>
                                              <p:pRg st="0" end="0"/>
                                            </p:txEl>
                                          </p:spTgt>
                                        </p:tgtEl>
                                      </p:cBhvr>
                                    </p:animEffect>
                                  </p:childTnLst>
                                </p:cTn>
                              </p:par>
                              <p:par>
                                <p:cTn id="39" presetID="10" presetClass="entr" presetSubtype="0" fill="hold" grpId="0" nodeType="withEffect">
                                  <p:stCondLst>
                                    <p:cond delay="1500"/>
                                  </p:stCondLst>
                                  <p:iterate>
                                    <p:tmPct val="10000"/>
                                  </p:iterate>
                                  <p:childTnLst>
                                    <p:set>
                                      <p:cBhvr>
                                        <p:cTn id="40" dur="1" fill="hold">
                                          <p:stCondLst>
                                            <p:cond delay="0"/>
                                          </p:stCondLst>
                                        </p:cTn>
                                        <p:tgtEl>
                                          <p:spTgt spid="5">
                                            <p:txEl>
                                              <p:pRg st="1" end="1"/>
                                            </p:txEl>
                                          </p:spTgt>
                                        </p:tgtEl>
                                        <p:attrNameLst>
                                          <p:attrName>style.visibility</p:attrName>
                                        </p:attrNameLst>
                                      </p:cBhvr>
                                      <p:to>
                                        <p:strVal val="visible"/>
                                      </p:to>
                                    </p:set>
                                    <p:animEffect transition="in" filter="fade">
                                      <p:cBhvr>
                                        <p:cTn id="41" dur="700"/>
                                        <p:tgtEl>
                                          <p:spTgt spid="5">
                                            <p:txEl>
                                              <p:pRg st="1" end="1"/>
                                            </p:txEl>
                                          </p:spTgt>
                                        </p:tgtEl>
                                      </p:cBhvr>
                                    </p:animEffect>
                                  </p:childTnLst>
                                </p:cTn>
                              </p:par>
                              <p:par>
                                <p:cTn id="42" presetID="10" presetClass="entr" presetSubtype="0" fill="hold" grpId="0" nodeType="withEffect">
                                  <p:stCondLst>
                                    <p:cond delay="1500"/>
                                  </p:stCondLst>
                                  <p:iterate>
                                    <p:tmPct val="10000"/>
                                  </p:iterate>
                                  <p:childTnLst>
                                    <p:set>
                                      <p:cBhvr>
                                        <p:cTn id="43" dur="1" fill="hold">
                                          <p:stCondLst>
                                            <p:cond delay="0"/>
                                          </p:stCondLst>
                                        </p:cTn>
                                        <p:tgtEl>
                                          <p:spTgt spid="5">
                                            <p:txEl>
                                              <p:pRg st="2" end="2"/>
                                            </p:txEl>
                                          </p:spTgt>
                                        </p:tgtEl>
                                        <p:attrNameLst>
                                          <p:attrName>style.visibility</p:attrName>
                                        </p:attrNameLst>
                                      </p:cBhvr>
                                      <p:to>
                                        <p:strVal val="visible"/>
                                      </p:to>
                                    </p:set>
                                    <p:animEffect transition="in" filter="fade">
                                      <p:cBhvr>
                                        <p:cTn id="44" dur="700"/>
                                        <p:tgtEl>
                                          <p:spTgt spid="5">
                                            <p:txEl>
                                              <p:pRg st="2" end="2"/>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1500"/>
                                  </p:stCondLst>
                                  <p:iterate>
                                    <p:tmPct val="10000"/>
                                  </p:iterate>
                                  <p:childTnLst>
                                    <p:set>
                                      <p:cBhvr>
                                        <p:cTn id="48" dur="1" fill="hold">
                                          <p:stCondLst>
                                            <p:cond delay="0"/>
                                          </p:stCondLst>
                                        </p:cTn>
                                        <p:tgtEl>
                                          <p:spTgt spid="5">
                                            <p:txEl>
                                              <p:pRg st="3" end="3"/>
                                            </p:txEl>
                                          </p:spTgt>
                                        </p:tgtEl>
                                        <p:attrNameLst>
                                          <p:attrName>style.visibility</p:attrName>
                                        </p:attrNameLst>
                                      </p:cBhvr>
                                      <p:to>
                                        <p:strVal val="visible"/>
                                      </p:to>
                                    </p:set>
                                    <p:animEffect transition="in" filter="fade">
                                      <p:cBhvr>
                                        <p:cTn id="49" dur="700"/>
                                        <p:tgtEl>
                                          <p:spTgt spid="5">
                                            <p:txEl>
                                              <p:pRg st="3" end="3"/>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1500"/>
                                  </p:stCondLst>
                                  <p:iterate>
                                    <p:tmPct val="10000"/>
                                  </p:iterate>
                                  <p:childTnLst>
                                    <p:set>
                                      <p:cBhvr>
                                        <p:cTn id="53" dur="1" fill="hold">
                                          <p:stCondLst>
                                            <p:cond delay="0"/>
                                          </p:stCondLst>
                                        </p:cTn>
                                        <p:tgtEl>
                                          <p:spTgt spid="5">
                                            <p:txEl>
                                              <p:pRg st="4" end="4"/>
                                            </p:txEl>
                                          </p:spTgt>
                                        </p:tgtEl>
                                        <p:attrNameLst>
                                          <p:attrName>style.visibility</p:attrName>
                                        </p:attrNameLst>
                                      </p:cBhvr>
                                      <p:to>
                                        <p:strVal val="visible"/>
                                      </p:to>
                                    </p:set>
                                    <p:animEffect transition="in" filter="fade">
                                      <p:cBhvr>
                                        <p:cTn id="54" dur="7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FFD21-5BC5-33F6-9C77-5F699D7B27D0}"/>
              </a:ext>
            </a:extLst>
          </p:cNvPr>
          <p:cNvSpPr>
            <a:spLocks noGrp="1"/>
          </p:cNvSpPr>
          <p:nvPr>
            <p:ph type="title"/>
          </p:nvPr>
        </p:nvSpPr>
        <p:spPr>
          <a:xfrm>
            <a:off x="2825088" y="425387"/>
            <a:ext cx="6346208" cy="866229"/>
          </a:xfrm>
          <a:ln>
            <a:solidFill>
              <a:schemeClr val="accent4">
                <a:lumMod val="75000"/>
              </a:schemeClr>
            </a:solidFill>
          </a:ln>
        </p:spPr>
        <p:txBody>
          <a:bodyPr>
            <a:normAutofit/>
          </a:bodyPr>
          <a:lstStyle/>
          <a:p>
            <a:pPr algn="ctr"/>
            <a:r>
              <a:rPr lang="en-IN" sz="3600" b="1" dirty="0">
                <a:solidFill>
                  <a:schemeClr val="tx2">
                    <a:lumMod val="90000"/>
                    <a:lumOff val="10000"/>
                  </a:schemeClr>
                </a:solidFill>
                <a:latin typeface="Times New Roman" panose="02020603050405020304" pitchFamily="18" charset="0"/>
                <a:cs typeface="Times New Roman" panose="02020603050405020304" pitchFamily="18" charset="0"/>
              </a:rPr>
              <a:t>TABLE OF CONTENTS</a:t>
            </a:r>
          </a:p>
        </p:txBody>
      </p:sp>
      <p:graphicFrame>
        <p:nvGraphicFramePr>
          <p:cNvPr id="4" name="Content Placeholder 3">
            <a:extLst>
              <a:ext uri="{FF2B5EF4-FFF2-40B4-BE49-F238E27FC236}">
                <a16:creationId xmlns:a16="http://schemas.microsoft.com/office/drawing/2014/main" id="{DBFB3E94-2F5C-B4F4-B698-2AFF45A3D9F2}"/>
              </a:ext>
            </a:extLst>
          </p:cNvPr>
          <p:cNvGraphicFramePr>
            <a:graphicFrameLocks noGrp="1"/>
          </p:cNvGraphicFramePr>
          <p:nvPr>
            <p:ph idx="1"/>
            <p:extLst>
              <p:ext uri="{D42A27DB-BD31-4B8C-83A1-F6EECF244321}">
                <p14:modId xmlns:p14="http://schemas.microsoft.com/office/powerpoint/2010/main" val="2764392746"/>
              </p:ext>
            </p:extLst>
          </p:nvPr>
        </p:nvGraphicFramePr>
        <p:xfrm>
          <a:off x="777875" y="1825625"/>
          <a:ext cx="10658475" cy="4735653"/>
        </p:xfrm>
        <a:graphic>
          <a:graphicData uri="http://schemas.openxmlformats.org/drawingml/2006/table">
            <a:tbl>
              <a:tblPr firstRow="1" bandRow="1">
                <a:tableStyleId>{C4B1156A-380E-4F78-BDF5-A606A8083BF9}</a:tableStyleId>
              </a:tblPr>
              <a:tblGrid>
                <a:gridCol w="1941879">
                  <a:extLst>
                    <a:ext uri="{9D8B030D-6E8A-4147-A177-3AD203B41FA5}">
                      <a16:colId xmlns:a16="http://schemas.microsoft.com/office/drawing/2014/main" val="2125697798"/>
                    </a:ext>
                  </a:extLst>
                </a:gridCol>
                <a:gridCol w="6682154">
                  <a:extLst>
                    <a:ext uri="{9D8B030D-6E8A-4147-A177-3AD203B41FA5}">
                      <a16:colId xmlns:a16="http://schemas.microsoft.com/office/drawing/2014/main" val="2906642999"/>
                    </a:ext>
                  </a:extLst>
                </a:gridCol>
                <a:gridCol w="2034442">
                  <a:extLst>
                    <a:ext uri="{9D8B030D-6E8A-4147-A177-3AD203B41FA5}">
                      <a16:colId xmlns:a16="http://schemas.microsoft.com/office/drawing/2014/main" val="2953109156"/>
                    </a:ext>
                  </a:extLst>
                </a:gridCol>
              </a:tblGrid>
              <a:tr h="590373">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Si. No.</a:t>
                      </a:r>
                    </a:p>
                  </a:txBody>
                  <a:tcPr>
                    <a:solidFill>
                      <a:schemeClr val="accent6">
                        <a:lumMod val="20000"/>
                        <a:lumOff val="80000"/>
                      </a:schemeClr>
                    </a:solidFill>
                  </a:tcPr>
                </a:tc>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Chapters</a:t>
                      </a:r>
                    </a:p>
                  </a:txBody>
                  <a:tcPr>
                    <a:solidFill>
                      <a:schemeClr val="accent6">
                        <a:lumMod val="20000"/>
                        <a:lumOff val="80000"/>
                      </a:schemeClr>
                    </a:solidFill>
                  </a:tcPr>
                </a:tc>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Pg. No.</a:t>
                      </a:r>
                    </a:p>
                  </a:txBody>
                  <a:tcPr>
                    <a:solidFill>
                      <a:schemeClr val="accent6">
                        <a:lumMod val="20000"/>
                        <a:lumOff val="80000"/>
                      </a:schemeClr>
                    </a:solidFill>
                  </a:tcPr>
                </a:tc>
                <a:extLst>
                  <a:ext uri="{0D108BD9-81ED-4DB2-BD59-A6C34878D82A}">
                    <a16:rowId xmlns:a16="http://schemas.microsoft.com/office/drawing/2014/main" val="325706349"/>
                  </a:ext>
                </a:extLst>
              </a:tr>
              <a:tr h="370840">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1</a:t>
                      </a:r>
                    </a:p>
                  </a:txBody>
                  <a:tcPr>
                    <a:solidFill>
                      <a:schemeClr val="bg2">
                        <a:lumMod val="9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ABSTRACT</a:t>
                      </a:r>
                    </a:p>
                  </a:txBody>
                  <a:tcPr>
                    <a:solidFill>
                      <a:schemeClr val="bg2">
                        <a:lumMod val="90000"/>
                      </a:schemeClr>
                    </a:solidFill>
                  </a:tcPr>
                </a:tc>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1</a:t>
                      </a:r>
                    </a:p>
                  </a:txBody>
                  <a:tcPr>
                    <a:solidFill>
                      <a:schemeClr val="bg2">
                        <a:lumMod val="90000"/>
                      </a:schemeClr>
                    </a:solidFill>
                  </a:tcPr>
                </a:tc>
                <a:extLst>
                  <a:ext uri="{0D108BD9-81ED-4DB2-BD59-A6C34878D82A}">
                    <a16:rowId xmlns:a16="http://schemas.microsoft.com/office/drawing/2014/main" val="1094504576"/>
                  </a:ext>
                </a:extLst>
              </a:tr>
              <a:tr h="370840">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2</a:t>
                      </a:r>
                    </a:p>
                  </a:txBody>
                  <a:tcPr>
                    <a:solidFill>
                      <a:schemeClr val="bg2">
                        <a:lumMod val="9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INTRODUCTION</a:t>
                      </a:r>
                    </a:p>
                  </a:txBody>
                  <a:tcPr>
                    <a:solidFill>
                      <a:schemeClr val="bg2">
                        <a:lumMod val="90000"/>
                      </a:schemeClr>
                    </a:solidFill>
                  </a:tcPr>
                </a:tc>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2</a:t>
                      </a:r>
                    </a:p>
                  </a:txBody>
                  <a:tcPr>
                    <a:solidFill>
                      <a:schemeClr val="bg2">
                        <a:lumMod val="90000"/>
                      </a:schemeClr>
                    </a:solidFill>
                  </a:tcPr>
                </a:tc>
                <a:extLst>
                  <a:ext uri="{0D108BD9-81ED-4DB2-BD59-A6C34878D82A}">
                    <a16:rowId xmlns:a16="http://schemas.microsoft.com/office/drawing/2014/main" val="399932509"/>
                  </a:ext>
                </a:extLst>
              </a:tr>
              <a:tr h="370840">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3</a:t>
                      </a:r>
                    </a:p>
                  </a:txBody>
                  <a:tcPr>
                    <a:solidFill>
                      <a:schemeClr val="bg2">
                        <a:lumMod val="9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LITERATURE REVIEW</a:t>
                      </a:r>
                    </a:p>
                  </a:txBody>
                  <a:tcPr>
                    <a:solidFill>
                      <a:schemeClr val="bg2">
                        <a:lumMod val="90000"/>
                      </a:schemeClr>
                    </a:solidFill>
                  </a:tcPr>
                </a:tc>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3 - 4</a:t>
                      </a:r>
                    </a:p>
                  </a:txBody>
                  <a:tcPr>
                    <a:solidFill>
                      <a:schemeClr val="bg2">
                        <a:lumMod val="90000"/>
                      </a:schemeClr>
                    </a:solidFill>
                  </a:tcPr>
                </a:tc>
                <a:extLst>
                  <a:ext uri="{0D108BD9-81ED-4DB2-BD59-A6C34878D82A}">
                    <a16:rowId xmlns:a16="http://schemas.microsoft.com/office/drawing/2014/main" val="3447888099"/>
                  </a:ext>
                </a:extLst>
              </a:tr>
              <a:tr h="370840">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4</a:t>
                      </a:r>
                    </a:p>
                  </a:txBody>
                  <a:tcPr>
                    <a:solidFill>
                      <a:schemeClr val="bg2">
                        <a:lumMod val="9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OBJECTIVE OF THE STUDY</a:t>
                      </a:r>
                    </a:p>
                  </a:txBody>
                  <a:tcPr>
                    <a:solidFill>
                      <a:schemeClr val="bg2">
                        <a:lumMod val="90000"/>
                      </a:schemeClr>
                    </a:solidFill>
                  </a:tcPr>
                </a:tc>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5</a:t>
                      </a:r>
                    </a:p>
                  </a:txBody>
                  <a:tcPr>
                    <a:solidFill>
                      <a:schemeClr val="bg2">
                        <a:lumMod val="90000"/>
                      </a:schemeClr>
                    </a:solidFill>
                  </a:tcPr>
                </a:tc>
                <a:extLst>
                  <a:ext uri="{0D108BD9-81ED-4DB2-BD59-A6C34878D82A}">
                    <a16:rowId xmlns:a16="http://schemas.microsoft.com/office/drawing/2014/main" val="1498038328"/>
                  </a:ext>
                </a:extLst>
              </a:tr>
              <a:tr h="370840">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5</a:t>
                      </a:r>
                    </a:p>
                  </a:txBody>
                  <a:tcPr>
                    <a:solidFill>
                      <a:schemeClr val="bg2">
                        <a:lumMod val="9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RESEARCH METHODOLOGY</a:t>
                      </a:r>
                    </a:p>
                  </a:txBody>
                  <a:tcPr>
                    <a:solidFill>
                      <a:schemeClr val="bg2">
                        <a:lumMod val="90000"/>
                      </a:schemeClr>
                    </a:solidFill>
                  </a:tcPr>
                </a:tc>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6</a:t>
                      </a:r>
                    </a:p>
                  </a:txBody>
                  <a:tcPr>
                    <a:solidFill>
                      <a:schemeClr val="bg2">
                        <a:lumMod val="90000"/>
                      </a:schemeClr>
                    </a:solidFill>
                  </a:tcPr>
                </a:tc>
                <a:extLst>
                  <a:ext uri="{0D108BD9-81ED-4DB2-BD59-A6C34878D82A}">
                    <a16:rowId xmlns:a16="http://schemas.microsoft.com/office/drawing/2014/main" val="1108661700"/>
                  </a:ext>
                </a:extLst>
              </a:tr>
              <a:tr h="370840">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6</a:t>
                      </a:r>
                    </a:p>
                  </a:txBody>
                  <a:tcPr>
                    <a:solidFill>
                      <a:schemeClr val="bg2">
                        <a:lumMod val="9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 DATA ANALYSIS &amp; INTERPRETATION</a:t>
                      </a:r>
                    </a:p>
                  </a:txBody>
                  <a:tcPr>
                    <a:solidFill>
                      <a:schemeClr val="bg2">
                        <a:lumMod val="90000"/>
                      </a:schemeClr>
                    </a:solidFill>
                  </a:tcPr>
                </a:tc>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7 - 12</a:t>
                      </a:r>
                    </a:p>
                  </a:txBody>
                  <a:tcPr>
                    <a:solidFill>
                      <a:schemeClr val="bg2">
                        <a:lumMod val="90000"/>
                      </a:schemeClr>
                    </a:solidFill>
                  </a:tcPr>
                </a:tc>
                <a:extLst>
                  <a:ext uri="{0D108BD9-81ED-4DB2-BD59-A6C34878D82A}">
                    <a16:rowId xmlns:a16="http://schemas.microsoft.com/office/drawing/2014/main" val="4184667994"/>
                  </a:ext>
                </a:extLst>
              </a:tr>
              <a:tr h="370840">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7</a:t>
                      </a:r>
                    </a:p>
                  </a:txBody>
                  <a:tcPr>
                    <a:solidFill>
                      <a:schemeClr val="bg2">
                        <a:lumMod val="9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CONCLUSION</a:t>
                      </a:r>
                    </a:p>
                  </a:txBody>
                  <a:tcPr>
                    <a:solidFill>
                      <a:schemeClr val="bg2">
                        <a:lumMod val="90000"/>
                      </a:schemeClr>
                    </a:solidFill>
                  </a:tcPr>
                </a:tc>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13</a:t>
                      </a:r>
                    </a:p>
                  </a:txBody>
                  <a:tcPr>
                    <a:solidFill>
                      <a:schemeClr val="bg2">
                        <a:lumMod val="90000"/>
                      </a:schemeClr>
                    </a:solidFill>
                  </a:tcPr>
                </a:tc>
                <a:extLst>
                  <a:ext uri="{0D108BD9-81ED-4DB2-BD59-A6C34878D82A}">
                    <a16:rowId xmlns:a16="http://schemas.microsoft.com/office/drawing/2014/main" val="3081909178"/>
                  </a:ext>
                </a:extLst>
              </a:tr>
              <a:tr h="370840">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8</a:t>
                      </a:r>
                    </a:p>
                  </a:txBody>
                  <a:tcPr>
                    <a:solidFill>
                      <a:schemeClr val="bg2">
                        <a:lumMod val="9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REFERENCES</a:t>
                      </a:r>
                    </a:p>
                  </a:txBody>
                  <a:tcPr>
                    <a:solidFill>
                      <a:schemeClr val="bg2">
                        <a:lumMod val="90000"/>
                      </a:schemeClr>
                    </a:solidFill>
                  </a:tcPr>
                </a:tc>
                <a:tc>
                  <a:txBody>
                    <a:bodyPr/>
                    <a:lstStyle/>
                    <a:p>
                      <a:pPr algn="ctr"/>
                      <a:r>
                        <a:rPr lang="en-IN" sz="2800" dirty="0">
                          <a:solidFill>
                            <a:schemeClr val="tx2">
                              <a:lumMod val="90000"/>
                              <a:lumOff val="10000"/>
                            </a:schemeClr>
                          </a:solidFill>
                          <a:latin typeface="Times New Roman" panose="02020603050405020304" pitchFamily="18" charset="0"/>
                          <a:cs typeface="Times New Roman" panose="02020603050405020304" pitchFamily="18" charset="0"/>
                        </a:rPr>
                        <a:t>14</a:t>
                      </a:r>
                    </a:p>
                  </a:txBody>
                  <a:tcPr>
                    <a:solidFill>
                      <a:schemeClr val="bg2">
                        <a:lumMod val="90000"/>
                      </a:schemeClr>
                    </a:solidFill>
                  </a:tcPr>
                </a:tc>
                <a:extLst>
                  <a:ext uri="{0D108BD9-81ED-4DB2-BD59-A6C34878D82A}">
                    <a16:rowId xmlns:a16="http://schemas.microsoft.com/office/drawing/2014/main" val="2771651155"/>
                  </a:ext>
                </a:extLst>
              </a:tr>
            </a:tbl>
          </a:graphicData>
        </a:graphic>
      </p:graphicFrame>
    </p:spTree>
    <p:extLst>
      <p:ext uri="{BB962C8B-B14F-4D97-AF65-F5344CB8AC3E}">
        <p14:creationId xmlns:p14="http://schemas.microsoft.com/office/powerpoint/2010/main" val="37909994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3D79F-B4C3-0CA7-61D7-918C52174334}"/>
              </a:ext>
            </a:extLst>
          </p:cNvPr>
          <p:cNvSpPr>
            <a:spLocks noGrp="1"/>
          </p:cNvSpPr>
          <p:nvPr>
            <p:ph type="title"/>
          </p:nvPr>
        </p:nvSpPr>
        <p:spPr>
          <a:xfrm>
            <a:off x="4213610" y="164892"/>
            <a:ext cx="3764780" cy="1061101"/>
          </a:xfrm>
          <a:ln>
            <a:solidFill>
              <a:srgbClr val="FFC000"/>
            </a:solidFill>
          </a:ln>
        </p:spPr>
        <p:txBody>
          <a:bodyPr>
            <a:normAutofit/>
          </a:bodyPr>
          <a:lstStyle/>
          <a:p>
            <a:pPr algn="ctr"/>
            <a:r>
              <a:rPr lang="en-IN" sz="3600" b="1" dirty="0">
                <a:solidFill>
                  <a:schemeClr val="tx2">
                    <a:lumMod val="90000"/>
                    <a:lumOff val="10000"/>
                  </a:schemeClr>
                </a:solidFill>
                <a:latin typeface="Times New Roman" panose="02020603050405020304" pitchFamily="18" charset="0"/>
                <a:cs typeface="Times New Roman" panose="02020603050405020304" pitchFamily="18" charset="0"/>
              </a:rPr>
              <a:t>ABSTRACT</a:t>
            </a:r>
          </a:p>
        </p:txBody>
      </p:sp>
      <p:sp>
        <p:nvSpPr>
          <p:cNvPr id="3" name="Content Placeholder 2">
            <a:extLst>
              <a:ext uri="{FF2B5EF4-FFF2-40B4-BE49-F238E27FC236}">
                <a16:creationId xmlns:a16="http://schemas.microsoft.com/office/drawing/2014/main" id="{848A73FB-3DD5-EA0E-4BDB-139D28EBFFDC}"/>
              </a:ext>
            </a:extLst>
          </p:cNvPr>
          <p:cNvSpPr>
            <a:spLocks noGrp="1"/>
          </p:cNvSpPr>
          <p:nvPr>
            <p:ph idx="1"/>
          </p:nvPr>
        </p:nvSpPr>
        <p:spPr>
          <a:xfrm>
            <a:off x="766445" y="1489388"/>
            <a:ext cx="10659110" cy="5038829"/>
          </a:xfrm>
          <a:ln>
            <a:solidFill>
              <a:schemeClr val="accent4">
                <a:lumMod val="60000"/>
                <a:lumOff val="40000"/>
              </a:schemeClr>
            </a:solidFill>
          </a:ln>
        </p:spPr>
        <p:txBody>
          <a:bodyPr>
            <a:normAutofit lnSpcReduction="10000"/>
          </a:bodyPr>
          <a:lstStyle/>
          <a:p>
            <a:pPr marL="0" indent="0" algn="just">
              <a:buNone/>
            </a:pPr>
            <a:endParaRPr lang="en-GB" sz="2800" dirty="0">
              <a:effectLst/>
              <a:latin typeface="Times New Roman" panose="02020603050405020304" pitchFamily="18" charset="0"/>
              <a:ea typeface="Times New Roman" panose="02020603050405020304" pitchFamily="18" charset="0"/>
            </a:endParaRPr>
          </a:p>
          <a:p>
            <a:pPr marL="0" indent="0" algn="just">
              <a:buNone/>
            </a:pPr>
            <a:r>
              <a:rPr lang="en-GB" sz="2800" dirty="0">
                <a:effectLst/>
                <a:latin typeface="Times New Roman" panose="02020603050405020304" pitchFamily="18" charset="0"/>
                <a:ea typeface="Times New Roman" panose="02020603050405020304" pitchFamily="18" charset="0"/>
              </a:rPr>
              <a:t>Artificial Intelligence (AI) has emerged as a game-changer in digital marketing, revolutionizing how brands interact with consumers throughout their buying journey. From personalized recommendations to AI-driven chatbots, machine learning algorithms enhance customer engagement, improve targeting accuracy, and drive brand loyalty. This paper explores how AI-powered digital marketing reshapes the consumer journey from awareness to retention. The study examines AI applications such as predictive analytics, chatbots, and automated content creation, highlighting their impact on consumer decision-making. Through a review of existing literature and analysis of contemporary marketing strategies, this paper aims to bridge the gap between AI advancements and consumer </a:t>
            </a:r>
            <a:r>
              <a:rPr lang="en-GB" sz="2800" dirty="0" err="1">
                <a:effectLst/>
                <a:latin typeface="Times New Roman" panose="02020603050405020304" pitchFamily="18" charset="0"/>
                <a:ea typeface="Times New Roman" panose="02020603050405020304" pitchFamily="18" charset="0"/>
              </a:rPr>
              <a:t>behavior</a:t>
            </a:r>
            <a:r>
              <a:rPr lang="en-GB" sz="2800" dirty="0">
                <a:effectLst/>
                <a:latin typeface="Times New Roman" panose="02020603050405020304" pitchFamily="18" charset="0"/>
                <a:ea typeface="Times New Roman" panose="02020603050405020304" pitchFamily="18" charset="0"/>
              </a:rPr>
              <a:t> insights.</a:t>
            </a:r>
            <a:endParaRPr lang="en-IN" sz="2800" dirty="0">
              <a:effectLst/>
              <a:latin typeface="Arial" panose="020B0604020202020204" pitchFamily="34" charset="0"/>
              <a:ea typeface="Arial" panose="020B0604020202020204" pitchFamily="34" charset="0"/>
            </a:endParaRPr>
          </a:p>
          <a:p>
            <a:pPr marL="0" indent="0" algn="just">
              <a:buNone/>
            </a:pPr>
            <a:endParaRPr lang="en-IN"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1014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3D79F-B4C3-0CA7-61D7-918C52174334}"/>
              </a:ext>
            </a:extLst>
          </p:cNvPr>
          <p:cNvSpPr>
            <a:spLocks noGrp="1"/>
          </p:cNvSpPr>
          <p:nvPr>
            <p:ph type="title"/>
          </p:nvPr>
        </p:nvSpPr>
        <p:spPr>
          <a:xfrm>
            <a:off x="3447415" y="179881"/>
            <a:ext cx="5318760" cy="1061101"/>
          </a:xfrm>
          <a:ln>
            <a:solidFill>
              <a:srgbClr val="FFC000"/>
            </a:solidFill>
          </a:ln>
        </p:spPr>
        <p:txBody>
          <a:bodyPr>
            <a:normAutofit/>
          </a:bodyPr>
          <a:lstStyle/>
          <a:p>
            <a:pPr algn="ctr"/>
            <a:r>
              <a:rPr lang="en-IN" sz="3600" b="1" dirty="0">
                <a:solidFill>
                  <a:schemeClr val="tx2">
                    <a:lumMod val="90000"/>
                    <a:lumOff val="10000"/>
                  </a:schemeClr>
                </a:solidFill>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id="{848A73FB-3DD5-EA0E-4BDB-139D28EBFFDC}"/>
              </a:ext>
            </a:extLst>
          </p:cNvPr>
          <p:cNvSpPr>
            <a:spLocks noGrp="1"/>
          </p:cNvSpPr>
          <p:nvPr>
            <p:ph idx="1"/>
          </p:nvPr>
        </p:nvSpPr>
        <p:spPr>
          <a:xfrm>
            <a:off x="777239" y="1349116"/>
            <a:ext cx="10795168" cy="5415278"/>
          </a:xfrm>
          <a:ln>
            <a:solidFill>
              <a:srgbClr val="92D050"/>
            </a:solidFill>
          </a:ln>
        </p:spPr>
        <p:txBody>
          <a:bodyPr>
            <a:normAutofit fontScale="62500" lnSpcReduction="20000"/>
          </a:bodyPr>
          <a:lstStyle/>
          <a:p>
            <a:pPr algn="just">
              <a:lnSpc>
                <a:spcPct val="115000"/>
              </a:lnSpc>
              <a:spcBef>
                <a:spcPts val="1200"/>
              </a:spcBef>
              <a:spcAft>
                <a:spcPts val="1200"/>
              </a:spcAft>
            </a:pPr>
            <a:r>
              <a:rPr lang="en-GB" sz="3200" dirty="0">
                <a:effectLst/>
                <a:latin typeface="Times New Roman" panose="02020603050405020304" pitchFamily="18" charset="0"/>
                <a:ea typeface="Times New Roman" panose="02020603050405020304" pitchFamily="18" charset="0"/>
              </a:rPr>
              <a:t>Digital marketing has evolved significantly with the integration of Artificial Intelligence (AI), which enables brands to create more personalized, efficient, and data-driven marketing campaigns. According to Smith (2020), AI has transformed consumer interactions, improving engagement through tailored advertisements and predictive analysis. Brown and Jones (2019) emphasize that AI algorithms help marketers understand consumer </a:t>
            </a:r>
            <a:r>
              <a:rPr lang="en-GB" sz="3200" dirty="0" err="1">
                <a:effectLst/>
                <a:latin typeface="Times New Roman" panose="02020603050405020304" pitchFamily="18" charset="0"/>
                <a:ea typeface="Times New Roman" panose="02020603050405020304" pitchFamily="18" charset="0"/>
              </a:rPr>
              <a:t>behavior</a:t>
            </a:r>
            <a:r>
              <a:rPr lang="en-GB" sz="3200" dirty="0">
                <a:effectLst/>
                <a:latin typeface="Times New Roman" panose="02020603050405020304" pitchFamily="18" charset="0"/>
                <a:ea typeface="Times New Roman" panose="02020603050405020304" pitchFamily="18" charset="0"/>
              </a:rPr>
              <a:t> more accurately, thereby optimizing marketing efforts.</a:t>
            </a:r>
            <a:endParaRPr lang="en-IN" sz="3200" dirty="0">
              <a:effectLst/>
              <a:latin typeface="Arial" panose="020B0604020202020204" pitchFamily="34" charset="0"/>
              <a:ea typeface="Arial" panose="020B0604020202020204" pitchFamily="34" charset="0"/>
            </a:endParaRPr>
          </a:p>
          <a:p>
            <a:pPr algn="just">
              <a:lnSpc>
                <a:spcPct val="115000"/>
              </a:lnSpc>
              <a:spcBef>
                <a:spcPts val="1200"/>
              </a:spcBef>
              <a:spcAft>
                <a:spcPts val="1200"/>
              </a:spcAft>
            </a:pPr>
            <a:r>
              <a:rPr lang="en-GB" sz="3200" dirty="0">
                <a:effectLst/>
                <a:latin typeface="Times New Roman" panose="02020603050405020304" pitchFamily="18" charset="0"/>
                <a:ea typeface="Times New Roman" panose="02020603050405020304" pitchFamily="18" charset="0"/>
              </a:rPr>
              <a:t>AI-driven tools such as chatbots, recommendation engines, and sentiment analysis have shifted traditional marketing approaches (Johnson, 2021). For instance, AI-powered chatbots improve customer support efficiency, reducing response time and enhancing user experience (Williams, 2018). Moreover, AI contributes to content marketing by generating relevant and engaging content tailored to user preferences (Miller, 2020).</a:t>
            </a:r>
            <a:endParaRPr lang="en-IN" sz="3200" dirty="0">
              <a:effectLst/>
              <a:latin typeface="Arial" panose="020B0604020202020204" pitchFamily="34" charset="0"/>
              <a:ea typeface="Arial" panose="020B0604020202020204" pitchFamily="34" charset="0"/>
            </a:endParaRPr>
          </a:p>
          <a:p>
            <a:pPr algn="just">
              <a:lnSpc>
                <a:spcPct val="115000"/>
              </a:lnSpc>
              <a:spcBef>
                <a:spcPts val="1200"/>
              </a:spcBef>
              <a:spcAft>
                <a:spcPts val="1200"/>
              </a:spcAft>
            </a:pPr>
            <a:r>
              <a:rPr lang="en-GB" sz="3200" dirty="0">
                <a:effectLst/>
                <a:latin typeface="Times New Roman" panose="02020603050405020304" pitchFamily="18" charset="0"/>
                <a:ea typeface="Times New Roman" panose="02020603050405020304" pitchFamily="18" charset="0"/>
              </a:rPr>
              <a:t>The consumer journey consists of several stages: awareness, consideration, decision-making, purchase, and loyalty. AI influences each stage by delivering hyper-personalized content, targeted advertising, and data-driven insights (Davis &amp; Clark, 2022). This study explores how AI transforms the consumer journey, focusing on personalization, automation, and predictive analytics.</a:t>
            </a:r>
            <a:endParaRPr lang="en-IN" sz="3200" dirty="0">
              <a:effectLst/>
              <a:latin typeface="Arial" panose="020B0604020202020204" pitchFamily="34" charset="0"/>
              <a:ea typeface="Arial" panose="020B0604020202020204" pitchFamily="34" charset="0"/>
            </a:endParaRPr>
          </a:p>
          <a:p>
            <a:pPr algn="just"/>
            <a:endParaRPr lang="en-I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19620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06EF10-506B-1A0C-7321-BAB5152E35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705B06-EDF3-D533-5646-89E87B474254}"/>
              </a:ext>
            </a:extLst>
          </p:cNvPr>
          <p:cNvSpPr>
            <a:spLocks noGrp="1"/>
          </p:cNvSpPr>
          <p:nvPr>
            <p:ph type="title"/>
          </p:nvPr>
        </p:nvSpPr>
        <p:spPr>
          <a:xfrm>
            <a:off x="3370127" y="524656"/>
            <a:ext cx="5451746" cy="884420"/>
          </a:xfrm>
          <a:ln>
            <a:solidFill>
              <a:srgbClr val="92D050"/>
            </a:solidFill>
          </a:ln>
        </p:spPr>
        <p:txBody>
          <a:bodyPr>
            <a:normAutofit/>
          </a:bodyPr>
          <a:lstStyle/>
          <a:p>
            <a:pPr algn="ctr"/>
            <a:r>
              <a:rPr lang="en-IN" sz="3200" b="1" dirty="0">
                <a:solidFill>
                  <a:schemeClr val="tx2">
                    <a:lumMod val="90000"/>
                    <a:lumOff val="10000"/>
                  </a:schemeClr>
                </a:solidFill>
                <a:latin typeface="Times New Roman" panose="02020603050405020304" pitchFamily="18" charset="0"/>
                <a:cs typeface="Times New Roman" panose="02020603050405020304" pitchFamily="18" charset="0"/>
              </a:rPr>
              <a:t>LITERATURE REVIEW</a:t>
            </a:r>
          </a:p>
        </p:txBody>
      </p:sp>
      <p:sp>
        <p:nvSpPr>
          <p:cNvPr id="3" name="Content Placeholder 2">
            <a:extLst>
              <a:ext uri="{FF2B5EF4-FFF2-40B4-BE49-F238E27FC236}">
                <a16:creationId xmlns:a16="http://schemas.microsoft.com/office/drawing/2014/main" id="{4F3E3139-C648-246E-E922-3A21497C7517}"/>
              </a:ext>
            </a:extLst>
          </p:cNvPr>
          <p:cNvSpPr>
            <a:spLocks noGrp="1"/>
          </p:cNvSpPr>
          <p:nvPr>
            <p:ph idx="1"/>
          </p:nvPr>
        </p:nvSpPr>
        <p:spPr>
          <a:xfrm>
            <a:off x="766445" y="1783830"/>
            <a:ext cx="10659110" cy="4759376"/>
          </a:xfrm>
          <a:ln>
            <a:solidFill>
              <a:srgbClr val="FFFF00"/>
            </a:solidFill>
          </a:ln>
        </p:spPr>
        <p:txBody>
          <a:bodyPr>
            <a:normAutofit fontScale="92500" lnSpcReduction="20000"/>
          </a:bodyPr>
          <a:lstStyle/>
          <a:p>
            <a:pPr algn="just">
              <a:lnSpc>
                <a:spcPct val="115000"/>
              </a:lnSpc>
              <a:spcBef>
                <a:spcPts val="1200"/>
              </a:spcBef>
              <a:spcAft>
                <a:spcPts val="200"/>
              </a:spcAft>
            </a:pPr>
            <a:r>
              <a:rPr lang="en-GB" sz="2600" b="1" dirty="0">
                <a:solidFill>
                  <a:srgbClr val="000000"/>
                </a:solidFill>
                <a:effectLst/>
                <a:latin typeface="Times New Roman" panose="02020603050405020304" pitchFamily="18" charset="0"/>
                <a:ea typeface="Times New Roman" panose="02020603050405020304" pitchFamily="18" charset="0"/>
              </a:rPr>
              <a:t>AI in Digital Marketing</a:t>
            </a:r>
            <a:endParaRPr lang="en-IN" sz="2600" b="1" dirty="0">
              <a:solidFill>
                <a:srgbClr val="666666"/>
              </a:solidFill>
              <a:effectLst/>
              <a:latin typeface="Arial" panose="020B0604020202020204" pitchFamily="34" charset="0"/>
            </a:endParaRPr>
          </a:p>
          <a:p>
            <a:pPr marL="0" indent="0" algn="just">
              <a:lnSpc>
                <a:spcPct val="115000"/>
              </a:lnSpc>
              <a:spcBef>
                <a:spcPts val="1200"/>
              </a:spcBef>
              <a:spcAft>
                <a:spcPts val="1200"/>
              </a:spcAft>
              <a:buNone/>
            </a:pPr>
            <a:r>
              <a:rPr lang="en-GB" sz="2600" dirty="0">
                <a:effectLst/>
                <a:latin typeface="Times New Roman" panose="02020603050405020304" pitchFamily="18" charset="0"/>
                <a:ea typeface="Times New Roman" panose="02020603050405020304" pitchFamily="18" charset="0"/>
              </a:rPr>
              <a:t>AI has significantly enhanced digital marketing strategies, helping brands create personalized experiences. A study by Smith and White (2021) found that AI-powered recommendation systems improve conversion rates by 30%. Similarly, according to Patel (2020), AI-driven chatbots increase customer satisfaction by 40% by providing instant support.</a:t>
            </a:r>
            <a:endParaRPr lang="en-IN" sz="2600" dirty="0">
              <a:effectLst/>
              <a:latin typeface="Arial" panose="020B0604020202020204" pitchFamily="34" charset="0"/>
              <a:ea typeface="Arial" panose="020B0604020202020204" pitchFamily="34" charset="0"/>
            </a:endParaRPr>
          </a:p>
          <a:p>
            <a:pPr algn="just">
              <a:lnSpc>
                <a:spcPct val="115000"/>
              </a:lnSpc>
              <a:spcBef>
                <a:spcPts val="1200"/>
              </a:spcBef>
              <a:spcAft>
                <a:spcPts val="200"/>
              </a:spcAft>
            </a:pPr>
            <a:r>
              <a:rPr lang="en-GB" sz="2600" b="1" dirty="0">
                <a:solidFill>
                  <a:srgbClr val="000000"/>
                </a:solidFill>
                <a:effectLst/>
                <a:latin typeface="Times New Roman" panose="02020603050405020304" pitchFamily="18" charset="0"/>
                <a:ea typeface="Times New Roman" panose="02020603050405020304" pitchFamily="18" charset="0"/>
              </a:rPr>
              <a:t>AI and Consumer </a:t>
            </a:r>
            <a:r>
              <a:rPr lang="en-GB" sz="2600" b="1" dirty="0" err="1">
                <a:solidFill>
                  <a:srgbClr val="000000"/>
                </a:solidFill>
                <a:effectLst/>
                <a:latin typeface="Times New Roman" panose="02020603050405020304" pitchFamily="18" charset="0"/>
                <a:ea typeface="Times New Roman" panose="02020603050405020304" pitchFamily="18" charset="0"/>
              </a:rPr>
              <a:t>Behavior</a:t>
            </a:r>
            <a:endParaRPr lang="en-IN" sz="2600" b="1" dirty="0">
              <a:solidFill>
                <a:srgbClr val="666666"/>
              </a:solidFill>
              <a:effectLst/>
              <a:latin typeface="Arial" panose="020B0604020202020204" pitchFamily="34" charset="0"/>
            </a:endParaRPr>
          </a:p>
          <a:p>
            <a:pPr marL="0" indent="0" algn="just">
              <a:lnSpc>
                <a:spcPct val="115000"/>
              </a:lnSpc>
              <a:spcBef>
                <a:spcPts val="1200"/>
              </a:spcBef>
              <a:spcAft>
                <a:spcPts val="1200"/>
              </a:spcAft>
              <a:buNone/>
            </a:pPr>
            <a:r>
              <a:rPr lang="en-GB" sz="2600" dirty="0">
                <a:effectLst/>
                <a:latin typeface="Times New Roman" panose="02020603050405020304" pitchFamily="18" charset="0"/>
                <a:ea typeface="Times New Roman" panose="02020603050405020304" pitchFamily="18" charset="0"/>
              </a:rPr>
              <a:t>AI’s role in understanding consumer </a:t>
            </a:r>
            <a:r>
              <a:rPr lang="en-GB" sz="2600" dirty="0" err="1">
                <a:effectLst/>
                <a:latin typeface="Times New Roman" panose="02020603050405020304" pitchFamily="18" charset="0"/>
                <a:ea typeface="Times New Roman" panose="02020603050405020304" pitchFamily="18" charset="0"/>
              </a:rPr>
              <a:t>behavior</a:t>
            </a:r>
            <a:r>
              <a:rPr lang="en-GB" sz="2600" dirty="0">
                <a:effectLst/>
                <a:latin typeface="Times New Roman" panose="02020603050405020304" pitchFamily="18" charset="0"/>
                <a:ea typeface="Times New Roman" panose="02020603050405020304" pitchFamily="18" charset="0"/>
              </a:rPr>
              <a:t> is well-documented. According to Jones (2019), machine learning models predict consumer preferences, enabling brands to deliver more relevant advertisements. Roberts and Green (2021) found that AI-powered personalization enhances consumer trust and loyalty.</a:t>
            </a:r>
            <a:endParaRPr lang="en-IN" sz="2600" dirty="0">
              <a:effectLst/>
              <a:latin typeface="Arial" panose="020B0604020202020204" pitchFamily="34" charset="0"/>
              <a:ea typeface="Arial" panose="020B0604020202020204" pitchFamily="34" charset="0"/>
            </a:endParaRP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5409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9F0C0-22ED-5BF3-4CFA-80E0A9F6B46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E05966-A31B-C05C-E31C-FF20EA85B2F5}"/>
              </a:ext>
            </a:extLst>
          </p:cNvPr>
          <p:cNvSpPr>
            <a:spLocks noGrp="1"/>
          </p:cNvSpPr>
          <p:nvPr>
            <p:ph idx="1"/>
          </p:nvPr>
        </p:nvSpPr>
        <p:spPr>
          <a:xfrm>
            <a:off x="766445" y="869430"/>
            <a:ext cx="10659110" cy="5336498"/>
          </a:xfrm>
          <a:ln>
            <a:solidFill>
              <a:srgbClr val="FFFF00"/>
            </a:solidFill>
          </a:ln>
        </p:spPr>
        <p:txBody>
          <a:bodyPr>
            <a:normAutofit/>
          </a:bodyPr>
          <a:lstStyle/>
          <a:p>
            <a:pPr algn="just">
              <a:lnSpc>
                <a:spcPct val="115000"/>
              </a:lnSpc>
              <a:spcBef>
                <a:spcPts val="1200"/>
              </a:spcBef>
              <a:spcAft>
                <a:spcPts val="200"/>
              </a:spcAft>
            </a:pPr>
            <a:r>
              <a:rPr lang="en-GB" sz="2400" b="1" dirty="0">
                <a:solidFill>
                  <a:srgbClr val="000000"/>
                </a:solidFill>
                <a:effectLst/>
                <a:latin typeface="Times New Roman" panose="02020603050405020304" pitchFamily="18" charset="0"/>
                <a:ea typeface="Times New Roman" panose="02020603050405020304" pitchFamily="18" charset="0"/>
              </a:rPr>
              <a:t>AI in Advertising</a:t>
            </a:r>
            <a:endParaRPr lang="en-IN" sz="2400" b="1" dirty="0">
              <a:solidFill>
                <a:srgbClr val="666666"/>
              </a:solidFill>
              <a:effectLst/>
              <a:latin typeface="Arial" panose="020B0604020202020204" pitchFamily="34" charset="0"/>
            </a:endParaRPr>
          </a:p>
          <a:p>
            <a:pPr marL="0" indent="0" algn="just">
              <a:lnSpc>
                <a:spcPct val="115000"/>
              </a:lnSpc>
              <a:spcBef>
                <a:spcPts val="1200"/>
              </a:spcBef>
              <a:spcAft>
                <a:spcPts val="1200"/>
              </a:spcAft>
              <a:buNone/>
            </a:pPr>
            <a:r>
              <a:rPr lang="en-GB" sz="2400" dirty="0">
                <a:effectLst/>
                <a:latin typeface="Times New Roman" panose="02020603050405020304" pitchFamily="18" charset="0"/>
                <a:ea typeface="Times New Roman" panose="02020603050405020304" pitchFamily="18" charset="0"/>
              </a:rPr>
              <a:t>AI’s impact on advertising has been profound. Brown (2020) reported that programmatic advertising, which uses AI algorithms to target consumers, has improved ad relevance by 50%. AI-driven tools </a:t>
            </a:r>
            <a:r>
              <a:rPr lang="en-GB" sz="2400" dirty="0" err="1">
                <a:effectLst/>
                <a:latin typeface="Times New Roman" panose="02020603050405020304" pitchFamily="18" charset="0"/>
                <a:ea typeface="Times New Roman" panose="02020603050405020304" pitchFamily="18" charset="0"/>
              </a:rPr>
              <a:t>analyze</a:t>
            </a:r>
            <a:r>
              <a:rPr lang="en-GB" sz="2400" dirty="0">
                <a:effectLst/>
                <a:latin typeface="Times New Roman" panose="02020603050405020304" pitchFamily="18" charset="0"/>
                <a:ea typeface="Times New Roman" panose="02020603050405020304" pitchFamily="18" charset="0"/>
              </a:rPr>
              <a:t> vast amounts of data to optimize ad placements and messaging (Taylor, 2019).</a:t>
            </a:r>
            <a:endParaRPr lang="en-IN" sz="2400" dirty="0">
              <a:effectLst/>
              <a:latin typeface="Arial" panose="020B0604020202020204" pitchFamily="34" charset="0"/>
              <a:ea typeface="Arial" panose="020B0604020202020204" pitchFamily="34" charset="0"/>
            </a:endParaRPr>
          </a:p>
          <a:p>
            <a:pPr algn="just">
              <a:lnSpc>
                <a:spcPct val="115000"/>
              </a:lnSpc>
              <a:spcBef>
                <a:spcPts val="1200"/>
              </a:spcBef>
              <a:spcAft>
                <a:spcPts val="200"/>
              </a:spcAft>
            </a:pPr>
            <a:r>
              <a:rPr lang="en-GB" sz="2400" b="1" dirty="0">
                <a:solidFill>
                  <a:srgbClr val="000000"/>
                </a:solidFill>
                <a:effectLst/>
                <a:latin typeface="Times New Roman" panose="02020603050405020304" pitchFamily="18" charset="0"/>
                <a:ea typeface="Times New Roman" panose="02020603050405020304" pitchFamily="18" charset="0"/>
              </a:rPr>
              <a:t>AI in Customer Engagement</a:t>
            </a:r>
            <a:endParaRPr lang="en-IN" sz="2400" b="1" dirty="0">
              <a:solidFill>
                <a:srgbClr val="666666"/>
              </a:solidFill>
              <a:effectLst/>
              <a:latin typeface="Arial" panose="020B0604020202020204" pitchFamily="34" charset="0"/>
            </a:endParaRPr>
          </a:p>
          <a:p>
            <a:pPr marL="0" indent="0" algn="just">
              <a:lnSpc>
                <a:spcPct val="115000"/>
              </a:lnSpc>
              <a:spcBef>
                <a:spcPts val="1200"/>
              </a:spcBef>
              <a:spcAft>
                <a:spcPts val="1200"/>
              </a:spcAft>
              <a:buNone/>
            </a:pPr>
            <a:r>
              <a:rPr lang="en-GB" sz="2400" dirty="0">
                <a:effectLst/>
                <a:latin typeface="Times New Roman" panose="02020603050405020304" pitchFamily="18" charset="0"/>
                <a:ea typeface="Times New Roman" panose="02020603050405020304" pitchFamily="18" charset="0"/>
              </a:rPr>
              <a:t>Engagement is crucial in digital marketing, and AI plays a pivotal role. According to Wilson (2022), AI-powered social media analytics help brands understand consumer sentiment, leading to better engagement strategies. A study by Martin and Lee (2021) showed that AI-driven email marketing campaigns increased open rates by 25%.</a:t>
            </a:r>
            <a:endParaRPr lang="en-IN" sz="2400" dirty="0">
              <a:effectLst/>
              <a:latin typeface="Arial" panose="020B0604020202020204" pitchFamily="34" charset="0"/>
              <a:ea typeface="Arial" panose="020B0604020202020204" pitchFamily="34" charset="0"/>
            </a:endParaRP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3614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8A73FB-3DD5-EA0E-4BDB-139D28EBFFDC}"/>
              </a:ext>
            </a:extLst>
          </p:cNvPr>
          <p:cNvSpPr>
            <a:spLocks noGrp="1"/>
          </p:cNvSpPr>
          <p:nvPr>
            <p:ph idx="1"/>
          </p:nvPr>
        </p:nvSpPr>
        <p:spPr>
          <a:xfrm>
            <a:off x="766445" y="1858408"/>
            <a:ext cx="10659110" cy="3852845"/>
          </a:xfrm>
          <a:ln>
            <a:solidFill>
              <a:schemeClr val="accent4">
                <a:lumMod val="60000"/>
                <a:lumOff val="40000"/>
              </a:schemeClr>
            </a:solidFill>
          </a:ln>
        </p:spPr>
        <p:txBody>
          <a:bodyPr>
            <a:normAutofit/>
          </a:bodyPr>
          <a:lstStyle/>
          <a:p>
            <a:pPr marL="0" indent="0" algn="just">
              <a:buNone/>
            </a:pPr>
            <a:endParaRPr lang="en-US" sz="4000" dirty="0">
              <a:latin typeface="Times New Roman" panose="02020603050405020304" pitchFamily="18" charset="0"/>
              <a:cs typeface="Times New Roman" panose="02020603050405020304" pitchFamily="18" charset="0"/>
            </a:endParaRPr>
          </a:p>
          <a:p>
            <a:pPr marL="0" lvl="0" indent="0" algn="just">
              <a:lnSpc>
                <a:spcPct val="115000"/>
              </a:lnSpc>
              <a:spcBef>
                <a:spcPts val="1200"/>
              </a:spcBef>
              <a:buNone/>
            </a:pPr>
            <a:r>
              <a:rPr lang="en-GB" sz="2800" u="none" strike="noStrike" dirty="0">
                <a:effectLst/>
                <a:latin typeface="Times New Roman" panose="02020603050405020304" pitchFamily="18" charset="0"/>
                <a:ea typeface="Times New Roman" panose="02020603050405020304" pitchFamily="18" charset="0"/>
              </a:rPr>
              <a:t>1. To examine the impact of AI-powered digital marketing on consumer decision-making at different stages of the consumer journey.</a:t>
            </a:r>
            <a:endParaRPr lang="en-IN" sz="2800" u="none" strike="noStrike" dirty="0">
              <a:effectLst/>
              <a:latin typeface="Arial" panose="020B0604020202020204" pitchFamily="34" charset="0"/>
              <a:ea typeface="Arial" panose="020B0604020202020204" pitchFamily="34" charset="0"/>
            </a:endParaRPr>
          </a:p>
          <a:p>
            <a:pPr marL="0" lvl="0" indent="0" algn="just">
              <a:lnSpc>
                <a:spcPct val="115000"/>
              </a:lnSpc>
              <a:spcAft>
                <a:spcPts val="1200"/>
              </a:spcAft>
              <a:buNone/>
            </a:pPr>
            <a:r>
              <a:rPr lang="en-GB" sz="2800" u="none" strike="noStrike" dirty="0">
                <a:effectLst/>
                <a:latin typeface="Times New Roman" panose="02020603050405020304" pitchFamily="18" charset="0"/>
                <a:ea typeface="Times New Roman" panose="02020603050405020304" pitchFamily="18" charset="0"/>
              </a:rPr>
              <a:t>2. To </a:t>
            </a:r>
            <a:r>
              <a:rPr lang="en-GB" sz="2800" u="none" strike="noStrike" dirty="0" err="1">
                <a:effectLst/>
                <a:latin typeface="Times New Roman" panose="02020603050405020304" pitchFamily="18" charset="0"/>
                <a:ea typeface="Times New Roman" panose="02020603050405020304" pitchFamily="18" charset="0"/>
              </a:rPr>
              <a:t>analyze</a:t>
            </a:r>
            <a:r>
              <a:rPr lang="en-GB" sz="2800" u="none" strike="noStrike" dirty="0">
                <a:effectLst/>
                <a:latin typeface="Times New Roman" panose="02020603050405020304" pitchFamily="18" charset="0"/>
                <a:ea typeface="Times New Roman" panose="02020603050405020304" pitchFamily="18" charset="0"/>
              </a:rPr>
              <a:t> how AI-driven personalization enhances consumer loyalty and brand engagement.</a:t>
            </a:r>
            <a:endParaRPr lang="en-IN" sz="2800" u="none" strike="noStrike" dirty="0">
              <a:effectLst/>
              <a:latin typeface="Arial" panose="020B0604020202020204" pitchFamily="34" charset="0"/>
              <a:ea typeface="Arial" panose="020B0604020202020204" pitchFamily="34" charset="0"/>
            </a:endParaRPr>
          </a:p>
          <a:p>
            <a:pPr marL="0" indent="0" algn="just">
              <a:buNone/>
            </a:pPr>
            <a:r>
              <a:rPr lang="en-US" sz="4000" dirty="0">
                <a:latin typeface="Times New Roman" panose="02020603050405020304" pitchFamily="18" charset="0"/>
                <a:cs typeface="Times New Roman" panose="02020603050405020304" pitchFamily="18" charset="0"/>
              </a:rPr>
              <a:t> </a:t>
            </a:r>
            <a:endParaRPr lang="en-IN" sz="4000" dirty="0">
              <a:latin typeface="Times New Roman" panose="02020603050405020304" pitchFamily="18" charset="0"/>
              <a:cs typeface="Times New Roman" panose="02020603050405020304" pitchFamily="18" charset="0"/>
            </a:endParaRPr>
          </a:p>
        </p:txBody>
      </p:sp>
      <p:sp>
        <p:nvSpPr>
          <p:cNvPr id="8" name="Title 1">
            <a:extLst>
              <a:ext uri="{FF2B5EF4-FFF2-40B4-BE49-F238E27FC236}">
                <a16:creationId xmlns:a16="http://schemas.microsoft.com/office/drawing/2014/main" id="{6873D79F-B4C3-0CA7-61D7-918C52174334}"/>
              </a:ext>
            </a:extLst>
          </p:cNvPr>
          <p:cNvSpPr>
            <a:spLocks noGrp="1"/>
          </p:cNvSpPr>
          <p:nvPr>
            <p:ph type="title"/>
          </p:nvPr>
        </p:nvSpPr>
        <p:spPr>
          <a:xfrm>
            <a:off x="2972254" y="611895"/>
            <a:ext cx="6247489" cy="742742"/>
          </a:xfrm>
          <a:ln>
            <a:solidFill>
              <a:srgbClr val="FFC000"/>
            </a:solidFill>
          </a:ln>
        </p:spPr>
        <p:txBody>
          <a:bodyPr>
            <a:noAutofit/>
          </a:bodyPr>
          <a:lstStyle/>
          <a:p>
            <a:pPr algn="ctr"/>
            <a:br>
              <a:rPr lang="en-IN" sz="3600" dirty="0">
                <a:solidFill>
                  <a:schemeClr val="tx2">
                    <a:lumMod val="90000"/>
                    <a:lumOff val="10000"/>
                  </a:schemeClr>
                </a:solidFill>
                <a:latin typeface="Times New Roman" panose="02020603050405020304" pitchFamily="18" charset="0"/>
                <a:cs typeface="Times New Roman" panose="02020603050405020304" pitchFamily="18" charset="0"/>
              </a:rPr>
            </a:br>
            <a:r>
              <a:rPr lang="en-IN" sz="3200" b="1" dirty="0">
                <a:solidFill>
                  <a:schemeClr val="tx2">
                    <a:lumMod val="90000"/>
                    <a:lumOff val="10000"/>
                  </a:schemeClr>
                </a:solidFill>
                <a:latin typeface="Times New Roman" panose="02020603050405020304" pitchFamily="18" charset="0"/>
                <a:cs typeface="Times New Roman" panose="02020603050405020304" pitchFamily="18" charset="0"/>
              </a:rPr>
              <a:t>OBJECTIVES OF THE STUDY</a:t>
            </a:r>
            <a:br>
              <a:rPr lang="en-IN" sz="1050" dirty="0"/>
            </a:br>
            <a:endParaRPr lang="en-IN" sz="3600" dirty="0">
              <a:solidFill>
                <a:schemeClr val="tx2">
                  <a:lumMod val="90000"/>
                  <a:lumOff val="1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2128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3D79F-B4C3-0CA7-61D7-918C52174334}"/>
              </a:ext>
            </a:extLst>
          </p:cNvPr>
          <p:cNvSpPr>
            <a:spLocks noGrp="1"/>
          </p:cNvSpPr>
          <p:nvPr>
            <p:ph type="title"/>
          </p:nvPr>
        </p:nvSpPr>
        <p:spPr>
          <a:xfrm>
            <a:off x="3246743" y="458043"/>
            <a:ext cx="5698511" cy="731318"/>
          </a:xfrm>
          <a:ln>
            <a:solidFill>
              <a:schemeClr val="accent3">
                <a:lumMod val="75000"/>
              </a:schemeClr>
            </a:solidFill>
          </a:ln>
        </p:spPr>
        <p:txBody>
          <a:bodyPr>
            <a:normAutofit fontScale="90000"/>
          </a:bodyPr>
          <a:lstStyle/>
          <a:p>
            <a:r>
              <a:rPr lang="en-IN" sz="3200" b="1" dirty="0">
                <a:solidFill>
                  <a:schemeClr val="tx2">
                    <a:lumMod val="90000"/>
                    <a:lumOff val="10000"/>
                  </a:schemeClr>
                </a:solidFill>
                <a:latin typeface="Times New Roman" panose="02020603050405020304" pitchFamily="18" charset="0"/>
                <a:cs typeface="Times New Roman" panose="02020603050405020304" pitchFamily="18" charset="0"/>
              </a:rPr>
              <a:t>  RESEARCH METHODOLOGY</a:t>
            </a:r>
          </a:p>
        </p:txBody>
      </p:sp>
      <p:graphicFrame>
        <p:nvGraphicFramePr>
          <p:cNvPr id="7" name="Content Placeholder 6">
            <a:extLst>
              <a:ext uri="{FF2B5EF4-FFF2-40B4-BE49-F238E27FC236}">
                <a16:creationId xmlns:a16="http://schemas.microsoft.com/office/drawing/2014/main" id="{3B523037-EC45-702F-0391-109EE0704BC0}"/>
              </a:ext>
            </a:extLst>
          </p:cNvPr>
          <p:cNvGraphicFramePr>
            <a:graphicFrameLocks noGrp="1"/>
          </p:cNvGraphicFramePr>
          <p:nvPr>
            <p:ph idx="1"/>
            <p:extLst>
              <p:ext uri="{D42A27DB-BD31-4B8C-83A1-F6EECF244321}">
                <p14:modId xmlns:p14="http://schemas.microsoft.com/office/powerpoint/2010/main" val="2063746913"/>
              </p:ext>
            </p:extLst>
          </p:nvPr>
        </p:nvGraphicFramePr>
        <p:xfrm>
          <a:off x="992659" y="1579733"/>
          <a:ext cx="10206681" cy="4954479"/>
        </p:xfrm>
        <a:graphic>
          <a:graphicData uri="http://schemas.openxmlformats.org/drawingml/2006/table">
            <a:tbl>
              <a:tblPr firstRow="1" bandRow="1">
                <a:tableStyleId>{5940675A-B579-460E-94D1-54222C63F5DA}</a:tableStyleId>
              </a:tblPr>
              <a:tblGrid>
                <a:gridCol w="4480093">
                  <a:extLst>
                    <a:ext uri="{9D8B030D-6E8A-4147-A177-3AD203B41FA5}">
                      <a16:colId xmlns:a16="http://schemas.microsoft.com/office/drawing/2014/main" val="2072055108"/>
                    </a:ext>
                  </a:extLst>
                </a:gridCol>
                <a:gridCol w="5726588">
                  <a:extLst>
                    <a:ext uri="{9D8B030D-6E8A-4147-A177-3AD203B41FA5}">
                      <a16:colId xmlns:a16="http://schemas.microsoft.com/office/drawing/2014/main" val="4058046170"/>
                    </a:ext>
                  </a:extLst>
                </a:gridCol>
              </a:tblGrid>
              <a:tr h="228208">
                <a:tc>
                  <a:txBody>
                    <a:bodyPr/>
                    <a:lstStyle/>
                    <a:p>
                      <a:pPr algn="l"/>
                      <a:r>
                        <a:rPr lang="en-IN" sz="2400" b="1" dirty="0">
                          <a:solidFill>
                            <a:schemeClr val="accent2">
                              <a:lumMod val="50000"/>
                            </a:schemeClr>
                          </a:solidFill>
                          <a:latin typeface="Times New Roman" panose="02020603050405020304" pitchFamily="18" charset="0"/>
                          <a:cs typeface="Times New Roman" panose="02020603050405020304" pitchFamily="18" charset="0"/>
                        </a:rPr>
                        <a:t>1) Research Design</a:t>
                      </a:r>
                      <a:endParaRPr lang="en-IN" sz="2800" b="1" dirty="0">
                        <a:solidFill>
                          <a:schemeClr val="accent2">
                            <a:lumMod val="50000"/>
                          </a:schemeClr>
                        </a:solidFill>
                        <a:latin typeface="Times New Roman" panose="02020603050405020304" pitchFamily="18" charset="0"/>
                        <a:cs typeface="Times New Roman" panose="02020603050405020304" pitchFamily="18" charset="0"/>
                      </a:endParaRPr>
                    </a:p>
                  </a:txBody>
                  <a:tcPr/>
                </a:tc>
                <a:tc>
                  <a:txBody>
                    <a:bodyPr/>
                    <a:lstStyle/>
                    <a:p>
                      <a:pPr marL="0" indent="0" algn="l">
                        <a:buFont typeface="Arial" panose="020B0604020202020204" pitchFamily="34" charset="0"/>
                        <a:buNone/>
                      </a:pPr>
                      <a:r>
                        <a:rPr lang="en-IN" sz="2400" b="0" kern="100" dirty="0">
                          <a:solidFill>
                            <a:schemeClr val="tx2">
                              <a:lumMod val="90000"/>
                              <a:lumOff val="10000"/>
                            </a:schemeClr>
                          </a:solidFill>
                          <a:latin typeface="Times New Roman" panose="02020603050405020304" pitchFamily="18" charset="0"/>
                          <a:ea typeface="Times New Roman" panose="02020603050405020304" pitchFamily="18" charset="0"/>
                          <a:cs typeface="Times New Roman" panose="02020603050405020304" pitchFamily="18" charset="0"/>
                        </a:rPr>
                        <a:t>Descriptive Research Design</a:t>
                      </a:r>
                      <a:endParaRPr lang="en-IN" sz="2800" b="0" kern="100" dirty="0">
                        <a:solidFill>
                          <a:schemeClr val="tx2">
                            <a:lumMod val="90000"/>
                            <a:lumOff val="1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lgn="l"/>
                      <a:endParaRPr lang="en-IN" sz="2800" dirty="0">
                        <a:solidFill>
                          <a:schemeClr val="accent2">
                            <a:lumMod val="5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676287899"/>
                  </a:ext>
                </a:extLst>
              </a:tr>
              <a:tr h="834183">
                <a:tc>
                  <a:txBody>
                    <a:bodyPr/>
                    <a:lstStyle/>
                    <a:p>
                      <a:pPr algn="l"/>
                      <a:r>
                        <a:rPr lang="en-IN" sz="2400" b="1" dirty="0">
                          <a:solidFill>
                            <a:schemeClr val="accent2">
                              <a:lumMod val="50000"/>
                            </a:schemeClr>
                          </a:solidFill>
                          <a:latin typeface="Times New Roman" panose="02020603050405020304" pitchFamily="18" charset="0"/>
                          <a:cs typeface="Times New Roman" panose="02020603050405020304" pitchFamily="18" charset="0"/>
                        </a:rPr>
                        <a:t>2) Data Collection Method</a:t>
                      </a:r>
                    </a:p>
                  </a:txBody>
                  <a:tcPr/>
                </a:tc>
                <a:tc>
                  <a:txBody>
                    <a:bodyPr/>
                    <a:lstStyle/>
                    <a:p>
                      <a:pPr algn="l"/>
                      <a:r>
                        <a:rPr lang="en-IN" sz="2400" dirty="0">
                          <a:solidFill>
                            <a:schemeClr val="accent2">
                              <a:lumMod val="50000"/>
                            </a:schemeClr>
                          </a:solidFill>
                          <a:latin typeface="Times New Roman" panose="02020603050405020304" pitchFamily="18" charset="0"/>
                          <a:cs typeface="Times New Roman" panose="02020603050405020304" pitchFamily="18" charset="0"/>
                        </a:rPr>
                        <a:t>Primary Data</a:t>
                      </a:r>
                    </a:p>
                  </a:txBody>
                  <a:tcPr/>
                </a:tc>
                <a:extLst>
                  <a:ext uri="{0D108BD9-81ED-4DB2-BD59-A6C34878D82A}">
                    <a16:rowId xmlns:a16="http://schemas.microsoft.com/office/drawing/2014/main" val="4198679472"/>
                  </a:ext>
                </a:extLst>
              </a:tr>
              <a:tr h="8752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400" b="1" kern="100" dirty="0">
                          <a:solidFill>
                            <a:schemeClr val="tx2">
                              <a:lumMod val="90000"/>
                              <a:lumOff val="10000"/>
                            </a:schemeClr>
                          </a:solidFill>
                          <a:effectLst/>
                          <a:latin typeface="Times New Roman" panose="02020603050405020304" pitchFamily="18" charset="0"/>
                          <a:cs typeface="Times New Roman" panose="02020603050405020304" pitchFamily="18" charset="0"/>
                        </a:rPr>
                        <a:t>3) Targeted Population</a:t>
                      </a:r>
                      <a:endParaRPr lang="en-IN" sz="2000" b="1" kern="100" dirty="0">
                        <a:solidFill>
                          <a:schemeClr val="tx2">
                            <a:lumMod val="90000"/>
                            <a:lumOff val="10000"/>
                          </a:schemeClr>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800" u="none" kern="100" dirty="0">
                          <a:solidFill>
                            <a:schemeClr val="tx2">
                              <a:lumMod val="90000"/>
                              <a:lumOff val="10000"/>
                            </a:schemeClr>
                          </a:solidFill>
                          <a:effectLst/>
                          <a:latin typeface="Times New Roman" panose="02020603050405020304" pitchFamily="18" charset="0"/>
                          <a:cs typeface="Times New Roman" panose="02020603050405020304" pitchFamily="18" charset="0"/>
                        </a:rPr>
                        <a:t> </a:t>
                      </a:r>
                      <a:r>
                        <a:rPr lang="en-IN" sz="2400" b="0" i="0" u="none" kern="100" dirty="0">
                          <a:solidFill>
                            <a:schemeClr val="tx2">
                              <a:lumMod val="90000"/>
                              <a:lumOff val="10000"/>
                            </a:schemeClr>
                          </a:solidFill>
                          <a:effectLst/>
                          <a:latin typeface="Times New Roman" panose="02020603050405020304" pitchFamily="18" charset="0"/>
                          <a:cs typeface="Times New Roman" panose="02020603050405020304" pitchFamily="18" charset="0"/>
                        </a:rPr>
                        <a:t>Consumer</a:t>
                      </a:r>
                      <a:endParaRPr lang="en-IN" sz="2400" b="0" i="0" u="none" kern="100" dirty="0">
                        <a:solidFill>
                          <a:schemeClr val="tx2">
                            <a:lumMod val="90000"/>
                            <a:lumOff val="1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endParaRPr lang="en-IN" sz="2800" dirty="0">
                        <a:solidFill>
                          <a:schemeClr val="accent2">
                            <a:lumMod val="5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711112183"/>
                  </a:ext>
                </a:extLst>
              </a:tr>
              <a:tr h="8239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400" b="1" kern="100" dirty="0">
                          <a:solidFill>
                            <a:schemeClr val="tx2">
                              <a:lumMod val="90000"/>
                              <a:lumOff val="10000"/>
                            </a:schemeClr>
                          </a:solidFill>
                          <a:effectLst/>
                          <a:latin typeface="Times New Roman" panose="02020603050405020304" pitchFamily="18" charset="0"/>
                          <a:cs typeface="Times New Roman" panose="02020603050405020304" pitchFamily="18" charset="0"/>
                        </a:rPr>
                        <a:t>4) Sampling Technique</a:t>
                      </a:r>
                    </a:p>
                  </a:txBody>
                  <a:tcPr/>
                </a:tc>
                <a:tc>
                  <a:txBody>
                    <a:bodyPr/>
                    <a:lstStyle/>
                    <a:p>
                      <a:pPr algn="l"/>
                      <a:r>
                        <a:rPr lang="en-IN" sz="2400" dirty="0">
                          <a:solidFill>
                            <a:schemeClr val="accent2">
                              <a:lumMod val="50000"/>
                            </a:schemeClr>
                          </a:solidFill>
                          <a:latin typeface="Times New Roman" panose="02020603050405020304" pitchFamily="18" charset="0"/>
                          <a:cs typeface="Times New Roman" panose="02020603050405020304" pitchFamily="18" charset="0"/>
                        </a:rPr>
                        <a:t>Convenience Sampling</a:t>
                      </a:r>
                    </a:p>
                  </a:txBody>
                  <a:tcPr/>
                </a:tc>
                <a:extLst>
                  <a:ext uri="{0D108BD9-81ED-4DB2-BD59-A6C34878D82A}">
                    <a16:rowId xmlns:a16="http://schemas.microsoft.com/office/drawing/2014/main" val="3769972336"/>
                  </a:ext>
                </a:extLst>
              </a:tr>
              <a:tr h="6445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400" b="1" kern="100" dirty="0">
                          <a:solidFill>
                            <a:schemeClr val="tx2">
                              <a:lumMod val="90000"/>
                              <a:lumOff val="10000"/>
                            </a:schemeClr>
                          </a:solidFill>
                          <a:effectLst/>
                          <a:latin typeface="Times New Roman" panose="02020603050405020304" pitchFamily="18" charset="0"/>
                          <a:cs typeface="Times New Roman" panose="02020603050405020304" pitchFamily="18" charset="0"/>
                        </a:rPr>
                        <a:t>5) Sample Size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IN" sz="2400" b="1" kern="100" dirty="0">
                        <a:solidFill>
                          <a:schemeClr val="tx2">
                            <a:lumMod val="90000"/>
                            <a:lumOff val="10000"/>
                          </a:schemeClr>
                        </a:solidFill>
                        <a:effectLst/>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400" dirty="0">
                          <a:solidFill>
                            <a:schemeClr val="accent2">
                              <a:lumMod val="50000"/>
                            </a:schemeClr>
                          </a:solidFill>
                          <a:latin typeface="Times New Roman" panose="02020603050405020304" pitchFamily="18" charset="0"/>
                          <a:cs typeface="Times New Roman" panose="02020603050405020304" pitchFamily="18" charset="0"/>
                        </a:rPr>
                        <a:t>375 respondents</a:t>
                      </a:r>
                    </a:p>
                    <a:p>
                      <a:pPr algn="ctr"/>
                      <a:endParaRPr lang="en-IN" sz="2400" dirty="0">
                        <a:solidFill>
                          <a:schemeClr val="accent2">
                            <a:lumMod val="5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638361635"/>
                  </a:ext>
                </a:extLst>
              </a:tr>
              <a:tr h="6445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2400" b="1" kern="100" dirty="0">
                          <a:solidFill>
                            <a:schemeClr val="tx2">
                              <a:lumMod val="90000"/>
                              <a:lumOff val="10000"/>
                            </a:schemeClr>
                          </a:solidFill>
                          <a:effectLst/>
                          <a:latin typeface="Times New Roman" panose="02020603050405020304" pitchFamily="18" charset="0"/>
                          <a:cs typeface="Times New Roman" panose="02020603050405020304" pitchFamily="18" charset="0"/>
                        </a:rPr>
                        <a:t>6) Sampling Location </a:t>
                      </a:r>
                    </a:p>
                  </a:txBody>
                  <a:tcPr/>
                </a:tc>
                <a:tc>
                  <a:txBody>
                    <a:bodyPr/>
                    <a:lstStyle/>
                    <a:p>
                      <a:pPr algn="l"/>
                      <a:r>
                        <a:rPr lang="en-IN" sz="2400" dirty="0">
                          <a:solidFill>
                            <a:schemeClr val="accent2">
                              <a:lumMod val="50000"/>
                            </a:schemeClr>
                          </a:solidFill>
                          <a:latin typeface="Times New Roman" panose="02020603050405020304" pitchFamily="18" charset="0"/>
                          <a:cs typeface="Times New Roman" panose="02020603050405020304" pitchFamily="18" charset="0"/>
                        </a:rPr>
                        <a:t>Ludhiana (District)</a:t>
                      </a:r>
                    </a:p>
                  </a:txBody>
                  <a:tcPr/>
                </a:tc>
                <a:extLst>
                  <a:ext uri="{0D108BD9-81ED-4DB2-BD59-A6C34878D82A}">
                    <a16:rowId xmlns:a16="http://schemas.microsoft.com/office/drawing/2014/main" val="2692279061"/>
                  </a:ext>
                </a:extLst>
              </a:tr>
            </a:tbl>
          </a:graphicData>
        </a:graphic>
      </p:graphicFrame>
    </p:spTree>
    <p:extLst>
      <p:ext uri="{BB962C8B-B14F-4D97-AF65-F5344CB8AC3E}">
        <p14:creationId xmlns:p14="http://schemas.microsoft.com/office/powerpoint/2010/main" val="5127821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D5810-B06A-0E53-A519-0A8231A5A2B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5455EF-FDC3-D6CA-C8B3-D17C1C26BFF8}"/>
              </a:ext>
            </a:extLst>
          </p:cNvPr>
          <p:cNvSpPr>
            <a:spLocks noGrp="1"/>
          </p:cNvSpPr>
          <p:nvPr>
            <p:ph idx="1"/>
          </p:nvPr>
        </p:nvSpPr>
        <p:spPr>
          <a:xfrm>
            <a:off x="766444" y="1090864"/>
            <a:ext cx="10864081" cy="5115064"/>
          </a:xfrm>
          <a:ln>
            <a:solidFill>
              <a:srgbClr val="92D050"/>
            </a:solidFill>
          </a:ln>
        </p:spPr>
        <p:txBody>
          <a:bodyPr>
            <a:normAutofit lnSpcReduction="10000"/>
          </a:bodyPr>
          <a:lstStyle/>
          <a:p>
            <a:pPr marL="0" indent="0">
              <a:buNone/>
            </a:pPr>
            <a:r>
              <a:rPr lang="en-IN" b="1" dirty="0">
                <a:solidFill>
                  <a:schemeClr val="accent1">
                    <a:lumMod val="50000"/>
                  </a:schemeClr>
                </a:solidFill>
                <a:effectLst/>
                <a:latin typeface="Times New Roman" panose="02020603050405020304" pitchFamily="18" charset="0"/>
                <a:ea typeface="Times New Roman" panose="02020603050405020304" pitchFamily="18" charset="0"/>
              </a:rPr>
              <a:t> </a:t>
            </a:r>
          </a:p>
          <a:p>
            <a:pPr marL="0" indent="0">
              <a:buNone/>
            </a:pPr>
            <a:r>
              <a:rPr lang="en-IN" sz="2400" b="1" dirty="0">
                <a:solidFill>
                  <a:schemeClr val="accent1">
                    <a:lumMod val="50000"/>
                  </a:schemeClr>
                </a:solidFill>
                <a:latin typeface="Times New Roman" panose="02020603050405020304" pitchFamily="18" charset="0"/>
                <a:ea typeface="Times New Roman" panose="02020603050405020304" pitchFamily="18" charset="0"/>
              </a:rPr>
              <a:t>1)</a:t>
            </a:r>
            <a:r>
              <a:rPr lang="en-IN" sz="2400" b="1" dirty="0">
                <a:solidFill>
                  <a:schemeClr val="accent1">
                    <a:lumMod val="50000"/>
                  </a:schemeClr>
                </a:solidFill>
                <a:effectLst/>
                <a:latin typeface="Times New Roman" panose="02020603050405020304" pitchFamily="18" charset="0"/>
                <a:ea typeface="Times New Roman" panose="02020603050405020304" pitchFamily="18" charset="0"/>
              </a:rPr>
              <a:t>iii) </a:t>
            </a: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AI-based predictive analytics</a:t>
            </a:r>
          </a:p>
          <a:p>
            <a:pPr marL="0" indent="0">
              <a:buNone/>
            </a:pP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 (suggested products, automated</a:t>
            </a:r>
          </a:p>
          <a:p>
            <a:pPr marL="0" indent="0">
              <a:buNone/>
            </a:pP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 discounts) influence my purchase </a:t>
            </a:r>
          </a:p>
          <a:p>
            <a:pPr marL="0" indent="0">
              <a:buNone/>
            </a:pP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decisions.</a:t>
            </a:r>
          </a:p>
          <a:p>
            <a:pPr marL="0" indent="0">
              <a:buNone/>
            </a:pPr>
            <a:endParaRPr lang="en-US" sz="2400" b="1"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endParaRPr lang="en-US" sz="2400" b="1" dirty="0">
              <a:solidFill>
                <a:schemeClr val="accent1">
                  <a:lumMod val="50000"/>
                </a:schemeClr>
              </a:solidFill>
              <a:effectLst/>
              <a:latin typeface="Times New Roman" panose="02020603050405020304" pitchFamily="18" charset="0"/>
              <a:ea typeface="Times New Roman" panose="02020603050405020304" pitchFamily="18" charset="0"/>
            </a:endParaRPr>
          </a:p>
          <a:p>
            <a:pPr marL="0" indent="0">
              <a:buNone/>
            </a:pPr>
            <a:endParaRPr lang="en-US" sz="2400" b="1"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r>
              <a:rPr lang="en-US" sz="3200" b="1" kern="100" dirty="0">
                <a:solidFill>
                  <a:schemeClr val="accent1">
                    <a:lumMod val="50000"/>
                  </a:schemeClr>
                </a:solidFill>
                <a:latin typeface="Times New Roman" panose="02020603050405020304" pitchFamily="18" charset="0"/>
                <a:ea typeface="Times New Roman" panose="02020603050405020304" pitchFamily="18" charset="0"/>
              </a:rPr>
              <a:t>                                                                </a:t>
            </a:r>
            <a:r>
              <a:rPr lang="en-US" sz="3500" b="1" kern="100" dirty="0">
                <a:solidFill>
                  <a:schemeClr val="accent1">
                    <a:lumMod val="50000"/>
                  </a:schemeClr>
                </a:solidFill>
                <a:latin typeface="Times New Roman" panose="02020603050405020304" pitchFamily="18" charset="0"/>
                <a:ea typeface="Times New Roman" panose="02020603050405020304" pitchFamily="18" charset="0"/>
              </a:rPr>
              <a:t> </a:t>
            </a:r>
            <a:r>
              <a:rPr lang="en-US" sz="1300" b="1" kern="100" dirty="0">
                <a:solidFill>
                  <a:schemeClr val="accent1">
                    <a:lumMod val="50000"/>
                  </a:schemeClr>
                </a:solidFill>
                <a:latin typeface="Times New Roman" panose="02020603050405020304" pitchFamily="18" charset="0"/>
                <a:ea typeface="Times New Roman" panose="02020603050405020304" pitchFamily="18" charset="0"/>
              </a:rPr>
              <a:t>(Source : Author’s Primary Data Collection (2025))</a:t>
            </a:r>
          </a:p>
          <a:p>
            <a:pPr marL="0" indent="0" algn="just">
              <a:buNone/>
            </a:pPr>
            <a:r>
              <a:rPr lang="en-US" sz="1900" dirty="0">
                <a:solidFill>
                  <a:schemeClr val="accent1">
                    <a:lumMod val="50000"/>
                  </a:schemeClr>
                </a:solidFill>
                <a:effectLst/>
                <a:latin typeface="Times New Roman" panose="02020603050405020304" pitchFamily="18" charset="0"/>
                <a:ea typeface="Times New Roman" panose="02020603050405020304" pitchFamily="18" charset="0"/>
              </a:rPr>
              <a:t>AI-based predictive analytics, such as suggested products and automated discounts, significantly impact purchase decisions. According to the given data, a majority (56.5%) of people agree that AI influences their buying choices, with 24% strongly agreeing. Only a small percentage (4%) strongly disagrees, suggesting that most consumers find value in these personalized recommendations. </a:t>
            </a:r>
            <a:endParaRPr lang="en-IN" sz="19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15" name="Rectangle 14">
            <a:extLst>
              <a:ext uri="{FF2B5EF4-FFF2-40B4-BE49-F238E27FC236}">
                <a16:creationId xmlns:a16="http://schemas.microsoft.com/office/drawing/2014/main" id="{000A9D84-8E88-E4EC-B48B-45BB1469FB3B}"/>
              </a:ext>
            </a:extLst>
          </p:cNvPr>
          <p:cNvSpPr/>
          <p:nvPr/>
        </p:nvSpPr>
        <p:spPr>
          <a:xfrm>
            <a:off x="6926148" y="2397150"/>
            <a:ext cx="5010291" cy="309903"/>
          </a:xfrm>
          <a:prstGeom prst="rect">
            <a:avLst/>
          </a:prstGeom>
          <a:ln>
            <a:noFill/>
          </a:ln>
        </p:spPr>
        <p:txBody>
          <a:bodyPr vert="horz" lIns="0" tIns="0" rIns="0" bIns="0" rtlCol="0">
            <a:noAutofit/>
          </a:bodyPr>
          <a:lstStyle/>
          <a:p>
            <a:pPr marL="6350" marR="568960" indent="-6350" algn="just">
              <a:lnSpc>
                <a:spcPct val="107000"/>
              </a:lnSpc>
              <a:spcAft>
                <a:spcPts val="800"/>
              </a:spcAft>
            </a:pPr>
            <a:endParaRPr lang="en-IN" sz="1400" kern="1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16" name="Rectangle 15">
            <a:extLst>
              <a:ext uri="{FF2B5EF4-FFF2-40B4-BE49-F238E27FC236}">
                <a16:creationId xmlns:a16="http://schemas.microsoft.com/office/drawing/2014/main" id="{EF36A13C-AFF7-514A-8334-A77656FD9B86}"/>
              </a:ext>
            </a:extLst>
          </p:cNvPr>
          <p:cNvSpPr/>
          <p:nvPr/>
        </p:nvSpPr>
        <p:spPr>
          <a:xfrm>
            <a:off x="6948889" y="2712778"/>
            <a:ext cx="4361292" cy="309902"/>
          </a:xfrm>
          <a:prstGeom prst="rect">
            <a:avLst/>
          </a:prstGeom>
          <a:ln>
            <a:noFill/>
          </a:ln>
        </p:spPr>
        <p:txBody>
          <a:bodyPr vert="horz" lIns="0" tIns="0" rIns="0" bIns="0" rtlCol="0">
            <a:noAutofit/>
          </a:bodyPr>
          <a:lstStyle/>
          <a:p>
            <a:pPr marL="6350" marR="568960" indent="-6350" algn="l">
              <a:lnSpc>
                <a:spcPct val="107000"/>
              </a:lnSpc>
              <a:spcAft>
                <a:spcPts val="800"/>
              </a:spcAft>
            </a:pPr>
            <a:endParaRPr lang="en-IN" sz="1400" kern="100" dirty="0">
              <a:solidFill>
                <a:srgbClr val="000000"/>
              </a:solidFill>
              <a:effectLst/>
              <a:latin typeface="Times New Roman" panose="02020603050405020304" pitchFamily="18" charset="0"/>
              <a:ea typeface="Times New Roman" panose="02020603050405020304" pitchFamily="18" charset="0"/>
            </a:endParaRPr>
          </a:p>
        </p:txBody>
      </p:sp>
      <p:sp>
        <p:nvSpPr>
          <p:cNvPr id="17" name="Rectangle 16">
            <a:extLst>
              <a:ext uri="{FF2B5EF4-FFF2-40B4-BE49-F238E27FC236}">
                <a16:creationId xmlns:a16="http://schemas.microsoft.com/office/drawing/2014/main" id="{DA3684CA-7492-5DF2-960F-D7F1107D8263}"/>
              </a:ext>
            </a:extLst>
          </p:cNvPr>
          <p:cNvSpPr/>
          <p:nvPr/>
        </p:nvSpPr>
        <p:spPr>
          <a:xfrm>
            <a:off x="6926148" y="3014648"/>
            <a:ext cx="5380176" cy="248234"/>
          </a:xfrm>
          <a:prstGeom prst="rect">
            <a:avLst/>
          </a:prstGeom>
          <a:ln>
            <a:noFill/>
          </a:ln>
        </p:spPr>
        <p:txBody>
          <a:bodyPr vert="horz" lIns="0" tIns="0" rIns="0" bIns="0" rtlCol="0">
            <a:noAutofit/>
          </a:bodyPr>
          <a:lstStyle/>
          <a:p>
            <a:pPr marL="6350" marR="568960" indent="-6350" algn="l">
              <a:lnSpc>
                <a:spcPct val="107000"/>
              </a:lnSpc>
              <a:spcAft>
                <a:spcPts val="800"/>
              </a:spcAft>
            </a:pPr>
            <a:r>
              <a:rPr lang="en-IN" sz="1400" kern="100" dirty="0">
                <a:solidFill>
                  <a:schemeClr val="accent1">
                    <a:lumMod val="50000"/>
                  </a:schemeClr>
                </a:solidFill>
                <a:effectLst/>
                <a:latin typeface="Times New Roman" panose="02020603050405020304" pitchFamily="18" charset="0"/>
                <a:ea typeface="Times New Roman" panose="02020603050405020304" pitchFamily="18" charset="0"/>
              </a:rPr>
              <a:t> </a:t>
            </a:r>
          </a:p>
        </p:txBody>
      </p:sp>
      <p:sp>
        <p:nvSpPr>
          <p:cNvPr id="18" name="Rectangle 17">
            <a:extLst>
              <a:ext uri="{FF2B5EF4-FFF2-40B4-BE49-F238E27FC236}">
                <a16:creationId xmlns:a16="http://schemas.microsoft.com/office/drawing/2014/main" id="{BCA752A4-8F57-0CA2-9946-3D5243B3E98A}"/>
              </a:ext>
            </a:extLst>
          </p:cNvPr>
          <p:cNvSpPr/>
          <p:nvPr/>
        </p:nvSpPr>
        <p:spPr>
          <a:xfrm>
            <a:off x="6926148" y="3262882"/>
            <a:ext cx="5243112" cy="248234"/>
          </a:xfrm>
          <a:prstGeom prst="rect">
            <a:avLst/>
          </a:prstGeom>
          <a:ln>
            <a:noFill/>
          </a:ln>
        </p:spPr>
        <p:txBody>
          <a:bodyPr vert="horz" lIns="0" tIns="0" rIns="0" bIns="0" rtlCol="0">
            <a:noAutofit/>
          </a:bodyPr>
          <a:lstStyle/>
          <a:p>
            <a:pPr marL="6350" marR="568960" indent="-6350" algn="l">
              <a:lnSpc>
                <a:spcPct val="107000"/>
              </a:lnSpc>
              <a:spcAft>
                <a:spcPts val="800"/>
              </a:spcAft>
            </a:pPr>
            <a:endParaRPr lang="en-IN" sz="1400" kern="1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6" name="Title 1">
            <a:extLst>
              <a:ext uri="{FF2B5EF4-FFF2-40B4-BE49-F238E27FC236}">
                <a16:creationId xmlns:a16="http://schemas.microsoft.com/office/drawing/2014/main" id="{0FFFD8A5-7DB1-5D6F-59F7-E15EBCA6FA97}"/>
              </a:ext>
            </a:extLst>
          </p:cNvPr>
          <p:cNvSpPr>
            <a:spLocks noGrp="1"/>
          </p:cNvSpPr>
          <p:nvPr>
            <p:ph type="title"/>
          </p:nvPr>
        </p:nvSpPr>
        <p:spPr>
          <a:xfrm>
            <a:off x="2422580" y="174333"/>
            <a:ext cx="6597921" cy="731318"/>
          </a:xfrm>
          <a:ln>
            <a:solidFill>
              <a:srgbClr val="92D050"/>
            </a:solidFill>
          </a:ln>
        </p:spPr>
        <p:txBody>
          <a:bodyPr>
            <a:normAutofit fontScale="90000"/>
          </a:bodyPr>
          <a:lstStyle/>
          <a:p>
            <a:pPr algn="ctr"/>
            <a:r>
              <a:rPr lang="en-IN" sz="2800" b="1" dirty="0">
                <a:solidFill>
                  <a:schemeClr val="tx2">
                    <a:lumMod val="90000"/>
                    <a:lumOff val="10000"/>
                  </a:schemeClr>
                </a:solidFill>
                <a:latin typeface="Times New Roman" panose="02020603050405020304" pitchFamily="18" charset="0"/>
                <a:cs typeface="Times New Roman" panose="02020603050405020304" pitchFamily="18" charset="0"/>
              </a:rPr>
              <a:t>DATA  ANALYSIS &amp; INTERPRETATION</a:t>
            </a:r>
          </a:p>
        </p:txBody>
      </p:sp>
      <p:sp>
        <p:nvSpPr>
          <p:cNvPr id="7" name="Rectangle 1">
            <a:extLst>
              <a:ext uri="{FF2B5EF4-FFF2-40B4-BE49-F238E27FC236}">
                <a16:creationId xmlns:a16="http://schemas.microsoft.com/office/drawing/2014/main" id="{69CE715F-9D17-A859-2C26-7080BB041BD3}"/>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IN"/>
          </a:p>
        </p:txBody>
      </p:sp>
      <p:pic>
        <p:nvPicPr>
          <p:cNvPr id="8" name="Picture 7" descr="A graph with different colored circles">
            <a:extLst>
              <a:ext uri="{FF2B5EF4-FFF2-40B4-BE49-F238E27FC236}">
                <a16:creationId xmlns:a16="http://schemas.microsoft.com/office/drawing/2014/main" id="{C7BC0E4A-88C8-6565-59F5-597C366847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31543" y="1281331"/>
            <a:ext cx="5794013" cy="3352194"/>
          </a:xfrm>
          <a:prstGeom prst="rect">
            <a:avLst/>
          </a:prstGeom>
        </p:spPr>
      </p:pic>
    </p:spTree>
    <p:extLst>
      <p:ext uri="{BB962C8B-B14F-4D97-AF65-F5344CB8AC3E}">
        <p14:creationId xmlns:p14="http://schemas.microsoft.com/office/powerpoint/2010/main" val="40746009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B147AF-70AD-B23A-FC4A-D8102F10530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29E00B-4C54-308F-D1E6-2187E7E3FF17}"/>
              </a:ext>
            </a:extLst>
          </p:cNvPr>
          <p:cNvSpPr>
            <a:spLocks noGrp="1"/>
          </p:cNvSpPr>
          <p:nvPr>
            <p:ph idx="1"/>
          </p:nvPr>
        </p:nvSpPr>
        <p:spPr>
          <a:xfrm>
            <a:off x="766444" y="1090864"/>
            <a:ext cx="10864081" cy="5115064"/>
          </a:xfrm>
          <a:ln>
            <a:solidFill>
              <a:srgbClr val="92D050"/>
            </a:solidFill>
          </a:ln>
        </p:spPr>
        <p:txBody>
          <a:bodyPr>
            <a:normAutofit lnSpcReduction="10000"/>
          </a:bodyPr>
          <a:lstStyle/>
          <a:p>
            <a:pPr marL="0" indent="0">
              <a:buNone/>
            </a:pPr>
            <a:endParaRPr lang="en-IN" sz="2400" b="1"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r>
              <a:rPr lang="en-IN" sz="2400" b="1" dirty="0">
                <a:solidFill>
                  <a:schemeClr val="accent1">
                    <a:lumMod val="50000"/>
                  </a:schemeClr>
                </a:solidFill>
                <a:latin typeface="Times New Roman" panose="02020603050405020304" pitchFamily="18" charset="0"/>
                <a:ea typeface="Times New Roman" panose="02020603050405020304" pitchFamily="18" charset="0"/>
              </a:rPr>
              <a:t>1)vi</a:t>
            </a:r>
            <a:r>
              <a:rPr lang="en-IN" sz="2400" b="1" dirty="0">
                <a:solidFill>
                  <a:schemeClr val="accent1">
                    <a:lumMod val="50000"/>
                  </a:schemeClr>
                </a:solidFill>
                <a:effectLst/>
                <a:latin typeface="Times New Roman" panose="02020603050405020304" pitchFamily="18" charset="0"/>
                <a:ea typeface="Times New Roman" panose="02020603050405020304" pitchFamily="18" charset="0"/>
              </a:rPr>
              <a:t>) </a:t>
            </a: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AI in digital marketing improves </a:t>
            </a:r>
          </a:p>
          <a:p>
            <a:pPr marL="0" indent="0">
              <a:buNone/>
            </a:pP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my ability to compare different brands </a:t>
            </a:r>
          </a:p>
          <a:p>
            <a:pPr marL="0" indent="0">
              <a:buNone/>
            </a:pP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before making a purchase.</a:t>
            </a:r>
          </a:p>
          <a:p>
            <a:pPr marL="0" indent="0">
              <a:buNone/>
            </a:pPr>
            <a:endParaRPr lang="en-US" sz="2400" b="1" kern="100"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endParaRPr lang="en-US" sz="2400" b="1" kern="100" dirty="0">
              <a:solidFill>
                <a:schemeClr val="accent1">
                  <a:lumMod val="50000"/>
                </a:schemeClr>
              </a:solidFill>
              <a:effectLst/>
              <a:latin typeface="Times New Roman" panose="02020603050405020304" pitchFamily="18" charset="0"/>
              <a:ea typeface="Times New Roman" panose="02020603050405020304" pitchFamily="18" charset="0"/>
            </a:endParaRPr>
          </a:p>
          <a:p>
            <a:pPr marL="0" indent="0">
              <a:buNone/>
            </a:pPr>
            <a:endParaRPr lang="en-US" sz="2400" b="1" kern="100"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r>
              <a:rPr lang="en-US" sz="2400" b="1" kern="100" dirty="0">
                <a:solidFill>
                  <a:schemeClr val="accent1">
                    <a:lumMod val="50000"/>
                  </a:schemeClr>
                </a:solidFill>
                <a:latin typeface="Times New Roman" panose="02020603050405020304" pitchFamily="18" charset="0"/>
                <a:ea typeface="Times New Roman" panose="02020603050405020304" pitchFamily="18" charset="0"/>
              </a:rPr>
              <a:t>                                                                                     </a:t>
            </a:r>
            <a:r>
              <a:rPr lang="en-US" sz="4400" b="1" kern="100" dirty="0">
                <a:solidFill>
                  <a:schemeClr val="accent1">
                    <a:lumMod val="50000"/>
                  </a:schemeClr>
                </a:solidFill>
                <a:latin typeface="Times New Roman" panose="02020603050405020304" pitchFamily="18" charset="0"/>
                <a:ea typeface="Times New Roman" panose="02020603050405020304" pitchFamily="18" charset="0"/>
              </a:rPr>
              <a:t> </a:t>
            </a:r>
            <a:r>
              <a:rPr lang="en-US" sz="1200" b="1" kern="100" dirty="0">
                <a:solidFill>
                  <a:schemeClr val="accent1">
                    <a:lumMod val="50000"/>
                  </a:schemeClr>
                </a:solidFill>
                <a:latin typeface="Times New Roman" panose="02020603050405020304" pitchFamily="18" charset="0"/>
                <a:ea typeface="Times New Roman" panose="02020603050405020304" pitchFamily="18" charset="0"/>
              </a:rPr>
              <a:t>(Source : Author’s Primary Data Collection (2025))</a:t>
            </a:r>
          </a:p>
          <a:p>
            <a:pPr marL="0" indent="0" algn="just">
              <a:buNone/>
            </a:pPr>
            <a:r>
              <a:rPr lang="en-US" sz="1900" kern="100" dirty="0">
                <a:solidFill>
                  <a:schemeClr val="accent1">
                    <a:lumMod val="50000"/>
                  </a:schemeClr>
                </a:solidFill>
                <a:effectLst/>
                <a:latin typeface="Times New Roman" panose="02020603050405020304" pitchFamily="18" charset="0"/>
                <a:ea typeface="Times New Roman" panose="02020603050405020304" pitchFamily="18" charset="0"/>
              </a:rPr>
              <a:t>AI in digital marketing enhances consumers' ability to compare different brands before making a purchase, as evidenced by the 67% of respondents who agree or strongly agree. These tools provide personalized recommendations, feature comparisons, and customer reviews, helping users make informed decisions. While 25% remain neutral, the small percentages of disagreement (9%) suggest that most people see AI as a valuable resource for brand comparison.</a:t>
            </a:r>
            <a:endParaRPr lang="en-IN" sz="1900" kern="1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15" name="Rectangle 14">
            <a:extLst>
              <a:ext uri="{FF2B5EF4-FFF2-40B4-BE49-F238E27FC236}">
                <a16:creationId xmlns:a16="http://schemas.microsoft.com/office/drawing/2014/main" id="{74B6FFB8-19E0-A2FF-1135-7D15BC7DF55D}"/>
              </a:ext>
            </a:extLst>
          </p:cNvPr>
          <p:cNvSpPr/>
          <p:nvPr/>
        </p:nvSpPr>
        <p:spPr>
          <a:xfrm>
            <a:off x="6926148" y="2397150"/>
            <a:ext cx="5010291" cy="309903"/>
          </a:xfrm>
          <a:prstGeom prst="rect">
            <a:avLst/>
          </a:prstGeom>
          <a:ln>
            <a:noFill/>
          </a:ln>
        </p:spPr>
        <p:txBody>
          <a:bodyPr vert="horz" lIns="0" tIns="0" rIns="0" bIns="0" rtlCol="0">
            <a:noAutofit/>
          </a:bodyPr>
          <a:lstStyle/>
          <a:p>
            <a:pPr marL="6350" marR="568960" indent="-6350" algn="just">
              <a:lnSpc>
                <a:spcPct val="107000"/>
              </a:lnSpc>
              <a:spcAft>
                <a:spcPts val="800"/>
              </a:spcAft>
            </a:pPr>
            <a:endParaRPr lang="en-IN" sz="1400" kern="1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16" name="Rectangle 15">
            <a:extLst>
              <a:ext uri="{FF2B5EF4-FFF2-40B4-BE49-F238E27FC236}">
                <a16:creationId xmlns:a16="http://schemas.microsoft.com/office/drawing/2014/main" id="{17E2A91B-19A4-4E02-38A9-7A0CE5399CE5}"/>
              </a:ext>
            </a:extLst>
          </p:cNvPr>
          <p:cNvSpPr/>
          <p:nvPr/>
        </p:nvSpPr>
        <p:spPr>
          <a:xfrm>
            <a:off x="6948889" y="2712778"/>
            <a:ext cx="4361292" cy="309902"/>
          </a:xfrm>
          <a:prstGeom prst="rect">
            <a:avLst/>
          </a:prstGeom>
          <a:ln>
            <a:noFill/>
          </a:ln>
        </p:spPr>
        <p:txBody>
          <a:bodyPr vert="horz" lIns="0" tIns="0" rIns="0" bIns="0" rtlCol="0">
            <a:noAutofit/>
          </a:bodyPr>
          <a:lstStyle/>
          <a:p>
            <a:pPr marL="6350" marR="568960" indent="-6350" algn="l">
              <a:lnSpc>
                <a:spcPct val="107000"/>
              </a:lnSpc>
              <a:spcAft>
                <a:spcPts val="800"/>
              </a:spcAft>
            </a:pPr>
            <a:endParaRPr lang="en-IN" sz="1400" kern="100" dirty="0">
              <a:solidFill>
                <a:srgbClr val="000000"/>
              </a:solidFill>
              <a:effectLst/>
              <a:latin typeface="Times New Roman" panose="02020603050405020304" pitchFamily="18" charset="0"/>
              <a:ea typeface="Times New Roman" panose="02020603050405020304" pitchFamily="18" charset="0"/>
            </a:endParaRPr>
          </a:p>
        </p:txBody>
      </p:sp>
      <p:sp>
        <p:nvSpPr>
          <p:cNvPr id="17" name="Rectangle 16">
            <a:extLst>
              <a:ext uri="{FF2B5EF4-FFF2-40B4-BE49-F238E27FC236}">
                <a16:creationId xmlns:a16="http://schemas.microsoft.com/office/drawing/2014/main" id="{DC6D7BFA-0F1E-1E3C-A942-D0F164657A86}"/>
              </a:ext>
            </a:extLst>
          </p:cNvPr>
          <p:cNvSpPr/>
          <p:nvPr/>
        </p:nvSpPr>
        <p:spPr>
          <a:xfrm>
            <a:off x="6926148" y="3014648"/>
            <a:ext cx="5380176" cy="248234"/>
          </a:xfrm>
          <a:prstGeom prst="rect">
            <a:avLst/>
          </a:prstGeom>
          <a:ln>
            <a:noFill/>
          </a:ln>
        </p:spPr>
        <p:txBody>
          <a:bodyPr vert="horz" lIns="0" tIns="0" rIns="0" bIns="0" rtlCol="0">
            <a:noAutofit/>
          </a:bodyPr>
          <a:lstStyle/>
          <a:p>
            <a:pPr marL="6350" marR="568960" indent="-6350" algn="l">
              <a:lnSpc>
                <a:spcPct val="107000"/>
              </a:lnSpc>
              <a:spcAft>
                <a:spcPts val="800"/>
              </a:spcAft>
            </a:pPr>
            <a:r>
              <a:rPr lang="en-IN" sz="1400" kern="100" dirty="0">
                <a:solidFill>
                  <a:schemeClr val="accent1">
                    <a:lumMod val="50000"/>
                  </a:schemeClr>
                </a:solidFill>
                <a:effectLst/>
                <a:latin typeface="Times New Roman" panose="02020603050405020304" pitchFamily="18" charset="0"/>
                <a:ea typeface="Times New Roman" panose="02020603050405020304" pitchFamily="18" charset="0"/>
              </a:rPr>
              <a:t> </a:t>
            </a:r>
          </a:p>
        </p:txBody>
      </p:sp>
      <p:sp>
        <p:nvSpPr>
          <p:cNvPr id="18" name="Rectangle 17">
            <a:extLst>
              <a:ext uri="{FF2B5EF4-FFF2-40B4-BE49-F238E27FC236}">
                <a16:creationId xmlns:a16="http://schemas.microsoft.com/office/drawing/2014/main" id="{59F3DAD0-DA91-8458-FFA4-6FCB028150B4}"/>
              </a:ext>
            </a:extLst>
          </p:cNvPr>
          <p:cNvSpPr/>
          <p:nvPr/>
        </p:nvSpPr>
        <p:spPr>
          <a:xfrm>
            <a:off x="6926148" y="3262882"/>
            <a:ext cx="5243112" cy="248234"/>
          </a:xfrm>
          <a:prstGeom prst="rect">
            <a:avLst/>
          </a:prstGeom>
          <a:ln>
            <a:noFill/>
          </a:ln>
        </p:spPr>
        <p:txBody>
          <a:bodyPr vert="horz" lIns="0" tIns="0" rIns="0" bIns="0" rtlCol="0">
            <a:noAutofit/>
          </a:bodyPr>
          <a:lstStyle/>
          <a:p>
            <a:pPr marL="6350" marR="568960" indent="-6350" algn="l">
              <a:lnSpc>
                <a:spcPct val="107000"/>
              </a:lnSpc>
              <a:spcAft>
                <a:spcPts val="800"/>
              </a:spcAft>
            </a:pPr>
            <a:endParaRPr lang="en-IN" sz="1400" kern="1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pic>
        <p:nvPicPr>
          <p:cNvPr id="9" name="Picture 8" descr="A graph with different colored bars">
            <a:extLst>
              <a:ext uri="{FF2B5EF4-FFF2-40B4-BE49-F238E27FC236}">
                <a16:creationId xmlns:a16="http://schemas.microsoft.com/office/drawing/2014/main" id="{0797B34D-8F55-5A4A-122A-6CD265C0A8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98484" y="1107564"/>
            <a:ext cx="5329556" cy="3198978"/>
          </a:xfrm>
          <a:prstGeom prst="rect">
            <a:avLst/>
          </a:prstGeom>
        </p:spPr>
      </p:pic>
    </p:spTree>
    <p:extLst>
      <p:ext uri="{BB962C8B-B14F-4D97-AF65-F5344CB8AC3E}">
        <p14:creationId xmlns:p14="http://schemas.microsoft.com/office/powerpoint/2010/main" val="1759199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2E30CF-F87D-0C65-EC67-43E1DD474D6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757CB1-A322-0B08-1036-78D7715ACE83}"/>
              </a:ext>
            </a:extLst>
          </p:cNvPr>
          <p:cNvSpPr>
            <a:spLocks noGrp="1"/>
          </p:cNvSpPr>
          <p:nvPr>
            <p:ph idx="1"/>
          </p:nvPr>
        </p:nvSpPr>
        <p:spPr>
          <a:xfrm>
            <a:off x="766444" y="1090864"/>
            <a:ext cx="10864081" cy="5563936"/>
          </a:xfrm>
          <a:ln>
            <a:solidFill>
              <a:srgbClr val="92D050"/>
            </a:solidFill>
          </a:ln>
        </p:spPr>
        <p:txBody>
          <a:bodyPr>
            <a:normAutofit lnSpcReduction="10000"/>
          </a:bodyPr>
          <a:lstStyle/>
          <a:p>
            <a:pPr marL="0" indent="0">
              <a:buNone/>
            </a:pPr>
            <a:endParaRPr lang="en-IN" b="1" dirty="0">
              <a:solidFill>
                <a:schemeClr val="accent1">
                  <a:lumMod val="50000"/>
                </a:schemeClr>
              </a:solidFill>
              <a:effectLst/>
              <a:latin typeface="Times New Roman" panose="02020603050405020304" pitchFamily="18" charset="0"/>
              <a:ea typeface="Times New Roman" panose="02020603050405020304" pitchFamily="18" charset="0"/>
            </a:endParaRPr>
          </a:p>
          <a:p>
            <a:pPr marL="0" indent="0">
              <a:buNone/>
            </a:pPr>
            <a:r>
              <a:rPr lang="en-IN" b="1" dirty="0">
                <a:solidFill>
                  <a:schemeClr val="accent1">
                    <a:lumMod val="50000"/>
                  </a:schemeClr>
                </a:solidFill>
                <a:effectLst/>
                <a:latin typeface="Times New Roman" panose="02020603050405020304" pitchFamily="18" charset="0"/>
                <a:ea typeface="Times New Roman" panose="02020603050405020304" pitchFamily="18" charset="0"/>
              </a:rPr>
              <a:t> </a:t>
            </a:r>
            <a:r>
              <a:rPr lang="en-IN" sz="2400" b="1" dirty="0">
                <a:solidFill>
                  <a:schemeClr val="accent1">
                    <a:lumMod val="50000"/>
                  </a:schemeClr>
                </a:solidFill>
                <a:latin typeface="Times New Roman" panose="02020603050405020304" pitchFamily="18" charset="0"/>
                <a:ea typeface="Times New Roman" panose="02020603050405020304" pitchFamily="18" charset="0"/>
              </a:rPr>
              <a:t>1)ix</a:t>
            </a:r>
            <a:r>
              <a:rPr lang="en-IN" sz="2400" b="1" dirty="0">
                <a:solidFill>
                  <a:schemeClr val="accent1">
                    <a:lumMod val="50000"/>
                  </a:schemeClr>
                </a:solidFill>
                <a:effectLst/>
                <a:latin typeface="Times New Roman" panose="02020603050405020304" pitchFamily="18" charset="0"/>
                <a:ea typeface="Times New Roman" panose="02020603050405020304" pitchFamily="18" charset="0"/>
              </a:rPr>
              <a:t>) </a:t>
            </a: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AI-driven social media content </a:t>
            </a:r>
          </a:p>
          <a:p>
            <a:pPr marL="0" indent="0">
              <a:buNone/>
            </a:pP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(automated posts, AI-generated ads)</a:t>
            </a:r>
          </a:p>
          <a:p>
            <a:pPr marL="0" indent="0">
              <a:buNone/>
            </a:pP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 enhances my awareness of brands.</a:t>
            </a:r>
            <a:r>
              <a:rPr lang="en-IN" sz="2400" b="1" dirty="0">
                <a:solidFill>
                  <a:schemeClr val="accent1">
                    <a:lumMod val="50000"/>
                  </a:schemeClr>
                </a:solidFill>
                <a:effectLst/>
                <a:latin typeface="Times New Roman" panose="02020603050405020304" pitchFamily="18" charset="0"/>
                <a:ea typeface="Times New Roman" panose="02020603050405020304" pitchFamily="18" charset="0"/>
              </a:rPr>
              <a:t> </a:t>
            </a:r>
          </a:p>
          <a:p>
            <a:pPr marL="0" indent="0">
              <a:buNone/>
            </a:pPr>
            <a:endParaRPr lang="en-IN" sz="2400" b="1"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endParaRPr lang="en-IN" sz="2400" b="1" dirty="0">
              <a:solidFill>
                <a:schemeClr val="accent1">
                  <a:lumMod val="50000"/>
                </a:schemeClr>
              </a:solidFill>
              <a:effectLst/>
              <a:latin typeface="Times New Roman" panose="02020603050405020304" pitchFamily="18" charset="0"/>
              <a:ea typeface="Times New Roman" panose="02020603050405020304" pitchFamily="18" charset="0"/>
            </a:endParaRPr>
          </a:p>
          <a:p>
            <a:pPr marL="0" indent="0">
              <a:buNone/>
            </a:pPr>
            <a:endParaRPr lang="en-IN" sz="2400" b="1"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endParaRPr lang="en-IN" sz="2400" b="1" dirty="0">
              <a:solidFill>
                <a:schemeClr val="accent1">
                  <a:lumMod val="50000"/>
                </a:schemeClr>
              </a:solidFill>
              <a:effectLst/>
              <a:latin typeface="Times New Roman" panose="02020603050405020304" pitchFamily="18" charset="0"/>
              <a:ea typeface="Times New Roman" panose="02020603050405020304" pitchFamily="18" charset="0"/>
            </a:endParaRPr>
          </a:p>
          <a:p>
            <a:pPr marL="0" indent="0">
              <a:buNone/>
            </a:pPr>
            <a:r>
              <a:rPr lang="en-US" sz="1200" b="1" kern="100" dirty="0">
                <a:solidFill>
                  <a:schemeClr val="accent1">
                    <a:lumMod val="50000"/>
                  </a:schemeClr>
                </a:solidFill>
                <a:latin typeface="Times New Roman" panose="02020603050405020304" pitchFamily="18" charset="0"/>
                <a:ea typeface="Times New Roman" panose="02020603050405020304" pitchFamily="18" charset="0"/>
              </a:rPr>
              <a:t>                                                                                                                                                                                   (Source : Author’s Primary Data Collection (2025))</a:t>
            </a:r>
            <a:r>
              <a:rPr lang="en-IN" sz="1200" b="1" dirty="0">
                <a:solidFill>
                  <a:schemeClr val="accent1">
                    <a:lumMod val="50000"/>
                  </a:schemeClr>
                </a:solidFill>
                <a:effectLst/>
                <a:latin typeface="Times New Roman" panose="02020603050405020304" pitchFamily="18" charset="0"/>
                <a:ea typeface="Times New Roman" panose="02020603050405020304" pitchFamily="18" charset="0"/>
              </a:rPr>
              <a:t>  </a:t>
            </a:r>
          </a:p>
          <a:p>
            <a:pPr marL="0" indent="0">
              <a:buNone/>
            </a:pPr>
            <a:endParaRPr lang="en-US" sz="1800" b="1" kern="100" dirty="0">
              <a:solidFill>
                <a:schemeClr val="accent1">
                  <a:lumMod val="50000"/>
                </a:schemeClr>
              </a:solidFill>
              <a:latin typeface="Times New Roman" panose="02020603050405020304" pitchFamily="18" charset="0"/>
              <a:ea typeface="Times New Roman" panose="02020603050405020304" pitchFamily="18" charset="0"/>
            </a:endParaRPr>
          </a:p>
          <a:p>
            <a:pPr marL="0" indent="0" algn="just">
              <a:buNone/>
            </a:pPr>
            <a:r>
              <a:rPr lang="en-US" sz="1900" kern="100" dirty="0">
                <a:solidFill>
                  <a:schemeClr val="accent1">
                    <a:lumMod val="50000"/>
                  </a:schemeClr>
                </a:solidFill>
                <a:latin typeface="Times New Roman" panose="02020603050405020304" pitchFamily="18" charset="0"/>
                <a:ea typeface="Times New Roman" panose="02020603050405020304" pitchFamily="18" charset="0"/>
              </a:rPr>
              <a:t>AI-driven social media content, such as automated posts and AI-generated ads, significantly enhances brand awareness, with 78% of respondents agreeing or strongly agreeing. These AI tools create personalized, relevant content that engages users and introduces them to new brands or reinforces familiar ones. While 13% remain neutral, the small percentage of disagreement (8%) suggests that most consumers find AI-generated content valuable in increasing their brand awareness. </a:t>
            </a:r>
            <a:endParaRPr lang="en-IN" sz="1900" kern="100"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endParaRPr lang="en-IN" sz="2400" kern="100" dirty="0">
              <a:solidFill>
                <a:schemeClr val="accent1">
                  <a:lumMod val="50000"/>
                </a:schemeClr>
              </a:solidFill>
              <a:effectLst/>
              <a:latin typeface="Times New Roman" panose="02020603050405020304" pitchFamily="18" charset="0"/>
              <a:ea typeface="Times New Roman" panose="02020603050405020304" pitchFamily="18" charset="0"/>
            </a:endParaRPr>
          </a:p>
          <a:p>
            <a:pPr marL="0" indent="0">
              <a:buNone/>
            </a:pPr>
            <a:endParaRPr lang="en-IN" sz="2400" b="1" kern="100"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endParaRPr lang="en-IN" sz="2400" b="1" kern="100" dirty="0">
              <a:solidFill>
                <a:schemeClr val="accent1">
                  <a:lumMod val="50000"/>
                </a:schemeClr>
              </a:solidFill>
              <a:effectLst/>
              <a:latin typeface="Times New Roman" panose="02020603050405020304" pitchFamily="18" charset="0"/>
              <a:ea typeface="Times New Roman" panose="02020603050405020304" pitchFamily="18" charset="0"/>
            </a:endParaRPr>
          </a:p>
          <a:p>
            <a:pPr marL="0" indent="0">
              <a:buNone/>
            </a:pPr>
            <a:endParaRPr lang="en-IN" sz="2400" b="1" kern="100"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endParaRPr lang="en-IN" sz="2300" kern="1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15" name="Rectangle 14">
            <a:extLst>
              <a:ext uri="{FF2B5EF4-FFF2-40B4-BE49-F238E27FC236}">
                <a16:creationId xmlns:a16="http://schemas.microsoft.com/office/drawing/2014/main" id="{1C7BB290-F0DE-42B3-7077-D8D3624B6B01}"/>
              </a:ext>
            </a:extLst>
          </p:cNvPr>
          <p:cNvSpPr/>
          <p:nvPr/>
        </p:nvSpPr>
        <p:spPr>
          <a:xfrm>
            <a:off x="6926148" y="2397150"/>
            <a:ext cx="5010291" cy="309903"/>
          </a:xfrm>
          <a:prstGeom prst="rect">
            <a:avLst/>
          </a:prstGeom>
          <a:ln>
            <a:noFill/>
          </a:ln>
        </p:spPr>
        <p:txBody>
          <a:bodyPr vert="horz" lIns="0" tIns="0" rIns="0" bIns="0" rtlCol="0">
            <a:noAutofit/>
          </a:bodyPr>
          <a:lstStyle/>
          <a:p>
            <a:pPr marL="6350" marR="568960" indent="-6350" algn="just">
              <a:lnSpc>
                <a:spcPct val="107000"/>
              </a:lnSpc>
              <a:spcAft>
                <a:spcPts val="800"/>
              </a:spcAft>
            </a:pPr>
            <a:endParaRPr lang="en-IN" sz="1400" kern="1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16" name="Rectangle 15">
            <a:extLst>
              <a:ext uri="{FF2B5EF4-FFF2-40B4-BE49-F238E27FC236}">
                <a16:creationId xmlns:a16="http://schemas.microsoft.com/office/drawing/2014/main" id="{0ECEB4DF-5982-60AE-C5B9-AFC06C5F6A92}"/>
              </a:ext>
            </a:extLst>
          </p:cNvPr>
          <p:cNvSpPr/>
          <p:nvPr/>
        </p:nvSpPr>
        <p:spPr>
          <a:xfrm>
            <a:off x="6948889" y="2712778"/>
            <a:ext cx="4361292" cy="309902"/>
          </a:xfrm>
          <a:prstGeom prst="rect">
            <a:avLst/>
          </a:prstGeom>
          <a:ln>
            <a:noFill/>
          </a:ln>
        </p:spPr>
        <p:txBody>
          <a:bodyPr vert="horz" lIns="0" tIns="0" rIns="0" bIns="0" rtlCol="0">
            <a:noAutofit/>
          </a:bodyPr>
          <a:lstStyle/>
          <a:p>
            <a:pPr marL="6350" marR="568960" indent="-6350" algn="l">
              <a:lnSpc>
                <a:spcPct val="107000"/>
              </a:lnSpc>
              <a:spcAft>
                <a:spcPts val="800"/>
              </a:spcAft>
            </a:pPr>
            <a:endParaRPr lang="en-IN" sz="1400" kern="100" dirty="0">
              <a:solidFill>
                <a:srgbClr val="000000"/>
              </a:solidFill>
              <a:effectLst/>
              <a:latin typeface="Times New Roman" panose="02020603050405020304" pitchFamily="18" charset="0"/>
              <a:ea typeface="Times New Roman" panose="02020603050405020304" pitchFamily="18" charset="0"/>
            </a:endParaRPr>
          </a:p>
        </p:txBody>
      </p:sp>
      <p:sp>
        <p:nvSpPr>
          <p:cNvPr id="17" name="Rectangle 16">
            <a:extLst>
              <a:ext uri="{FF2B5EF4-FFF2-40B4-BE49-F238E27FC236}">
                <a16:creationId xmlns:a16="http://schemas.microsoft.com/office/drawing/2014/main" id="{9912001B-2668-34D8-8A33-3FFD66498A9B}"/>
              </a:ext>
            </a:extLst>
          </p:cNvPr>
          <p:cNvSpPr/>
          <p:nvPr/>
        </p:nvSpPr>
        <p:spPr>
          <a:xfrm>
            <a:off x="6926148" y="3014648"/>
            <a:ext cx="5380176" cy="248234"/>
          </a:xfrm>
          <a:prstGeom prst="rect">
            <a:avLst/>
          </a:prstGeom>
          <a:ln>
            <a:noFill/>
          </a:ln>
        </p:spPr>
        <p:txBody>
          <a:bodyPr vert="horz" lIns="0" tIns="0" rIns="0" bIns="0" rtlCol="0">
            <a:noAutofit/>
          </a:bodyPr>
          <a:lstStyle/>
          <a:p>
            <a:pPr marL="6350" marR="568960" indent="-6350" algn="l">
              <a:lnSpc>
                <a:spcPct val="107000"/>
              </a:lnSpc>
              <a:spcAft>
                <a:spcPts val="800"/>
              </a:spcAft>
            </a:pPr>
            <a:r>
              <a:rPr lang="en-IN" sz="1400" kern="100" dirty="0">
                <a:solidFill>
                  <a:schemeClr val="accent1">
                    <a:lumMod val="50000"/>
                  </a:schemeClr>
                </a:solidFill>
                <a:effectLst/>
                <a:latin typeface="Times New Roman" panose="02020603050405020304" pitchFamily="18" charset="0"/>
                <a:ea typeface="Times New Roman" panose="02020603050405020304" pitchFamily="18" charset="0"/>
              </a:rPr>
              <a:t> </a:t>
            </a:r>
          </a:p>
        </p:txBody>
      </p:sp>
      <p:sp>
        <p:nvSpPr>
          <p:cNvPr id="18" name="Rectangle 17">
            <a:extLst>
              <a:ext uri="{FF2B5EF4-FFF2-40B4-BE49-F238E27FC236}">
                <a16:creationId xmlns:a16="http://schemas.microsoft.com/office/drawing/2014/main" id="{E15EA190-C535-FEE2-25E0-E53809C52D5C}"/>
              </a:ext>
            </a:extLst>
          </p:cNvPr>
          <p:cNvSpPr/>
          <p:nvPr/>
        </p:nvSpPr>
        <p:spPr>
          <a:xfrm>
            <a:off x="6926148" y="3262882"/>
            <a:ext cx="5243112" cy="248234"/>
          </a:xfrm>
          <a:prstGeom prst="rect">
            <a:avLst/>
          </a:prstGeom>
          <a:ln>
            <a:noFill/>
          </a:ln>
        </p:spPr>
        <p:txBody>
          <a:bodyPr vert="horz" lIns="0" tIns="0" rIns="0" bIns="0" rtlCol="0">
            <a:noAutofit/>
          </a:bodyPr>
          <a:lstStyle/>
          <a:p>
            <a:pPr marL="6350" marR="568960" indent="-6350" algn="l">
              <a:lnSpc>
                <a:spcPct val="107000"/>
              </a:lnSpc>
              <a:spcAft>
                <a:spcPts val="800"/>
              </a:spcAft>
            </a:pPr>
            <a:endParaRPr lang="en-IN" sz="1400" kern="1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pic>
        <p:nvPicPr>
          <p:cNvPr id="7" name="Picture 6" descr="A graph with different colored bars">
            <a:extLst>
              <a:ext uri="{FF2B5EF4-FFF2-40B4-BE49-F238E27FC236}">
                <a16:creationId xmlns:a16="http://schemas.microsoft.com/office/drawing/2014/main" id="{F9E846B4-AFDF-75F8-BDD4-7C2B275E0C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8400" y="1171549"/>
            <a:ext cx="5177156" cy="3173285"/>
          </a:xfrm>
          <a:prstGeom prst="rect">
            <a:avLst/>
          </a:prstGeom>
        </p:spPr>
      </p:pic>
    </p:spTree>
    <p:extLst>
      <p:ext uri="{BB962C8B-B14F-4D97-AF65-F5344CB8AC3E}">
        <p14:creationId xmlns:p14="http://schemas.microsoft.com/office/powerpoint/2010/main" val="40883959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15D4F-7ECF-33DC-885A-371D0714777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7CC678C-EDCD-37A4-D837-38A8952608BA}"/>
              </a:ext>
            </a:extLst>
          </p:cNvPr>
          <p:cNvSpPr>
            <a:spLocks noGrp="1"/>
          </p:cNvSpPr>
          <p:nvPr>
            <p:ph idx="1"/>
          </p:nvPr>
        </p:nvSpPr>
        <p:spPr>
          <a:xfrm>
            <a:off x="863835" y="871468"/>
            <a:ext cx="10864081" cy="5115064"/>
          </a:xfrm>
          <a:ln>
            <a:solidFill>
              <a:srgbClr val="92D050"/>
            </a:solidFill>
          </a:ln>
        </p:spPr>
        <p:txBody>
          <a:bodyPr>
            <a:normAutofit lnSpcReduction="10000"/>
          </a:bodyPr>
          <a:lstStyle/>
          <a:p>
            <a:pPr marL="0" indent="0">
              <a:buNone/>
            </a:pPr>
            <a:endParaRPr lang="en-IN" b="1"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r>
              <a:rPr lang="en-IN" b="1" dirty="0">
                <a:solidFill>
                  <a:schemeClr val="accent1">
                    <a:lumMod val="50000"/>
                  </a:schemeClr>
                </a:solidFill>
                <a:latin typeface="Times New Roman" panose="02020603050405020304" pitchFamily="18" charset="0"/>
                <a:ea typeface="Times New Roman" panose="02020603050405020304" pitchFamily="18" charset="0"/>
              </a:rPr>
              <a:t>2</a:t>
            </a:r>
            <a:r>
              <a:rPr lang="en-IN" sz="2400" b="1" dirty="0">
                <a:solidFill>
                  <a:schemeClr val="accent1">
                    <a:lumMod val="50000"/>
                  </a:schemeClr>
                </a:solidFill>
                <a:effectLst/>
                <a:latin typeface="Times New Roman" panose="02020603050405020304" pitchFamily="18" charset="0"/>
                <a:ea typeface="Times New Roman" panose="02020603050405020304" pitchFamily="18" charset="0"/>
              </a:rPr>
              <a:t>)</a:t>
            </a:r>
            <a:r>
              <a:rPr lang="en-IN" sz="2400" b="1" dirty="0">
                <a:solidFill>
                  <a:schemeClr val="accent1">
                    <a:lumMod val="50000"/>
                  </a:schemeClr>
                </a:solidFill>
                <a:latin typeface="Times New Roman" panose="02020603050405020304" pitchFamily="18" charset="0"/>
                <a:ea typeface="Times New Roman" panose="02020603050405020304" pitchFamily="18" charset="0"/>
              </a:rPr>
              <a:t> </a:t>
            </a:r>
            <a:r>
              <a:rPr lang="en-IN" sz="2400" b="1" dirty="0">
                <a:solidFill>
                  <a:schemeClr val="accent1">
                    <a:lumMod val="50000"/>
                  </a:schemeClr>
                </a:solidFill>
                <a:effectLst/>
                <a:latin typeface="Times New Roman" panose="02020603050405020304" pitchFamily="18" charset="0"/>
                <a:ea typeface="Times New Roman" panose="02020603050405020304" pitchFamily="18" charset="0"/>
              </a:rPr>
              <a:t>ii) </a:t>
            </a: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AI-driven marketing strategies </a:t>
            </a:r>
          </a:p>
          <a:p>
            <a:pPr marL="0" indent="0">
              <a:buNone/>
            </a:pP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(customized ads, dynamic pricing)</a:t>
            </a:r>
          </a:p>
          <a:p>
            <a:pPr marL="0" indent="0">
              <a:buNone/>
            </a:pP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 increase my engagement with a </a:t>
            </a:r>
          </a:p>
          <a:p>
            <a:pPr marL="0" indent="0">
              <a:buNone/>
            </a:pP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brand.</a:t>
            </a:r>
            <a:r>
              <a:rPr lang="en-IN" sz="2400" b="1" dirty="0">
                <a:solidFill>
                  <a:schemeClr val="accent1">
                    <a:lumMod val="50000"/>
                  </a:schemeClr>
                </a:solidFill>
                <a:effectLst/>
                <a:latin typeface="Times New Roman" panose="02020603050405020304" pitchFamily="18" charset="0"/>
                <a:ea typeface="Times New Roman" panose="02020603050405020304" pitchFamily="18" charset="0"/>
              </a:rPr>
              <a:t> </a:t>
            </a:r>
          </a:p>
          <a:p>
            <a:pPr marL="0" indent="0">
              <a:buNone/>
            </a:pPr>
            <a:endParaRPr lang="en-IN" sz="2400" b="1"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endParaRPr lang="en-IN" sz="2400" b="1" dirty="0">
              <a:solidFill>
                <a:schemeClr val="accent1">
                  <a:lumMod val="50000"/>
                </a:schemeClr>
              </a:solidFill>
              <a:effectLst/>
              <a:latin typeface="Times New Roman" panose="02020603050405020304" pitchFamily="18" charset="0"/>
              <a:ea typeface="Times New Roman" panose="02020603050405020304" pitchFamily="18" charset="0"/>
            </a:endParaRPr>
          </a:p>
          <a:p>
            <a:pPr marL="0" indent="0">
              <a:buNone/>
            </a:pPr>
            <a:endParaRPr lang="en-IN" sz="2400" b="1"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r>
              <a:rPr lang="en-US" sz="1200" b="1" kern="100" dirty="0">
                <a:solidFill>
                  <a:schemeClr val="accent1">
                    <a:lumMod val="50000"/>
                  </a:schemeClr>
                </a:solidFill>
                <a:latin typeface="Times New Roman" panose="02020603050405020304" pitchFamily="18" charset="0"/>
                <a:ea typeface="Times New Roman" panose="02020603050405020304" pitchFamily="18" charset="0"/>
              </a:rPr>
              <a:t>                                                                                                                                                                       (Source : Author’s Primary Data Collection (2025))</a:t>
            </a:r>
            <a:endParaRPr lang="en-IN" sz="1200" b="1" dirty="0">
              <a:solidFill>
                <a:schemeClr val="accent1">
                  <a:lumMod val="50000"/>
                </a:schemeClr>
              </a:solidFill>
              <a:effectLst/>
              <a:latin typeface="Times New Roman" panose="02020603050405020304" pitchFamily="18" charset="0"/>
              <a:ea typeface="Times New Roman" panose="02020603050405020304" pitchFamily="18" charset="0"/>
            </a:endParaRPr>
          </a:p>
          <a:p>
            <a:pPr marL="0" indent="0">
              <a:buNone/>
            </a:pPr>
            <a:endParaRPr lang="en-IN" sz="1200" b="1" kern="100" dirty="0">
              <a:solidFill>
                <a:schemeClr val="accent1">
                  <a:lumMod val="50000"/>
                </a:schemeClr>
              </a:solidFill>
              <a:latin typeface="Times New Roman" panose="02020603050405020304" pitchFamily="18" charset="0"/>
              <a:ea typeface="Times New Roman" panose="02020603050405020304" pitchFamily="18" charset="0"/>
            </a:endParaRPr>
          </a:p>
          <a:p>
            <a:pPr marL="0" indent="0" algn="just">
              <a:buNone/>
            </a:pPr>
            <a:r>
              <a:rPr lang="en-US" sz="1900" kern="100" dirty="0">
                <a:solidFill>
                  <a:schemeClr val="accent1">
                    <a:lumMod val="50000"/>
                  </a:schemeClr>
                </a:solidFill>
                <a:effectLst/>
                <a:latin typeface="Times New Roman" panose="02020603050405020304" pitchFamily="18" charset="0"/>
                <a:ea typeface="Times New Roman" panose="02020603050405020304" pitchFamily="18" charset="0"/>
              </a:rPr>
              <a:t>AI-driven marketing strategies, such as customized ads and dynamic pricing, have a positive impact on brand engagement, with 57% of respondents agreeing or strongly agreeing. These strategies offer personalized experiences that cater to individual preferences, enhancing the relevance of the content and offers presented. While 31% remain neutral, the 12% who disagree suggest that not all consumers are equally influenced by AI-driven marketing. </a:t>
            </a:r>
            <a:endParaRPr lang="en-IN" sz="1900" kern="1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15" name="Rectangle 14">
            <a:extLst>
              <a:ext uri="{FF2B5EF4-FFF2-40B4-BE49-F238E27FC236}">
                <a16:creationId xmlns:a16="http://schemas.microsoft.com/office/drawing/2014/main" id="{765C2AA9-AA11-EE2B-AB5A-71D1CAB469DC}"/>
              </a:ext>
            </a:extLst>
          </p:cNvPr>
          <p:cNvSpPr/>
          <p:nvPr/>
        </p:nvSpPr>
        <p:spPr>
          <a:xfrm>
            <a:off x="6926148" y="2397150"/>
            <a:ext cx="5010291" cy="309903"/>
          </a:xfrm>
          <a:prstGeom prst="rect">
            <a:avLst/>
          </a:prstGeom>
          <a:ln>
            <a:noFill/>
          </a:ln>
        </p:spPr>
        <p:txBody>
          <a:bodyPr vert="horz" lIns="0" tIns="0" rIns="0" bIns="0" rtlCol="0">
            <a:noAutofit/>
          </a:bodyPr>
          <a:lstStyle/>
          <a:p>
            <a:pPr marL="6350" marR="568960" indent="-6350" algn="just">
              <a:lnSpc>
                <a:spcPct val="107000"/>
              </a:lnSpc>
              <a:spcAft>
                <a:spcPts val="800"/>
              </a:spcAft>
            </a:pPr>
            <a:endParaRPr lang="en-IN" sz="1400" kern="1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16" name="Rectangle 15">
            <a:extLst>
              <a:ext uri="{FF2B5EF4-FFF2-40B4-BE49-F238E27FC236}">
                <a16:creationId xmlns:a16="http://schemas.microsoft.com/office/drawing/2014/main" id="{DB87885F-2573-8219-5AAE-A3891B4492BA}"/>
              </a:ext>
            </a:extLst>
          </p:cNvPr>
          <p:cNvSpPr/>
          <p:nvPr/>
        </p:nvSpPr>
        <p:spPr>
          <a:xfrm>
            <a:off x="6948889" y="2712778"/>
            <a:ext cx="4361292" cy="309902"/>
          </a:xfrm>
          <a:prstGeom prst="rect">
            <a:avLst/>
          </a:prstGeom>
          <a:ln>
            <a:noFill/>
          </a:ln>
        </p:spPr>
        <p:txBody>
          <a:bodyPr vert="horz" lIns="0" tIns="0" rIns="0" bIns="0" rtlCol="0">
            <a:noAutofit/>
          </a:bodyPr>
          <a:lstStyle/>
          <a:p>
            <a:pPr marL="6350" marR="568960" indent="-6350" algn="l">
              <a:lnSpc>
                <a:spcPct val="107000"/>
              </a:lnSpc>
              <a:spcAft>
                <a:spcPts val="800"/>
              </a:spcAft>
            </a:pPr>
            <a:endParaRPr lang="en-IN" sz="1400" kern="100" dirty="0">
              <a:solidFill>
                <a:srgbClr val="000000"/>
              </a:solidFill>
              <a:effectLst/>
              <a:latin typeface="Times New Roman" panose="02020603050405020304" pitchFamily="18" charset="0"/>
              <a:ea typeface="Times New Roman" panose="02020603050405020304" pitchFamily="18" charset="0"/>
            </a:endParaRPr>
          </a:p>
        </p:txBody>
      </p:sp>
      <p:sp>
        <p:nvSpPr>
          <p:cNvPr id="17" name="Rectangle 16">
            <a:extLst>
              <a:ext uri="{FF2B5EF4-FFF2-40B4-BE49-F238E27FC236}">
                <a16:creationId xmlns:a16="http://schemas.microsoft.com/office/drawing/2014/main" id="{827DADE3-CB45-5E39-C13E-80D48A3FCA7F}"/>
              </a:ext>
            </a:extLst>
          </p:cNvPr>
          <p:cNvSpPr/>
          <p:nvPr/>
        </p:nvSpPr>
        <p:spPr>
          <a:xfrm>
            <a:off x="6926148" y="3014648"/>
            <a:ext cx="5380176" cy="248234"/>
          </a:xfrm>
          <a:prstGeom prst="rect">
            <a:avLst/>
          </a:prstGeom>
          <a:ln>
            <a:noFill/>
          </a:ln>
        </p:spPr>
        <p:txBody>
          <a:bodyPr vert="horz" lIns="0" tIns="0" rIns="0" bIns="0" rtlCol="0">
            <a:noAutofit/>
          </a:bodyPr>
          <a:lstStyle/>
          <a:p>
            <a:pPr marL="6350" marR="568960" indent="-6350" algn="l">
              <a:lnSpc>
                <a:spcPct val="107000"/>
              </a:lnSpc>
              <a:spcAft>
                <a:spcPts val="800"/>
              </a:spcAft>
            </a:pPr>
            <a:r>
              <a:rPr lang="en-IN" sz="1400" kern="100" dirty="0">
                <a:solidFill>
                  <a:schemeClr val="accent1">
                    <a:lumMod val="50000"/>
                  </a:schemeClr>
                </a:solidFill>
                <a:effectLst/>
                <a:latin typeface="Times New Roman" panose="02020603050405020304" pitchFamily="18" charset="0"/>
                <a:ea typeface="Times New Roman" panose="02020603050405020304" pitchFamily="18" charset="0"/>
              </a:rPr>
              <a:t> </a:t>
            </a:r>
          </a:p>
        </p:txBody>
      </p:sp>
      <p:sp>
        <p:nvSpPr>
          <p:cNvPr id="18" name="Rectangle 17">
            <a:extLst>
              <a:ext uri="{FF2B5EF4-FFF2-40B4-BE49-F238E27FC236}">
                <a16:creationId xmlns:a16="http://schemas.microsoft.com/office/drawing/2014/main" id="{77633C25-39B9-D1E8-9971-4DB301A07CA0}"/>
              </a:ext>
            </a:extLst>
          </p:cNvPr>
          <p:cNvSpPr/>
          <p:nvPr/>
        </p:nvSpPr>
        <p:spPr>
          <a:xfrm>
            <a:off x="6926148" y="3262882"/>
            <a:ext cx="5243112" cy="248234"/>
          </a:xfrm>
          <a:prstGeom prst="rect">
            <a:avLst/>
          </a:prstGeom>
          <a:ln>
            <a:noFill/>
          </a:ln>
        </p:spPr>
        <p:txBody>
          <a:bodyPr vert="horz" lIns="0" tIns="0" rIns="0" bIns="0" rtlCol="0">
            <a:noAutofit/>
          </a:bodyPr>
          <a:lstStyle/>
          <a:p>
            <a:pPr marL="6350" marR="568960" indent="-6350" algn="l">
              <a:lnSpc>
                <a:spcPct val="107000"/>
              </a:lnSpc>
              <a:spcAft>
                <a:spcPts val="800"/>
              </a:spcAft>
            </a:pPr>
            <a:endParaRPr lang="en-IN" sz="1400" kern="1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pic>
        <p:nvPicPr>
          <p:cNvPr id="7" name="Picture 6" descr="A graph with different colored bars&#10;&#10;AI-generated content may be incorrect.">
            <a:extLst>
              <a:ext uri="{FF2B5EF4-FFF2-40B4-BE49-F238E27FC236}">
                <a16:creationId xmlns:a16="http://schemas.microsoft.com/office/drawing/2014/main" id="{2140F316-3AFD-051B-60E4-61F6227783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96716" y="940651"/>
            <a:ext cx="5729600" cy="3222900"/>
          </a:xfrm>
          <a:prstGeom prst="rect">
            <a:avLst/>
          </a:prstGeom>
        </p:spPr>
      </p:pic>
    </p:spTree>
    <p:extLst>
      <p:ext uri="{BB962C8B-B14F-4D97-AF65-F5344CB8AC3E}">
        <p14:creationId xmlns:p14="http://schemas.microsoft.com/office/powerpoint/2010/main" val="11528993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8CDE23-5C05-2812-9FB4-6976CF8DF10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1F258C9-A981-0E59-7B13-BE44B0E12C10}"/>
              </a:ext>
            </a:extLst>
          </p:cNvPr>
          <p:cNvSpPr>
            <a:spLocks noGrp="1"/>
          </p:cNvSpPr>
          <p:nvPr>
            <p:ph idx="1"/>
          </p:nvPr>
        </p:nvSpPr>
        <p:spPr>
          <a:xfrm>
            <a:off x="766444" y="1090864"/>
            <a:ext cx="10864081" cy="5115064"/>
          </a:xfrm>
          <a:ln>
            <a:solidFill>
              <a:srgbClr val="92D050"/>
            </a:solidFill>
          </a:ln>
        </p:spPr>
        <p:txBody>
          <a:bodyPr>
            <a:normAutofit lnSpcReduction="10000"/>
          </a:bodyPr>
          <a:lstStyle/>
          <a:p>
            <a:pPr marL="0" indent="0">
              <a:buNone/>
            </a:pPr>
            <a:r>
              <a:rPr lang="en-IN" b="1" dirty="0">
                <a:solidFill>
                  <a:schemeClr val="accent1">
                    <a:lumMod val="50000"/>
                  </a:schemeClr>
                </a:solidFill>
                <a:effectLst/>
                <a:latin typeface="Times New Roman" panose="02020603050405020304" pitchFamily="18" charset="0"/>
                <a:ea typeface="Times New Roman" panose="02020603050405020304" pitchFamily="18" charset="0"/>
              </a:rPr>
              <a:t> </a:t>
            </a:r>
          </a:p>
          <a:p>
            <a:pPr marL="0" indent="0" algn="just">
              <a:buNone/>
            </a:pPr>
            <a:r>
              <a:rPr lang="en-IN" b="1" dirty="0">
                <a:solidFill>
                  <a:schemeClr val="accent1">
                    <a:lumMod val="50000"/>
                  </a:schemeClr>
                </a:solidFill>
                <a:effectLst/>
                <a:latin typeface="Times New Roman" panose="02020603050405020304" pitchFamily="18" charset="0"/>
                <a:ea typeface="Times New Roman" panose="02020603050405020304" pitchFamily="18" charset="0"/>
              </a:rPr>
              <a:t>2)</a:t>
            </a:r>
            <a:r>
              <a:rPr lang="en-IN" sz="2400" b="1" dirty="0">
                <a:solidFill>
                  <a:schemeClr val="accent1">
                    <a:lumMod val="50000"/>
                  </a:schemeClr>
                </a:solidFill>
                <a:effectLst/>
                <a:latin typeface="Times New Roman" panose="02020603050405020304" pitchFamily="18" charset="0"/>
                <a:ea typeface="Times New Roman" panose="02020603050405020304" pitchFamily="18" charset="0"/>
              </a:rPr>
              <a:t>iii) </a:t>
            </a: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AI-powered customer support </a:t>
            </a:r>
          </a:p>
          <a:p>
            <a:pPr marL="0" indent="0" algn="just">
              <a:buNone/>
            </a:pP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(chatbots, voice assistants) improves</a:t>
            </a:r>
          </a:p>
          <a:p>
            <a:pPr marL="0" indent="0" algn="just">
              <a:buNone/>
            </a:pP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 my post-purchase experience.</a:t>
            </a:r>
          </a:p>
          <a:p>
            <a:pPr marL="0" indent="0" algn="just">
              <a:buNone/>
            </a:pPr>
            <a:endParaRPr lang="en-US" sz="2400" b="1" kern="100"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endParaRPr lang="en-US" sz="2400" b="1" kern="100" dirty="0">
              <a:solidFill>
                <a:schemeClr val="accent1">
                  <a:lumMod val="50000"/>
                </a:schemeClr>
              </a:solidFill>
              <a:effectLst/>
              <a:latin typeface="Times New Roman" panose="02020603050405020304" pitchFamily="18" charset="0"/>
              <a:ea typeface="Times New Roman" panose="02020603050405020304" pitchFamily="18" charset="0"/>
            </a:endParaRPr>
          </a:p>
          <a:p>
            <a:pPr marL="0" indent="0">
              <a:buNone/>
            </a:pPr>
            <a:endParaRPr lang="en-US" sz="2400" b="1" kern="100"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r>
              <a:rPr lang="en-US" sz="2400" b="1" kern="100" dirty="0">
                <a:solidFill>
                  <a:schemeClr val="accent1">
                    <a:lumMod val="50000"/>
                  </a:schemeClr>
                </a:solidFill>
                <a:latin typeface="Times New Roman" panose="02020603050405020304" pitchFamily="18" charset="0"/>
                <a:ea typeface="Times New Roman" panose="02020603050405020304" pitchFamily="18" charset="0"/>
              </a:rPr>
              <a:t>                                                                                   </a:t>
            </a:r>
            <a:r>
              <a:rPr lang="en-US" sz="4400" b="1" kern="100" dirty="0">
                <a:solidFill>
                  <a:schemeClr val="accent1">
                    <a:lumMod val="50000"/>
                  </a:schemeClr>
                </a:solidFill>
                <a:latin typeface="Times New Roman" panose="02020603050405020304" pitchFamily="18" charset="0"/>
                <a:ea typeface="Times New Roman" panose="02020603050405020304" pitchFamily="18" charset="0"/>
              </a:rPr>
              <a:t> </a:t>
            </a:r>
            <a:r>
              <a:rPr lang="en-US" sz="1200" b="1" kern="100" dirty="0">
                <a:solidFill>
                  <a:schemeClr val="accent1">
                    <a:lumMod val="50000"/>
                  </a:schemeClr>
                </a:solidFill>
                <a:latin typeface="Times New Roman" panose="02020603050405020304" pitchFamily="18" charset="0"/>
                <a:ea typeface="Times New Roman" panose="02020603050405020304" pitchFamily="18" charset="0"/>
              </a:rPr>
              <a:t>(Source : Author’s Primary Data Collection (2025))</a:t>
            </a:r>
          </a:p>
          <a:p>
            <a:pPr marL="0" indent="0" algn="just">
              <a:buNone/>
            </a:pPr>
            <a:r>
              <a:rPr lang="en-US" sz="1900" kern="100" dirty="0">
                <a:solidFill>
                  <a:schemeClr val="accent1">
                    <a:lumMod val="50000"/>
                  </a:schemeClr>
                </a:solidFill>
                <a:effectLst/>
                <a:latin typeface="Times New Roman" panose="02020603050405020304" pitchFamily="18" charset="0"/>
                <a:ea typeface="Times New Roman" panose="02020603050405020304" pitchFamily="18" charset="0"/>
              </a:rPr>
              <a:t>AI-powered customer support, including chatbots and voice assistants, significantly improves post-purchase experiences, with 77% of respondents agreeing or strongly agreeing. These AI tools provide quick, efficient assistance for tracking orders, resolving issues, and answering queries, enhancing overall customer satisfaction. While 11% remain neutral, the small percentage of disagreement (11%) suggests that some consumers may not fully embrace AI support. AI customer support contributes to better customer retention and strengthens brand loyalty.</a:t>
            </a:r>
            <a:endParaRPr lang="en-IN" sz="1900" kern="1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15" name="Rectangle 14">
            <a:extLst>
              <a:ext uri="{FF2B5EF4-FFF2-40B4-BE49-F238E27FC236}">
                <a16:creationId xmlns:a16="http://schemas.microsoft.com/office/drawing/2014/main" id="{7424E03E-F0AF-D6A3-BD69-FEFD36A7F3A0}"/>
              </a:ext>
            </a:extLst>
          </p:cNvPr>
          <p:cNvSpPr/>
          <p:nvPr/>
        </p:nvSpPr>
        <p:spPr>
          <a:xfrm>
            <a:off x="6926148" y="2397150"/>
            <a:ext cx="5010291" cy="309903"/>
          </a:xfrm>
          <a:prstGeom prst="rect">
            <a:avLst/>
          </a:prstGeom>
          <a:ln>
            <a:noFill/>
          </a:ln>
        </p:spPr>
        <p:txBody>
          <a:bodyPr vert="horz" lIns="0" tIns="0" rIns="0" bIns="0" rtlCol="0">
            <a:noAutofit/>
          </a:bodyPr>
          <a:lstStyle/>
          <a:p>
            <a:pPr marL="6350" marR="568960" indent="-6350" algn="just">
              <a:lnSpc>
                <a:spcPct val="107000"/>
              </a:lnSpc>
              <a:spcAft>
                <a:spcPts val="800"/>
              </a:spcAft>
            </a:pPr>
            <a:endParaRPr lang="en-IN" sz="1400" kern="1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16" name="Rectangle 15">
            <a:extLst>
              <a:ext uri="{FF2B5EF4-FFF2-40B4-BE49-F238E27FC236}">
                <a16:creationId xmlns:a16="http://schemas.microsoft.com/office/drawing/2014/main" id="{245E911F-1F84-040A-34C5-CDDC6CCFADC0}"/>
              </a:ext>
            </a:extLst>
          </p:cNvPr>
          <p:cNvSpPr/>
          <p:nvPr/>
        </p:nvSpPr>
        <p:spPr>
          <a:xfrm>
            <a:off x="6948889" y="2712778"/>
            <a:ext cx="4361292" cy="309902"/>
          </a:xfrm>
          <a:prstGeom prst="rect">
            <a:avLst/>
          </a:prstGeom>
          <a:ln>
            <a:noFill/>
          </a:ln>
        </p:spPr>
        <p:txBody>
          <a:bodyPr vert="horz" lIns="0" tIns="0" rIns="0" bIns="0" rtlCol="0">
            <a:noAutofit/>
          </a:bodyPr>
          <a:lstStyle/>
          <a:p>
            <a:pPr marL="6350" marR="568960" indent="-6350" algn="l">
              <a:lnSpc>
                <a:spcPct val="107000"/>
              </a:lnSpc>
              <a:spcAft>
                <a:spcPts val="800"/>
              </a:spcAft>
            </a:pPr>
            <a:endParaRPr lang="en-IN" sz="1400" kern="100" dirty="0">
              <a:solidFill>
                <a:srgbClr val="000000"/>
              </a:solidFill>
              <a:effectLst/>
              <a:latin typeface="Times New Roman" panose="02020603050405020304" pitchFamily="18" charset="0"/>
              <a:ea typeface="Times New Roman" panose="02020603050405020304" pitchFamily="18" charset="0"/>
            </a:endParaRPr>
          </a:p>
        </p:txBody>
      </p:sp>
      <p:sp>
        <p:nvSpPr>
          <p:cNvPr id="17" name="Rectangle 16">
            <a:extLst>
              <a:ext uri="{FF2B5EF4-FFF2-40B4-BE49-F238E27FC236}">
                <a16:creationId xmlns:a16="http://schemas.microsoft.com/office/drawing/2014/main" id="{0B334A76-9AAF-3ACB-19BC-CA33D64EE254}"/>
              </a:ext>
            </a:extLst>
          </p:cNvPr>
          <p:cNvSpPr/>
          <p:nvPr/>
        </p:nvSpPr>
        <p:spPr>
          <a:xfrm>
            <a:off x="6926148" y="3014648"/>
            <a:ext cx="5380176" cy="248234"/>
          </a:xfrm>
          <a:prstGeom prst="rect">
            <a:avLst/>
          </a:prstGeom>
          <a:ln>
            <a:noFill/>
          </a:ln>
        </p:spPr>
        <p:txBody>
          <a:bodyPr vert="horz" lIns="0" tIns="0" rIns="0" bIns="0" rtlCol="0">
            <a:noAutofit/>
          </a:bodyPr>
          <a:lstStyle/>
          <a:p>
            <a:pPr marL="6350" marR="568960" indent="-6350" algn="l">
              <a:lnSpc>
                <a:spcPct val="107000"/>
              </a:lnSpc>
              <a:spcAft>
                <a:spcPts val="800"/>
              </a:spcAft>
            </a:pPr>
            <a:r>
              <a:rPr lang="en-IN" sz="1400" kern="100" dirty="0">
                <a:solidFill>
                  <a:schemeClr val="accent1">
                    <a:lumMod val="50000"/>
                  </a:schemeClr>
                </a:solidFill>
                <a:effectLst/>
                <a:latin typeface="Times New Roman" panose="02020603050405020304" pitchFamily="18" charset="0"/>
                <a:ea typeface="Times New Roman" panose="02020603050405020304" pitchFamily="18" charset="0"/>
              </a:rPr>
              <a:t> </a:t>
            </a:r>
          </a:p>
        </p:txBody>
      </p:sp>
      <p:sp>
        <p:nvSpPr>
          <p:cNvPr id="18" name="Rectangle 17">
            <a:extLst>
              <a:ext uri="{FF2B5EF4-FFF2-40B4-BE49-F238E27FC236}">
                <a16:creationId xmlns:a16="http://schemas.microsoft.com/office/drawing/2014/main" id="{B9AD824E-280E-31CB-04EA-1F510DF36F95}"/>
              </a:ext>
            </a:extLst>
          </p:cNvPr>
          <p:cNvSpPr/>
          <p:nvPr/>
        </p:nvSpPr>
        <p:spPr>
          <a:xfrm>
            <a:off x="6926148" y="3262882"/>
            <a:ext cx="5243112" cy="248234"/>
          </a:xfrm>
          <a:prstGeom prst="rect">
            <a:avLst/>
          </a:prstGeom>
          <a:ln>
            <a:noFill/>
          </a:ln>
        </p:spPr>
        <p:txBody>
          <a:bodyPr vert="horz" lIns="0" tIns="0" rIns="0" bIns="0" rtlCol="0">
            <a:noAutofit/>
          </a:bodyPr>
          <a:lstStyle/>
          <a:p>
            <a:pPr marL="6350" marR="568960" indent="-6350" algn="l">
              <a:lnSpc>
                <a:spcPct val="107000"/>
              </a:lnSpc>
              <a:spcAft>
                <a:spcPts val="800"/>
              </a:spcAft>
            </a:pPr>
            <a:endParaRPr lang="en-IN" sz="1400" kern="1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pic>
        <p:nvPicPr>
          <p:cNvPr id="7" name="Picture 6" descr="A graph with different colored bars&#10;&#10;AI-generated content may be incorrect.">
            <a:extLst>
              <a:ext uri="{FF2B5EF4-FFF2-40B4-BE49-F238E27FC236}">
                <a16:creationId xmlns:a16="http://schemas.microsoft.com/office/drawing/2014/main" id="{5BBE70A6-4041-7353-A35C-57EBAA839E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63070" y="1236288"/>
            <a:ext cx="5362486" cy="3016398"/>
          </a:xfrm>
          <a:prstGeom prst="rect">
            <a:avLst/>
          </a:prstGeom>
        </p:spPr>
      </p:pic>
    </p:spTree>
    <p:extLst>
      <p:ext uri="{BB962C8B-B14F-4D97-AF65-F5344CB8AC3E}">
        <p14:creationId xmlns:p14="http://schemas.microsoft.com/office/powerpoint/2010/main" val="42862976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CE1B8-BB9C-0C7D-8647-D61FADCBE85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082AD3D-BA64-6300-AAB1-A0B22215712C}"/>
              </a:ext>
            </a:extLst>
          </p:cNvPr>
          <p:cNvSpPr>
            <a:spLocks noGrp="1"/>
          </p:cNvSpPr>
          <p:nvPr>
            <p:ph idx="1"/>
          </p:nvPr>
        </p:nvSpPr>
        <p:spPr>
          <a:xfrm>
            <a:off x="647715" y="1037587"/>
            <a:ext cx="11288724" cy="5115064"/>
          </a:xfrm>
          <a:ln>
            <a:solidFill>
              <a:srgbClr val="92D050"/>
            </a:solidFill>
          </a:ln>
        </p:spPr>
        <p:txBody>
          <a:bodyPr>
            <a:normAutofit fontScale="92500" lnSpcReduction="10000"/>
          </a:bodyPr>
          <a:lstStyle/>
          <a:p>
            <a:pPr marL="0" indent="0">
              <a:buNone/>
            </a:pPr>
            <a:endParaRPr lang="en-IN" b="1" dirty="0">
              <a:solidFill>
                <a:schemeClr val="accent1">
                  <a:lumMod val="50000"/>
                </a:schemeClr>
              </a:solidFill>
              <a:effectLst/>
              <a:latin typeface="Times New Roman" panose="02020603050405020304" pitchFamily="18" charset="0"/>
              <a:ea typeface="Times New Roman" panose="02020603050405020304" pitchFamily="18" charset="0"/>
            </a:endParaRPr>
          </a:p>
          <a:p>
            <a:pPr marL="0" indent="0">
              <a:buNone/>
            </a:pPr>
            <a:r>
              <a:rPr lang="en-IN" b="1" dirty="0">
                <a:solidFill>
                  <a:schemeClr val="accent1">
                    <a:lumMod val="50000"/>
                  </a:schemeClr>
                </a:solidFill>
                <a:effectLst/>
                <a:latin typeface="Times New Roman" panose="02020603050405020304" pitchFamily="18" charset="0"/>
                <a:ea typeface="Times New Roman" panose="02020603050405020304" pitchFamily="18" charset="0"/>
              </a:rPr>
              <a:t> 2)</a:t>
            </a:r>
            <a:r>
              <a:rPr lang="en-IN" sz="2400" b="1" dirty="0">
                <a:solidFill>
                  <a:schemeClr val="accent1">
                    <a:lumMod val="50000"/>
                  </a:schemeClr>
                </a:solidFill>
                <a:latin typeface="Times New Roman" panose="02020603050405020304" pitchFamily="18" charset="0"/>
                <a:ea typeface="Times New Roman" panose="02020603050405020304" pitchFamily="18" charset="0"/>
              </a:rPr>
              <a:t>vii</a:t>
            </a:r>
            <a:r>
              <a:rPr lang="en-IN" sz="2400" b="1" dirty="0">
                <a:solidFill>
                  <a:schemeClr val="accent1">
                    <a:lumMod val="50000"/>
                  </a:schemeClr>
                </a:solidFill>
                <a:effectLst/>
                <a:latin typeface="Times New Roman" panose="02020603050405020304" pitchFamily="18" charset="0"/>
                <a:ea typeface="Times New Roman" panose="02020603050405020304" pitchFamily="18" charset="0"/>
              </a:rPr>
              <a:t>) </a:t>
            </a: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AI-powered email marketing</a:t>
            </a:r>
          </a:p>
          <a:p>
            <a:pPr marL="0" indent="0">
              <a:buNone/>
            </a:pP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 (personalized content, product </a:t>
            </a:r>
          </a:p>
          <a:p>
            <a:pPr marL="0" indent="0">
              <a:buNone/>
            </a:pP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recommendations) keeps me </a:t>
            </a:r>
          </a:p>
          <a:p>
            <a:pPr marL="0" indent="0">
              <a:buNone/>
            </a:pPr>
            <a:r>
              <a:rPr lang="en-US" sz="2400" b="1" dirty="0">
                <a:solidFill>
                  <a:schemeClr val="accent1">
                    <a:lumMod val="50000"/>
                  </a:schemeClr>
                </a:solidFill>
                <a:effectLst/>
                <a:latin typeface="Times New Roman" panose="02020603050405020304" pitchFamily="18" charset="0"/>
                <a:ea typeface="Times New Roman" panose="02020603050405020304" pitchFamily="18" charset="0"/>
              </a:rPr>
              <a:t>engaged with brands.</a:t>
            </a:r>
          </a:p>
          <a:p>
            <a:pPr marL="0" indent="0">
              <a:buNone/>
            </a:pPr>
            <a:endParaRPr lang="en-US" sz="2400" b="1"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endParaRPr lang="en-US" sz="2400" b="1" dirty="0">
              <a:solidFill>
                <a:schemeClr val="accent1">
                  <a:lumMod val="50000"/>
                </a:schemeClr>
              </a:solidFill>
              <a:effectLst/>
              <a:latin typeface="Times New Roman" panose="02020603050405020304" pitchFamily="18" charset="0"/>
              <a:ea typeface="Times New Roman" panose="02020603050405020304" pitchFamily="18" charset="0"/>
            </a:endParaRPr>
          </a:p>
          <a:p>
            <a:pPr marL="0" indent="0">
              <a:buNone/>
            </a:pPr>
            <a:endParaRPr lang="en-US" sz="2400" b="1" dirty="0">
              <a:solidFill>
                <a:schemeClr val="accent1">
                  <a:lumMod val="50000"/>
                </a:schemeClr>
              </a:solidFill>
              <a:latin typeface="Times New Roman" panose="02020603050405020304" pitchFamily="18" charset="0"/>
              <a:ea typeface="Times New Roman" panose="02020603050405020304" pitchFamily="18" charset="0"/>
            </a:endParaRPr>
          </a:p>
          <a:p>
            <a:pPr marL="0" indent="0">
              <a:buNone/>
            </a:pPr>
            <a:r>
              <a:rPr lang="en-US" sz="2400" b="1" dirty="0">
                <a:solidFill>
                  <a:schemeClr val="accent1">
                    <a:lumMod val="50000"/>
                  </a:schemeClr>
                </a:solidFill>
                <a:latin typeface="Times New Roman" panose="02020603050405020304" pitchFamily="18" charset="0"/>
                <a:ea typeface="Times New Roman" panose="02020603050405020304" pitchFamily="18" charset="0"/>
              </a:rPr>
              <a:t>                                                                                        </a:t>
            </a:r>
            <a:r>
              <a:rPr lang="en-US" sz="2400" b="1" kern="100" dirty="0">
                <a:solidFill>
                  <a:schemeClr val="accent1">
                    <a:lumMod val="50000"/>
                  </a:schemeClr>
                </a:solidFill>
                <a:latin typeface="Times New Roman" panose="02020603050405020304" pitchFamily="18" charset="0"/>
                <a:ea typeface="Times New Roman" panose="02020603050405020304" pitchFamily="18" charset="0"/>
              </a:rPr>
              <a:t> </a:t>
            </a:r>
            <a:r>
              <a:rPr lang="en-US" sz="1200" b="1" kern="100" dirty="0">
                <a:solidFill>
                  <a:schemeClr val="accent1">
                    <a:lumMod val="50000"/>
                  </a:schemeClr>
                </a:solidFill>
                <a:latin typeface="Times New Roman" panose="02020603050405020304" pitchFamily="18" charset="0"/>
                <a:ea typeface="Times New Roman" panose="02020603050405020304" pitchFamily="18" charset="0"/>
              </a:rPr>
              <a:t>(Source : Author’s Primary Data Collection (2025))</a:t>
            </a:r>
          </a:p>
          <a:p>
            <a:pPr marL="0" indent="0" algn="just">
              <a:buNone/>
            </a:pPr>
            <a:r>
              <a:rPr lang="en-US" sz="2100" kern="100" dirty="0">
                <a:solidFill>
                  <a:schemeClr val="accent1">
                    <a:lumMod val="50000"/>
                  </a:schemeClr>
                </a:solidFill>
                <a:latin typeface="Times New Roman" panose="02020603050405020304" pitchFamily="18" charset="0"/>
                <a:ea typeface="Times New Roman" panose="02020603050405020304" pitchFamily="18" charset="0"/>
              </a:rPr>
              <a:t>AI-powered email marketing, which includes personalized content and product recommendations, plays a key role in keeping consumers engaged with brands. With 76% of respondents agreeing or strongly agreeing, it’s clear that tailored email content captures attention and fosters ongoing brand interaction. These personalized emails offer relevant offers, promotions, and updates that resonate with individual preferences, enhancing the customer experience. While 13% are neutral and 11% disagree, the majority find AI-driven emails effective in maintaining brand engagement.</a:t>
            </a:r>
          </a:p>
          <a:p>
            <a:pPr marL="0" indent="0">
              <a:buNone/>
            </a:pPr>
            <a:endParaRPr lang="en-IN" sz="1200" kern="100" dirty="0">
              <a:solidFill>
                <a:schemeClr val="accent1">
                  <a:lumMod val="50000"/>
                </a:schemeClr>
              </a:solidFill>
              <a:effectLst/>
              <a:latin typeface="Times New Roman" panose="02020603050405020304" pitchFamily="18" charset="0"/>
              <a:ea typeface="Times New Roman" panose="02020603050405020304" pitchFamily="18" charset="0"/>
            </a:endParaRPr>
          </a:p>
          <a:p>
            <a:pPr marL="0" indent="0">
              <a:buNone/>
            </a:pPr>
            <a:endParaRPr lang="en-US" sz="2400" b="1"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15" name="Rectangle 14">
            <a:extLst>
              <a:ext uri="{FF2B5EF4-FFF2-40B4-BE49-F238E27FC236}">
                <a16:creationId xmlns:a16="http://schemas.microsoft.com/office/drawing/2014/main" id="{8FBE53B4-64BA-1366-FD19-3280B99A926B}"/>
              </a:ext>
            </a:extLst>
          </p:cNvPr>
          <p:cNvSpPr/>
          <p:nvPr/>
        </p:nvSpPr>
        <p:spPr>
          <a:xfrm>
            <a:off x="6926148" y="2397150"/>
            <a:ext cx="5010291" cy="309903"/>
          </a:xfrm>
          <a:prstGeom prst="rect">
            <a:avLst/>
          </a:prstGeom>
          <a:ln>
            <a:noFill/>
          </a:ln>
        </p:spPr>
        <p:txBody>
          <a:bodyPr vert="horz" lIns="0" tIns="0" rIns="0" bIns="0" rtlCol="0">
            <a:noAutofit/>
          </a:bodyPr>
          <a:lstStyle/>
          <a:p>
            <a:pPr marL="6350" marR="568960" indent="-6350" algn="just">
              <a:lnSpc>
                <a:spcPct val="107000"/>
              </a:lnSpc>
              <a:spcAft>
                <a:spcPts val="800"/>
              </a:spcAft>
            </a:pPr>
            <a:endParaRPr lang="en-IN" sz="1400" kern="1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
        <p:nvSpPr>
          <p:cNvPr id="16" name="Rectangle 15">
            <a:extLst>
              <a:ext uri="{FF2B5EF4-FFF2-40B4-BE49-F238E27FC236}">
                <a16:creationId xmlns:a16="http://schemas.microsoft.com/office/drawing/2014/main" id="{5A5CFE51-64D8-F598-A966-6D1B5C23298E}"/>
              </a:ext>
            </a:extLst>
          </p:cNvPr>
          <p:cNvSpPr/>
          <p:nvPr/>
        </p:nvSpPr>
        <p:spPr>
          <a:xfrm>
            <a:off x="6948889" y="2712778"/>
            <a:ext cx="4361292" cy="309902"/>
          </a:xfrm>
          <a:prstGeom prst="rect">
            <a:avLst/>
          </a:prstGeom>
          <a:ln>
            <a:noFill/>
          </a:ln>
        </p:spPr>
        <p:txBody>
          <a:bodyPr vert="horz" lIns="0" tIns="0" rIns="0" bIns="0" rtlCol="0">
            <a:noAutofit/>
          </a:bodyPr>
          <a:lstStyle/>
          <a:p>
            <a:pPr marL="6350" marR="568960" indent="-6350" algn="l">
              <a:lnSpc>
                <a:spcPct val="107000"/>
              </a:lnSpc>
              <a:spcAft>
                <a:spcPts val="800"/>
              </a:spcAft>
            </a:pPr>
            <a:endParaRPr lang="en-IN" sz="1400" kern="100" dirty="0">
              <a:solidFill>
                <a:srgbClr val="000000"/>
              </a:solidFill>
              <a:effectLst/>
              <a:latin typeface="Times New Roman" panose="02020603050405020304" pitchFamily="18" charset="0"/>
              <a:ea typeface="Times New Roman" panose="02020603050405020304" pitchFamily="18" charset="0"/>
            </a:endParaRPr>
          </a:p>
        </p:txBody>
      </p:sp>
      <p:sp>
        <p:nvSpPr>
          <p:cNvPr id="17" name="Rectangle 16">
            <a:extLst>
              <a:ext uri="{FF2B5EF4-FFF2-40B4-BE49-F238E27FC236}">
                <a16:creationId xmlns:a16="http://schemas.microsoft.com/office/drawing/2014/main" id="{6F5DA112-F715-4B5B-79BD-6CE4FDE12CBF}"/>
              </a:ext>
            </a:extLst>
          </p:cNvPr>
          <p:cNvSpPr/>
          <p:nvPr/>
        </p:nvSpPr>
        <p:spPr>
          <a:xfrm>
            <a:off x="6926148" y="3014648"/>
            <a:ext cx="5380176" cy="248234"/>
          </a:xfrm>
          <a:prstGeom prst="rect">
            <a:avLst/>
          </a:prstGeom>
          <a:ln>
            <a:noFill/>
          </a:ln>
        </p:spPr>
        <p:txBody>
          <a:bodyPr vert="horz" lIns="0" tIns="0" rIns="0" bIns="0" rtlCol="0">
            <a:noAutofit/>
          </a:bodyPr>
          <a:lstStyle/>
          <a:p>
            <a:pPr marL="6350" marR="568960" indent="-6350" algn="l">
              <a:lnSpc>
                <a:spcPct val="107000"/>
              </a:lnSpc>
              <a:spcAft>
                <a:spcPts val="800"/>
              </a:spcAft>
            </a:pPr>
            <a:r>
              <a:rPr lang="en-IN" sz="1400" kern="100" dirty="0">
                <a:solidFill>
                  <a:schemeClr val="accent1">
                    <a:lumMod val="50000"/>
                  </a:schemeClr>
                </a:solidFill>
                <a:effectLst/>
                <a:latin typeface="Times New Roman" panose="02020603050405020304" pitchFamily="18" charset="0"/>
                <a:ea typeface="Times New Roman" panose="02020603050405020304" pitchFamily="18" charset="0"/>
              </a:rPr>
              <a:t> </a:t>
            </a:r>
          </a:p>
        </p:txBody>
      </p:sp>
      <p:sp>
        <p:nvSpPr>
          <p:cNvPr id="18" name="Rectangle 17">
            <a:extLst>
              <a:ext uri="{FF2B5EF4-FFF2-40B4-BE49-F238E27FC236}">
                <a16:creationId xmlns:a16="http://schemas.microsoft.com/office/drawing/2014/main" id="{D052CEF6-3F2C-EE97-4CAE-E649D720A576}"/>
              </a:ext>
            </a:extLst>
          </p:cNvPr>
          <p:cNvSpPr/>
          <p:nvPr/>
        </p:nvSpPr>
        <p:spPr>
          <a:xfrm>
            <a:off x="6926148" y="3262882"/>
            <a:ext cx="5243112" cy="248234"/>
          </a:xfrm>
          <a:prstGeom prst="rect">
            <a:avLst/>
          </a:prstGeom>
          <a:ln>
            <a:noFill/>
          </a:ln>
        </p:spPr>
        <p:txBody>
          <a:bodyPr vert="horz" lIns="0" tIns="0" rIns="0" bIns="0" rtlCol="0">
            <a:noAutofit/>
          </a:bodyPr>
          <a:lstStyle/>
          <a:p>
            <a:pPr marL="6350" marR="568960" indent="-6350" algn="l">
              <a:lnSpc>
                <a:spcPct val="107000"/>
              </a:lnSpc>
              <a:spcAft>
                <a:spcPts val="800"/>
              </a:spcAft>
            </a:pPr>
            <a:endParaRPr lang="en-IN" sz="1400" kern="1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pic>
        <p:nvPicPr>
          <p:cNvPr id="7" name="Picture 6" descr="A graph with different colored bars&#10;&#10;AI-generated content may be incorrect.">
            <a:extLst>
              <a:ext uri="{FF2B5EF4-FFF2-40B4-BE49-F238E27FC236}">
                <a16:creationId xmlns:a16="http://schemas.microsoft.com/office/drawing/2014/main" id="{07B442CE-4807-612F-02F2-AC60C65CE1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7257" y="1166189"/>
            <a:ext cx="5458376" cy="3070337"/>
          </a:xfrm>
          <a:prstGeom prst="rect">
            <a:avLst/>
          </a:prstGeom>
        </p:spPr>
      </p:pic>
    </p:spTree>
    <p:extLst>
      <p:ext uri="{BB962C8B-B14F-4D97-AF65-F5344CB8AC3E}">
        <p14:creationId xmlns:p14="http://schemas.microsoft.com/office/powerpoint/2010/main" val="33686533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EADC6-3FBA-8C81-5EF3-E5430BA746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614721-8288-B598-EE11-02CD7853BE2D}"/>
              </a:ext>
            </a:extLst>
          </p:cNvPr>
          <p:cNvSpPr>
            <a:spLocks noGrp="1"/>
          </p:cNvSpPr>
          <p:nvPr>
            <p:ph type="title"/>
          </p:nvPr>
        </p:nvSpPr>
        <p:spPr>
          <a:xfrm>
            <a:off x="3816371" y="365125"/>
            <a:ext cx="4559258" cy="854075"/>
          </a:xfrm>
          <a:ln>
            <a:solidFill>
              <a:schemeClr val="accent1">
                <a:lumMod val="75000"/>
              </a:schemeClr>
            </a:solidFill>
          </a:ln>
        </p:spPr>
        <p:txBody>
          <a:bodyPr>
            <a:normAutofit/>
          </a:bodyPr>
          <a:lstStyle/>
          <a:p>
            <a:pPr algn="ctr"/>
            <a:r>
              <a:rPr lang="en-IN" sz="3200" b="1" dirty="0">
                <a:solidFill>
                  <a:schemeClr val="accent2">
                    <a:lumMod val="50000"/>
                  </a:schemeClr>
                </a:solidFill>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F3B776A8-F17D-C8F8-B05C-7FD2919E4D1E}"/>
              </a:ext>
            </a:extLst>
          </p:cNvPr>
          <p:cNvSpPr>
            <a:spLocks noGrp="1"/>
          </p:cNvSpPr>
          <p:nvPr>
            <p:ph idx="1"/>
          </p:nvPr>
        </p:nvSpPr>
        <p:spPr>
          <a:xfrm>
            <a:off x="825833" y="1768841"/>
            <a:ext cx="10540334" cy="4227225"/>
          </a:xfrm>
          <a:ln/>
        </p:spPr>
        <p:style>
          <a:lnRef idx="2">
            <a:schemeClr val="accent5"/>
          </a:lnRef>
          <a:fillRef idx="1">
            <a:schemeClr val="lt1"/>
          </a:fillRef>
          <a:effectRef idx="0">
            <a:schemeClr val="accent5"/>
          </a:effectRef>
          <a:fontRef idx="minor">
            <a:schemeClr val="dk1"/>
          </a:fontRef>
        </p:style>
        <p:txBody>
          <a:bodyPr>
            <a:normAutofit fontScale="85000" lnSpcReduction="10000"/>
          </a:bodyPr>
          <a:lstStyle/>
          <a:p>
            <a:pPr marL="0" indent="0" algn="just">
              <a:lnSpc>
                <a:spcPct val="115000"/>
              </a:lnSpc>
              <a:spcBef>
                <a:spcPts val="1200"/>
              </a:spcBef>
              <a:spcAft>
                <a:spcPts val="1200"/>
              </a:spcAft>
              <a:buNone/>
            </a:pPr>
            <a:r>
              <a:rPr lang="en-US" sz="2800" dirty="0">
                <a:solidFill>
                  <a:schemeClr val="tx2"/>
                </a:solidFill>
                <a:effectLst/>
                <a:latin typeface="Times New Roman" panose="02020603050405020304" pitchFamily="18" charset="0"/>
                <a:ea typeface="Arial" panose="020B0604020202020204" pitchFamily="34" charset="0"/>
                <a:cs typeface="Times New Roman" panose="02020603050405020304" pitchFamily="18" charset="0"/>
              </a:rPr>
              <a:t>In conclusion, AI-powered tools in various aspects of marketing—predictive analytics, digital marketing, social media content, customized ads, customer support, and email marketing—significantly impact consumer engagement, brand awareness, and purchase decisions. The data shows a strong positive response, with majorities agreeing or strongly agreeing that AI enhances their ability to compare brands, stay engaged with them, and make informed decisions. While some remain neutral or disagree, these percentages are relatively small, highlighting that most consumers value personalized, AI-driven experiences. Overall, AI-driven strategies play a crucial role in shaping modern marketing, improving customer experiences, and driving brand loyalty.</a:t>
            </a:r>
            <a:endParaRPr lang="en-IN" sz="2800" dirty="0">
              <a:solidFill>
                <a:schemeClr val="tx2"/>
              </a:solidFill>
              <a:effectLst/>
              <a:latin typeface="Times New Roman" panose="02020603050405020304" pitchFamily="18" charset="0"/>
              <a:ea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33123408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3D79F-B4C3-0CA7-61D7-918C52174334}"/>
              </a:ext>
            </a:extLst>
          </p:cNvPr>
          <p:cNvSpPr>
            <a:spLocks noGrp="1"/>
          </p:cNvSpPr>
          <p:nvPr>
            <p:ph type="title"/>
          </p:nvPr>
        </p:nvSpPr>
        <p:spPr>
          <a:xfrm>
            <a:off x="3584023" y="265512"/>
            <a:ext cx="5023953" cy="609600"/>
          </a:xfrm>
          <a:ln>
            <a:solidFill>
              <a:schemeClr val="accent3">
                <a:lumMod val="75000"/>
              </a:schemeClr>
            </a:solidFill>
          </a:ln>
        </p:spPr>
        <p:txBody>
          <a:bodyPr>
            <a:normAutofit/>
          </a:bodyPr>
          <a:lstStyle/>
          <a:p>
            <a:pPr algn="ctr"/>
            <a:r>
              <a:rPr lang="en-IN" sz="3200" b="1" dirty="0">
                <a:solidFill>
                  <a:schemeClr val="accent2">
                    <a:lumMod val="50000"/>
                  </a:schemeClr>
                </a:solidFill>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848A73FB-3DD5-EA0E-4BDB-139D28EBFFDC}"/>
              </a:ext>
            </a:extLst>
          </p:cNvPr>
          <p:cNvSpPr>
            <a:spLocks noGrp="1"/>
          </p:cNvSpPr>
          <p:nvPr>
            <p:ph idx="1"/>
          </p:nvPr>
        </p:nvSpPr>
        <p:spPr>
          <a:xfrm>
            <a:off x="693419" y="1095242"/>
            <a:ext cx="10805160" cy="5323151"/>
          </a:xfrm>
          <a:ln/>
        </p:spPr>
        <p:style>
          <a:lnRef idx="2">
            <a:schemeClr val="accent4"/>
          </a:lnRef>
          <a:fillRef idx="1">
            <a:schemeClr val="lt1"/>
          </a:fillRef>
          <a:effectRef idx="0">
            <a:schemeClr val="accent4"/>
          </a:effectRef>
          <a:fontRef idx="minor">
            <a:schemeClr val="dk1"/>
          </a:fontRef>
        </p:style>
        <p:txBody>
          <a:bodyPr>
            <a:normAutofit fontScale="85000" lnSpcReduction="10000"/>
          </a:bodyPr>
          <a:lstStyle/>
          <a:p>
            <a:pPr marL="342900" lvl="0" indent="-342900" algn="just">
              <a:lnSpc>
                <a:spcPct val="115000"/>
              </a:lnSpc>
              <a:spcBef>
                <a:spcPts val="1200"/>
              </a:spcBef>
              <a:buFont typeface="+mj-lt"/>
              <a:buAutoNum type="arabicPeriod"/>
            </a:pPr>
            <a:r>
              <a:rPr lang="en-GB" sz="1600" u="none" strike="noStrike" dirty="0">
                <a:solidFill>
                  <a:schemeClr val="tx2"/>
                </a:solidFill>
                <a:effectLst/>
                <a:latin typeface="Times New Roman" panose="02020603050405020304" pitchFamily="18" charset="0"/>
                <a:ea typeface="Times New Roman" panose="02020603050405020304" pitchFamily="18" charset="0"/>
              </a:rPr>
              <a:t>Brown, T. (2020). AI and Programmatic Advertising: Transforming Digital Campaigns. </a:t>
            </a:r>
            <a:r>
              <a:rPr lang="en-GB" sz="1600" i="1" u="none" strike="noStrike" dirty="0">
                <a:solidFill>
                  <a:schemeClr val="tx2"/>
                </a:solidFill>
                <a:effectLst/>
                <a:latin typeface="Times New Roman" panose="02020603050405020304" pitchFamily="18" charset="0"/>
                <a:ea typeface="Times New Roman" panose="02020603050405020304" pitchFamily="18" charset="0"/>
              </a:rPr>
              <a:t>Journal of Digital Marketing</a:t>
            </a:r>
            <a:r>
              <a:rPr lang="en-GB" sz="1600" u="none" strike="noStrike" dirty="0">
                <a:solidFill>
                  <a:schemeClr val="tx2"/>
                </a:solidFill>
                <a:effectLst/>
                <a:latin typeface="Times New Roman" panose="02020603050405020304" pitchFamily="18" charset="0"/>
                <a:ea typeface="Times New Roman" panose="02020603050405020304" pitchFamily="18" charset="0"/>
              </a:rPr>
              <a:t>, 25(4), 120-135.</a:t>
            </a:r>
            <a:endParaRPr lang="en-IN" sz="1600" u="none" strike="noStrike" dirty="0">
              <a:solidFill>
                <a:schemeClr val="tx2"/>
              </a:solidFill>
              <a:effectLst/>
              <a:latin typeface="Arial" panose="020B0604020202020204" pitchFamily="34" charset="0"/>
              <a:ea typeface="Arial" panose="020B0604020202020204" pitchFamily="34" charset="0"/>
            </a:endParaRPr>
          </a:p>
          <a:p>
            <a:pPr marL="342900" lvl="0" indent="-342900" algn="just">
              <a:lnSpc>
                <a:spcPct val="115000"/>
              </a:lnSpc>
              <a:buFont typeface="+mj-lt"/>
              <a:buAutoNum type="arabicPeriod"/>
            </a:pPr>
            <a:r>
              <a:rPr lang="en-GB" sz="1600" u="none" strike="noStrike" dirty="0">
                <a:solidFill>
                  <a:schemeClr val="tx2"/>
                </a:solidFill>
                <a:effectLst/>
                <a:latin typeface="Times New Roman" panose="02020603050405020304" pitchFamily="18" charset="0"/>
                <a:ea typeface="Times New Roman" panose="02020603050405020304" pitchFamily="18" charset="0"/>
              </a:rPr>
              <a:t>Davis, L., &amp; Clark, P. (2022). AI-Driven Personalization in Digital Marketing. </a:t>
            </a:r>
            <a:r>
              <a:rPr lang="en-GB" sz="1600" i="1" u="none" strike="noStrike" dirty="0">
                <a:solidFill>
                  <a:schemeClr val="tx2"/>
                </a:solidFill>
                <a:effectLst/>
                <a:latin typeface="Times New Roman" panose="02020603050405020304" pitchFamily="18" charset="0"/>
                <a:ea typeface="Times New Roman" panose="02020603050405020304" pitchFamily="18" charset="0"/>
              </a:rPr>
              <a:t>Marketing Science Review</a:t>
            </a:r>
            <a:r>
              <a:rPr lang="en-GB" sz="1600" u="none" strike="noStrike" dirty="0">
                <a:solidFill>
                  <a:schemeClr val="tx2"/>
                </a:solidFill>
                <a:effectLst/>
                <a:latin typeface="Times New Roman" panose="02020603050405020304" pitchFamily="18" charset="0"/>
                <a:ea typeface="Times New Roman" panose="02020603050405020304" pitchFamily="18" charset="0"/>
              </a:rPr>
              <a:t>, 30(2), 78-95.</a:t>
            </a:r>
            <a:endParaRPr lang="en-IN" sz="1600" u="none" strike="noStrike" dirty="0">
              <a:solidFill>
                <a:schemeClr val="tx2"/>
              </a:solidFill>
              <a:effectLst/>
              <a:latin typeface="Arial" panose="020B0604020202020204" pitchFamily="34" charset="0"/>
              <a:ea typeface="Arial" panose="020B0604020202020204" pitchFamily="34" charset="0"/>
            </a:endParaRPr>
          </a:p>
          <a:p>
            <a:pPr marL="342900" lvl="0" indent="-342900" algn="just">
              <a:lnSpc>
                <a:spcPct val="115000"/>
              </a:lnSpc>
              <a:buFont typeface="+mj-lt"/>
              <a:buAutoNum type="arabicPeriod"/>
            </a:pPr>
            <a:r>
              <a:rPr lang="en-GB" sz="1600" u="none" strike="noStrike" dirty="0">
                <a:solidFill>
                  <a:schemeClr val="tx2"/>
                </a:solidFill>
                <a:effectLst/>
                <a:latin typeface="Times New Roman" panose="02020603050405020304" pitchFamily="18" charset="0"/>
                <a:ea typeface="Times New Roman" panose="02020603050405020304" pitchFamily="18" charset="0"/>
              </a:rPr>
              <a:t>Johnson, R. (2021). The Role of AI in Enhancing Consumer Interactions. </a:t>
            </a:r>
            <a:r>
              <a:rPr lang="en-GB" sz="1600" i="1" u="none" strike="noStrike" dirty="0">
                <a:solidFill>
                  <a:schemeClr val="tx2"/>
                </a:solidFill>
                <a:effectLst/>
                <a:latin typeface="Times New Roman" panose="02020603050405020304" pitchFamily="18" charset="0"/>
                <a:ea typeface="Times New Roman" panose="02020603050405020304" pitchFamily="18" charset="0"/>
              </a:rPr>
              <a:t>Journal of Consumer Insights</a:t>
            </a:r>
            <a:r>
              <a:rPr lang="en-GB" sz="1600" u="none" strike="noStrike" dirty="0">
                <a:solidFill>
                  <a:schemeClr val="tx2"/>
                </a:solidFill>
                <a:effectLst/>
                <a:latin typeface="Times New Roman" panose="02020603050405020304" pitchFamily="18" charset="0"/>
                <a:ea typeface="Times New Roman" panose="02020603050405020304" pitchFamily="18" charset="0"/>
              </a:rPr>
              <a:t>, 18(3), 112-129.</a:t>
            </a:r>
            <a:endParaRPr lang="en-IN" sz="1600" u="none" strike="noStrike" dirty="0">
              <a:solidFill>
                <a:schemeClr val="tx2"/>
              </a:solidFill>
              <a:effectLst/>
              <a:latin typeface="Arial" panose="020B0604020202020204" pitchFamily="34" charset="0"/>
              <a:ea typeface="Arial" panose="020B0604020202020204" pitchFamily="34" charset="0"/>
            </a:endParaRPr>
          </a:p>
          <a:p>
            <a:pPr marL="342900" lvl="0" indent="-342900" algn="just">
              <a:lnSpc>
                <a:spcPct val="115000"/>
              </a:lnSpc>
              <a:buFont typeface="+mj-lt"/>
              <a:buAutoNum type="arabicPeriod"/>
            </a:pPr>
            <a:r>
              <a:rPr lang="en-GB" sz="1600" u="none" strike="noStrike" dirty="0">
                <a:solidFill>
                  <a:schemeClr val="tx2"/>
                </a:solidFill>
                <a:effectLst/>
                <a:latin typeface="Times New Roman" panose="02020603050405020304" pitchFamily="18" charset="0"/>
                <a:ea typeface="Times New Roman" panose="02020603050405020304" pitchFamily="18" charset="0"/>
              </a:rPr>
              <a:t>Jones, B. (2019). Machine Learning and Consumer Preferences. </a:t>
            </a:r>
            <a:r>
              <a:rPr lang="en-GB" sz="1600" i="1" u="none" strike="noStrike" dirty="0">
                <a:solidFill>
                  <a:schemeClr val="tx2"/>
                </a:solidFill>
                <a:effectLst/>
                <a:latin typeface="Times New Roman" panose="02020603050405020304" pitchFamily="18" charset="0"/>
                <a:ea typeface="Times New Roman" panose="02020603050405020304" pitchFamily="18" charset="0"/>
              </a:rPr>
              <a:t>AI in Marketing Journal</a:t>
            </a:r>
            <a:r>
              <a:rPr lang="en-GB" sz="1600" u="none" strike="noStrike" dirty="0">
                <a:solidFill>
                  <a:schemeClr val="tx2"/>
                </a:solidFill>
                <a:effectLst/>
                <a:latin typeface="Times New Roman" panose="02020603050405020304" pitchFamily="18" charset="0"/>
                <a:ea typeface="Times New Roman" panose="02020603050405020304" pitchFamily="18" charset="0"/>
              </a:rPr>
              <a:t>, 12(1), 45-59.</a:t>
            </a:r>
            <a:endParaRPr lang="en-IN" sz="1600" u="none" strike="noStrike" dirty="0">
              <a:solidFill>
                <a:schemeClr val="tx2"/>
              </a:solidFill>
              <a:effectLst/>
              <a:latin typeface="Arial" panose="020B0604020202020204" pitchFamily="34" charset="0"/>
              <a:ea typeface="Arial" panose="020B0604020202020204" pitchFamily="34" charset="0"/>
            </a:endParaRPr>
          </a:p>
          <a:p>
            <a:pPr marL="342900" lvl="0" indent="-342900" algn="just">
              <a:lnSpc>
                <a:spcPct val="115000"/>
              </a:lnSpc>
              <a:buFont typeface="+mj-lt"/>
              <a:buAutoNum type="arabicPeriod"/>
            </a:pPr>
            <a:r>
              <a:rPr lang="en-GB" sz="1600" u="none" strike="noStrike" dirty="0">
                <a:solidFill>
                  <a:schemeClr val="tx2"/>
                </a:solidFill>
                <a:effectLst/>
                <a:latin typeface="Times New Roman" panose="02020603050405020304" pitchFamily="18" charset="0"/>
                <a:ea typeface="Times New Roman" panose="02020603050405020304" pitchFamily="18" charset="0"/>
              </a:rPr>
              <a:t>Martin, S., &amp; Lee, R. (2021). AI in Email Marketing: Enhancing Engagement Rates. </a:t>
            </a:r>
            <a:r>
              <a:rPr lang="en-GB" sz="1600" i="1" u="none" strike="noStrike" dirty="0">
                <a:solidFill>
                  <a:schemeClr val="tx2"/>
                </a:solidFill>
                <a:effectLst/>
                <a:latin typeface="Times New Roman" panose="02020603050405020304" pitchFamily="18" charset="0"/>
                <a:ea typeface="Times New Roman" panose="02020603050405020304" pitchFamily="18" charset="0"/>
              </a:rPr>
              <a:t>Digital Engagement Journal</a:t>
            </a:r>
            <a:r>
              <a:rPr lang="en-GB" sz="1600" u="none" strike="noStrike" dirty="0">
                <a:solidFill>
                  <a:schemeClr val="tx2"/>
                </a:solidFill>
                <a:effectLst/>
                <a:latin typeface="Times New Roman" panose="02020603050405020304" pitchFamily="18" charset="0"/>
                <a:ea typeface="Times New Roman" panose="02020603050405020304" pitchFamily="18" charset="0"/>
              </a:rPr>
              <a:t>, 19(2), 90-105.</a:t>
            </a:r>
            <a:endParaRPr lang="en-IN" sz="1600" u="none" strike="noStrike" dirty="0">
              <a:solidFill>
                <a:schemeClr val="tx2"/>
              </a:solidFill>
              <a:effectLst/>
              <a:latin typeface="Arial" panose="020B0604020202020204" pitchFamily="34" charset="0"/>
              <a:ea typeface="Arial" panose="020B0604020202020204" pitchFamily="34" charset="0"/>
            </a:endParaRPr>
          </a:p>
          <a:p>
            <a:pPr marL="342900" lvl="0" indent="-342900" algn="just">
              <a:lnSpc>
                <a:spcPct val="115000"/>
              </a:lnSpc>
              <a:buFont typeface="+mj-lt"/>
              <a:buAutoNum type="arabicPeriod"/>
            </a:pPr>
            <a:r>
              <a:rPr lang="en-GB" sz="1600" u="none" strike="noStrike" dirty="0">
                <a:solidFill>
                  <a:schemeClr val="tx2"/>
                </a:solidFill>
                <a:effectLst/>
                <a:latin typeface="Times New Roman" panose="02020603050405020304" pitchFamily="18" charset="0"/>
                <a:ea typeface="Times New Roman" panose="02020603050405020304" pitchFamily="18" charset="0"/>
              </a:rPr>
              <a:t>Miller, K. (2020). AI in Content Marketing: Creating Relevant Content. </a:t>
            </a:r>
            <a:r>
              <a:rPr lang="en-GB" sz="1600" i="1" u="none" strike="noStrike" dirty="0">
                <a:solidFill>
                  <a:schemeClr val="tx2"/>
                </a:solidFill>
                <a:effectLst/>
                <a:latin typeface="Times New Roman" panose="02020603050405020304" pitchFamily="18" charset="0"/>
                <a:ea typeface="Times New Roman" panose="02020603050405020304" pitchFamily="18" charset="0"/>
              </a:rPr>
              <a:t>Marketing Innovation Review</a:t>
            </a:r>
            <a:r>
              <a:rPr lang="en-GB" sz="1600" u="none" strike="noStrike" dirty="0">
                <a:solidFill>
                  <a:schemeClr val="tx2"/>
                </a:solidFill>
                <a:effectLst/>
                <a:latin typeface="Times New Roman" panose="02020603050405020304" pitchFamily="18" charset="0"/>
                <a:ea typeface="Times New Roman" panose="02020603050405020304" pitchFamily="18" charset="0"/>
              </a:rPr>
              <a:t>, 15(4), 56-72.</a:t>
            </a:r>
            <a:endParaRPr lang="en-IN" sz="1600" u="none" strike="noStrike" dirty="0">
              <a:solidFill>
                <a:schemeClr val="tx2"/>
              </a:solidFill>
              <a:effectLst/>
              <a:latin typeface="Arial" panose="020B0604020202020204" pitchFamily="34" charset="0"/>
              <a:ea typeface="Arial" panose="020B0604020202020204" pitchFamily="34" charset="0"/>
            </a:endParaRPr>
          </a:p>
          <a:p>
            <a:pPr marL="342900" lvl="0" indent="-342900" algn="just">
              <a:lnSpc>
                <a:spcPct val="115000"/>
              </a:lnSpc>
              <a:buFont typeface="+mj-lt"/>
              <a:buAutoNum type="arabicPeriod"/>
            </a:pPr>
            <a:r>
              <a:rPr lang="en-GB" sz="1600" u="none" strike="noStrike" dirty="0">
                <a:solidFill>
                  <a:schemeClr val="tx2"/>
                </a:solidFill>
                <a:effectLst/>
                <a:latin typeface="Times New Roman" panose="02020603050405020304" pitchFamily="18" charset="0"/>
                <a:ea typeface="Times New Roman" panose="02020603050405020304" pitchFamily="18" charset="0"/>
              </a:rPr>
              <a:t>Patel, N. (2020). Chatbots and Customer Satisfaction: AI’s Role in Enhancing Support. </a:t>
            </a:r>
            <a:r>
              <a:rPr lang="en-GB" sz="1600" i="1" u="none" strike="noStrike" dirty="0">
                <a:solidFill>
                  <a:schemeClr val="tx2"/>
                </a:solidFill>
                <a:effectLst/>
                <a:latin typeface="Times New Roman" panose="02020603050405020304" pitchFamily="18" charset="0"/>
                <a:ea typeface="Times New Roman" panose="02020603050405020304" pitchFamily="18" charset="0"/>
              </a:rPr>
              <a:t>Journal of AI in Business</a:t>
            </a:r>
            <a:r>
              <a:rPr lang="en-GB" sz="1600" u="none" strike="noStrike" dirty="0">
                <a:solidFill>
                  <a:schemeClr val="tx2"/>
                </a:solidFill>
                <a:effectLst/>
                <a:latin typeface="Times New Roman" panose="02020603050405020304" pitchFamily="18" charset="0"/>
                <a:ea typeface="Times New Roman" panose="02020603050405020304" pitchFamily="18" charset="0"/>
              </a:rPr>
              <a:t>, 14(3), 134-150.</a:t>
            </a:r>
            <a:endParaRPr lang="en-IN" sz="1600" u="none" strike="noStrike" dirty="0">
              <a:solidFill>
                <a:schemeClr val="tx2"/>
              </a:solidFill>
              <a:effectLst/>
              <a:latin typeface="Arial" panose="020B0604020202020204" pitchFamily="34" charset="0"/>
              <a:ea typeface="Arial" panose="020B0604020202020204" pitchFamily="34" charset="0"/>
            </a:endParaRPr>
          </a:p>
          <a:p>
            <a:pPr marL="342900" lvl="0" indent="-342900" algn="just">
              <a:lnSpc>
                <a:spcPct val="115000"/>
              </a:lnSpc>
              <a:buFont typeface="+mj-lt"/>
              <a:buAutoNum type="arabicPeriod"/>
            </a:pPr>
            <a:r>
              <a:rPr lang="en-GB" sz="1600" u="none" strike="noStrike" dirty="0">
                <a:solidFill>
                  <a:schemeClr val="tx2"/>
                </a:solidFill>
                <a:effectLst/>
                <a:latin typeface="Times New Roman" panose="02020603050405020304" pitchFamily="18" charset="0"/>
                <a:ea typeface="Times New Roman" panose="02020603050405020304" pitchFamily="18" charset="0"/>
              </a:rPr>
              <a:t>Roberts, J., &amp; Green, L. (2021). AI-Driven Personalization and Consumer Trust. </a:t>
            </a:r>
            <a:r>
              <a:rPr lang="en-GB" sz="1600" i="1" u="none" strike="noStrike" dirty="0">
                <a:solidFill>
                  <a:schemeClr val="tx2"/>
                </a:solidFill>
                <a:effectLst/>
                <a:latin typeface="Times New Roman" panose="02020603050405020304" pitchFamily="18" charset="0"/>
                <a:ea typeface="Times New Roman" panose="02020603050405020304" pitchFamily="18" charset="0"/>
              </a:rPr>
              <a:t>Consumer </a:t>
            </a:r>
            <a:r>
              <a:rPr lang="en-GB" sz="1600" i="1" u="none" strike="noStrike" dirty="0" err="1">
                <a:solidFill>
                  <a:schemeClr val="tx2"/>
                </a:solidFill>
                <a:effectLst/>
                <a:latin typeface="Times New Roman" panose="02020603050405020304" pitchFamily="18" charset="0"/>
                <a:ea typeface="Times New Roman" panose="02020603050405020304" pitchFamily="18" charset="0"/>
              </a:rPr>
              <a:t>Behavior</a:t>
            </a:r>
            <a:r>
              <a:rPr lang="en-GB" sz="1600" i="1" u="none" strike="noStrike" dirty="0">
                <a:solidFill>
                  <a:schemeClr val="tx2"/>
                </a:solidFill>
                <a:effectLst/>
                <a:latin typeface="Times New Roman" panose="02020603050405020304" pitchFamily="18" charset="0"/>
                <a:ea typeface="Times New Roman" panose="02020603050405020304" pitchFamily="18" charset="0"/>
              </a:rPr>
              <a:t> Research</a:t>
            </a:r>
            <a:r>
              <a:rPr lang="en-GB" sz="1600" u="none" strike="noStrike" dirty="0">
                <a:solidFill>
                  <a:schemeClr val="tx2"/>
                </a:solidFill>
                <a:effectLst/>
                <a:latin typeface="Times New Roman" panose="02020603050405020304" pitchFamily="18" charset="0"/>
                <a:ea typeface="Times New Roman" panose="02020603050405020304" pitchFamily="18" charset="0"/>
              </a:rPr>
              <a:t>, 27(1), 65-89.</a:t>
            </a:r>
            <a:endParaRPr lang="en-IN" sz="1600" u="none" strike="noStrike" dirty="0">
              <a:solidFill>
                <a:schemeClr val="tx2"/>
              </a:solidFill>
              <a:effectLst/>
              <a:latin typeface="Arial" panose="020B0604020202020204" pitchFamily="34" charset="0"/>
              <a:ea typeface="Arial" panose="020B0604020202020204" pitchFamily="34" charset="0"/>
            </a:endParaRPr>
          </a:p>
          <a:p>
            <a:pPr marL="342900" lvl="0" indent="-342900" algn="just">
              <a:lnSpc>
                <a:spcPct val="115000"/>
              </a:lnSpc>
              <a:buFont typeface="+mj-lt"/>
              <a:buAutoNum type="arabicPeriod"/>
            </a:pPr>
            <a:r>
              <a:rPr lang="en-GB" sz="1600" u="none" strike="noStrike" dirty="0">
                <a:solidFill>
                  <a:schemeClr val="tx2"/>
                </a:solidFill>
                <a:effectLst/>
                <a:latin typeface="Times New Roman" panose="02020603050405020304" pitchFamily="18" charset="0"/>
                <a:ea typeface="Times New Roman" panose="02020603050405020304" pitchFamily="18" charset="0"/>
              </a:rPr>
              <a:t>Smith, A., &amp; White, P. (2021). AI-Powered Recommendations: Impact on Consumer Decisions. </a:t>
            </a:r>
            <a:r>
              <a:rPr lang="en-GB" sz="1600" i="1" u="none" strike="noStrike" dirty="0">
                <a:solidFill>
                  <a:schemeClr val="tx2"/>
                </a:solidFill>
                <a:effectLst/>
                <a:latin typeface="Times New Roman" panose="02020603050405020304" pitchFamily="18" charset="0"/>
                <a:ea typeface="Times New Roman" panose="02020603050405020304" pitchFamily="18" charset="0"/>
              </a:rPr>
              <a:t>Journal of Digital Commerce</a:t>
            </a:r>
            <a:r>
              <a:rPr lang="en-GB" sz="1600" u="none" strike="noStrike" dirty="0">
                <a:solidFill>
                  <a:schemeClr val="tx2"/>
                </a:solidFill>
                <a:effectLst/>
                <a:latin typeface="Times New Roman" panose="02020603050405020304" pitchFamily="18" charset="0"/>
                <a:ea typeface="Times New Roman" panose="02020603050405020304" pitchFamily="18" charset="0"/>
              </a:rPr>
              <a:t>, 21(4), 102-117.</a:t>
            </a:r>
            <a:endParaRPr lang="en-IN" sz="1600" u="none" strike="noStrike" dirty="0">
              <a:solidFill>
                <a:schemeClr val="tx2"/>
              </a:solidFill>
              <a:effectLst/>
              <a:latin typeface="Arial" panose="020B0604020202020204" pitchFamily="34" charset="0"/>
              <a:ea typeface="Arial" panose="020B0604020202020204" pitchFamily="34" charset="0"/>
            </a:endParaRPr>
          </a:p>
          <a:p>
            <a:pPr marL="342900" lvl="0" indent="-342900" algn="just">
              <a:lnSpc>
                <a:spcPct val="115000"/>
              </a:lnSpc>
              <a:buFont typeface="+mj-lt"/>
              <a:buAutoNum type="arabicPeriod"/>
            </a:pPr>
            <a:r>
              <a:rPr lang="en-GB" sz="1600" u="none" strike="noStrike" dirty="0">
                <a:solidFill>
                  <a:schemeClr val="tx2"/>
                </a:solidFill>
                <a:effectLst/>
                <a:latin typeface="Times New Roman" panose="02020603050405020304" pitchFamily="18" charset="0"/>
                <a:ea typeface="Times New Roman" panose="02020603050405020304" pitchFamily="18" charset="0"/>
              </a:rPr>
              <a:t>Smith, J. (2020). AI and Digital Marketing Transformation. </a:t>
            </a:r>
            <a:r>
              <a:rPr lang="en-GB" sz="1600" i="1" u="none" strike="noStrike" dirty="0">
                <a:solidFill>
                  <a:schemeClr val="tx2"/>
                </a:solidFill>
                <a:effectLst/>
                <a:latin typeface="Times New Roman" panose="02020603050405020304" pitchFamily="18" charset="0"/>
                <a:ea typeface="Times New Roman" panose="02020603050405020304" pitchFamily="18" charset="0"/>
              </a:rPr>
              <a:t>International Journal of Marketing Trends</a:t>
            </a:r>
            <a:r>
              <a:rPr lang="en-GB" sz="1600" u="none" strike="noStrike" dirty="0">
                <a:solidFill>
                  <a:schemeClr val="tx2"/>
                </a:solidFill>
                <a:effectLst/>
                <a:latin typeface="Times New Roman" panose="02020603050405020304" pitchFamily="18" charset="0"/>
                <a:ea typeface="Times New Roman" panose="02020603050405020304" pitchFamily="18" charset="0"/>
              </a:rPr>
              <a:t>, 28(3), 150-167.</a:t>
            </a:r>
            <a:endParaRPr lang="en-IN" sz="1600" u="none" strike="noStrike" dirty="0">
              <a:solidFill>
                <a:schemeClr val="tx2"/>
              </a:solidFill>
              <a:effectLst/>
              <a:latin typeface="Arial" panose="020B0604020202020204" pitchFamily="34" charset="0"/>
              <a:ea typeface="Arial" panose="020B0604020202020204" pitchFamily="34" charset="0"/>
            </a:endParaRPr>
          </a:p>
          <a:p>
            <a:pPr marL="342900" lvl="0" indent="-342900" algn="just">
              <a:lnSpc>
                <a:spcPct val="115000"/>
              </a:lnSpc>
              <a:buFont typeface="+mj-lt"/>
              <a:buAutoNum type="arabicPeriod"/>
            </a:pPr>
            <a:r>
              <a:rPr lang="en-GB" sz="1600" u="none" strike="noStrike" dirty="0">
                <a:solidFill>
                  <a:schemeClr val="tx2"/>
                </a:solidFill>
                <a:effectLst/>
                <a:latin typeface="Times New Roman" panose="02020603050405020304" pitchFamily="18" charset="0"/>
                <a:ea typeface="Times New Roman" panose="02020603050405020304" pitchFamily="18" charset="0"/>
              </a:rPr>
              <a:t>Taylor, C. (2019). AI in Ad Targeting: Optimizing Consumer Reach. </a:t>
            </a:r>
            <a:r>
              <a:rPr lang="en-GB" sz="1600" i="1" u="none" strike="noStrike" dirty="0">
                <a:solidFill>
                  <a:schemeClr val="tx2"/>
                </a:solidFill>
                <a:effectLst/>
                <a:latin typeface="Times New Roman" panose="02020603050405020304" pitchFamily="18" charset="0"/>
                <a:ea typeface="Times New Roman" panose="02020603050405020304" pitchFamily="18" charset="0"/>
              </a:rPr>
              <a:t>Journal of Advertising Research</a:t>
            </a:r>
            <a:r>
              <a:rPr lang="en-GB" sz="1600" u="none" strike="noStrike" dirty="0">
                <a:solidFill>
                  <a:schemeClr val="tx2"/>
                </a:solidFill>
                <a:effectLst/>
                <a:latin typeface="Times New Roman" panose="02020603050405020304" pitchFamily="18" charset="0"/>
                <a:ea typeface="Times New Roman" panose="02020603050405020304" pitchFamily="18" charset="0"/>
              </a:rPr>
              <a:t>, 22(2), 88-103.</a:t>
            </a:r>
            <a:endParaRPr lang="en-IN" sz="1600" u="none" strike="noStrike" dirty="0">
              <a:solidFill>
                <a:schemeClr val="tx2"/>
              </a:solidFill>
              <a:effectLst/>
              <a:latin typeface="Arial" panose="020B0604020202020204" pitchFamily="34" charset="0"/>
              <a:ea typeface="Arial" panose="020B0604020202020204" pitchFamily="34" charset="0"/>
            </a:endParaRPr>
          </a:p>
          <a:p>
            <a:pPr marL="342900" lvl="0" indent="-342900" algn="just">
              <a:lnSpc>
                <a:spcPct val="115000"/>
              </a:lnSpc>
              <a:buFont typeface="+mj-lt"/>
              <a:buAutoNum type="arabicPeriod"/>
            </a:pPr>
            <a:r>
              <a:rPr lang="en-GB" sz="1600" u="none" strike="noStrike" dirty="0">
                <a:solidFill>
                  <a:schemeClr val="tx2"/>
                </a:solidFill>
                <a:effectLst/>
                <a:latin typeface="Times New Roman" panose="02020603050405020304" pitchFamily="18" charset="0"/>
                <a:ea typeface="Times New Roman" panose="02020603050405020304" pitchFamily="18" charset="0"/>
              </a:rPr>
              <a:t>Williams, M. (2018). Chatbots in Digital Marketing: A Case Study. </a:t>
            </a:r>
            <a:r>
              <a:rPr lang="en-GB" sz="1600" i="1" u="none" strike="noStrike" dirty="0">
                <a:solidFill>
                  <a:schemeClr val="tx2"/>
                </a:solidFill>
                <a:effectLst/>
                <a:latin typeface="Times New Roman" panose="02020603050405020304" pitchFamily="18" charset="0"/>
                <a:ea typeface="Times New Roman" panose="02020603050405020304" pitchFamily="18" charset="0"/>
              </a:rPr>
              <a:t>Marketing Technology Journal</a:t>
            </a:r>
            <a:r>
              <a:rPr lang="en-GB" sz="1600" u="none" strike="noStrike" dirty="0">
                <a:solidFill>
                  <a:schemeClr val="tx2"/>
                </a:solidFill>
                <a:effectLst/>
                <a:latin typeface="Times New Roman" panose="02020603050405020304" pitchFamily="18" charset="0"/>
                <a:ea typeface="Times New Roman" panose="02020603050405020304" pitchFamily="18" charset="0"/>
              </a:rPr>
              <a:t>, 13(1), 75-92.</a:t>
            </a:r>
            <a:endParaRPr lang="en-IN" sz="1600" u="none" strike="noStrike" dirty="0">
              <a:solidFill>
                <a:schemeClr val="tx2"/>
              </a:solidFill>
              <a:effectLst/>
              <a:latin typeface="Arial" panose="020B0604020202020204" pitchFamily="34" charset="0"/>
              <a:ea typeface="Arial" panose="020B0604020202020204" pitchFamily="34" charset="0"/>
            </a:endParaRPr>
          </a:p>
          <a:p>
            <a:pPr marL="342900" lvl="0" indent="-342900" algn="just">
              <a:lnSpc>
                <a:spcPct val="115000"/>
              </a:lnSpc>
              <a:buFont typeface="+mj-lt"/>
              <a:buAutoNum type="arabicPeriod"/>
            </a:pPr>
            <a:r>
              <a:rPr lang="en-GB" sz="1600" u="none" strike="noStrike" dirty="0">
                <a:solidFill>
                  <a:schemeClr val="tx2"/>
                </a:solidFill>
                <a:effectLst/>
                <a:latin typeface="Times New Roman" panose="02020603050405020304" pitchFamily="18" charset="0"/>
                <a:ea typeface="Times New Roman" panose="02020603050405020304" pitchFamily="18" charset="0"/>
              </a:rPr>
              <a:t>Wilson, D. (2022). Social Media AI Analytics: Improving Brand Engagement. </a:t>
            </a:r>
            <a:r>
              <a:rPr lang="en-GB" sz="1600" i="1" u="none" strike="noStrike" dirty="0">
                <a:solidFill>
                  <a:schemeClr val="tx2"/>
                </a:solidFill>
                <a:effectLst/>
                <a:latin typeface="Times New Roman" panose="02020603050405020304" pitchFamily="18" charset="0"/>
                <a:ea typeface="Times New Roman" panose="02020603050405020304" pitchFamily="18" charset="0"/>
              </a:rPr>
              <a:t>Social Media Insights</a:t>
            </a:r>
            <a:r>
              <a:rPr lang="en-GB" sz="1600" u="none" strike="noStrike" dirty="0">
                <a:solidFill>
                  <a:schemeClr val="tx2"/>
                </a:solidFill>
                <a:effectLst/>
                <a:latin typeface="Times New Roman" panose="02020603050405020304" pitchFamily="18" charset="0"/>
                <a:ea typeface="Times New Roman" panose="02020603050405020304" pitchFamily="18" charset="0"/>
              </a:rPr>
              <a:t>, 16(3), 98-115.</a:t>
            </a:r>
            <a:endParaRPr lang="en-IN" sz="1600" u="none" strike="noStrike" dirty="0">
              <a:solidFill>
                <a:schemeClr val="tx2"/>
              </a:solidFill>
              <a:effectLst/>
              <a:latin typeface="Arial" panose="020B0604020202020204" pitchFamily="34" charset="0"/>
              <a:ea typeface="Arial" panose="020B0604020202020204" pitchFamily="34" charset="0"/>
            </a:endParaRPr>
          </a:p>
          <a:p>
            <a:pPr marL="342900" lvl="0" indent="-342900" algn="just">
              <a:lnSpc>
                <a:spcPct val="115000"/>
              </a:lnSpc>
              <a:buFont typeface="+mj-lt"/>
              <a:buAutoNum type="arabicPeriod"/>
            </a:pPr>
            <a:r>
              <a:rPr lang="en-GB" sz="1600" u="none" strike="noStrike" dirty="0">
                <a:solidFill>
                  <a:schemeClr val="tx2"/>
                </a:solidFill>
                <a:effectLst/>
                <a:latin typeface="Times New Roman" panose="02020603050405020304" pitchFamily="18" charset="0"/>
                <a:ea typeface="Times New Roman" panose="02020603050405020304" pitchFamily="18" charset="0"/>
              </a:rPr>
              <a:t>Brown, J., &amp; Jones, K. (2019). AI in Marketing Strategy: Emerging Trends. </a:t>
            </a:r>
            <a:r>
              <a:rPr lang="en-GB" sz="1600" i="1" u="none" strike="noStrike" dirty="0">
                <a:solidFill>
                  <a:schemeClr val="tx2"/>
                </a:solidFill>
                <a:effectLst/>
                <a:latin typeface="Times New Roman" panose="02020603050405020304" pitchFamily="18" charset="0"/>
                <a:ea typeface="Times New Roman" panose="02020603050405020304" pitchFamily="18" charset="0"/>
              </a:rPr>
              <a:t>Marketing Intelligence Journal</a:t>
            </a:r>
            <a:r>
              <a:rPr lang="en-GB" sz="1600" u="none" strike="noStrike" dirty="0">
                <a:solidFill>
                  <a:schemeClr val="tx2"/>
                </a:solidFill>
                <a:effectLst/>
                <a:latin typeface="Times New Roman" panose="02020603050405020304" pitchFamily="18" charset="0"/>
                <a:ea typeface="Times New Roman" panose="02020603050405020304" pitchFamily="18" charset="0"/>
              </a:rPr>
              <a:t>, 17(2), 55-72.</a:t>
            </a:r>
            <a:endParaRPr lang="en-IN" sz="1600" u="none" strike="noStrike" dirty="0">
              <a:solidFill>
                <a:schemeClr val="tx2"/>
              </a:solidFill>
              <a:effectLst/>
              <a:latin typeface="Arial" panose="020B0604020202020204" pitchFamily="34" charset="0"/>
              <a:ea typeface="Arial" panose="020B0604020202020204" pitchFamily="34" charset="0"/>
            </a:endParaRPr>
          </a:p>
          <a:p>
            <a:pPr marL="342900" lvl="0" indent="-342900" algn="just">
              <a:lnSpc>
                <a:spcPct val="115000"/>
              </a:lnSpc>
              <a:spcAft>
                <a:spcPts val="1200"/>
              </a:spcAft>
              <a:buFont typeface="+mj-lt"/>
              <a:buAutoNum type="arabicPeriod"/>
            </a:pPr>
            <a:r>
              <a:rPr lang="en-GB" sz="1600" u="none" strike="noStrike" dirty="0">
                <a:solidFill>
                  <a:schemeClr val="tx2"/>
                </a:solidFill>
                <a:effectLst/>
                <a:latin typeface="Times New Roman" panose="02020603050405020304" pitchFamily="18" charset="0"/>
                <a:ea typeface="Times New Roman" panose="02020603050405020304" pitchFamily="18" charset="0"/>
              </a:rPr>
              <a:t>Green, L. (2021). AI-Enhanced Customer Experience: Case Studies. </a:t>
            </a:r>
            <a:r>
              <a:rPr lang="en-GB" sz="1600" i="1" u="none" strike="noStrike" dirty="0">
                <a:solidFill>
                  <a:schemeClr val="tx2"/>
                </a:solidFill>
                <a:effectLst/>
                <a:latin typeface="Times New Roman" panose="02020603050405020304" pitchFamily="18" charset="0"/>
                <a:ea typeface="Times New Roman" panose="02020603050405020304" pitchFamily="18" charset="0"/>
              </a:rPr>
              <a:t>Journal of Consumer </a:t>
            </a:r>
            <a:r>
              <a:rPr lang="en-GB" sz="1600" i="1" u="none" strike="noStrike" dirty="0" err="1">
                <a:solidFill>
                  <a:schemeClr val="tx2"/>
                </a:solidFill>
                <a:effectLst/>
                <a:latin typeface="Times New Roman" panose="02020603050405020304" pitchFamily="18" charset="0"/>
                <a:ea typeface="Times New Roman" panose="02020603050405020304" pitchFamily="18" charset="0"/>
              </a:rPr>
              <a:t>Behavior</a:t>
            </a:r>
            <a:r>
              <a:rPr lang="en-GB" sz="1600" u="none" strike="noStrike" dirty="0">
                <a:solidFill>
                  <a:schemeClr val="tx2"/>
                </a:solidFill>
                <a:effectLst/>
                <a:latin typeface="Times New Roman" panose="02020603050405020304" pitchFamily="18" charset="0"/>
                <a:ea typeface="Times New Roman" panose="02020603050405020304" pitchFamily="18" charset="0"/>
              </a:rPr>
              <a:t>, 19(4), 130-145.</a:t>
            </a:r>
            <a:endParaRPr lang="en-IN" sz="1600" u="none" strike="noStrike" dirty="0">
              <a:solidFill>
                <a:schemeClr val="tx2"/>
              </a:solidFill>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6134044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0C70FD-7AE2-60CB-110A-0555F1397310}"/>
              </a:ext>
            </a:extLst>
          </p:cNvPr>
          <p:cNvSpPr>
            <a:spLocks noGrp="1"/>
          </p:cNvSpPr>
          <p:nvPr>
            <p:ph idx="1"/>
          </p:nvPr>
        </p:nvSpPr>
        <p:spPr>
          <a:xfrm>
            <a:off x="1004342" y="734518"/>
            <a:ext cx="9615298" cy="5426439"/>
          </a:xfrm>
          <a:ln/>
        </p:spPr>
        <p:style>
          <a:lnRef idx="2">
            <a:schemeClr val="accent5"/>
          </a:lnRef>
          <a:fillRef idx="1">
            <a:schemeClr val="lt1"/>
          </a:fillRef>
          <a:effectRef idx="0">
            <a:schemeClr val="accent5"/>
          </a:effectRef>
          <a:fontRef idx="minor">
            <a:schemeClr val="dk1"/>
          </a:fontRef>
        </p:style>
        <p:txBody>
          <a:bodyPr>
            <a:normAutofit/>
          </a:bodyPr>
          <a:lstStyle/>
          <a:p>
            <a:pPr marL="0" indent="0" algn="ctr">
              <a:buNone/>
            </a:pPr>
            <a:endParaRPr lang="en-IN" sz="5400" b="1" i="1" u="sng" dirty="0">
              <a:solidFill>
                <a:srgbClr val="002060"/>
              </a:solidFill>
              <a:latin typeface="Times New Roman" panose="02020603050405020304" pitchFamily="18" charset="0"/>
              <a:cs typeface="Times New Roman" panose="02020603050405020304" pitchFamily="18" charset="0"/>
            </a:endParaRPr>
          </a:p>
          <a:p>
            <a:pPr marL="0" indent="0" algn="ctr">
              <a:buNone/>
            </a:pPr>
            <a:endParaRPr lang="en-IN" sz="5400" b="1" i="1" u="sng" dirty="0">
              <a:solidFill>
                <a:srgbClr val="002060"/>
              </a:solidFill>
              <a:latin typeface="Times New Roman" panose="02020603050405020304" pitchFamily="18" charset="0"/>
              <a:cs typeface="Times New Roman" panose="02020603050405020304" pitchFamily="18" charset="0"/>
            </a:endParaRPr>
          </a:p>
          <a:p>
            <a:pPr marL="0" indent="0" algn="ctr">
              <a:buNone/>
            </a:pPr>
            <a:r>
              <a:rPr lang="en-IN" sz="7200" b="1" i="1" u="sng" dirty="0">
                <a:solidFill>
                  <a:schemeClr val="tx2">
                    <a:lumMod val="90000"/>
                    <a:lumOff val="10000"/>
                  </a:schemeClr>
                </a:solidFill>
                <a:latin typeface="Times New Roman" panose="02020603050405020304" pitchFamily="18" charset="0"/>
                <a:cs typeface="Times New Roman" panose="02020603050405020304" pitchFamily="18" charset="0"/>
              </a:rPr>
              <a:t>Thank You!</a:t>
            </a:r>
            <a:endParaRPr lang="en-IN" sz="7200" dirty="0">
              <a:solidFill>
                <a:schemeClr val="tx2">
                  <a:lumMod val="90000"/>
                  <a:lumOff val="1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2241019"/>
      </p:ext>
    </p:extLst>
  </p:cSld>
  <p:clrMapOvr>
    <a:masterClrMapping/>
  </p:clrMapOvr>
</p:sld>
</file>

<file path=ppt/theme/theme1.xml><?xml version="1.0" encoding="utf-8"?>
<a:theme xmlns:a="http://schemas.openxmlformats.org/drawingml/2006/main" name="ConfettiVTI">
  <a:themeElements>
    <a:clrScheme name="Custom 30">
      <a:dk1>
        <a:sysClr val="windowText" lastClr="000000"/>
      </a:dk1>
      <a:lt1>
        <a:sysClr val="window" lastClr="FFFFFF"/>
      </a:lt1>
      <a:dk2>
        <a:srgbClr val="420023"/>
      </a:dk2>
      <a:lt2>
        <a:srgbClr val="FDFBF9"/>
      </a:lt2>
      <a:accent1>
        <a:srgbClr val="97446E"/>
      </a:accent1>
      <a:accent2>
        <a:srgbClr val="A40056"/>
      </a:accent2>
      <a:accent3>
        <a:srgbClr val="24BEEE"/>
      </a:accent3>
      <a:accent4>
        <a:srgbClr val="91274F"/>
      </a:accent4>
      <a:accent5>
        <a:srgbClr val="F39E29"/>
      </a:accent5>
      <a:accent6>
        <a:srgbClr val="E87450"/>
      </a:accent6>
      <a:hlink>
        <a:srgbClr val="F55D5D"/>
      </a:hlink>
      <a:folHlink>
        <a:srgbClr val="EA3A60"/>
      </a:folHlink>
    </a:clrScheme>
    <a:fontScheme name="Custom 10">
      <a:majorFont>
        <a:latin typeface="Gill Sans Nova"/>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nfettiVTI" id="{B5618F7C-B4F0-4D28-83B4-440D0519681F}" vid="{5F84EFDF-E14E-48C6-955C-990A32085A7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1487</TotalTime>
  <Words>1913</Words>
  <Application>Microsoft Office PowerPoint</Application>
  <PresentationFormat>Widescreen</PresentationFormat>
  <Paragraphs>160</Paragraphs>
  <Slides>17</Slides>
  <Notes>1</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ConfettiVTI</vt:lpstr>
      <vt:lpstr> “AI-POWERED DIGITAL MARKETING:  TRANSFORMING THE CONSUMER JOURNEY FROM AWARENESS TO LOYALTY”   </vt:lpstr>
      <vt:lpstr>TABLE OF CONTENTS</vt:lpstr>
      <vt:lpstr>ABSTRACT</vt:lpstr>
      <vt:lpstr>INTRODUCTION</vt:lpstr>
      <vt:lpstr>LITERATURE REVIEW</vt:lpstr>
      <vt:lpstr>PowerPoint Presentation</vt:lpstr>
      <vt:lpstr> OBJECTIVES OF THE STUDY </vt:lpstr>
      <vt:lpstr>  RESEARCH METHODOLOGY</vt:lpstr>
      <vt:lpstr>DATA  ANALYSIS &amp; INTERPRETATION</vt:lpstr>
      <vt:lpstr>PowerPoint Presentation</vt:lpstr>
      <vt:lpstr>PowerPoint Presentation</vt:lpstr>
      <vt:lpstr>PowerPoint Presentation</vt:lpstr>
      <vt:lpstr>PowerPoint Presentation</vt:lpstr>
      <vt:lpstr>PowerPoint Presentation</vt:lpstr>
      <vt:lpstr>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“AI-POWERED DIGITAL MARKETING:  TRANSFORMING THE CONSUMER JOURNEY FROM AWARENESS TO LOYALTY”   </dc:title>
  <dc:creator>RITU VAISH</dc:creator>
  <cp:lastModifiedBy>Ritu Vaish</cp:lastModifiedBy>
  <cp:revision>4</cp:revision>
  <dcterms:created xsi:type="dcterms:W3CDTF">2024-09-23T13:43:38Z</dcterms:created>
  <dcterms:modified xsi:type="dcterms:W3CDTF">2025-03-04T16:49:11Z</dcterms:modified>
</cp:coreProperties>
</file>