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7E3AB-8809-F105-7538-B8C34C132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2651C1-2860-4E3B-135D-CB6DA52CE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F3810-7AD7-6178-673D-38E328F7B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D4B39-2051-B131-45C1-3B604DD09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44F6E-83E4-83D4-1127-148C64892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895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27A14-1854-FBE2-04D8-4D584283A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C81B6-E885-0CEB-5E73-51AAE2452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CFDAF-1959-F734-DC6A-8CA61878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412CD9-3D51-21E0-8A93-4BD33A3F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AC600-B6C0-FD5C-90A1-987E36A26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105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AC149-6A0B-D3D8-85E3-9DACC6B93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2F983B-8029-D775-B0C6-6B26CA3EE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5FCEA-18CF-B19E-1F29-E0E6340A7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D8539-A9AD-D11B-1137-50C1AE9A9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A9E40C-7D12-A93C-9717-87C55EBE2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941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2F036-CEEB-B9E4-0062-40B105CEE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81DD7-39A3-AD16-D6AF-CC868FC9E9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EEEC2E-3BF3-1C8D-A5FF-EEBABA371B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E75C7-83AB-A946-A72B-7FB3867AB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3DD6DD-1A44-4B9C-BE15-B82C89CE2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69E1B-E824-C7AF-E5C3-023E8FFDD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0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F9B56-5DDE-72A5-F232-9C1B624CB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753B45-2DA8-A690-3DF2-37B4100002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1E7C0-DF67-CB0D-A50B-DDE0CEDB7F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9152D8-29DA-37D9-44AE-8262CB797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CE8F14-9B15-DC59-1246-677015919E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E1EEE6-D552-F040-4E15-EC294A230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161FB7-47EB-FE2F-A35D-0AED886AD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850722-E4C2-C344-802E-17415A135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60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F1C73-4E88-FFE4-EFAA-7D975CF6A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AFD67-B1F4-C0A4-4410-14D456FEE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D6E246-3DB9-025B-E8C4-6A8C74AF2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CF2EFE-4A72-29AC-D8C0-FFDD9416C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037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792B3E-D92B-7961-4C68-816DF1E65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1C445C-EF9D-4FE1-6AC0-73605599C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78AD0-C8E0-739C-E6CF-277118B5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37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89C8-4EC4-9F1E-0D27-7CC75DE48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3265A-EB62-7B48-3480-C6B6A0FFDE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001792-A7C8-25F6-C070-04161F6856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FF4F6A-A364-9561-537D-65BC65E63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208B1C-2254-732E-BFF3-26B7E9976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313CCE-C74F-1E10-7314-4C10704B7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43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2E984-89C1-056B-4061-CBB6497FE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B1DF83-4734-86DE-7883-F2F4A1802E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42020-6A28-DAC6-1D99-9195D85BE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27A267-55FC-3932-118B-4AB9C46CB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3D3F4-35DA-E3FF-EADE-4B6BB4DB9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17C5F-AA24-4F93-A88A-83A6CD017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66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F2A23-3090-0F7C-AB80-1BC2F1876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8AC9A7-8F0C-0621-D75C-62C7D3E78C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E9430-D582-6AFD-0F75-92FD36FE4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0354D7-F0CE-EFCF-003B-83EA32F8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3B344-28A3-ABCF-DD5A-AA2979A24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162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64B79A-D9A3-9A97-BC8F-F77FEE8F4C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82354-3E86-FC3F-C7E0-65A1815567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D9C31-634D-4F97-728D-F16A8CDCD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1AE3F-C2CC-11CA-7B81-A29973BA7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75868-4B15-9A36-90DD-0797049C1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5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AC6B8D-1B9A-E0E6-2838-3574C695A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D85DDD-9958-09F0-41DC-DBC88E8CB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CC836-B36D-6A75-AA12-5BC4D8FE8E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88BFC-255E-47BC-A09D-0F143AE94A1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0F253-770E-4EAE-1C73-EF406B02D3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1BBA3-2055-ABBC-E4C7-E06713D6F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CCA2D-FFF6-40BF-8805-37B0BE39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36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DC818-7797-96E0-A866-AB9A0ADDA3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And The Evolution Of Knowledge Creation: A Comparative Analysis Of Human And Machine Intelligence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336C6E-88D2-C76D-C354-898B9946A2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Prashant Mohan </a:t>
            </a:r>
            <a:r>
              <a:rPr lang="en-US" sz="1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Khirekar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PhD scholar</a:t>
            </a:r>
            <a:b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</a:t>
            </a:r>
            <a:b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Chetana's R. K. Institute of Management and Research,  Bandra, Mumbai </a:t>
            </a:r>
          </a:p>
          <a:p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Mumbai University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254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5A7EB-D797-858C-A9CB-ADE066202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Introduction</a:t>
            </a:r>
            <a:br>
              <a:rPr lang="en-US" b="1" dirty="0"/>
            </a:b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AD6A1BF-0FF3-4103-1AA9-FE71710262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09448" y="1410493"/>
            <a:ext cx="1105162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(AI) has transformed the way knowledge is created and shared.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Traditionally, knowledge creation was driven by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human intelligence, creativity, and experience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With advancements in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learning, big data, and automation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machines can now generate insights and knowledge.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study explores the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comparative role of human intelligence and machine intelligence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 knowledge creation.</a:t>
            </a:r>
          </a:p>
        </p:txBody>
      </p:sp>
    </p:spTree>
    <p:extLst>
      <p:ext uri="{BB962C8B-B14F-4D97-AF65-F5344CB8AC3E}">
        <p14:creationId xmlns:p14="http://schemas.microsoft.com/office/powerpoint/2010/main" val="3173048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95088-1261-EF07-9DA4-00CBCBDDC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Intelligence in Knowledge Creation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F55E9-DFB2-BC79-95D1-F9B19503AB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Key characteristics of human intelligence: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Creativity and innovation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Critical thinking and reasoning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Emotional and social understanding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Contextual interpretation of knowledge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Ability to generate new ideas through experience and intuition</a:t>
            </a:r>
          </a:p>
          <a:p>
            <a:r>
              <a:rPr lang="en-US" dirty="0"/>
              <a:t>Human intelligence plays a crucial role in </a:t>
            </a:r>
            <a:r>
              <a:rPr lang="en-US" b="1" dirty="0"/>
              <a:t>original thinking and conceptual development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38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8C1FF-8BDE-B337-7C87-3430E24C1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Intelligence in Knowledge Creation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3F995-B840-7AA6-DFEC-E82DADEB3C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Artificial Intelligence contributes through: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Processing large volumes of data quickly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Identifying hidden patterns and trends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Predictive analytics and automated decision-making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Supporting research through AI tools and algorithms</a:t>
            </a:r>
          </a:p>
          <a:p>
            <a:r>
              <a:rPr lang="en-US" dirty="0"/>
              <a:t>Machine intelligence enhances </a:t>
            </a:r>
            <a:r>
              <a:rPr lang="en-US" b="1" dirty="0"/>
              <a:t>speed, accuracy, and efficiency in knowledge production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5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A047-E2EA-7FE8-C081-0CF1F41E5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EB53318-09A7-6706-0E12-A57739F2AB4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690688"/>
            <a:ext cx="1089134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is reshaping the process of knowledge creation.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While machines excel at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and pattern recognition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humans provide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creativity, ethics, and contextual understanding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future lies in 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human-AI collaboration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where both complement each other to advance research and innovation.</a:t>
            </a:r>
          </a:p>
        </p:txBody>
      </p:sp>
    </p:spTree>
    <p:extLst>
      <p:ext uri="{BB962C8B-B14F-4D97-AF65-F5344CB8AC3E}">
        <p14:creationId xmlns:p14="http://schemas.microsoft.com/office/powerpoint/2010/main" val="2563907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253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Artificial Intelligence And The Evolution Of Knowledge Creation: A Comparative Analysis Of Human And Machine Intelligence</vt:lpstr>
      <vt:lpstr>Introduction </vt:lpstr>
      <vt:lpstr>Human Intelligence in Knowledge Creation</vt:lpstr>
      <vt:lpstr>Machine Intelligence in Knowledge Creation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Artificial Intelligence And The Evolution Of Knowledge Creation: A Comparative Analysis Of Human And Machine Intelligence</dc:title>
  <dc:creator>intel</dc:creator>
  <cp:lastModifiedBy>intel</cp:lastModifiedBy>
  <cp:revision>1</cp:revision>
  <dcterms:created xsi:type="dcterms:W3CDTF">2026-03-06T10:01:25Z</dcterms:created>
  <dcterms:modified xsi:type="dcterms:W3CDTF">2026-03-06T10:04:07Z</dcterms:modified>
</cp:coreProperties>
</file>