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9" r:id="rId2"/>
    <p:sldId id="258" r:id="rId3"/>
    <p:sldId id="260" r:id="rId4"/>
    <p:sldId id="261" r:id="rId5"/>
    <p:sldId id="263" r:id="rId6"/>
    <p:sldId id="264" r:id="rId7"/>
    <p:sldId id="265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132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59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3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296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562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834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099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44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341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085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9366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076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86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54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767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56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AECA7F4-BD61-415C-9BFA-A78D94235E50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41D77-261C-4AFF-982F-FF498CB111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7548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9991B-4B01-03E9-D75B-6216196B23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5" r="1528" b="15846"/>
          <a:stretch/>
        </p:blipFill>
        <p:spPr>
          <a:xfrm>
            <a:off x="0" y="1474941"/>
            <a:ext cx="12192000" cy="2773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0A2606-9801-B44C-31CF-5BDAB59788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07" r="4567" b="10769"/>
          <a:stretch/>
        </p:blipFill>
        <p:spPr>
          <a:xfrm>
            <a:off x="7965483" y="4556235"/>
            <a:ext cx="4226517" cy="230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12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9B0D90-A2F8-E860-E473-F879743030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1" r="2664"/>
          <a:stretch/>
        </p:blipFill>
        <p:spPr>
          <a:xfrm>
            <a:off x="934830" y="0"/>
            <a:ext cx="10022980" cy="685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60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323BA9-BAA7-847C-6167-5DEA117AE7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6" t="2068" r="5275" b="1840"/>
          <a:stretch/>
        </p:blipFill>
        <p:spPr>
          <a:xfrm>
            <a:off x="839450" y="0"/>
            <a:ext cx="10035350" cy="671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88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3F6E63-050B-420E-C485-D73B48C105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6" t="2528" r="3848" b="3218"/>
          <a:stretch/>
        </p:blipFill>
        <p:spPr>
          <a:xfrm>
            <a:off x="843153" y="0"/>
            <a:ext cx="10119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46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E2997E-3495-5ABE-B49E-B9B9B399EF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" t="1609" r="1999" b="2988"/>
          <a:stretch/>
        </p:blipFill>
        <p:spPr>
          <a:xfrm>
            <a:off x="929391" y="0"/>
            <a:ext cx="998345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30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F89CD4-5FED-E955-B0B8-17BC58A0B9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4" r="1982" b="2222"/>
          <a:stretch/>
        </p:blipFill>
        <p:spPr>
          <a:xfrm>
            <a:off x="884420" y="0"/>
            <a:ext cx="100628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960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ECB8E4-2FED-2A4A-5355-1ED4BE1C9D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4" r="2633"/>
          <a:stretch/>
        </p:blipFill>
        <p:spPr>
          <a:xfrm>
            <a:off x="749508" y="0"/>
            <a:ext cx="10123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749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C810D0-4FCA-DEA3-7933-04EE69100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21" y="0"/>
            <a:ext cx="9781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053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122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izdj.k rduhdh ,oa xSj&amp;rduhdh egkfo|ky;ksa ds fo|kfFkZ;ksa dh O;olkf;d :fp dk v/;;u</dc:title>
  <dc:creator>intel</dc:creator>
  <cp:lastModifiedBy>intel</cp:lastModifiedBy>
  <cp:revision>4</cp:revision>
  <dcterms:created xsi:type="dcterms:W3CDTF">2024-08-24T08:55:13Z</dcterms:created>
  <dcterms:modified xsi:type="dcterms:W3CDTF">2024-08-24T10:58:12Z</dcterms:modified>
</cp:coreProperties>
</file>