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6F2D5-5E94-6A83-3595-BE082E77CF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6FCE87-7200-038C-CEB0-EFD9C02A55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4B643-5CF3-6C23-0296-FD25E4883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8E71B-1951-4DC7-4F5B-A0064A1CE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AF6A7-1895-6358-672E-3AA6BD31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0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C4399-116D-3835-C010-B5E12BC2B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3D022-E740-08A1-782C-462B643E7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71D35-F997-D0AC-3036-B40D01059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4E659-9F97-EE05-9973-8A3936181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F280E-B714-A496-CBF1-0FDC38F19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94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6DA67-5664-222D-B615-F06FFF505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87E200-C3FC-70A8-73E9-D0A5D456C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DC394-8615-DA3D-38C7-49DE1D69F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FD5A3-57D4-2988-48E0-D4285C9B1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29F459-48A2-52CF-49E0-E5274174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27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42802-F030-B305-66DA-2E17511AF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BA334-DB17-B000-C5B1-743E46B232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0C5A5-413D-6D26-DE34-D42F470D4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B7288-8CB2-0244-83AF-F70FC95DA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03BF9-CAAD-22B8-A0E1-2387035C0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BE89C-6EBC-E7ED-AAFD-BD1DC9F4A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965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83F7B-275E-AD0D-F99E-EBED3168E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A310E-67B0-0913-E5FC-9529CF68C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39FED7-E9B1-5086-DF1E-D9BBDD8145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4A3C89-41D8-D0C9-BC6E-3635EEE7C5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0E2C88-FFD5-D739-0A06-90F50CAE50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77F250-A26A-DA02-8E35-D5CD5045B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3CE042-E68A-26A5-C7C1-906891ADC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579F2C-9468-E6B6-3958-7B2C5F4B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47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DBDBD-7AA9-F145-B51B-636105E5A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F5E22B-B970-A5CD-80BE-D50BF944D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7C7678-B7C5-842D-0EC1-C43A21A5D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72116D-4623-01A7-A1E0-57153E6ED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524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FA4AC0-E75C-4EF6-3C0E-CE1C97FF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D7CE42-C72C-7F2B-CE60-B94EEBC8A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5DF701-0884-1F78-19CA-A5C481BE2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326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D84E1-4D47-D0EE-FA85-F80935E66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ABC28-AB67-FCBA-B229-6814A6F3A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DA885D-D034-CA7A-20B7-6E07CE394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3C24AB-B105-7D3C-1E61-0CD1A4D5B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CAD16F-4E65-98D1-BCAB-42E9B5890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89186C-5DAF-F90B-AEC3-84ADE840A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49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6052E-F70D-9448-4409-65DCF142D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FD4619-184A-EA81-576A-587D52851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9A909-86F4-9B3A-256A-0655D41057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B3E95C-4D06-007A-AB5B-944E1DDF6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89950-15DF-797C-B207-0D5957A39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08BEC-7308-749A-FA12-3469A20F8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21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84751-56C7-A5FA-153B-61CF945DE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BD2272-B8B6-45D6-33DA-72E13C70D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FC16F-1099-F910-F5DD-55E7856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BA059F-FD25-E16D-51CB-A2CDC655B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A382D-C91E-45CE-2102-75495A6F8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845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289616-4AE9-112E-83B1-77C5E0F39B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43AFE6-006F-BA20-E8B1-5D7EC6EA6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97FCE-DEF3-2A56-9A13-9DD67A06F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AE91A-F694-F71F-1396-B7CD4D367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53450-BF5C-F3B2-5CD9-7504835A6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122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37CEA5-53FF-2445-5E0B-2BD62967A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9BF478-AF11-0650-07DB-35BA092F7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6FBF5-F81A-F10B-8327-AB8F7057C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CE3CE-A112-41F7-899C-08CF34BF743F}" type="datetimeFigureOut">
              <a:rPr lang="en-US" smtClean="0"/>
              <a:t>3/21/2025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23851-5B0A-95C9-E265-C4E524144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CEACF1-3C71-BDEA-F39F-2D954684D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6A07D-BF83-4101-B5EA-C49E25C81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43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2ACFF-3F61-B633-5739-785893E9B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890" y="868362"/>
            <a:ext cx="11914238" cy="2387600"/>
          </a:xfrm>
        </p:spPr>
        <p:txBody>
          <a:bodyPr>
            <a:normAutofit/>
          </a:bodyPr>
          <a:lstStyle/>
          <a:p>
            <a:r>
              <a:rPr lang="en-US" sz="4000" i="1" u="sng" dirty="0">
                <a:latin typeface="Georgia" panose="02040502050405020303" pitchFamily="18" charset="0"/>
                <a:cs typeface="Times New Roman" panose="02020603050405020304" pitchFamily="18" charset="0"/>
              </a:rPr>
              <a:t>Fascist Feminism vs Alpha male: Is the new patriarchal narrative of ‘Women Question’</a:t>
            </a:r>
            <a:br>
              <a:rPr lang="en-US" sz="4000" i="1" u="sng" dirty="0"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en-US" sz="4000" i="1" u="sng" dirty="0">
                <a:latin typeface="Georgia" panose="02040502050405020303" pitchFamily="18" charset="0"/>
                <a:cs typeface="Times New Roman" panose="02020603050405020304" pitchFamily="18" charset="0"/>
              </a:rPr>
              <a:t> truly Fascist?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9FDD7F-3DC7-E2A6-5FA7-8FFCB6D42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121" y="4098845"/>
            <a:ext cx="3815255" cy="2387600"/>
          </a:xfrm>
        </p:spPr>
        <p:txBody>
          <a:bodyPr>
            <a:normAutofit/>
          </a:bodyPr>
          <a:lstStyle/>
          <a:p>
            <a:pPr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Dhritiparna</a:t>
            </a:r>
            <a:r>
              <a:rPr lang="en-US" sz="2000" b="1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Sarkar</a:t>
            </a:r>
            <a:endParaRPr lang="en-US" sz="2000" b="1" dirty="0">
              <a:effectLst/>
            </a:endParaRPr>
          </a:p>
          <a:p>
            <a:pPr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Independent Researcher</a:t>
            </a:r>
            <a:endParaRPr lang="en-US" sz="2000" dirty="0">
              <a:effectLst/>
            </a:endParaRPr>
          </a:p>
          <a:p>
            <a:pPr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Alumni of Presidency University, Kolkata</a:t>
            </a:r>
            <a:endParaRPr lang="en-US" sz="2000" dirty="0">
              <a:effectLst/>
            </a:endParaRPr>
          </a:p>
          <a:p>
            <a:pPr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Department of Sociology </a:t>
            </a:r>
            <a:endParaRPr lang="en-US" sz="2000" dirty="0">
              <a:effectLst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2A051E1-5987-997F-D1C0-5D47B81DB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623" y="3429000"/>
            <a:ext cx="2776256" cy="308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377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8DA3A-A3F1-A1E9-2404-6F46BECEA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283780"/>
            <a:ext cx="11698014" cy="1560786"/>
          </a:xfrm>
        </p:spPr>
        <p:txBody>
          <a:bodyPr anchor="b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i="1" u="sng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Research Question</a:t>
            </a:r>
            <a:br>
              <a:rPr lang="en-US" sz="4000" dirty="0">
                <a:latin typeface="Georgia" panose="02040502050405020303" pitchFamily="18" charset="0"/>
              </a:rPr>
            </a:br>
            <a:endParaRPr lang="en-US" sz="4000" dirty="0">
              <a:latin typeface="Georgia" panose="02040502050405020303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3399B-05BE-723D-EF19-559089C215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6548" y="1704116"/>
            <a:ext cx="6998850" cy="433551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Why there is a rise on a terminology - Fascist feminism?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How popular media has an influence in drafting the socio-cultural gender roles?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Why has women’s body an aspect of social dysphoria?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How has women’s body politics the genesis of Indian theater society?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What is this new gender narrative that has brought such heated debate across the nation?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What is new in this version of ‘Women’s Question’?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453AB70-752E-12EB-3496-0AA1DC547A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97" y="1844566"/>
            <a:ext cx="3835236" cy="405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548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ECC76-D6E1-DA4A-D683-7CB090FD5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i="1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Introduction</a:t>
            </a:r>
            <a:endParaRPr lang="en-US" sz="4000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0268E-CE51-2E91-25EE-E6E63AEDA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058" y="1450428"/>
            <a:ext cx="10675883" cy="5042447"/>
          </a:xfrm>
        </p:spPr>
        <p:txBody>
          <a:bodyPr>
            <a:noAutofit/>
          </a:bodyPr>
          <a:lstStyle/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Understanding of Feminism - Demand for equality and equal rights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What is fascist Feminism? A demand for restoring traditional feminism i.e. women being limited to domesticity performing their ‘primary function’ - To Reproduce?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It is a kind of argument that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wrose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with the rise of Fascism and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Nazsim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in Europe in the early 20th century.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How Colonial Indian narrative has an influence in Today’s Women Question?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Why the term ‘Fascist Feminism’ making headlines with the release of the film 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Mrs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a Hindi version of Malayalam Drama Film - 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Great Indian Kitchen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?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Is the film 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Mrs. 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truly Fascist?  Is its men’s distinct understanding of feminism or feminist perspective of reality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8404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7937DA40-C104-866B-268D-5A9A0240B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87" y="470664"/>
            <a:ext cx="5457856" cy="591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F8285FCC-16D5-2EA6-C604-3808B988A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816" y="470664"/>
            <a:ext cx="5149697" cy="591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BA425C-6C17-354B-9E06-543D43A34DFD}"/>
              </a:ext>
            </a:extLst>
          </p:cNvPr>
          <p:cNvSpPr txBox="1"/>
          <p:nvPr/>
        </p:nvSpPr>
        <p:spPr>
          <a:xfrm>
            <a:off x="5800762" y="3136612"/>
            <a:ext cx="8986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V/S</a:t>
            </a:r>
          </a:p>
        </p:txBody>
      </p:sp>
    </p:spTree>
    <p:extLst>
      <p:ext uri="{BB962C8B-B14F-4D97-AF65-F5344CB8AC3E}">
        <p14:creationId xmlns:p14="http://schemas.microsoft.com/office/powerpoint/2010/main" val="321923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B0DDE-5596-76D1-D56A-861C13EFA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483" y="365125"/>
            <a:ext cx="11713779" cy="1325563"/>
          </a:xfrm>
        </p:spPr>
        <p:txBody>
          <a:bodyPr anchor="t">
            <a:noAutofit/>
          </a:bodyPr>
          <a:lstStyle/>
          <a:p>
            <a:pPr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Historical Perspective: the Inception of public opinion and Theatre Society </a:t>
            </a:r>
            <a:br>
              <a:rPr lang="en-US" sz="3000" b="0" dirty="0">
                <a:effectLst/>
              </a:rPr>
            </a:br>
            <a:br>
              <a:rPr lang="en-US" sz="3000" dirty="0"/>
            </a:br>
            <a:endParaRPr lang="en-US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51C34-7A35-82ED-0267-917B8ECDC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83" y="1825624"/>
            <a:ext cx="11713779" cy="4667251"/>
          </a:xfrm>
        </p:spPr>
        <p:txBody>
          <a:bodyPr>
            <a:normAutofit fontScale="92500" lnSpcReduction="20000"/>
          </a:bodyPr>
          <a:lstStyle/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aspect of women question arose for the first time in 19th century colonial India during </a:t>
            </a:r>
            <a:r>
              <a:rPr lang="en-US" sz="18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Bhadrolok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nationalism, most prominently with the introduction of judiciary in India by the British.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judicial judgement was used as a pathway to penetrate into Indian society and ingrain colonial politics in India as well as politics in India. It was women’s bodies and her private life that was used as a vessel to superimpose Western culture on Indian society in the name of modernity.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These Courtroom Dramas became agenesis of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Indian Theater society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- the need to update the general public, the uneducated mass about the court proceeding.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Methods like pictographic representation on the walls, concrete, saree, even enacting the court proceeding to a mass in a park called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Tamasha, Nautanki, </a:t>
            </a:r>
            <a:r>
              <a:rPr lang="en-US" sz="18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Jatra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18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Villu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8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Pattu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etc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Partha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Chatterjee called this new development as ‘New Patriarchy’ which not only transform Indian domesticity but completely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politicise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women body, drafting Indian Nationalism via their women’s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honour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and dignity as Nation’s prestige. This Illuminates Foucauldian concept of body discipline that reiterates the idea of ‘state’ which cannot be distinguished from women’s body.</a:t>
            </a:r>
          </a:p>
        </p:txBody>
      </p:sp>
    </p:spTree>
    <p:extLst>
      <p:ext uri="{BB962C8B-B14F-4D97-AF65-F5344CB8AC3E}">
        <p14:creationId xmlns:p14="http://schemas.microsoft.com/office/powerpoint/2010/main" val="2025328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F5259-9CA8-450F-0000-924884C80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36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Few Early Theatre society pictures</a:t>
            </a:r>
            <a:endParaRPr lang="en-US" sz="36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4E9D141-04B2-7654-401F-D0D9864933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719" y="1690688"/>
            <a:ext cx="637256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957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5AEA3460-7940-BF70-7B8E-48B22FED9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048" y="330601"/>
            <a:ext cx="8141904" cy="6196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169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3D15F338-38ED-DF7E-FB1C-87B1D6C2F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252" y="744342"/>
            <a:ext cx="6877496" cy="5189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08CDAB-34AC-B53A-C43E-3C7AF28E984A}"/>
              </a:ext>
            </a:extLst>
          </p:cNvPr>
          <p:cNvSpPr txBox="1"/>
          <p:nvPr/>
        </p:nvSpPr>
        <p:spPr>
          <a:xfrm>
            <a:off x="2124785" y="5933999"/>
            <a:ext cx="79424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Georgia" panose="02040502050405020303" pitchFamily="18" charset="0"/>
              </a:rPr>
              <a:t>This is a Theatrical depiction of King Harishchandra's trial. </a:t>
            </a:r>
          </a:p>
        </p:txBody>
      </p:sp>
    </p:spTree>
    <p:extLst>
      <p:ext uri="{BB962C8B-B14F-4D97-AF65-F5344CB8AC3E}">
        <p14:creationId xmlns:p14="http://schemas.microsoft.com/office/powerpoint/2010/main" val="3305534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E72D0-1DE4-ED42-328E-16FBEF059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6" y="1"/>
            <a:ext cx="11682248" cy="1103586"/>
          </a:xfrm>
        </p:spPr>
        <p:txBody>
          <a:bodyPr>
            <a:noAutofit/>
          </a:bodyPr>
          <a:lstStyle/>
          <a:p>
            <a: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Evolution contemporary Narrative: women’s body politic in 21th century </a:t>
            </a:r>
            <a:endParaRPr lang="en-US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7671A-5D42-05B2-9F3C-5BF64422E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247" y="1103588"/>
            <a:ext cx="11682247" cy="5389288"/>
          </a:xfrm>
        </p:spPr>
        <p:txBody>
          <a:bodyPr>
            <a:normAutofit fontScale="92500"/>
          </a:bodyPr>
          <a:lstStyle/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As the nationalistic narrative unfolds into ‘half bearer’ of man i.e. man’s life is completed only when he taking a wife as argued by Prasad Das Goswami(1896) which lets to women being called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ardhangin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disciplining limiting and rehearsing women’s body practice to the level men desires. </a:t>
            </a:r>
          </a:p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entire subaltern discourse highlight absent of women’s voice, their opinion in the 18th and 19th century socio-cultural reformation, which </a:t>
            </a:r>
            <a:r>
              <a:rPr lang="en-US" sz="16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leds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to Gayatri </a:t>
            </a:r>
            <a:r>
              <a:rPr lang="en-US" sz="16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Chakravorty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Spivak question - ‘Can the subaltern speak?’</a:t>
            </a:r>
          </a:p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1F1F1F"/>
                </a:solidFill>
                <a:effectLst/>
                <a:latin typeface="Georgia" panose="02040502050405020303" pitchFamily="18" charset="0"/>
              </a:rPr>
              <a:t>Judith E. Walsh in her book </a:t>
            </a:r>
            <a:r>
              <a:rPr lang="en-US" sz="1600" b="0" i="1" u="none" strike="noStrike" dirty="0">
                <a:solidFill>
                  <a:srgbClr val="1F1F1F"/>
                </a:solidFill>
                <a:effectLst/>
                <a:latin typeface="Georgia" panose="02040502050405020303" pitchFamily="18" charset="0"/>
              </a:rPr>
              <a:t>Domesticity in colonial India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on the other hand highlights the women’s magazines, woman journal written by men to instructing women, how to becoming a ‘new women’ the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bhadramahila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(</a:t>
            </a:r>
            <a:r>
              <a:rPr lang="en-US" sz="16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Gentalwomen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) and a ‘good wife’</a:t>
            </a:r>
          </a:p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This colonial elitism and imperial hangover continues even in the post-independence era, where women for longer time trying to fit in within notion of ‘good wife’, ‘ideal wife’ -  ‘natural </a:t>
            </a:r>
            <a:r>
              <a:rPr lang="en-US" sz="16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nurtur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’, ‘passive meditation’ and the ability to ignite new sensibility and resonate the cord of </a:t>
            </a:r>
            <a:r>
              <a:rPr lang="en-US" sz="16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behaviour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obediently performing household chores.</a:t>
            </a:r>
          </a:p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Popular media - cinema, theater, literature, has also inculcated the idea, defining Indian society in respect to the design drafted by the Europeans in contrast to their Western women,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memsaheb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 </a:t>
            </a:r>
          </a:p>
          <a:p>
            <a:pPr algn="just" rtl="0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Films like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Biwi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ho to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Aisi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Maine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Pyar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kiya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or like 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Dilwale Dulhania Le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Jayenge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Baazigar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Kuch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Kuch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Hota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Hai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all reestablished the idea of authentic Indian women </a:t>
            </a:r>
            <a:r>
              <a:rPr lang="en-US" sz="16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Bhadramahila</a:t>
            </a:r>
            <a:r>
              <a:rPr lang="en-US" sz="16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at a mass level, a level that even British failed to reach. </a:t>
            </a:r>
          </a:p>
        </p:txBody>
      </p:sp>
    </p:spTree>
    <p:extLst>
      <p:ext uri="{BB962C8B-B14F-4D97-AF65-F5344CB8AC3E}">
        <p14:creationId xmlns:p14="http://schemas.microsoft.com/office/powerpoint/2010/main" val="1342093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83CC3-313A-1C30-6FB4-AC3E35388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92774"/>
          </a:xfrm>
        </p:spPr>
        <p:txBody>
          <a:bodyPr anchor="ctr">
            <a:noAutofit/>
          </a:bodyPr>
          <a:lstStyle/>
          <a:p>
            <a: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5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Picture of </a:t>
            </a:r>
            <a:r>
              <a:rPr lang="en-US" sz="3500" b="1" i="1" u="sng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Bhadramahila</a:t>
            </a:r>
            <a:r>
              <a:rPr lang="en-US" sz="3500" b="1" i="1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35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19th century New women</a:t>
            </a:r>
            <a:endParaRPr lang="en-US" sz="3500" dirty="0">
              <a:latin typeface="Georgia" panose="02040502050405020303" pitchFamily="18" charset="0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102F22F-47DC-A05D-5E0F-244CE78E976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98" y="1292774"/>
            <a:ext cx="4195814" cy="476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16A5A9B8-AAC4-FCFA-2D41-C67E6DAD00B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586" y="1292774"/>
            <a:ext cx="3843716" cy="476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623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2A1E9-A07B-F2CD-6D40-25CF02300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08992"/>
          </a:xfrm>
        </p:spPr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37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Late 20th century women</a:t>
            </a:r>
            <a:endParaRPr lang="en-US" sz="37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AB4EA52-0FC8-BE2A-F5B5-E0D7AF3FFBB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552" y="1505887"/>
            <a:ext cx="3378566" cy="467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2B179C88-A497-2983-6C71-136C5A5C23B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884" y="1505887"/>
            <a:ext cx="3378564" cy="467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425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8A98E-FB61-F984-C2F3-B043814D8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72054"/>
          </a:xfrm>
        </p:spPr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36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Present Debate and women's voice </a:t>
            </a:r>
            <a:endParaRPr lang="en-US" sz="7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64C0E-495B-FA32-9524-74AF2DEC9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889" y="1198179"/>
            <a:ext cx="11855669" cy="5502165"/>
          </a:xfrm>
        </p:spPr>
        <p:txBody>
          <a:bodyPr>
            <a:normAutofit fontScale="92500" lnSpcReduction="20000"/>
          </a:bodyPr>
          <a:lstStyle/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hitherto presupposition of women as peripheral character in cinema to protagonist have presented a distinct gaze presenting a strong role, confidence like in films like Dangal(2016), Pink(2016),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Chak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De India(2007), English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Vinglish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(2012), Kahani(2012) and others. </a:t>
            </a:r>
            <a:endParaRPr lang="en-US" sz="2000" b="0" i="0" u="none" strike="noStrike" dirty="0">
              <a:solidFill>
                <a:srgbClr val="1F1F1F"/>
              </a:solidFill>
              <a:effectLst/>
              <a:latin typeface="Georgia" panose="02040502050405020303" pitchFamily="18" charset="0"/>
            </a:endParaRP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Following those films like the Kargil Girl, Mary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Kom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Razzi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further illuminates a strong feminine narrative in society.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Mukherjee(2018) highlighted this strong and dominant female role in Bollywood 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expressess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not only the confident and assertive expressing of their sexuality, but in a dormant manner excites men anxiety and their devaluation with women emancipation from generation of patriarchal subjugation.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This justifies the current pro-</a:t>
            </a:r>
            <a:r>
              <a:rPr lang="en-US" sz="20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feminin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and anti-men debate and the reason behind men rights organization calling films like </a:t>
            </a:r>
            <a:r>
              <a:rPr lang="en-US" sz="20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Mrs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or </a:t>
            </a:r>
            <a:r>
              <a:rPr lang="en-US" sz="20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Thappad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‘fascist feminism’ - it is huge misinterpretation of term which the liberal media tried to clarify with an alternate terminology ‘toxic feminism’.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Therefore, the fight over the terminology completely overshadow the inhuman psychological and physiological assault not only by male members but also by the female members in her in-laws house in the name of </a:t>
            </a:r>
            <a:r>
              <a:rPr lang="en-US" sz="20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Sanskari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Bahu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or </a:t>
            </a:r>
            <a:r>
              <a:rPr lang="en-US" sz="20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ideal Indian Bride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meticulously violating her civil and fundamental rights. </a:t>
            </a:r>
          </a:p>
        </p:txBody>
      </p:sp>
    </p:spTree>
    <p:extLst>
      <p:ext uri="{BB962C8B-B14F-4D97-AF65-F5344CB8AC3E}">
        <p14:creationId xmlns:p14="http://schemas.microsoft.com/office/powerpoint/2010/main" val="2738895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26F27-6C2A-9EEE-6454-4D0C78371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59" y="252249"/>
            <a:ext cx="11934495" cy="945930"/>
          </a:xfrm>
        </p:spPr>
        <p:txBody>
          <a:bodyPr>
            <a:normAutofit/>
          </a:bodyPr>
          <a:lstStyle/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n-US" sz="32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Representation of retaliated women on screen</a:t>
            </a:r>
            <a:endParaRPr lang="en-US" sz="32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6F335AC0-9C88-9840-C8A3-0789F3B5F4E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13" y="1512928"/>
            <a:ext cx="5694793" cy="43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4EA63CCF-CAAE-6493-C69A-21BBA72FB1E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817" y="1512928"/>
            <a:ext cx="4038245" cy="445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766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DDF03-8BE9-CC3C-C99E-A2E44244A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8015"/>
            <a:ext cx="12192000" cy="898633"/>
          </a:xfrm>
        </p:spPr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US" sz="3600" b="1" i="0" u="sng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FC7F5-5DF9-522A-99D4-E6AB8D09C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048" y="1166648"/>
            <a:ext cx="11839904" cy="5278329"/>
          </a:xfrm>
        </p:spPr>
        <p:txBody>
          <a:bodyPr>
            <a:normAutofit/>
          </a:bodyPr>
          <a:lstStyle/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entire emergence of new narrative of ‘women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quention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’ highlights an aggression towards altering the idea of ‘Ideal Indian Badu’ to a Human being.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 entire colonial and subaltern discourse in the process of Socio-cultural transformation used women body as a vessel to inculcate western version of modernity and civility, where women’s ‘consent’, ‘her desires’ were never really a aspect to be consider, dehumanizing and objectifying, using them a material property owned by men.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Thus, at time rising them to a level of God at the same time reducing them to an aspect of trade or an object that exaggerates men’s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honour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and prestige. </a:t>
            </a:r>
          </a:p>
          <a:p>
            <a:pPr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Therefore, films like </a:t>
            </a:r>
            <a:r>
              <a:rPr lang="en-US" sz="1800" b="0" i="1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Thappare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or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Mrs.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that highlights women’s retaliation against generation of patriarchal domination, ignites a deep seated anxiety and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distrates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making men anxious over the fear that their traditional gender roles may be jeopardized.</a:t>
            </a:r>
          </a:p>
          <a:p>
            <a:pPr marL="0" indent="0" algn="ctr" rtl="0" fontAlgn="base">
              <a:spcBef>
                <a:spcPts val="0"/>
              </a:spcBef>
              <a:spcAft>
                <a:spcPts val="0"/>
              </a:spcAft>
              <a:buNone/>
            </a:pPr>
            <a:br>
              <a:rPr lang="en-US" b="0" dirty="0">
                <a:effectLst/>
              </a:rPr>
            </a:br>
            <a:r>
              <a:rPr lang="en-US" sz="4000" b="1" i="1" u="none" strike="noStrike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00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1171</Words>
  <Application>Microsoft Office PowerPoint</Application>
  <PresentationFormat>Widescreen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Georgia</vt:lpstr>
      <vt:lpstr>Times New Roman</vt:lpstr>
      <vt:lpstr>Office Theme</vt:lpstr>
      <vt:lpstr>Fascist Feminism vs Alpha male: Is the new patriarchal narrative of ‘Women Question’  truly Fascist?</vt:lpstr>
      <vt:lpstr>Research Question </vt:lpstr>
      <vt:lpstr>Introduction</vt:lpstr>
      <vt:lpstr>PowerPoint Presentation</vt:lpstr>
      <vt:lpstr>Historical Perspective: the Inception of public opinion and Theatre Society   </vt:lpstr>
      <vt:lpstr>Few Early Theatre society pictures</vt:lpstr>
      <vt:lpstr>PowerPoint Presentation</vt:lpstr>
      <vt:lpstr>PowerPoint Presentation</vt:lpstr>
      <vt:lpstr>Evolution contemporary Narrative: women’s body politic in 21th century </vt:lpstr>
      <vt:lpstr>Picture of Bhadramahila, 19th century New women</vt:lpstr>
      <vt:lpstr>Late 20th century women</vt:lpstr>
      <vt:lpstr>Present Debate and women's voice </vt:lpstr>
      <vt:lpstr>Representation of retaliated women on screen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Fascist Feminism vs Alpha male: Is the new patriarchal narrative of ‘Women Question’  truly Fascist?</dc:title>
  <dc:creator>intel</dc:creator>
  <cp:lastModifiedBy>intel</cp:lastModifiedBy>
  <cp:revision>1</cp:revision>
  <dcterms:created xsi:type="dcterms:W3CDTF">2025-03-21T09:49:17Z</dcterms:created>
  <dcterms:modified xsi:type="dcterms:W3CDTF">2025-03-21T10:05:18Z</dcterms:modified>
</cp:coreProperties>
</file>