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docMetadata/LabelInfo.xml" ContentType="application/vnd.ms-office.classificationlabels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authors.xml" ContentType="application/vnd.ms-powerpoint.author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changesInfos/changesInfo1.xml" ContentType="application/vnd.ms-powerpoint.changesinfo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8"/>
  </p:notesMasterIdLst>
  <p:handoutMasterIdLst>
    <p:handoutMasterId r:id="rId19"/>
  </p:handoutMasterIdLst>
  <p:sldIdLst>
    <p:sldId id="305" r:id="rId5"/>
    <p:sldId id="313" r:id="rId6"/>
    <p:sldId id="321" r:id="rId7"/>
    <p:sldId id="322" r:id="rId8"/>
    <p:sldId id="323" r:id="rId9"/>
    <p:sldId id="319" r:id="rId10"/>
    <p:sldId id="324" r:id="rId11"/>
    <p:sldId id="325" r:id="rId12"/>
    <p:sldId id="326" r:id="rId13"/>
    <p:sldId id="327" r:id="rId14"/>
    <p:sldId id="328" r:id="rId15"/>
    <p:sldId id="329" r:id="rId16"/>
    <p:sldId id="316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  <p:ext uri="{2D200454-40CA-4A62-9FC3-DE9A4176ACB9}">
      <p15:notesGuideLst xmlns:p15="http://schemas.microsoft.com/office/powerpoint/2012/main" xmlns="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3" name="Author" initials="A" lastIdx="0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93D3D9"/>
    <a:srgbClr val="A9D7D9"/>
    <a:srgbClr val="73292A"/>
    <a:srgbClr val="AAD6FF"/>
    <a:srgbClr val="B2C8CD"/>
    <a:srgbClr val="CCD8D6"/>
    <a:srgbClr val="4F5945"/>
    <a:srgbClr val="7F867A"/>
    <a:srgbClr val="A65B3A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0736A5C-2DE6-4C73-971E-F5B07729503B}" v="93" dt="2023-04-11T07:07:21.13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2017" autoAdjust="0"/>
    <p:restoredTop sz="94879" autoAdjust="0"/>
  </p:normalViewPr>
  <p:slideViewPr>
    <p:cSldViewPr snapToGrid="0">
      <p:cViewPr varScale="1">
        <p:scale>
          <a:sx n="91" d="100"/>
          <a:sy n="91" d="100"/>
        </p:scale>
        <p:origin x="-258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82" d="100"/>
          <a:sy n="82" d="100"/>
        </p:scale>
        <p:origin x="2784" y="176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34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36" Type="http://schemas.microsoft.com/office/2018/10/relationships/authors" Target="authors.xml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Relationship Id="rId35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grah Jain" userId="c99fbfe1bbb5ad6c" providerId="LiveId" clId="{90736A5C-2DE6-4C73-971E-F5B07729503B}"/>
    <pc:docChg chg="undo custSel addSld delSld modSld sldOrd">
      <pc:chgData name="Agrah Jain" userId="c99fbfe1bbb5ad6c" providerId="LiveId" clId="{90736A5C-2DE6-4C73-971E-F5B07729503B}" dt="2023-04-11T07:24:10.118" v="1508" actId="1038"/>
      <pc:docMkLst>
        <pc:docMk/>
      </pc:docMkLst>
      <pc:sldChg chg="modTransition">
        <pc:chgData name="Agrah Jain" userId="c99fbfe1bbb5ad6c" providerId="LiveId" clId="{90736A5C-2DE6-4C73-971E-F5B07729503B}" dt="2023-04-11T04:54:57.490" v="673"/>
        <pc:sldMkLst>
          <pc:docMk/>
          <pc:sldMk cId="3446797337" sldId="259"/>
        </pc:sldMkLst>
      </pc:sldChg>
      <pc:sldChg chg="ord modTransition">
        <pc:chgData name="Agrah Jain" userId="c99fbfe1bbb5ad6c" providerId="LiveId" clId="{90736A5C-2DE6-4C73-971E-F5B07729503B}" dt="2023-04-11T05:09:52.877" v="743"/>
        <pc:sldMkLst>
          <pc:docMk/>
          <pc:sldMk cId="2985610029" sldId="294"/>
        </pc:sldMkLst>
      </pc:sldChg>
      <pc:sldChg chg="modSp mod modTransition">
        <pc:chgData name="Agrah Jain" userId="c99fbfe1bbb5ad6c" providerId="LiveId" clId="{90736A5C-2DE6-4C73-971E-F5B07729503B}" dt="2023-04-11T07:14:07.099" v="1506" actId="20577"/>
        <pc:sldMkLst>
          <pc:docMk/>
          <pc:sldMk cId="1859527893" sldId="296"/>
        </pc:sldMkLst>
        <pc:spChg chg="mod">
          <ac:chgData name="Agrah Jain" userId="c99fbfe1bbb5ad6c" providerId="LiveId" clId="{90736A5C-2DE6-4C73-971E-F5B07729503B}" dt="2023-04-11T07:14:07.099" v="1506" actId="20577"/>
          <ac:spMkLst>
            <pc:docMk/>
            <pc:sldMk cId="1859527893" sldId="296"/>
            <ac:spMk id="3" creationId="{22788C46-D0BC-4307-AE55-7601A139E7CB}"/>
          </ac:spMkLst>
        </pc:spChg>
      </pc:sldChg>
      <pc:sldChg chg="modTransition">
        <pc:chgData name="Agrah Jain" userId="c99fbfe1bbb5ad6c" providerId="LiveId" clId="{90736A5C-2DE6-4C73-971E-F5B07729503B}" dt="2023-04-11T04:54:16.455" v="669"/>
        <pc:sldMkLst>
          <pc:docMk/>
          <pc:sldMk cId="317718070" sldId="305"/>
        </pc:sldMkLst>
      </pc:sldChg>
      <pc:sldChg chg="modTransition">
        <pc:chgData name="Agrah Jain" userId="c99fbfe1bbb5ad6c" providerId="LiveId" clId="{90736A5C-2DE6-4C73-971E-F5B07729503B}" dt="2023-04-11T04:54:22.593" v="670"/>
        <pc:sldMkLst>
          <pc:docMk/>
          <pc:sldMk cId="1732999477" sldId="306"/>
        </pc:sldMkLst>
      </pc:sldChg>
      <pc:sldChg chg="ord modTransition">
        <pc:chgData name="Agrah Jain" userId="c99fbfe1bbb5ad6c" providerId="LiveId" clId="{90736A5C-2DE6-4C73-971E-F5B07729503B}" dt="2023-04-11T05:09:42.681" v="741"/>
        <pc:sldMkLst>
          <pc:docMk/>
          <pc:sldMk cId="2276839930" sldId="307"/>
        </pc:sldMkLst>
      </pc:sldChg>
      <pc:sldChg chg="addSp delSp modSp mod modTransition">
        <pc:chgData name="Agrah Jain" userId="c99fbfe1bbb5ad6c" providerId="LiveId" clId="{90736A5C-2DE6-4C73-971E-F5B07729503B}" dt="2023-04-11T04:54:38.560" v="671"/>
        <pc:sldMkLst>
          <pc:docMk/>
          <pc:sldMk cId="971989334" sldId="308"/>
        </pc:sldMkLst>
        <pc:spChg chg="del mod">
          <ac:chgData name="Agrah Jain" userId="c99fbfe1bbb5ad6c" providerId="LiveId" clId="{90736A5C-2DE6-4C73-971E-F5B07729503B}" dt="2023-04-11T04:08:04.542" v="261" actId="21"/>
          <ac:spMkLst>
            <pc:docMk/>
            <pc:sldMk cId="971989334" sldId="308"/>
            <ac:spMk id="2" creationId="{4492780A-B8DC-E841-9E8B-A14FF1779946}"/>
          </ac:spMkLst>
        </pc:spChg>
        <pc:spChg chg="mod">
          <ac:chgData name="Agrah Jain" userId="c99fbfe1bbb5ad6c" providerId="LiveId" clId="{90736A5C-2DE6-4C73-971E-F5B07729503B}" dt="2023-04-11T04:29:37.218" v="477" actId="13926"/>
          <ac:spMkLst>
            <pc:docMk/>
            <pc:sldMk cId="971989334" sldId="308"/>
            <ac:spMk id="3" creationId="{F4211D47-F384-6FA6-74CC-9C42CAC2FD22}"/>
          </ac:spMkLst>
        </pc:spChg>
        <pc:spChg chg="add del mod">
          <ac:chgData name="Agrah Jain" userId="c99fbfe1bbb5ad6c" providerId="LiveId" clId="{90736A5C-2DE6-4C73-971E-F5B07729503B}" dt="2023-04-11T03:55:44.430" v="150" actId="21"/>
          <ac:spMkLst>
            <pc:docMk/>
            <pc:sldMk cId="971989334" sldId="308"/>
            <ac:spMk id="7" creationId="{184FFF8C-2839-B7E0-9DF2-EB10617FDE82}"/>
          </ac:spMkLst>
        </pc:spChg>
        <pc:spChg chg="add del mod">
          <ac:chgData name="Agrah Jain" userId="c99fbfe1bbb5ad6c" providerId="LiveId" clId="{90736A5C-2DE6-4C73-971E-F5B07729503B}" dt="2023-04-11T03:56:02.094" v="153" actId="21"/>
          <ac:spMkLst>
            <pc:docMk/>
            <pc:sldMk cId="971989334" sldId="308"/>
            <ac:spMk id="9" creationId="{5DE50E9E-10ED-BF6F-C359-E08B01C50657}"/>
          </ac:spMkLst>
        </pc:spChg>
        <pc:spChg chg="del mod">
          <ac:chgData name="Agrah Jain" userId="c99fbfe1bbb5ad6c" providerId="LiveId" clId="{90736A5C-2DE6-4C73-971E-F5B07729503B}" dt="2023-04-11T04:08:44.985" v="266" actId="21"/>
          <ac:spMkLst>
            <pc:docMk/>
            <pc:sldMk cId="971989334" sldId="308"/>
            <ac:spMk id="10" creationId="{8A6F23DD-7C5D-ED60-22BD-5A8690CD301B}"/>
          </ac:spMkLst>
        </pc:spChg>
        <pc:spChg chg="mod">
          <ac:chgData name="Agrah Jain" userId="c99fbfe1bbb5ad6c" providerId="LiveId" clId="{90736A5C-2DE6-4C73-971E-F5B07729503B}" dt="2023-04-11T04:29:09.169" v="474" actId="13926"/>
          <ac:spMkLst>
            <pc:docMk/>
            <pc:sldMk cId="971989334" sldId="308"/>
            <ac:spMk id="11" creationId="{D188C844-5F45-EB9F-D5DA-4584E17B1774}"/>
          </ac:spMkLst>
        </pc:spChg>
        <pc:spChg chg="del mod">
          <ac:chgData name="Agrah Jain" userId="c99fbfe1bbb5ad6c" providerId="LiveId" clId="{90736A5C-2DE6-4C73-971E-F5B07729503B}" dt="2023-04-11T04:09:38.052" v="273" actId="21"/>
          <ac:spMkLst>
            <pc:docMk/>
            <pc:sldMk cId="971989334" sldId="308"/>
            <ac:spMk id="12" creationId="{854E9C9A-95CA-ECE7-D282-67D6BF69ACA8}"/>
          </ac:spMkLst>
        </pc:spChg>
        <pc:spChg chg="mod">
          <ac:chgData name="Agrah Jain" userId="c99fbfe1bbb5ad6c" providerId="LiveId" clId="{90736A5C-2DE6-4C73-971E-F5B07729503B}" dt="2023-04-11T04:29:58.954" v="480" actId="13926"/>
          <ac:spMkLst>
            <pc:docMk/>
            <pc:sldMk cId="971989334" sldId="308"/>
            <ac:spMk id="13" creationId="{E9D54E7A-7DF8-223A-8EE3-B26E84499FC0}"/>
          </ac:spMkLst>
        </pc:spChg>
        <pc:spChg chg="del">
          <ac:chgData name="Agrah Jain" userId="c99fbfe1bbb5ad6c" providerId="LiveId" clId="{90736A5C-2DE6-4C73-971E-F5B07729503B}" dt="2023-04-11T03:56:22.976" v="158" actId="21"/>
          <ac:spMkLst>
            <pc:docMk/>
            <pc:sldMk cId="971989334" sldId="308"/>
            <ac:spMk id="14" creationId="{70938DEE-1BD1-2EEF-BB61-E47123F2C50B}"/>
          </ac:spMkLst>
        </pc:spChg>
        <pc:spChg chg="del">
          <ac:chgData name="Agrah Jain" userId="c99fbfe1bbb5ad6c" providerId="LiveId" clId="{90736A5C-2DE6-4C73-971E-F5B07729503B}" dt="2023-04-11T03:56:13.949" v="156" actId="21"/>
          <ac:spMkLst>
            <pc:docMk/>
            <pc:sldMk cId="971989334" sldId="308"/>
            <ac:spMk id="15" creationId="{6528BADF-56AA-6896-4CB1-89AC4CEC3E8B}"/>
          </ac:spMkLst>
        </pc:spChg>
        <pc:spChg chg="add del mod">
          <ac:chgData name="Agrah Jain" userId="c99fbfe1bbb5ad6c" providerId="LiveId" clId="{90736A5C-2DE6-4C73-971E-F5B07729503B}" dt="2023-04-11T03:56:08.490" v="155" actId="21"/>
          <ac:spMkLst>
            <pc:docMk/>
            <pc:sldMk cId="971989334" sldId="308"/>
            <ac:spMk id="17" creationId="{81B06456-DCDE-F63F-132E-79C1B9AA18B4}"/>
          </ac:spMkLst>
        </pc:spChg>
        <pc:spChg chg="add del mod">
          <ac:chgData name="Agrah Jain" userId="c99fbfe1bbb5ad6c" providerId="LiveId" clId="{90736A5C-2DE6-4C73-971E-F5B07729503B}" dt="2023-04-11T03:56:18.942" v="157" actId="21"/>
          <ac:spMkLst>
            <pc:docMk/>
            <pc:sldMk cId="971989334" sldId="308"/>
            <ac:spMk id="19" creationId="{008D5212-E138-CE60-684C-761D4F8CA508}"/>
          </ac:spMkLst>
        </pc:spChg>
        <pc:spChg chg="mod">
          <ac:chgData name="Agrah Jain" userId="c99fbfe1bbb5ad6c" providerId="LiveId" clId="{90736A5C-2DE6-4C73-971E-F5B07729503B}" dt="2023-04-11T04:26:22.613" v="453" actId="13926"/>
          <ac:spMkLst>
            <pc:docMk/>
            <pc:sldMk cId="971989334" sldId="308"/>
            <ac:spMk id="21" creationId="{126B3CE3-4128-8F8E-0760-8B64348682F5}"/>
          </ac:spMkLst>
        </pc:spChg>
        <pc:spChg chg="mod">
          <ac:chgData name="Agrah Jain" userId="c99fbfe1bbb5ad6c" providerId="LiveId" clId="{90736A5C-2DE6-4C73-971E-F5B07729503B}" dt="2023-04-11T04:26:53.268" v="456" actId="1076"/>
          <ac:spMkLst>
            <pc:docMk/>
            <pc:sldMk cId="971989334" sldId="308"/>
            <ac:spMk id="22" creationId="{B8A775F3-D483-728E-181B-869ED9CBDF2F}"/>
          </ac:spMkLst>
        </pc:spChg>
        <pc:spChg chg="add del mod">
          <ac:chgData name="Agrah Jain" userId="c99fbfe1bbb5ad6c" providerId="LiveId" clId="{90736A5C-2DE6-4C73-971E-F5B07729503B}" dt="2023-04-11T03:56:26.611" v="159" actId="21"/>
          <ac:spMkLst>
            <pc:docMk/>
            <pc:sldMk cId="971989334" sldId="308"/>
            <ac:spMk id="23" creationId="{B1914068-1B7F-B327-B42C-0742AC350237}"/>
          </ac:spMkLst>
        </pc:spChg>
        <pc:spChg chg="mod">
          <ac:chgData name="Agrah Jain" userId="c99fbfe1bbb5ad6c" providerId="LiveId" clId="{90736A5C-2DE6-4C73-971E-F5B07729503B}" dt="2023-04-11T04:27:46.734" v="463" actId="1076"/>
          <ac:spMkLst>
            <pc:docMk/>
            <pc:sldMk cId="971989334" sldId="308"/>
            <ac:spMk id="26" creationId="{3B78A704-3F4C-BA60-E2A0-78C04422CC59}"/>
          </ac:spMkLst>
        </pc:spChg>
        <pc:spChg chg="mod">
          <ac:chgData name="Agrah Jain" userId="c99fbfe1bbb5ad6c" providerId="LiveId" clId="{90736A5C-2DE6-4C73-971E-F5B07729503B}" dt="2023-04-11T04:27:25.206" v="459" actId="13926"/>
          <ac:spMkLst>
            <pc:docMk/>
            <pc:sldMk cId="971989334" sldId="308"/>
            <ac:spMk id="27" creationId="{AD3E159C-8F18-6271-D733-C11E52BA168F}"/>
          </ac:spMkLst>
        </pc:spChg>
        <pc:spChg chg="mod">
          <ac:chgData name="Agrah Jain" userId="c99fbfe1bbb5ad6c" providerId="LiveId" clId="{90736A5C-2DE6-4C73-971E-F5B07729503B}" dt="2023-04-11T04:28:24.364" v="468" actId="1076"/>
          <ac:spMkLst>
            <pc:docMk/>
            <pc:sldMk cId="971989334" sldId="308"/>
            <ac:spMk id="28" creationId="{B7455CD5-CB03-E684-FC3F-FE70DF6C472F}"/>
          </ac:spMkLst>
        </pc:spChg>
        <pc:spChg chg="mod">
          <ac:chgData name="Agrah Jain" userId="c99fbfe1bbb5ad6c" providerId="LiveId" clId="{90736A5C-2DE6-4C73-971E-F5B07729503B}" dt="2023-04-11T04:28:10.973" v="466" actId="13926"/>
          <ac:spMkLst>
            <pc:docMk/>
            <pc:sldMk cId="971989334" sldId="308"/>
            <ac:spMk id="29" creationId="{56569593-FAD4-3D3C-5FB2-6E9C7B4A0654}"/>
          </ac:spMkLst>
        </pc:spChg>
        <pc:spChg chg="del">
          <ac:chgData name="Agrah Jain" userId="c99fbfe1bbb5ad6c" providerId="LiveId" clId="{90736A5C-2DE6-4C73-971E-F5B07729503B}" dt="2023-04-11T03:55:58.133" v="152" actId="21"/>
          <ac:spMkLst>
            <pc:docMk/>
            <pc:sldMk cId="971989334" sldId="308"/>
            <ac:spMk id="30" creationId="{CB833035-7F55-7728-8060-8204B10C959B}"/>
          </ac:spMkLst>
        </pc:spChg>
        <pc:spChg chg="del mod">
          <ac:chgData name="Agrah Jain" userId="c99fbfe1bbb5ad6c" providerId="LiveId" clId="{90736A5C-2DE6-4C73-971E-F5B07729503B}" dt="2023-04-11T03:55:51.927" v="151" actId="21"/>
          <ac:spMkLst>
            <pc:docMk/>
            <pc:sldMk cId="971989334" sldId="308"/>
            <ac:spMk id="31" creationId="{53D0BAA8-6F92-D5A9-9FA2-9533E81A8105}"/>
          </ac:spMkLst>
        </pc:spChg>
        <pc:spChg chg="add del mod">
          <ac:chgData name="Agrah Jain" userId="c99fbfe1bbb5ad6c" providerId="LiveId" clId="{90736A5C-2DE6-4C73-971E-F5B07729503B}" dt="2023-04-11T03:57:40.265" v="165" actId="21"/>
          <ac:spMkLst>
            <pc:docMk/>
            <pc:sldMk cId="971989334" sldId="308"/>
            <ac:spMk id="33" creationId="{B6502D64-2911-2611-B6E7-757D476A7014}"/>
          </ac:spMkLst>
        </pc:spChg>
        <pc:spChg chg="add del mod">
          <ac:chgData name="Agrah Jain" userId="c99fbfe1bbb5ad6c" providerId="LiveId" clId="{90736A5C-2DE6-4C73-971E-F5B07729503B}" dt="2023-04-11T03:59:58.482" v="190" actId="21"/>
          <ac:spMkLst>
            <pc:docMk/>
            <pc:sldMk cId="971989334" sldId="308"/>
            <ac:spMk id="37" creationId="{60415118-39AF-6A67-0330-9C9896E08AF7}"/>
          </ac:spMkLst>
        </pc:spChg>
        <pc:spChg chg="add del mod">
          <ac:chgData name="Agrah Jain" userId="c99fbfe1bbb5ad6c" providerId="LiveId" clId="{90736A5C-2DE6-4C73-971E-F5B07729503B}" dt="2023-04-11T04:06:07.311" v="238" actId="21"/>
          <ac:spMkLst>
            <pc:docMk/>
            <pc:sldMk cId="971989334" sldId="308"/>
            <ac:spMk id="54" creationId="{4DF42FE7-43F3-4140-7FB1-C740F22AD0AB}"/>
          </ac:spMkLst>
        </pc:spChg>
        <pc:spChg chg="add del mod">
          <ac:chgData name="Agrah Jain" userId="c99fbfe1bbb5ad6c" providerId="LiveId" clId="{90736A5C-2DE6-4C73-971E-F5B07729503B}" dt="2023-04-11T04:22:59.213" v="427" actId="21"/>
          <ac:spMkLst>
            <pc:docMk/>
            <pc:sldMk cId="971989334" sldId="308"/>
            <ac:spMk id="62" creationId="{07DF18E7-CE0D-EB74-FD0F-8EEBB116425A}"/>
          </ac:spMkLst>
        </pc:spChg>
        <pc:spChg chg="mod">
          <ac:chgData name="Agrah Jain" userId="c99fbfe1bbb5ad6c" providerId="LiveId" clId="{90736A5C-2DE6-4C73-971E-F5B07729503B}" dt="2023-04-11T04:07:00.569" v="251" actId="1076"/>
          <ac:spMkLst>
            <pc:docMk/>
            <pc:sldMk cId="971989334" sldId="308"/>
            <ac:spMk id="77" creationId="{D9A0AA8E-BE3B-E949-89DB-0208EE4A67DD}"/>
          </ac:spMkLst>
        </pc:spChg>
        <pc:picChg chg="add mod">
          <ac:chgData name="Agrah Jain" userId="c99fbfe1bbb5ad6c" providerId="LiveId" clId="{90736A5C-2DE6-4C73-971E-F5B07729503B}" dt="2023-04-11T04:28:33.803" v="469" actId="1076"/>
          <ac:picMkLst>
            <pc:docMk/>
            <pc:sldMk cId="971989334" sldId="308"/>
            <ac:picMk id="25" creationId="{85ED7684-53E1-1C06-7DDB-35E6B6EB9E76}"/>
          </ac:picMkLst>
        </pc:picChg>
        <pc:picChg chg="add del mod">
          <ac:chgData name="Agrah Jain" userId="c99fbfe1bbb5ad6c" providerId="LiveId" clId="{90736A5C-2DE6-4C73-971E-F5B07729503B}" dt="2023-04-11T03:59:37.197" v="188" actId="478"/>
          <ac:picMkLst>
            <pc:docMk/>
            <pc:sldMk cId="971989334" sldId="308"/>
            <ac:picMk id="35" creationId="{797A142E-7BBB-7F8B-3B60-FE78FFDC96A3}"/>
          </ac:picMkLst>
        </pc:picChg>
        <pc:picChg chg="add del mod">
          <ac:chgData name="Agrah Jain" userId="c99fbfe1bbb5ad6c" providerId="LiveId" clId="{90736A5C-2DE6-4C73-971E-F5B07729503B}" dt="2023-04-11T04:00:27.041" v="195" actId="478"/>
          <ac:picMkLst>
            <pc:docMk/>
            <pc:sldMk cId="971989334" sldId="308"/>
            <ac:picMk id="39" creationId="{8EA6D5C1-7D3A-6CCF-7CD4-9A63FBD0017B}"/>
          </ac:picMkLst>
        </pc:picChg>
        <pc:picChg chg="add mod">
          <ac:chgData name="Agrah Jain" userId="c99fbfe1bbb5ad6c" providerId="LiveId" clId="{90736A5C-2DE6-4C73-971E-F5B07729503B}" dt="2023-04-11T04:22:31.581" v="423" actId="1076"/>
          <ac:picMkLst>
            <pc:docMk/>
            <pc:sldMk cId="971989334" sldId="308"/>
            <ac:picMk id="41" creationId="{AC07734B-9CA0-3C10-C434-C5D9E1123018}"/>
          </ac:picMkLst>
        </pc:picChg>
        <pc:picChg chg="add mod">
          <ac:chgData name="Agrah Jain" userId="c99fbfe1bbb5ad6c" providerId="LiveId" clId="{90736A5C-2DE6-4C73-971E-F5B07729503B}" dt="2023-04-11T04:24:17.286" v="437" actId="1076"/>
          <ac:picMkLst>
            <pc:docMk/>
            <pc:sldMk cId="971989334" sldId="308"/>
            <ac:picMk id="43" creationId="{A0D0E7D9-904F-9D66-2888-889A5F9C0FD7}"/>
          </ac:picMkLst>
        </pc:picChg>
        <pc:picChg chg="add del mod">
          <ac:chgData name="Agrah Jain" userId="c99fbfe1bbb5ad6c" providerId="LiveId" clId="{90736A5C-2DE6-4C73-971E-F5B07729503B}" dt="2023-04-11T04:03:38.549" v="215" actId="478"/>
          <ac:picMkLst>
            <pc:docMk/>
            <pc:sldMk cId="971989334" sldId="308"/>
            <ac:picMk id="45" creationId="{3E5896B0-88BF-526B-5290-7EC44F8F0B57}"/>
          </ac:picMkLst>
        </pc:picChg>
        <pc:picChg chg="add del mod">
          <ac:chgData name="Agrah Jain" userId="c99fbfe1bbb5ad6c" providerId="LiveId" clId="{90736A5C-2DE6-4C73-971E-F5B07729503B}" dt="2023-04-11T04:03:51.098" v="217" actId="478"/>
          <ac:picMkLst>
            <pc:docMk/>
            <pc:sldMk cId="971989334" sldId="308"/>
            <ac:picMk id="47" creationId="{6ADC5C92-C314-8816-CE0D-22A32370AFD5}"/>
          </ac:picMkLst>
        </pc:picChg>
        <pc:picChg chg="add mod">
          <ac:chgData name="Agrah Jain" userId="c99fbfe1bbb5ad6c" providerId="LiveId" clId="{90736A5C-2DE6-4C73-971E-F5B07729503B}" dt="2023-04-11T04:25:26.417" v="448" actId="1076"/>
          <ac:picMkLst>
            <pc:docMk/>
            <pc:sldMk cId="971989334" sldId="308"/>
            <ac:picMk id="49" creationId="{F7690866-E455-F7CC-1CF9-BF42553E4993}"/>
          </ac:picMkLst>
        </pc:picChg>
        <pc:picChg chg="add mod">
          <ac:chgData name="Agrah Jain" userId="c99fbfe1bbb5ad6c" providerId="LiveId" clId="{90736A5C-2DE6-4C73-971E-F5B07729503B}" dt="2023-04-11T04:23:58.851" v="435" actId="14100"/>
          <ac:picMkLst>
            <pc:docMk/>
            <pc:sldMk cId="971989334" sldId="308"/>
            <ac:picMk id="51" creationId="{400761A4-EB3C-996E-50E7-921BDB07C437}"/>
          </ac:picMkLst>
        </pc:picChg>
        <pc:picChg chg="del">
          <ac:chgData name="Agrah Jain" userId="c99fbfe1bbb5ad6c" providerId="LiveId" clId="{90736A5C-2DE6-4C73-971E-F5B07729503B}" dt="2023-04-11T04:06:03.971" v="237" actId="478"/>
          <ac:picMkLst>
            <pc:docMk/>
            <pc:sldMk cId="971989334" sldId="308"/>
            <ac:picMk id="57" creationId="{5537191C-6B05-661B-509C-BF71751D1711}"/>
          </ac:picMkLst>
        </pc:picChg>
        <pc:picChg chg="add mod">
          <ac:chgData name="Agrah Jain" userId="c99fbfe1bbb5ad6c" providerId="LiveId" clId="{90736A5C-2DE6-4C73-971E-F5B07729503B}" dt="2023-04-11T04:23:12.751" v="429" actId="1076"/>
          <ac:picMkLst>
            <pc:docMk/>
            <pc:sldMk cId="971989334" sldId="308"/>
            <ac:picMk id="58" creationId="{38EE775F-633F-75D0-340A-B81980A36A6F}"/>
          </ac:picMkLst>
        </pc:picChg>
        <pc:picChg chg="del">
          <ac:chgData name="Agrah Jain" userId="c99fbfe1bbb5ad6c" providerId="LiveId" clId="{90736A5C-2DE6-4C73-971E-F5B07729503B}" dt="2023-04-11T03:57:36.930" v="164" actId="478"/>
          <ac:picMkLst>
            <pc:docMk/>
            <pc:sldMk cId="971989334" sldId="308"/>
            <ac:picMk id="59" creationId="{C8693117-B77E-25DF-B95D-DE556C542E7B}"/>
          </ac:picMkLst>
        </pc:picChg>
        <pc:picChg chg="del mod">
          <ac:chgData name="Agrah Jain" userId="c99fbfe1bbb5ad6c" providerId="LiveId" clId="{90736A5C-2DE6-4C73-971E-F5B07729503B}" dt="2023-04-11T04:22:55.593" v="426" actId="21"/>
          <ac:picMkLst>
            <pc:docMk/>
            <pc:sldMk cId="971989334" sldId="308"/>
            <ac:picMk id="61" creationId="{79C9E55F-F6EF-94D9-06CE-C6DD5072004B}"/>
          </ac:picMkLst>
        </pc:picChg>
        <pc:picChg chg="del">
          <ac:chgData name="Agrah Jain" userId="c99fbfe1bbb5ad6c" providerId="LiveId" clId="{90736A5C-2DE6-4C73-971E-F5B07729503B}" dt="2023-04-11T03:59:55.143" v="189" actId="478"/>
          <ac:picMkLst>
            <pc:docMk/>
            <pc:sldMk cId="971989334" sldId="308"/>
            <ac:picMk id="63" creationId="{77185421-9478-DA6C-6E84-F1CE48E7C362}"/>
          </ac:picMkLst>
        </pc:picChg>
        <pc:picChg chg="del">
          <ac:chgData name="Agrah Jain" userId="c99fbfe1bbb5ad6c" providerId="LiveId" clId="{90736A5C-2DE6-4C73-971E-F5B07729503B}" dt="2023-04-11T03:55:38.222" v="149" actId="478"/>
          <ac:picMkLst>
            <pc:docMk/>
            <pc:sldMk cId="971989334" sldId="308"/>
            <ac:picMk id="65" creationId="{CAF68524-6EBE-A993-1AD3-20214DAF4FE9}"/>
          </ac:picMkLst>
        </pc:picChg>
        <pc:picChg chg="del">
          <ac:chgData name="Agrah Jain" userId="c99fbfe1bbb5ad6c" providerId="LiveId" clId="{90736A5C-2DE6-4C73-971E-F5B07729503B}" dt="2023-04-11T03:56:03.837" v="154" actId="478"/>
          <ac:picMkLst>
            <pc:docMk/>
            <pc:sldMk cId="971989334" sldId="308"/>
            <ac:picMk id="67" creationId="{9EAC3E97-8B44-239C-876D-05600F686C76}"/>
          </ac:picMkLst>
        </pc:picChg>
      </pc:sldChg>
      <pc:sldChg chg="modSp ord modTransition">
        <pc:chgData name="Agrah Jain" userId="c99fbfe1bbb5ad6c" providerId="LiveId" clId="{90736A5C-2DE6-4C73-971E-F5B07729503B}" dt="2023-04-11T05:10:14.528" v="749"/>
        <pc:sldMkLst>
          <pc:docMk/>
          <pc:sldMk cId="3619058363" sldId="309"/>
        </pc:sldMkLst>
        <pc:graphicFrameChg chg="mod">
          <ac:chgData name="Agrah Jain" userId="c99fbfe1bbb5ad6c" providerId="LiveId" clId="{90736A5C-2DE6-4C73-971E-F5B07729503B}" dt="2023-04-11T04:51:34.096" v="630" actId="20577"/>
          <ac:graphicFrameMkLst>
            <pc:docMk/>
            <pc:sldMk cId="3619058363" sldId="309"/>
            <ac:graphicFrameMk id="7" creationId="{C1D7FEFA-7A16-2FA3-C133-D72EC12F246F}"/>
          </ac:graphicFrameMkLst>
        </pc:graphicFrameChg>
      </pc:sldChg>
      <pc:sldChg chg="modSp mod modTransition">
        <pc:chgData name="Agrah Jain" userId="c99fbfe1bbb5ad6c" providerId="LiveId" clId="{90736A5C-2DE6-4C73-971E-F5B07729503B}" dt="2023-04-11T05:11:42.398" v="755" actId="20577"/>
        <pc:sldMkLst>
          <pc:docMk/>
          <pc:sldMk cId="520700503" sldId="310"/>
        </pc:sldMkLst>
        <pc:spChg chg="mod">
          <ac:chgData name="Agrah Jain" userId="c99fbfe1bbb5ad6c" providerId="LiveId" clId="{90736A5C-2DE6-4C73-971E-F5B07729503B}" dt="2023-04-11T05:11:42.398" v="755" actId="20577"/>
          <ac:spMkLst>
            <pc:docMk/>
            <pc:sldMk cId="520700503" sldId="310"/>
            <ac:spMk id="3" creationId="{DC9AC05D-560D-1665-8879-549C0B4EDE5C}"/>
          </ac:spMkLst>
        </pc:spChg>
      </pc:sldChg>
      <pc:sldChg chg="modTransition">
        <pc:chgData name="Agrah Jain" userId="c99fbfe1bbb5ad6c" providerId="LiveId" clId="{90736A5C-2DE6-4C73-971E-F5B07729503B}" dt="2023-04-11T04:55:06.315" v="674"/>
        <pc:sldMkLst>
          <pc:docMk/>
          <pc:sldMk cId="2068121164" sldId="313"/>
        </pc:sldMkLst>
      </pc:sldChg>
      <pc:sldChg chg="addSp delSp modSp mod modTransition">
        <pc:chgData name="Agrah Jain" userId="c99fbfe1bbb5ad6c" providerId="LiveId" clId="{90736A5C-2DE6-4C73-971E-F5B07729503B}" dt="2023-04-11T05:26:51.973" v="1303" actId="1035"/>
        <pc:sldMkLst>
          <pc:docMk/>
          <pc:sldMk cId="2790251853" sldId="316"/>
        </pc:sldMkLst>
        <pc:spChg chg="mod">
          <ac:chgData name="Agrah Jain" userId="c99fbfe1bbb5ad6c" providerId="LiveId" clId="{90736A5C-2DE6-4C73-971E-F5B07729503B}" dt="2023-04-11T04:52:10.598" v="662" actId="20577"/>
          <ac:spMkLst>
            <pc:docMk/>
            <pc:sldMk cId="2790251853" sldId="316"/>
            <ac:spMk id="2" creationId="{5A5EB5DC-8C2B-5750-6E12-9A35C0FFBA00}"/>
          </ac:spMkLst>
        </pc:spChg>
        <pc:spChg chg="add del mod">
          <ac:chgData name="Agrah Jain" userId="c99fbfe1bbb5ad6c" providerId="LiveId" clId="{90736A5C-2DE6-4C73-971E-F5B07729503B}" dt="2023-04-11T05:24:48.403" v="1291" actId="931"/>
          <ac:spMkLst>
            <pc:docMk/>
            <pc:sldMk cId="2790251853" sldId="316"/>
            <ac:spMk id="5" creationId="{AD2B3E6A-1D13-9065-25E6-85FF61F64E61}"/>
          </ac:spMkLst>
        </pc:spChg>
        <pc:picChg chg="del mod">
          <ac:chgData name="Agrah Jain" userId="c99fbfe1bbb5ad6c" providerId="LiveId" clId="{90736A5C-2DE6-4C73-971E-F5B07729503B}" dt="2023-04-11T05:24:40.299" v="1290" actId="478"/>
          <ac:picMkLst>
            <pc:docMk/>
            <pc:sldMk cId="2790251853" sldId="316"/>
            <ac:picMk id="4" creationId="{039DB0B0-E3CE-C184-A41A-3CF7D2E5714A}"/>
          </ac:picMkLst>
        </pc:picChg>
        <pc:picChg chg="add mod">
          <ac:chgData name="Agrah Jain" userId="c99fbfe1bbb5ad6c" providerId="LiveId" clId="{90736A5C-2DE6-4C73-971E-F5B07729503B}" dt="2023-04-11T05:26:51.973" v="1303" actId="1035"/>
          <ac:picMkLst>
            <pc:docMk/>
            <pc:sldMk cId="2790251853" sldId="316"/>
            <ac:picMk id="7" creationId="{0A0599AF-4D76-576B-3677-4045C2A9EDF7}"/>
          </ac:picMkLst>
        </pc:picChg>
      </pc:sldChg>
      <pc:sldChg chg="modTransition">
        <pc:chgData name="Agrah Jain" userId="c99fbfe1bbb5ad6c" providerId="LiveId" clId="{90736A5C-2DE6-4C73-971E-F5B07729503B}" dt="2023-04-11T04:56:06.229" v="679"/>
        <pc:sldMkLst>
          <pc:docMk/>
          <pc:sldMk cId="3781365486" sldId="317"/>
        </pc:sldMkLst>
      </pc:sldChg>
      <pc:sldChg chg="addSp modSp mod modTransition modAnim">
        <pc:chgData name="Agrah Jain" userId="c99fbfe1bbb5ad6c" providerId="LiveId" clId="{90736A5C-2DE6-4C73-971E-F5B07729503B}" dt="2023-04-11T07:05:25.679" v="1458" actId="1440"/>
        <pc:sldMkLst>
          <pc:docMk/>
          <pc:sldMk cId="3122789214" sldId="318"/>
        </pc:sldMkLst>
        <pc:spChg chg="mod">
          <ac:chgData name="Agrah Jain" userId="c99fbfe1bbb5ad6c" providerId="LiveId" clId="{90736A5C-2DE6-4C73-971E-F5B07729503B}" dt="2023-04-11T07:04:56.816" v="1453" actId="1076"/>
          <ac:spMkLst>
            <pc:docMk/>
            <pc:sldMk cId="3122789214" sldId="318"/>
            <ac:spMk id="3" creationId="{66CDAB1E-41F4-FCE7-F42C-268F64605F44}"/>
          </ac:spMkLst>
        </pc:spChg>
        <pc:picChg chg="add mod">
          <ac:chgData name="Agrah Jain" userId="c99fbfe1bbb5ad6c" providerId="LiveId" clId="{90736A5C-2DE6-4C73-971E-F5B07729503B}" dt="2023-04-11T07:05:25.679" v="1458" actId="1440"/>
          <ac:picMkLst>
            <pc:docMk/>
            <pc:sldMk cId="3122789214" sldId="318"/>
            <ac:picMk id="2" creationId="{C9D4E45F-AB4E-E60D-C142-98475C257D2F}"/>
          </ac:picMkLst>
        </pc:picChg>
      </pc:sldChg>
      <pc:sldChg chg="addSp modSp mod modTransition modAnim">
        <pc:chgData name="Agrah Jain" userId="c99fbfe1bbb5ad6c" providerId="LiveId" clId="{90736A5C-2DE6-4C73-971E-F5B07729503B}" dt="2023-04-11T07:24:10.118" v="1508" actId="1038"/>
        <pc:sldMkLst>
          <pc:docMk/>
          <pc:sldMk cId="2633514828" sldId="319"/>
        </pc:sldMkLst>
        <pc:spChg chg="mod">
          <ac:chgData name="Agrah Jain" userId="c99fbfe1bbb5ad6c" providerId="LiveId" clId="{90736A5C-2DE6-4C73-971E-F5B07729503B}" dt="2023-04-11T05:53:39.654" v="1366" actId="1076"/>
          <ac:spMkLst>
            <pc:docMk/>
            <pc:sldMk cId="2633514828" sldId="319"/>
            <ac:spMk id="3" creationId="{BA88F433-1383-FD98-2F40-39FFCF7FFE90}"/>
          </ac:spMkLst>
        </pc:spChg>
        <pc:picChg chg="add mod">
          <ac:chgData name="Agrah Jain" userId="c99fbfe1bbb5ad6c" providerId="LiveId" clId="{90736A5C-2DE6-4C73-971E-F5B07729503B}" dt="2023-04-11T07:24:10.118" v="1508" actId="1038"/>
          <ac:picMkLst>
            <pc:docMk/>
            <pc:sldMk cId="2633514828" sldId="319"/>
            <ac:picMk id="2" creationId="{32FC33F5-D92A-EABA-B9BF-4F4082C489F7}"/>
          </ac:picMkLst>
        </pc:picChg>
        <pc:picChg chg="mod">
          <ac:chgData name="Agrah Jain" userId="c99fbfe1bbb5ad6c" providerId="LiveId" clId="{90736A5C-2DE6-4C73-971E-F5B07729503B}" dt="2023-04-11T05:53:14.711" v="1364" actId="14100"/>
          <ac:picMkLst>
            <pc:docMk/>
            <pc:sldMk cId="2633514828" sldId="319"/>
            <ac:picMk id="7" creationId="{F17F7C15-F0AF-38A1-784B-AF64C120671A}"/>
          </ac:picMkLst>
        </pc:picChg>
      </pc:sldChg>
      <pc:sldChg chg="modTransition">
        <pc:chgData name="Agrah Jain" userId="c99fbfe1bbb5ad6c" providerId="LiveId" clId="{90736A5C-2DE6-4C73-971E-F5B07729503B}" dt="2023-04-11T04:56:35.754" v="682"/>
        <pc:sldMkLst>
          <pc:docMk/>
          <pc:sldMk cId="1094313263" sldId="320"/>
        </pc:sldMkLst>
      </pc:sldChg>
      <pc:sldChg chg="addSp modSp mod modTransition modAnim">
        <pc:chgData name="Agrah Jain" userId="c99fbfe1bbb5ad6c" providerId="LiveId" clId="{90736A5C-2DE6-4C73-971E-F5B07729503B}" dt="2023-04-11T06:03:08.676" v="1452" actId="1076"/>
        <pc:sldMkLst>
          <pc:docMk/>
          <pc:sldMk cId="3692421704" sldId="322"/>
        </pc:sldMkLst>
        <pc:picChg chg="add mod">
          <ac:chgData name="Agrah Jain" userId="c99fbfe1bbb5ad6c" providerId="LiveId" clId="{90736A5C-2DE6-4C73-971E-F5B07729503B}" dt="2023-04-11T06:03:08.676" v="1452" actId="1076"/>
          <ac:picMkLst>
            <pc:docMk/>
            <pc:sldMk cId="3692421704" sldId="322"/>
            <ac:picMk id="2" creationId="{34C4AB0C-0BB8-87D8-BF9D-BF192B2D9CB7}"/>
          </ac:picMkLst>
        </pc:picChg>
        <pc:picChg chg="mod">
          <ac:chgData name="Agrah Jain" userId="c99fbfe1bbb5ad6c" providerId="LiveId" clId="{90736A5C-2DE6-4C73-971E-F5B07729503B}" dt="2023-04-11T06:01:23.276" v="1417" actId="14100"/>
          <ac:picMkLst>
            <pc:docMk/>
            <pc:sldMk cId="3692421704" sldId="322"/>
            <ac:picMk id="7" creationId="{D12B5DB7-15E0-D9A6-38AE-266954DCC1B2}"/>
          </ac:picMkLst>
        </pc:picChg>
      </pc:sldChg>
      <pc:sldChg chg="addSp delSp modSp mod modTransition">
        <pc:chgData name="Agrah Jain" userId="c99fbfe1bbb5ad6c" providerId="LiveId" clId="{90736A5C-2DE6-4C73-971E-F5B07729503B}" dt="2023-04-11T07:08:18.092" v="1473" actId="478"/>
        <pc:sldMkLst>
          <pc:docMk/>
          <pc:sldMk cId="1287434181" sldId="323"/>
        </pc:sldMkLst>
        <pc:picChg chg="add del mod">
          <ac:chgData name="Agrah Jain" userId="c99fbfe1bbb5ad6c" providerId="LiveId" clId="{90736A5C-2DE6-4C73-971E-F5B07729503B}" dt="2023-04-11T07:06:39.567" v="1461" actId="931"/>
          <ac:picMkLst>
            <pc:docMk/>
            <pc:sldMk cId="1287434181" sldId="323"/>
            <ac:picMk id="4" creationId="{19185371-4FB4-FB5B-B29B-3ACE1381795B}"/>
          </ac:picMkLst>
        </pc:picChg>
        <pc:picChg chg="del mod">
          <ac:chgData name="Agrah Jain" userId="c99fbfe1bbb5ad6c" providerId="LiveId" clId="{90736A5C-2DE6-4C73-971E-F5B07729503B}" dt="2023-04-11T07:08:18.092" v="1473" actId="478"/>
          <ac:picMkLst>
            <pc:docMk/>
            <pc:sldMk cId="1287434181" sldId="323"/>
            <ac:picMk id="5" creationId="{F07D032A-87EF-51BF-D4A9-955E8A0B9DA6}"/>
          </ac:picMkLst>
        </pc:picChg>
        <pc:picChg chg="mod">
          <ac:chgData name="Agrah Jain" userId="c99fbfe1bbb5ad6c" providerId="LiveId" clId="{90736A5C-2DE6-4C73-971E-F5B07729503B}" dt="2023-04-11T04:47:08.199" v="606" actId="1440"/>
          <ac:picMkLst>
            <pc:docMk/>
            <pc:sldMk cId="1287434181" sldId="323"/>
            <ac:picMk id="7" creationId="{DC34B4CC-1266-84C7-9975-3D153C2E28D4}"/>
          </ac:picMkLst>
        </pc:picChg>
        <pc:picChg chg="add del mod">
          <ac:chgData name="Agrah Jain" userId="c99fbfe1bbb5ad6c" providerId="LiveId" clId="{90736A5C-2DE6-4C73-971E-F5B07729503B}" dt="2023-04-11T07:06:53.961" v="1463" actId="931"/>
          <ac:picMkLst>
            <pc:docMk/>
            <pc:sldMk cId="1287434181" sldId="323"/>
            <ac:picMk id="8" creationId="{644577FA-7E8A-5EFD-4239-C2C03E3FAADC}"/>
          </ac:picMkLst>
        </pc:picChg>
        <pc:picChg chg="add mod">
          <ac:chgData name="Agrah Jain" userId="c99fbfe1bbb5ad6c" providerId="LiveId" clId="{90736A5C-2DE6-4C73-971E-F5B07729503B}" dt="2023-04-11T07:08:07.453" v="1472" actId="14100"/>
          <ac:picMkLst>
            <pc:docMk/>
            <pc:sldMk cId="1287434181" sldId="323"/>
            <ac:picMk id="11" creationId="{7C2716E8-ABB1-69B4-703C-B0BB28C7782F}"/>
          </ac:picMkLst>
        </pc:picChg>
      </pc:sldChg>
      <pc:sldChg chg="addSp delSp modSp mod ord modTransition">
        <pc:chgData name="Agrah Jain" userId="c99fbfe1bbb5ad6c" providerId="LiveId" clId="{90736A5C-2DE6-4C73-971E-F5B07729503B}" dt="2023-04-11T05:10:34.221" v="751"/>
        <pc:sldMkLst>
          <pc:docMk/>
          <pc:sldMk cId="396314626" sldId="324"/>
        </pc:sldMkLst>
        <pc:picChg chg="add del mod">
          <ac:chgData name="Agrah Jain" userId="c99fbfe1bbb5ad6c" providerId="LiveId" clId="{90736A5C-2DE6-4C73-971E-F5B07729503B}" dt="2023-04-11T04:41:02.817" v="545" actId="931"/>
          <ac:picMkLst>
            <pc:docMk/>
            <pc:sldMk cId="396314626" sldId="324"/>
            <ac:picMk id="5" creationId="{FB65BFE6-1338-D9C7-47D9-195BFC0119F4}"/>
          </ac:picMkLst>
        </pc:picChg>
        <pc:picChg chg="add mod">
          <ac:chgData name="Agrah Jain" userId="c99fbfe1bbb5ad6c" providerId="LiveId" clId="{90736A5C-2DE6-4C73-971E-F5B07729503B}" dt="2023-04-11T04:46:15.963" v="603" actId="14100"/>
          <ac:picMkLst>
            <pc:docMk/>
            <pc:sldMk cId="396314626" sldId="324"/>
            <ac:picMk id="7" creationId="{0C508367-6DF0-B555-B880-F7D028C30B1B}"/>
          </ac:picMkLst>
        </pc:picChg>
        <pc:picChg chg="add mod">
          <ac:chgData name="Agrah Jain" userId="c99fbfe1bbb5ad6c" providerId="LiveId" clId="{90736A5C-2DE6-4C73-971E-F5B07729503B}" dt="2023-04-11T04:45:10.015" v="595" actId="1076"/>
          <ac:picMkLst>
            <pc:docMk/>
            <pc:sldMk cId="396314626" sldId="324"/>
            <ac:picMk id="10" creationId="{A4BE59BF-19A3-E013-AA0C-BCA961ADCD8B}"/>
          </ac:picMkLst>
        </pc:picChg>
        <pc:picChg chg="add mod">
          <ac:chgData name="Agrah Jain" userId="c99fbfe1bbb5ad6c" providerId="LiveId" clId="{90736A5C-2DE6-4C73-971E-F5B07729503B}" dt="2023-04-11T04:46:27.447" v="605" actId="1076"/>
          <ac:picMkLst>
            <pc:docMk/>
            <pc:sldMk cId="396314626" sldId="324"/>
            <ac:picMk id="12" creationId="{6F01C982-9ECE-46E9-20E3-A5E56CE32CFE}"/>
          </ac:picMkLst>
        </pc:picChg>
        <pc:picChg chg="add mod">
          <ac:chgData name="Agrah Jain" userId="c99fbfe1bbb5ad6c" providerId="LiveId" clId="{90736A5C-2DE6-4C73-971E-F5B07729503B}" dt="2023-04-11T04:45:28.914" v="596" actId="14100"/>
          <ac:picMkLst>
            <pc:docMk/>
            <pc:sldMk cId="396314626" sldId="324"/>
            <ac:picMk id="14" creationId="{D4328E02-5FB2-4917-38EE-8AA8BD1C2B35}"/>
          </ac:picMkLst>
        </pc:picChg>
        <pc:picChg chg="add mod">
          <ac:chgData name="Agrah Jain" userId="c99fbfe1bbb5ad6c" providerId="LiveId" clId="{90736A5C-2DE6-4C73-971E-F5B07729503B}" dt="2023-04-11T04:45:56.010" v="598" actId="1440"/>
          <ac:picMkLst>
            <pc:docMk/>
            <pc:sldMk cId="396314626" sldId="324"/>
            <ac:picMk id="16" creationId="{284BE660-A682-2158-A44F-2F2CEF0EC29D}"/>
          </ac:picMkLst>
        </pc:picChg>
      </pc:sldChg>
      <pc:sldChg chg="addSp delSp modSp mod ord modTransition">
        <pc:chgData name="Agrah Jain" userId="c99fbfe1bbb5ad6c" providerId="LiveId" clId="{90736A5C-2DE6-4C73-971E-F5B07729503B}" dt="2023-04-11T05:09:57.835" v="745"/>
        <pc:sldMkLst>
          <pc:docMk/>
          <pc:sldMk cId="3869857430" sldId="325"/>
        </pc:sldMkLst>
        <pc:spChg chg="mod">
          <ac:chgData name="Agrah Jain" userId="c99fbfe1bbb5ad6c" providerId="LiveId" clId="{90736A5C-2DE6-4C73-971E-F5B07729503B}" dt="2023-04-11T05:07:25.418" v="733" actId="20577"/>
          <ac:spMkLst>
            <pc:docMk/>
            <pc:sldMk cId="3869857430" sldId="325"/>
            <ac:spMk id="3" creationId="{F519B5E4-9925-2F36-CE98-549CB3A1E81A}"/>
          </ac:spMkLst>
        </pc:spChg>
        <pc:graphicFrameChg chg="add del mod">
          <ac:chgData name="Agrah Jain" userId="c99fbfe1bbb5ad6c" providerId="LiveId" clId="{90736A5C-2DE6-4C73-971E-F5B07729503B}" dt="2023-04-11T04:32:21.048" v="496" actId="1957"/>
          <ac:graphicFrameMkLst>
            <pc:docMk/>
            <pc:sldMk cId="3869857430" sldId="325"/>
            <ac:graphicFrameMk id="8" creationId="{25C4826B-AFB3-0538-94C6-AED85BA444EF}"/>
          </ac:graphicFrameMkLst>
        </pc:graphicFrameChg>
        <pc:graphicFrameChg chg="add del mod">
          <ac:chgData name="Agrah Jain" userId="c99fbfe1bbb5ad6c" providerId="LiveId" clId="{90736A5C-2DE6-4C73-971E-F5B07729503B}" dt="2023-04-11T04:34:15.028" v="508" actId="1957"/>
          <ac:graphicFrameMkLst>
            <pc:docMk/>
            <pc:sldMk cId="3869857430" sldId="325"/>
            <ac:graphicFrameMk id="12" creationId="{306B492B-A796-9EAA-A7C2-B767B429D299}"/>
          </ac:graphicFrameMkLst>
        </pc:graphicFrameChg>
        <pc:graphicFrameChg chg="add mod">
          <ac:chgData name="Agrah Jain" userId="c99fbfe1bbb5ad6c" providerId="LiveId" clId="{90736A5C-2DE6-4C73-971E-F5B07729503B}" dt="2023-04-11T04:38:39.419" v="543" actId="14100"/>
          <ac:graphicFrameMkLst>
            <pc:docMk/>
            <pc:sldMk cId="3869857430" sldId="325"/>
            <ac:graphicFrameMk id="15" creationId="{CE74DBBB-850E-51C7-A4BC-1C19891A8E23}"/>
          </ac:graphicFrameMkLst>
        </pc:graphicFrameChg>
      </pc:sldChg>
      <pc:sldChg chg="modSp new mod ord modTransition">
        <pc:chgData name="Agrah Jain" userId="c99fbfe1bbb5ad6c" providerId="LiveId" clId="{90736A5C-2DE6-4C73-971E-F5B07729503B}" dt="2023-04-11T05:28:55.887" v="1304"/>
        <pc:sldMkLst>
          <pc:docMk/>
          <pc:sldMk cId="1515165646" sldId="326"/>
        </pc:sldMkLst>
        <pc:spChg chg="mod">
          <ac:chgData name="Agrah Jain" userId="c99fbfe1bbb5ad6c" providerId="LiveId" clId="{90736A5C-2DE6-4C73-971E-F5B07729503B}" dt="2023-04-11T05:16:45.044" v="774" actId="255"/>
          <ac:spMkLst>
            <pc:docMk/>
            <pc:sldMk cId="1515165646" sldId="326"/>
            <ac:spMk id="2" creationId="{0D2CC911-6A7E-AB61-E368-E11435971654}"/>
          </ac:spMkLst>
        </pc:spChg>
        <pc:spChg chg="mod">
          <ac:chgData name="Agrah Jain" userId="c99fbfe1bbb5ad6c" providerId="LiveId" clId="{90736A5C-2DE6-4C73-971E-F5B07729503B}" dt="2023-04-11T05:23:09.359" v="1289" actId="1076"/>
          <ac:spMkLst>
            <pc:docMk/>
            <pc:sldMk cId="1515165646" sldId="326"/>
            <ac:spMk id="3" creationId="{9C6F057D-212C-0713-C59E-78E4F5C2036C}"/>
          </ac:spMkLst>
        </pc:spChg>
      </pc:sldChg>
      <pc:sldChg chg="addSp delSp modSp new mod ord modAnim">
        <pc:chgData name="Agrah Jain" userId="c99fbfe1bbb5ad6c" providerId="LiveId" clId="{90736A5C-2DE6-4C73-971E-F5B07729503B}" dt="2023-04-11T07:22:30.357" v="1507" actId="1038"/>
        <pc:sldMkLst>
          <pc:docMk/>
          <pc:sldMk cId="3279893569" sldId="327"/>
        </pc:sldMkLst>
        <pc:spChg chg="mod">
          <ac:chgData name="Agrah Jain" userId="c99fbfe1bbb5ad6c" providerId="LiveId" clId="{90736A5C-2DE6-4C73-971E-F5B07729503B}" dt="2023-04-11T05:38:36.481" v="1353" actId="115"/>
          <ac:spMkLst>
            <pc:docMk/>
            <pc:sldMk cId="3279893569" sldId="327"/>
            <ac:spMk id="2" creationId="{25978173-0147-869C-3B24-A6F1FA87F292}"/>
          </ac:spMkLst>
        </pc:spChg>
        <pc:spChg chg="del">
          <ac:chgData name="Agrah Jain" userId="c99fbfe1bbb5ad6c" providerId="LiveId" clId="{90736A5C-2DE6-4C73-971E-F5B07729503B}" dt="2023-04-11T05:37:25.566" v="1341"/>
          <ac:spMkLst>
            <pc:docMk/>
            <pc:sldMk cId="3279893569" sldId="327"/>
            <ac:spMk id="3" creationId="{AC3B4A6B-6AF1-64B5-4E15-30477315F88C}"/>
          </ac:spMkLst>
        </pc:spChg>
        <pc:picChg chg="add mod">
          <ac:chgData name="Agrah Jain" userId="c99fbfe1bbb5ad6c" providerId="LiveId" clId="{90736A5C-2DE6-4C73-971E-F5B07729503B}" dt="2023-04-11T07:22:30.357" v="1507" actId="1038"/>
          <ac:picMkLst>
            <pc:docMk/>
            <pc:sldMk cId="3279893569" sldId="327"/>
            <ac:picMk id="6" creationId="{B80ECF47-1A1E-3C9A-85E3-CC00A59090CA}"/>
          </ac:picMkLst>
        </pc:picChg>
      </pc:sldChg>
      <pc:sldChg chg="addSp delSp modSp new mod modAnim">
        <pc:chgData name="Agrah Jain" userId="c99fbfe1bbb5ad6c" providerId="LiveId" clId="{90736A5C-2DE6-4C73-971E-F5B07729503B}" dt="2023-04-11T06:00:21.758" v="1415" actId="1035"/>
        <pc:sldMkLst>
          <pc:docMk/>
          <pc:sldMk cId="3255244223" sldId="328"/>
        </pc:sldMkLst>
        <pc:spChg chg="mod">
          <ac:chgData name="Agrah Jain" userId="c99fbfe1bbb5ad6c" providerId="LiveId" clId="{90736A5C-2DE6-4C73-971E-F5B07729503B}" dt="2023-04-11T05:58:56.925" v="1406" actId="20577"/>
          <ac:spMkLst>
            <pc:docMk/>
            <pc:sldMk cId="3255244223" sldId="328"/>
            <ac:spMk id="2" creationId="{F599A6C5-C9ED-4CEF-9AD3-75864C370EB0}"/>
          </ac:spMkLst>
        </pc:spChg>
        <pc:spChg chg="del">
          <ac:chgData name="Agrah Jain" userId="c99fbfe1bbb5ad6c" providerId="LiveId" clId="{90736A5C-2DE6-4C73-971E-F5B07729503B}" dt="2023-04-11T05:59:31.080" v="1407"/>
          <ac:spMkLst>
            <pc:docMk/>
            <pc:sldMk cId="3255244223" sldId="328"/>
            <ac:spMk id="3" creationId="{D69B8C6F-0643-B180-89E7-C8A07999225C}"/>
          </ac:spMkLst>
        </pc:spChg>
        <pc:picChg chg="add mod">
          <ac:chgData name="Agrah Jain" userId="c99fbfe1bbb5ad6c" providerId="LiveId" clId="{90736A5C-2DE6-4C73-971E-F5B07729503B}" dt="2023-04-11T06:00:21.758" v="1415" actId="1035"/>
          <ac:picMkLst>
            <pc:docMk/>
            <pc:sldMk cId="3255244223" sldId="328"/>
            <ac:picMk id="6" creationId="{B331040F-2A6E-64F1-70C3-6B170579E8A3}"/>
          </ac:picMkLst>
        </pc:picChg>
      </pc:sldChg>
      <pc:sldChg chg="new del">
        <pc:chgData name="Agrah Jain" userId="c99fbfe1bbb5ad6c" providerId="LiveId" clId="{90736A5C-2DE6-4C73-971E-F5B07729503B}" dt="2023-04-11T05:57:37.528" v="1368" actId="680"/>
        <pc:sldMkLst>
          <pc:docMk/>
          <pc:sldMk cId="4276210410" sldId="328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A49852A6-C536-198B-0B36-808C24FAAF6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9F40B29C-E84A-E4D1-8998-1A961EC23BA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A5AE42-7DC1-8140-9B13-146984FDEF22}" type="datetimeFigureOut">
              <a:rPr lang="en-US" smtClean="0"/>
              <a:pPr/>
              <a:t>5/30/2025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FCCE4DE7-ED89-D264-F004-38F2DF4879D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CF7E8591-FF54-5A00-A703-95ABC16B78D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369B77-94AB-0344-9EBF-9DB9EE8D3AB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3985974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F75F72-8950-AF4F-9381-1D26FB547EA1}" type="datetimeFigureOut">
              <a:rPr lang="en-US" smtClean="0"/>
              <a:pPr/>
              <a:t>5/30/2025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75476F-A808-1F46-A368-07984F6DA2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1142527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2.png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4.png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ext, plant&#10;&#10;Description automatically generated">
            <a:extLst>
              <a:ext uri="{FF2B5EF4-FFF2-40B4-BE49-F238E27FC236}">
                <a16:creationId xmlns:a16="http://schemas.microsoft.com/office/drawing/2014/main" xmlns="" id="{A26D6E84-B5BE-5F3E-8B3F-1A46C7F307C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17210" y="0"/>
            <a:ext cx="8392026" cy="6858000"/>
          </a:xfrm>
          <a:prstGeom prst="rect">
            <a:avLst/>
          </a:prstGeom>
        </p:spPr>
      </p:pic>
      <p:sp>
        <p:nvSpPr>
          <p:cNvPr id="7" name="Oval 6">
            <a:extLst>
              <a:ext uri="{FF2B5EF4-FFF2-40B4-BE49-F238E27FC236}">
                <a16:creationId xmlns:a16="http://schemas.microsoft.com/office/drawing/2014/main" xmlns="" id="{F0A7E03F-5776-960D-3CA6-7CE62AC96693}"/>
              </a:ext>
            </a:extLst>
          </p:cNvPr>
          <p:cNvSpPr/>
          <p:nvPr userDrawn="1"/>
        </p:nvSpPr>
        <p:spPr>
          <a:xfrm>
            <a:off x="3300284" y="654912"/>
            <a:ext cx="5591432" cy="559143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xmlns="" id="{6A7464AF-3FD6-6193-CC95-A941ECE17B9D}"/>
              </a:ext>
            </a:extLst>
          </p:cNvPr>
          <p:cNvCxnSpPr>
            <a:cxnSpLocks/>
          </p:cNvCxnSpPr>
          <p:nvPr userDrawn="1"/>
        </p:nvCxnSpPr>
        <p:spPr>
          <a:xfrm>
            <a:off x="4359876" y="4300155"/>
            <a:ext cx="3472249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" name="Picture 10" descr="A picture containing text&#10;&#10;Description automatically generated">
            <a:extLst>
              <a:ext uri="{FF2B5EF4-FFF2-40B4-BE49-F238E27FC236}">
                <a16:creationId xmlns:a16="http://schemas.microsoft.com/office/drawing/2014/main" xmlns="" id="{E5214731-3110-8D76-56DF-63353710419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09961" y="4157464"/>
            <a:ext cx="972078" cy="285381"/>
          </a:xfrm>
          <a:prstGeom prst="rect">
            <a:avLst/>
          </a:prstGeom>
        </p:spPr>
      </p:pic>
      <p:sp>
        <p:nvSpPr>
          <p:cNvPr id="17" name="Oval 16">
            <a:extLst>
              <a:ext uri="{FF2B5EF4-FFF2-40B4-BE49-F238E27FC236}">
                <a16:creationId xmlns:a16="http://schemas.microsoft.com/office/drawing/2014/main" xmlns="" id="{516369FF-9501-1944-3E3F-46CBFD515D8D}"/>
              </a:ext>
            </a:extLst>
          </p:cNvPr>
          <p:cNvSpPr/>
          <p:nvPr userDrawn="1"/>
        </p:nvSpPr>
        <p:spPr>
          <a:xfrm>
            <a:off x="3447535" y="807312"/>
            <a:ext cx="5296930" cy="5296930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3" name="Picture 12" descr="A picture containing ceramic ware, porcelain&#10;&#10;Description automatically generated">
            <a:extLst>
              <a:ext uri="{FF2B5EF4-FFF2-40B4-BE49-F238E27FC236}">
                <a16:creationId xmlns:a16="http://schemas.microsoft.com/office/drawing/2014/main" xmlns="" id="{AB1576B0-66ED-3F92-2AF8-4EF965E4E3F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19338" y="4814449"/>
            <a:ext cx="1668775" cy="162143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9E576603-B88C-9F7F-98A5-E94BD2C23E63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30777" y="1164252"/>
            <a:ext cx="818801" cy="84550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494248F2-5264-4601-AA0B-6C092F77F2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749296" y="2660904"/>
            <a:ext cx="6693408" cy="1088136"/>
          </a:xfrm>
        </p:spPr>
        <p:txBody>
          <a:bodyPr anchor="b">
            <a:noAutofit/>
          </a:bodyPr>
          <a:lstStyle>
            <a:lvl1pPr algn="ctr">
              <a:defRPr sz="4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DCFB69D3-5632-4285-A209-9DCA67DA66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96384" y="2267712"/>
            <a:ext cx="2999232" cy="43891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9164985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fabric&#10;&#10;Description automatically generated">
            <a:extLst>
              <a:ext uri="{FF2B5EF4-FFF2-40B4-BE49-F238E27FC236}">
                <a16:creationId xmlns:a16="http://schemas.microsoft.com/office/drawing/2014/main" xmlns="" id="{ABAD6905-AD97-1EAF-A4A3-D0BB13B1280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67013" y="1162701"/>
            <a:ext cx="1562100" cy="43942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63BCB4CA-03FB-81F4-F8A2-FA9C0DBDEB11}"/>
              </a:ext>
            </a:extLst>
          </p:cNvPr>
          <p:cNvSpPr/>
          <p:nvPr userDrawn="1"/>
        </p:nvSpPr>
        <p:spPr>
          <a:xfrm>
            <a:off x="0" y="0"/>
            <a:ext cx="6096000" cy="686957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3" name="Picture 12" descr="A group of flowers&#10;&#10;Description automatically generated with low confidence">
            <a:extLst>
              <a:ext uri="{FF2B5EF4-FFF2-40B4-BE49-F238E27FC236}">
                <a16:creationId xmlns:a16="http://schemas.microsoft.com/office/drawing/2014/main" xmlns="" id="{138EDBF7-FA56-2BF9-ECFA-6C39FEE8F88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959852" flipH="1">
            <a:off x="1760954" y="2048834"/>
            <a:ext cx="1230524" cy="228732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5A0D1FF5-7EF8-4250-A259-43050ABBD3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83880" y="978408"/>
            <a:ext cx="3749040" cy="132588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3A51CCCC-1589-401D-AE98-FC28716301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285D9D7D-8D9A-473E-AF0D-EF1940D793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2" name="Content Placeholder 5">
            <a:extLst>
              <a:ext uri="{FF2B5EF4-FFF2-40B4-BE49-F238E27FC236}">
                <a16:creationId xmlns:a16="http://schemas.microsoft.com/office/drawing/2014/main" xmlns="" id="{9BEB2D80-6263-5794-6A1A-CFF345F7A92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8183880" y="2194560"/>
            <a:ext cx="3749040" cy="4306824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buClr>
                <a:srgbClr val="73292A"/>
              </a:buClr>
              <a:buNone/>
              <a:defRPr sz="2400"/>
            </a:lvl1pPr>
            <a:lvl2pPr marL="228600">
              <a:buClr>
                <a:srgbClr val="73292A"/>
              </a:buClr>
              <a:defRPr sz="2000"/>
            </a:lvl2pPr>
            <a:lvl3pPr marL="685800">
              <a:buClr>
                <a:srgbClr val="73292A"/>
              </a:buClr>
              <a:defRPr sz="1800"/>
            </a:lvl3pPr>
            <a:lvl4pPr marL="1143000">
              <a:buClr>
                <a:srgbClr val="73292A"/>
              </a:buClr>
              <a:defRPr sz="1600"/>
            </a:lvl4pPr>
            <a:lvl5pPr marL="1600200">
              <a:buClr>
                <a:srgbClr val="73292A"/>
              </a:buCl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6" name="Picture 5" descr="A picture containing flower, plant&#10;&#10;Description automatically generated">
            <a:extLst>
              <a:ext uri="{FF2B5EF4-FFF2-40B4-BE49-F238E27FC236}">
                <a16:creationId xmlns:a16="http://schemas.microsoft.com/office/drawing/2014/main" xmlns="" id="{0FE36A83-31CF-DF76-5708-55ED9FB707E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77235" y="2476883"/>
            <a:ext cx="749300" cy="2755900"/>
          </a:xfrm>
          <a:prstGeom prst="rect">
            <a:avLst/>
          </a:prstGeom>
        </p:spPr>
      </p:pic>
      <p:sp>
        <p:nvSpPr>
          <p:cNvPr id="11" name="Text Placeholder 33">
            <a:extLst>
              <a:ext uri="{FF2B5EF4-FFF2-40B4-BE49-F238E27FC236}">
                <a16:creationId xmlns:a16="http://schemas.microsoft.com/office/drawing/2014/main" xmlns="" id="{5BF6365E-74A9-6D7B-5F20-7C29F29017E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225296" y="1426464"/>
            <a:ext cx="3922776" cy="4242816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300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X</a:t>
            </a:r>
          </a:p>
        </p:txBody>
      </p:sp>
    </p:spTree>
    <p:extLst>
      <p:ext uri="{BB962C8B-B14F-4D97-AF65-F5344CB8AC3E}">
        <p14:creationId xmlns:p14="http://schemas.microsoft.com/office/powerpoint/2010/main" xmlns="" val="9539805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7BB4DE27-1913-8274-9943-46641EA0DAB7}"/>
              </a:ext>
            </a:extLst>
          </p:cNvPr>
          <p:cNvSpPr/>
          <p:nvPr userDrawn="1"/>
        </p:nvSpPr>
        <p:spPr>
          <a:xfrm>
            <a:off x="1174276" y="-756"/>
            <a:ext cx="9843449" cy="56904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F901AB4A-AE17-BFA4-697C-75EC6407E147}"/>
              </a:ext>
            </a:extLst>
          </p:cNvPr>
          <p:cNvSpPr/>
          <p:nvPr userDrawn="1"/>
        </p:nvSpPr>
        <p:spPr>
          <a:xfrm>
            <a:off x="1604189" y="-13446"/>
            <a:ext cx="8983623" cy="525779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1" name="Picture 10" descr="A picture containing mollusk, insect&#10;&#10;Description automatically generated">
            <a:extLst>
              <a:ext uri="{FF2B5EF4-FFF2-40B4-BE49-F238E27FC236}">
                <a16:creationId xmlns:a16="http://schemas.microsoft.com/office/drawing/2014/main" xmlns="" id="{1C7F01FE-99A8-35BD-05A1-6D93A2578EB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52833" y="5110810"/>
            <a:ext cx="1207554" cy="35451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E66660DF-FD7A-4340-E854-B4680A6B88C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5202474" y="-1953000"/>
            <a:ext cx="1485900" cy="53721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48028" y="1389888"/>
            <a:ext cx="8695944" cy="1325880"/>
          </a:xfrm>
        </p:spPr>
        <p:txBody>
          <a:bodyPr/>
          <a:lstStyle>
            <a:lvl1pPr algn="ctr">
              <a:defRPr>
                <a:latin typeface="Baskerville" panose="02020502070401020303" pitchFamily="18" charset="0"/>
                <a:ea typeface="Baskerville" panose="02020502070401020303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23516" y="2651760"/>
            <a:ext cx="7744968" cy="2697480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1pPr>
            <a:lvl2pPr algn="ctr">
              <a:lnSpc>
                <a:spcPct val="100000"/>
              </a:lnSpc>
              <a:defRPr sz="1800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2pPr>
            <a:lvl3pPr algn="ctr">
              <a:defRPr sz="1600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3pPr>
            <a:lvl4pPr algn="ctr">
              <a:defRPr sz="1400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4pPr>
            <a:lvl5pPr algn="ctr">
              <a:defRPr sz="1400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4" name="Footer Placeholder 13">
            <a:extLst>
              <a:ext uri="{FF2B5EF4-FFF2-40B4-BE49-F238E27FC236}">
                <a16:creationId xmlns:a16="http://schemas.microsoft.com/office/drawing/2014/main" xmlns="" id="{2F05D25C-B703-1868-603E-D468EF44D79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15" name="Slide Number Placeholder 14">
            <a:extLst>
              <a:ext uri="{FF2B5EF4-FFF2-40B4-BE49-F238E27FC236}">
                <a16:creationId xmlns:a16="http://schemas.microsoft.com/office/drawing/2014/main" xmlns="" id="{D8FDB2CC-A975-BC07-042A-228D387E516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1202685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98ADFA29-47E3-2E16-12B7-D8031DC04C0D}"/>
              </a:ext>
            </a:extLst>
          </p:cNvPr>
          <p:cNvSpPr/>
          <p:nvPr userDrawn="1"/>
        </p:nvSpPr>
        <p:spPr>
          <a:xfrm>
            <a:off x="0" y="3377183"/>
            <a:ext cx="12192000" cy="23265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1" name="Picture 10" descr="A close up of a plant&#10;&#10;Description automatically generated with low confidence">
            <a:extLst>
              <a:ext uri="{FF2B5EF4-FFF2-40B4-BE49-F238E27FC236}">
                <a16:creationId xmlns:a16="http://schemas.microsoft.com/office/drawing/2014/main" xmlns="" id="{D373DB44-C887-96AC-D32D-B7656F28FB9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5387322" y="3187511"/>
            <a:ext cx="1422400" cy="5283200"/>
          </a:xfrm>
          <a:prstGeom prst="rect">
            <a:avLst/>
          </a:prstGeom>
        </p:spPr>
      </p:pic>
      <p:pic>
        <p:nvPicPr>
          <p:cNvPr id="9" name="Picture 8" descr="A picture containing bedclothes, fabric&#10;&#10;Description automatically generated">
            <a:extLst>
              <a:ext uri="{FF2B5EF4-FFF2-40B4-BE49-F238E27FC236}">
                <a16:creationId xmlns:a16="http://schemas.microsoft.com/office/drawing/2014/main" xmlns="" id="{6A080FF9-A96B-AA38-428D-5F2CF533D06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5400022" y="287485"/>
            <a:ext cx="1485900" cy="537210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25150280-02E2-686D-A130-65EBDA15EF13}"/>
              </a:ext>
            </a:extLst>
          </p:cNvPr>
          <p:cNvSpPr/>
          <p:nvPr userDrawn="1"/>
        </p:nvSpPr>
        <p:spPr>
          <a:xfrm>
            <a:off x="232651" y="3633264"/>
            <a:ext cx="11740896" cy="1789752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Gill Sans Light" panose="020B0302020104020203" pitchFamily="34" charset="-79"/>
              <a:cs typeface="Gill Sans Light" panose="020B0302020104020203" pitchFamily="34" charset="-79"/>
            </a:endParaRPr>
          </a:p>
        </p:txBody>
      </p:sp>
      <p:pic>
        <p:nvPicPr>
          <p:cNvPr id="15" name="Picture 14" descr="A picture containing ceramic ware, porcelain&#10;&#10;Description automatically generated">
            <a:extLst>
              <a:ext uri="{FF2B5EF4-FFF2-40B4-BE49-F238E27FC236}">
                <a16:creationId xmlns:a16="http://schemas.microsoft.com/office/drawing/2014/main" xmlns="" id="{3DD4D68C-6665-333E-98E8-785116A05A7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590193">
            <a:off x="6957396" y="5090392"/>
            <a:ext cx="856832" cy="832525"/>
          </a:xfrm>
          <a:prstGeom prst="rect">
            <a:avLst/>
          </a:prstGeom>
        </p:spPr>
      </p:pic>
      <p:pic>
        <p:nvPicPr>
          <p:cNvPr id="17" name="Picture 16" descr="A picture containing text&#10;&#10;Description automatically generated">
            <a:extLst>
              <a:ext uri="{FF2B5EF4-FFF2-40B4-BE49-F238E27FC236}">
                <a16:creationId xmlns:a16="http://schemas.microsoft.com/office/drawing/2014/main" xmlns="" id="{27E0939A-D971-0D79-9B6D-834913C959B2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62979" y="3252854"/>
            <a:ext cx="1206427" cy="62135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A2DFA2E8-50A1-4465-AC33-6FAC0E7736E9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1153668" y="3977640"/>
            <a:ext cx="9884664" cy="731520"/>
          </a:xfrm>
        </p:spPr>
        <p:txBody>
          <a:bodyPr anchor="b">
            <a:normAutofit/>
          </a:bodyPr>
          <a:lstStyle>
            <a:lvl1pPr algn="ctr"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2E65DE34-CDB7-41F7-A95A-592B99558C69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1153668" y="4700016"/>
            <a:ext cx="9884664" cy="457200"/>
          </a:xfrm>
        </p:spPr>
        <p:txBody>
          <a:bodyPr anchor="ctr"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28026350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80999"/>
            <a:ext cx="10515600" cy="1325880"/>
          </a:xfrm>
        </p:spPr>
        <p:txBody>
          <a:bodyPr/>
          <a:lstStyle>
            <a:lvl1pPr algn="ctr">
              <a:defRPr>
                <a:latin typeface="Baskerville" panose="02020502070401020303" pitchFamily="18" charset="0"/>
                <a:ea typeface="Baskerville" panose="02020502070401020303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70832"/>
          </a:xfrm>
        </p:spPr>
        <p:txBody>
          <a:bodyPr/>
          <a:lstStyle>
            <a:lvl1pPr>
              <a:defRPr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1pPr>
            <a:lvl2pPr>
              <a:defRPr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2pPr>
            <a:lvl3pPr>
              <a:defRPr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3pPr>
            <a:lvl4pPr>
              <a:defRPr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4pPr>
            <a:lvl5pPr>
              <a:defRPr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4170EA9-DC14-D6B7-054C-51C9E1FE932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3F65A817-7911-6CCE-C2C4-2C8568F7F35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7822712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green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80999"/>
            <a:ext cx="10515600" cy="1325880"/>
          </a:xfrm>
        </p:spPr>
        <p:txBody>
          <a:bodyPr/>
          <a:lstStyle>
            <a:lvl1pPr algn="ctr">
              <a:defRPr>
                <a:latin typeface="Baskerville" panose="02020502070401020303" pitchFamily="18" charset="0"/>
                <a:ea typeface="Baskerville" panose="02020502070401020303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4572000"/>
          </a:xfrm>
        </p:spPr>
        <p:txBody>
          <a:bodyPr/>
          <a:lstStyle>
            <a:lvl1pPr>
              <a:defRPr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1pPr>
            <a:lvl2pPr>
              <a:defRPr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2pPr>
            <a:lvl3pPr>
              <a:defRPr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3pPr>
            <a:lvl4pPr>
              <a:defRPr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4pPr>
            <a:lvl5pPr>
              <a:defRPr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4170EA9-DC14-D6B7-054C-51C9E1FE932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3F65A817-7911-6CCE-C2C4-2C8568F7F35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9251094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Header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F2F45E1C-47F6-0AF9-7468-BA613D681E1D}"/>
              </a:ext>
            </a:extLst>
          </p:cNvPr>
          <p:cNvSpPr/>
          <p:nvPr userDrawn="1"/>
        </p:nvSpPr>
        <p:spPr>
          <a:xfrm>
            <a:off x="0" y="1533950"/>
            <a:ext cx="12192000" cy="37901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Picture 7" descr="A picture containing fabric&#10;&#10;Description automatically generated">
            <a:extLst>
              <a:ext uri="{FF2B5EF4-FFF2-40B4-BE49-F238E27FC236}">
                <a16:creationId xmlns:a16="http://schemas.microsoft.com/office/drawing/2014/main" xmlns="" id="{AB9E0D8B-7031-366D-884B-EB3FABD78CA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5056236" y="-1772981"/>
            <a:ext cx="2147050" cy="6039669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1859314F-DCEF-A5A7-C5D9-F0D39AAC9FFA}"/>
              </a:ext>
            </a:extLst>
          </p:cNvPr>
          <p:cNvSpPr/>
          <p:nvPr userDrawn="1"/>
        </p:nvSpPr>
        <p:spPr>
          <a:xfrm>
            <a:off x="225552" y="1796143"/>
            <a:ext cx="11740896" cy="3265714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6" name="Picture 15" descr="A picture containing flower, plant&#10;&#10;Description automatically generated">
            <a:extLst>
              <a:ext uri="{FF2B5EF4-FFF2-40B4-BE49-F238E27FC236}">
                <a16:creationId xmlns:a16="http://schemas.microsoft.com/office/drawing/2014/main" xmlns="" id="{DAAE5EB8-5B6B-6FA6-E6E7-D2F58FDFB4A4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6307543" y="-287017"/>
            <a:ext cx="1051334" cy="3866771"/>
          </a:xfrm>
          <a:prstGeom prst="rect">
            <a:avLst/>
          </a:prstGeom>
        </p:spPr>
      </p:pic>
      <p:pic>
        <p:nvPicPr>
          <p:cNvPr id="19" name="Picture 18" descr="A picture containing mollusk, insect&#10;&#10;Description automatically generated">
            <a:extLst>
              <a:ext uri="{FF2B5EF4-FFF2-40B4-BE49-F238E27FC236}">
                <a16:creationId xmlns:a16="http://schemas.microsoft.com/office/drawing/2014/main" xmlns="" id="{BB1368FF-AA1B-4423-30B1-BE082E6F1913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92222" y="4923380"/>
            <a:ext cx="1207554" cy="35451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A2DFA2E8-50A1-4465-AC33-6FAC0E7736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43456" y="2404872"/>
            <a:ext cx="8705088" cy="2002536"/>
          </a:xfrm>
        </p:spPr>
        <p:txBody>
          <a:bodyPr anchor="t">
            <a:normAutofit/>
          </a:bodyPr>
          <a:lstStyle>
            <a:lvl1pPr algn="ctr"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2E65DE34-CDB7-41F7-A95A-592B99558C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743454" y="3964517"/>
            <a:ext cx="8705089" cy="457200"/>
          </a:xfrm>
        </p:spPr>
        <p:txBody>
          <a:bodyPr anchor="ctr"/>
          <a:lstStyle>
            <a:lvl1pPr marL="0" indent="0" algn="ctr">
              <a:buNone/>
              <a:defRPr sz="2400">
                <a:solidFill>
                  <a:schemeClr val="accent3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24">
            <a:extLst>
              <a:ext uri="{FF2B5EF4-FFF2-40B4-BE49-F238E27FC236}">
                <a16:creationId xmlns:a16="http://schemas.microsoft.com/office/drawing/2014/main" xmlns="" id="{F5E2B84E-B4F2-ED93-8084-ECFC3B9C380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0149667" y="3189069"/>
            <a:ext cx="945473" cy="1936750"/>
          </a:xfrm>
        </p:spPr>
        <p:txBody>
          <a:bodyPr>
            <a:noAutofit/>
          </a:bodyPr>
          <a:lstStyle>
            <a:lvl1pPr marL="0" indent="0">
              <a:buNone/>
              <a:defRPr sz="140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  <p:sp>
        <p:nvSpPr>
          <p:cNvPr id="28" name="Text Placeholder 24">
            <a:extLst>
              <a:ext uri="{FF2B5EF4-FFF2-40B4-BE49-F238E27FC236}">
                <a16:creationId xmlns:a16="http://schemas.microsoft.com/office/drawing/2014/main" xmlns="" id="{FDD82133-EB75-7E07-A9CE-730CB7F6CD3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33184" y="2136567"/>
            <a:ext cx="941832" cy="1936750"/>
          </a:xfrm>
        </p:spPr>
        <p:txBody>
          <a:bodyPr>
            <a:noAutofit/>
          </a:bodyPr>
          <a:lstStyle>
            <a:lvl1pPr marL="0" indent="0">
              <a:buNone/>
              <a:defRPr sz="140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</p:spTree>
    <p:extLst>
      <p:ext uri="{BB962C8B-B14F-4D97-AF65-F5344CB8AC3E}">
        <p14:creationId xmlns:p14="http://schemas.microsoft.com/office/powerpoint/2010/main" xmlns="" val="31787032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541740FC-E682-E87B-87BB-213396FD2DF6}"/>
              </a:ext>
            </a:extLst>
          </p:cNvPr>
          <p:cNvSpPr/>
          <p:nvPr userDrawn="1"/>
        </p:nvSpPr>
        <p:spPr>
          <a:xfrm>
            <a:off x="553443" y="0"/>
            <a:ext cx="11105522" cy="624461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2AC6E25B-7977-E725-B84F-07CA54BB4973}"/>
              </a:ext>
            </a:extLst>
          </p:cNvPr>
          <p:cNvSpPr/>
          <p:nvPr userDrawn="1"/>
        </p:nvSpPr>
        <p:spPr>
          <a:xfrm>
            <a:off x="877579" y="0"/>
            <a:ext cx="10460969" cy="587278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Picture 9" descr="A picture containing mollusk, insect&#10;&#10;Description automatically generated">
            <a:extLst>
              <a:ext uri="{FF2B5EF4-FFF2-40B4-BE49-F238E27FC236}">
                <a16:creationId xmlns:a16="http://schemas.microsoft.com/office/drawing/2014/main" xmlns="" id="{0EE757CA-B891-A6E4-F7DB-FFB1DBFDA0C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91275" y="5738220"/>
            <a:ext cx="1207554" cy="35451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115CA519-6BA6-FAC8-3545-2E7E3CBDE2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2" name="Picture Placeholder 17">
            <a:extLst>
              <a:ext uri="{FF2B5EF4-FFF2-40B4-BE49-F238E27FC236}">
                <a16:creationId xmlns:a16="http://schemas.microsoft.com/office/drawing/2014/main" xmlns="" id="{6A1AC1B6-9CB9-19D8-8BDC-EDC0B6C19DBE}"/>
              </a:ext>
            </a:extLst>
          </p:cNvPr>
          <p:cNvSpPr>
            <a:spLocks noGrp="1" noChangeAspect="1"/>
          </p:cNvSpPr>
          <p:nvPr>
            <p:ph type="pic" sz="quarter" idx="12"/>
          </p:nvPr>
        </p:nvSpPr>
        <p:spPr>
          <a:xfrm>
            <a:off x="1375868" y="1797050"/>
            <a:ext cx="2057400" cy="2058988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xmlns="" id="{DAB2A93C-DB99-8217-D74F-D08E610FA75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326173" y="3946525"/>
            <a:ext cx="2194560" cy="355600"/>
          </a:xfrm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000">
                <a:latin typeface="Gill Sans Nova" panose="020B0602020104020203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19">
            <a:extLst>
              <a:ext uri="{FF2B5EF4-FFF2-40B4-BE49-F238E27FC236}">
                <a16:creationId xmlns:a16="http://schemas.microsoft.com/office/drawing/2014/main" xmlns="" id="{61950EAA-EB4E-8768-AFC9-A0356AECFE1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328309" y="4306415"/>
            <a:ext cx="2194560" cy="274320"/>
          </a:xfrm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600">
                <a:latin typeface="+mn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17">
            <a:extLst>
              <a:ext uri="{FF2B5EF4-FFF2-40B4-BE49-F238E27FC236}">
                <a16:creationId xmlns:a16="http://schemas.microsoft.com/office/drawing/2014/main" xmlns="" id="{E3B18CDB-3FF1-EC8E-EA8A-31E9BF81747A}"/>
              </a:ext>
            </a:extLst>
          </p:cNvPr>
          <p:cNvSpPr>
            <a:spLocks noGrp="1" noChangeAspect="1"/>
          </p:cNvSpPr>
          <p:nvPr>
            <p:ph type="pic" sz="quarter" idx="17"/>
          </p:nvPr>
        </p:nvSpPr>
        <p:spPr>
          <a:xfrm>
            <a:off x="3828270" y="1797050"/>
            <a:ext cx="2057400" cy="2058988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3" name="Text Placeholder 19">
            <a:extLst>
              <a:ext uri="{FF2B5EF4-FFF2-40B4-BE49-F238E27FC236}">
                <a16:creationId xmlns:a16="http://schemas.microsoft.com/office/drawing/2014/main" xmlns="" id="{EAB1EC17-F1C7-0781-4F52-DEE9122BBC9D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3763663" y="3926721"/>
            <a:ext cx="2194560" cy="355600"/>
          </a:xfrm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000">
                <a:latin typeface="Gill Sans Nova" panose="020B0602020104020203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19">
            <a:extLst>
              <a:ext uri="{FF2B5EF4-FFF2-40B4-BE49-F238E27FC236}">
                <a16:creationId xmlns:a16="http://schemas.microsoft.com/office/drawing/2014/main" xmlns="" id="{9E2E4E06-43E3-5309-A921-59117EDFEA1A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3765799" y="4286611"/>
            <a:ext cx="2194560" cy="274320"/>
          </a:xfrm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600">
                <a:latin typeface="+mn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17">
            <a:extLst>
              <a:ext uri="{FF2B5EF4-FFF2-40B4-BE49-F238E27FC236}">
                <a16:creationId xmlns:a16="http://schemas.microsoft.com/office/drawing/2014/main" xmlns="" id="{2EB018F6-8206-135F-BF16-29E6E63FD099}"/>
              </a:ext>
            </a:extLst>
          </p:cNvPr>
          <p:cNvSpPr>
            <a:spLocks noGrp="1" noChangeAspect="1"/>
          </p:cNvSpPr>
          <p:nvPr>
            <p:ph type="pic" sz="quarter" idx="16"/>
          </p:nvPr>
        </p:nvSpPr>
        <p:spPr>
          <a:xfrm>
            <a:off x="6280672" y="1797050"/>
            <a:ext cx="2057400" cy="2058988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5" name="Text Placeholder 19">
            <a:extLst>
              <a:ext uri="{FF2B5EF4-FFF2-40B4-BE49-F238E27FC236}">
                <a16:creationId xmlns:a16="http://schemas.microsoft.com/office/drawing/2014/main" xmlns="" id="{13D50A41-E904-8A4E-6F0A-F980F8D64711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6216065" y="3946525"/>
            <a:ext cx="2194560" cy="355600"/>
          </a:xfrm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000">
                <a:latin typeface="Gill Sans Nova" panose="020B0602020104020203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4" name="Text Placeholder 19">
            <a:extLst>
              <a:ext uri="{FF2B5EF4-FFF2-40B4-BE49-F238E27FC236}">
                <a16:creationId xmlns:a16="http://schemas.microsoft.com/office/drawing/2014/main" xmlns="" id="{D6CE30A5-8B65-384B-A8B9-6F711A521946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218201" y="4306415"/>
            <a:ext cx="2194560" cy="274320"/>
          </a:xfrm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600">
                <a:latin typeface="+mn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17">
            <a:extLst>
              <a:ext uri="{FF2B5EF4-FFF2-40B4-BE49-F238E27FC236}">
                <a16:creationId xmlns:a16="http://schemas.microsoft.com/office/drawing/2014/main" xmlns="" id="{D1C71745-769D-8F16-2B61-EF5D4012F1E3}"/>
              </a:ext>
            </a:extLst>
          </p:cNvPr>
          <p:cNvSpPr>
            <a:spLocks noGrp="1" noChangeAspect="1"/>
          </p:cNvSpPr>
          <p:nvPr>
            <p:ph type="pic" sz="quarter" idx="15"/>
          </p:nvPr>
        </p:nvSpPr>
        <p:spPr>
          <a:xfrm>
            <a:off x="8733074" y="1797050"/>
            <a:ext cx="2057400" cy="2058988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7" name="Text Placeholder 19">
            <a:extLst>
              <a:ext uri="{FF2B5EF4-FFF2-40B4-BE49-F238E27FC236}">
                <a16:creationId xmlns:a16="http://schemas.microsoft.com/office/drawing/2014/main" xmlns="" id="{D6D40AAC-2768-6F48-97AE-FD958D89FD8E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8666331" y="3946525"/>
            <a:ext cx="2194560" cy="355600"/>
          </a:xfrm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000">
                <a:latin typeface="Gill Sans Nova" panose="020B0602020104020203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6" name="Text Placeholder 19">
            <a:extLst>
              <a:ext uri="{FF2B5EF4-FFF2-40B4-BE49-F238E27FC236}">
                <a16:creationId xmlns:a16="http://schemas.microsoft.com/office/drawing/2014/main" xmlns="" id="{85652007-C32E-173C-2A5F-B1C08D6140DD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8668467" y="4306415"/>
            <a:ext cx="2194560" cy="274320"/>
          </a:xfrm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600">
                <a:latin typeface="+mn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08AD4DF5-3AA4-926D-00B1-1C24F968F4A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CE3EC206-AFEC-E74D-0522-B0D47B2E7A6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5196871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541740FC-E682-E87B-87BB-213396FD2DF6}"/>
              </a:ext>
            </a:extLst>
          </p:cNvPr>
          <p:cNvSpPr/>
          <p:nvPr userDrawn="1"/>
        </p:nvSpPr>
        <p:spPr>
          <a:xfrm>
            <a:off x="553443" y="0"/>
            <a:ext cx="11105522" cy="624461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2AC6E25B-7977-E725-B84F-07CA54BB4973}"/>
              </a:ext>
            </a:extLst>
          </p:cNvPr>
          <p:cNvSpPr/>
          <p:nvPr userDrawn="1"/>
        </p:nvSpPr>
        <p:spPr>
          <a:xfrm>
            <a:off x="877579" y="0"/>
            <a:ext cx="10460969" cy="587278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Picture 9" descr="A picture containing mollusk, insect&#10;&#10;Description automatically generated">
            <a:extLst>
              <a:ext uri="{FF2B5EF4-FFF2-40B4-BE49-F238E27FC236}">
                <a16:creationId xmlns:a16="http://schemas.microsoft.com/office/drawing/2014/main" xmlns="" id="{0EE757CA-B891-A6E4-F7DB-FFB1DBFDA0C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91275" y="5738220"/>
            <a:ext cx="1207554" cy="35451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115CA519-6BA6-FAC8-3545-2E7E3CBDE2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2" name="Picture Placeholder 17">
            <a:extLst>
              <a:ext uri="{FF2B5EF4-FFF2-40B4-BE49-F238E27FC236}">
                <a16:creationId xmlns:a16="http://schemas.microsoft.com/office/drawing/2014/main" xmlns="" id="{6A1AC1B6-9CB9-19D8-8BDC-EDC0B6C19DBE}"/>
              </a:ext>
            </a:extLst>
          </p:cNvPr>
          <p:cNvSpPr>
            <a:spLocks noGrp="1" noChangeAspect="1"/>
          </p:cNvSpPr>
          <p:nvPr>
            <p:ph type="pic" sz="quarter" idx="12"/>
          </p:nvPr>
        </p:nvSpPr>
        <p:spPr>
          <a:xfrm>
            <a:off x="1681364" y="1658061"/>
            <a:ext cx="1160392" cy="1161288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xmlns="" id="{DAB2A93C-DB99-8217-D74F-D08E610FA75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106424" y="2926080"/>
            <a:ext cx="2322576" cy="182880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600" spc="20" baseline="0">
                <a:latin typeface="Gill Sans Nova" panose="020B0602020104020203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19">
            <a:extLst>
              <a:ext uri="{FF2B5EF4-FFF2-40B4-BE49-F238E27FC236}">
                <a16:creationId xmlns:a16="http://schemas.microsoft.com/office/drawing/2014/main" xmlns="" id="{61950EAA-EB4E-8768-AFC9-A0356AECFE1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106424" y="3145536"/>
            <a:ext cx="2322576" cy="265176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spc="20" baseline="0">
                <a:latin typeface="+mn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6" name="Picture Placeholder 17">
            <a:extLst>
              <a:ext uri="{FF2B5EF4-FFF2-40B4-BE49-F238E27FC236}">
                <a16:creationId xmlns:a16="http://schemas.microsoft.com/office/drawing/2014/main" xmlns="" id="{B23EF08B-7D0C-7D96-413D-71C22E3F74D0}"/>
              </a:ext>
            </a:extLst>
          </p:cNvPr>
          <p:cNvSpPr>
            <a:spLocks noGrp="1" noChangeAspect="1"/>
          </p:cNvSpPr>
          <p:nvPr>
            <p:ph type="pic" sz="quarter" idx="26"/>
          </p:nvPr>
        </p:nvSpPr>
        <p:spPr>
          <a:xfrm>
            <a:off x="1681364" y="3818492"/>
            <a:ext cx="1160392" cy="1161288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5" name="Text Placeholder 19">
            <a:extLst>
              <a:ext uri="{FF2B5EF4-FFF2-40B4-BE49-F238E27FC236}">
                <a16:creationId xmlns:a16="http://schemas.microsoft.com/office/drawing/2014/main" xmlns="" id="{A6866782-6675-4F37-E5D2-68CB0191C1A7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1106424" y="5086511"/>
            <a:ext cx="2322576" cy="182880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600" spc="20" baseline="0">
                <a:latin typeface="Gill Sans Nova" panose="020B0602020104020203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19">
            <a:extLst>
              <a:ext uri="{FF2B5EF4-FFF2-40B4-BE49-F238E27FC236}">
                <a16:creationId xmlns:a16="http://schemas.microsoft.com/office/drawing/2014/main" xmlns="" id="{9F53AB27-DDFA-AA5D-8253-546C9BBA9CE7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1106424" y="5305967"/>
            <a:ext cx="2322576" cy="265176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spc="20" baseline="0">
                <a:latin typeface="+mn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17">
            <a:extLst>
              <a:ext uri="{FF2B5EF4-FFF2-40B4-BE49-F238E27FC236}">
                <a16:creationId xmlns:a16="http://schemas.microsoft.com/office/drawing/2014/main" xmlns="" id="{E3B18CDB-3FF1-EC8E-EA8A-31E9BF81747A}"/>
              </a:ext>
            </a:extLst>
          </p:cNvPr>
          <p:cNvSpPr>
            <a:spLocks noGrp="1" noChangeAspect="1"/>
          </p:cNvSpPr>
          <p:nvPr>
            <p:ph type="pic" sz="quarter" idx="17"/>
          </p:nvPr>
        </p:nvSpPr>
        <p:spPr>
          <a:xfrm>
            <a:off x="4226754" y="1658061"/>
            <a:ext cx="1160392" cy="1161288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3" name="Text Placeholder 19">
            <a:extLst>
              <a:ext uri="{FF2B5EF4-FFF2-40B4-BE49-F238E27FC236}">
                <a16:creationId xmlns:a16="http://schemas.microsoft.com/office/drawing/2014/main" xmlns="" id="{EAB1EC17-F1C7-0781-4F52-DEE9122BBC9D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3639312" y="2926080"/>
            <a:ext cx="2322576" cy="182880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600" spc="20" baseline="0">
                <a:latin typeface="Gill Sans Nova" panose="020B0602020104020203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19">
            <a:extLst>
              <a:ext uri="{FF2B5EF4-FFF2-40B4-BE49-F238E27FC236}">
                <a16:creationId xmlns:a16="http://schemas.microsoft.com/office/drawing/2014/main" xmlns="" id="{9E2E4E06-43E3-5309-A921-59117EDFEA1A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3639312" y="3145536"/>
            <a:ext cx="2322576" cy="265176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spc="20" baseline="0">
                <a:latin typeface="+mn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Picture Placeholder 17">
            <a:extLst>
              <a:ext uri="{FF2B5EF4-FFF2-40B4-BE49-F238E27FC236}">
                <a16:creationId xmlns:a16="http://schemas.microsoft.com/office/drawing/2014/main" xmlns="" id="{DD9CE7E9-3BC2-0321-457B-61D363708B38}"/>
              </a:ext>
            </a:extLst>
          </p:cNvPr>
          <p:cNvSpPr>
            <a:spLocks noGrp="1" noChangeAspect="1"/>
          </p:cNvSpPr>
          <p:nvPr>
            <p:ph type="pic" sz="quarter" idx="29"/>
          </p:nvPr>
        </p:nvSpPr>
        <p:spPr>
          <a:xfrm>
            <a:off x="4226754" y="3818492"/>
            <a:ext cx="1160392" cy="1161288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19">
            <a:extLst>
              <a:ext uri="{FF2B5EF4-FFF2-40B4-BE49-F238E27FC236}">
                <a16:creationId xmlns:a16="http://schemas.microsoft.com/office/drawing/2014/main" xmlns="" id="{70DD1941-A469-A457-B987-E0E2C300A8AE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3639312" y="5086511"/>
            <a:ext cx="2322576" cy="182880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600" spc="20" baseline="0">
                <a:latin typeface="Gill Sans Nova" panose="020B0602020104020203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Text Placeholder 19">
            <a:extLst>
              <a:ext uri="{FF2B5EF4-FFF2-40B4-BE49-F238E27FC236}">
                <a16:creationId xmlns:a16="http://schemas.microsoft.com/office/drawing/2014/main" xmlns="" id="{D6B84B7D-A7EC-6FE1-9925-F78AF0DE230F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3639312" y="5305967"/>
            <a:ext cx="2322576" cy="265176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spc="20" baseline="0">
                <a:latin typeface="+mn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17">
            <a:extLst>
              <a:ext uri="{FF2B5EF4-FFF2-40B4-BE49-F238E27FC236}">
                <a16:creationId xmlns:a16="http://schemas.microsoft.com/office/drawing/2014/main" xmlns="" id="{2EB018F6-8206-135F-BF16-29E6E63FD099}"/>
              </a:ext>
            </a:extLst>
          </p:cNvPr>
          <p:cNvSpPr>
            <a:spLocks noGrp="1" noChangeAspect="1"/>
          </p:cNvSpPr>
          <p:nvPr>
            <p:ph type="pic" sz="quarter" idx="16"/>
          </p:nvPr>
        </p:nvSpPr>
        <p:spPr>
          <a:xfrm>
            <a:off x="6772144" y="1658061"/>
            <a:ext cx="1160392" cy="1161288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5" name="Text Placeholder 19">
            <a:extLst>
              <a:ext uri="{FF2B5EF4-FFF2-40B4-BE49-F238E27FC236}">
                <a16:creationId xmlns:a16="http://schemas.microsoft.com/office/drawing/2014/main" xmlns="" id="{13D50A41-E904-8A4E-6F0A-F980F8D64711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6172200" y="2926080"/>
            <a:ext cx="2322576" cy="182880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600" spc="20" baseline="0">
                <a:latin typeface="Gill Sans Nova" panose="020B0602020104020203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4" name="Text Placeholder 19">
            <a:extLst>
              <a:ext uri="{FF2B5EF4-FFF2-40B4-BE49-F238E27FC236}">
                <a16:creationId xmlns:a16="http://schemas.microsoft.com/office/drawing/2014/main" xmlns="" id="{D6CE30A5-8B65-384B-A8B9-6F711A521946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172200" y="3145536"/>
            <a:ext cx="2322576" cy="265176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spc="20" baseline="0">
                <a:latin typeface="+mn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Picture Placeholder 17">
            <a:extLst>
              <a:ext uri="{FF2B5EF4-FFF2-40B4-BE49-F238E27FC236}">
                <a16:creationId xmlns:a16="http://schemas.microsoft.com/office/drawing/2014/main" xmlns="" id="{AA1AC2FE-336D-4E7F-2C86-6A8C29BA8F90}"/>
              </a:ext>
            </a:extLst>
          </p:cNvPr>
          <p:cNvSpPr>
            <a:spLocks noGrp="1" noChangeAspect="1"/>
          </p:cNvSpPr>
          <p:nvPr>
            <p:ph type="pic" sz="quarter" idx="28"/>
          </p:nvPr>
        </p:nvSpPr>
        <p:spPr>
          <a:xfrm>
            <a:off x="6772144" y="3818492"/>
            <a:ext cx="1160392" cy="1161288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19">
            <a:extLst>
              <a:ext uri="{FF2B5EF4-FFF2-40B4-BE49-F238E27FC236}">
                <a16:creationId xmlns:a16="http://schemas.microsoft.com/office/drawing/2014/main" xmlns="" id="{FA370BF1-09EC-DBE1-5118-8A92A0F90BC4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6172200" y="5086511"/>
            <a:ext cx="2322576" cy="182880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600" spc="20" baseline="0">
                <a:latin typeface="Gill Sans Nova" panose="020B0602020104020203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19">
            <a:extLst>
              <a:ext uri="{FF2B5EF4-FFF2-40B4-BE49-F238E27FC236}">
                <a16:creationId xmlns:a16="http://schemas.microsoft.com/office/drawing/2014/main" xmlns="" id="{5089D72C-E865-F5D3-CB1E-050AEF684453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6172200" y="5305967"/>
            <a:ext cx="2322576" cy="265176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spc="20" baseline="0">
                <a:latin typeface="+mn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17">
            <a:extLst>
              <a:ext uri="{FF2B5EF4-FFF2-40B4-BE49-F238E27FC236}">
                <a16:creationId xmlns:a16="http://schemas.microsoft.com/office/drawing/2014/main" xmlns="" id="{D1C71745-769D-8F16-2B61-EF5D4012F1E3}"/>
              </a:ext>
            </a:extLst>
          </p:cNvPr>
          <p:cNvSpPr>
            <a:spLocks noGrp="1" noChangeAspect="1"/>
          </p:cNvSpPr>
          <p:nvPr>
            <p:ph type="pic" sz="quarter" idx="15"/>
          </p:nvPr>
        </p:nvSpPr>
        <p:spPr>
          <a:xfrm>
            <a:off x="9317533" y="1658061"/>
            <a:ext cx="1160392" cy="1161288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7" name="Text Placeholder 19">
            <a:extLst>
              <a:ext uri="{FF2B5EF4-FFF2-40B4-BE49-F238E27FC236}">
                <a16:creationId xmlns:a16="http://schemas.microsoft.com/office/drawing/2014/main" xmlns="" id="{D6D40AAC-2768-6F48-97AE-FD958D89FD8E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8705088" y="2926080"/>
            <a:ext cx="2322576" cy="182880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600" spc="20" baseline="0">
                <a:latin typeface="Gill Sans Nova" panose="020B0602020104020203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6" name="Text Placeholder 19">
            <a:extLst>
              <a:ext uri="{FF2B5EF4-FFF2-40B4-BE49-F238E27FC236}">
                <a16:creationId xmlns:a16="http://schemas.microsoft.com/office/drawing/2014/main" xmlns="" id="{85652007-C32E-173C-2A5F-B1C08D6140DD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8705088" y="3145536"/>
            <a:ext cx="2322576" cy="265176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spc="20" baseline="0">
                <a:latin typeface="+mn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7" name="Picture Placeholder 17">
            <a:extLst>
              <a:ext uri="{FF2B5EF4-FFF2-40B4-BE49-F238E27FC236}">
                <a16:creationId xmlns:a16="http://schemas.microsoft.com/office/drawing/2014/main" xmlns="" id="{4F7ECA98-24CD-8CC5-A3EC-BFF5E9B11748}"/>
              </a:ext>
            </a:extLst>
          </p:cNvPr>
          <p:cNvSpPr>
            <a:spLocks noGrp="1" noChangeAspect="1"/>
          </p:cNvSpPr>
          <p:nvPr>
            <p:ph type="pic" sz="quarter" idx="27"/>
          </p:nvPr>
        </p:nvSpPr>
        <p:spPr>
          <a:xfrm>
            <a:off x="9317533" y="3818492"/>
            <a:ext cx="1160392" cy="1161288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2" name="Text Placeholder 19">
            <a:extLst>
              <a:ext uri="{FF2B5EF4-FFF2-40B4-BE49-F238E27FC236}">
                <a16:creationId xmlns:a16="http://schemas.microsoft.com/office/drawing/2014/main" xmlns="" id="{46CBECF2-D93E-3DF9-064C-CB4A3262B691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>
          <a:xfrm>
            <a:off x="8705088" y="5086511"/>
            <a:ext cx="2322576" cy="182880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600" spc="20" baseline="0">
                <a:latin typeface="Gill Sans Nova" panose="020B0602020104020203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19">
            <a:extLst>
              <a:ext uri="{FF2B5EF4-FFF2-40B4-BE49-F238E27FC236}">
                <a16:creationId xmlns:a16="http://schemas.microsoft.com/office/drawing/2014/main" xmlns="" id="{71E06E16-A083-B853-8155-7FF97AD1DE8F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8705088" y="5305967"/>
            <a:ext cx="2322576" cy="265176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spc="20" baseline="0">
                <a:latin typeface="+mn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08AD4DF5-3AA4-926D-00B1-1C24F968F4A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CE3EC206-AFEC-E74D-0522-B0D47B2E7A6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622323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Title and Content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BEB05881-FB11-43E8-CCDD-8C12CDB4FE47}"/>
              </a:ext>
            </a:extLst>
          </p:cNvPr>
          <p:cNvSpPr/>
          <p:nvPr userDrawn="1"/>
        </p:nvSpPr>
        <p:spPr>
          <a:xfrm>
            <a:off x="838199" y="196052"/>
            <a:ext cx="10515601" cy="168671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Picture 8" descr="A picture containing fabric&#10;&#10;Description automatically generated">
            <a:extLst>
              <a:ext uri="{FF2B5EF4-FFF2-40B4-BE49-F238E27FC236}">
                <a16:creationId xmlns:a16="http://schemas.microsoft.com/office/drawing/2014/main" xmlns="" id="{A4941BBB-13FC-2ACE-1A50-C0F465531BD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5314950" y="-64113"/>
            <a:ext cx="1562100" cy="43942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D8BE9E36-E9D5-3FA6-EE22-A6E5CE13C462}"/>
              </a:ext>
            </a:extLst>
          </p:cNvPr>
          <p:cNvSpPr/>
          <p:nvPr userDrawn="1"/>
        </p:nvSpPr>
        <p:spPr>
          <a:xfrm>
            <a:off x="995423" y="319215"/>
            <a:ext cx="10185721" cy="1444625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3" name="Picture 12" descr="A picture containing flower, plant&#10;&#10;Description automatically generated">
            <a:extLst>
              <a:ext uri="{FF2B5EF4-FFF2-40B4-BE49-F238E27FC236}">
                <a16:creationId xmlns:a16="http://schemas.microsoft.com/office/drawing/2014/main" xmlns="" id="{479E4054-0885-457B-35B3-A9B26ED9360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4869421" y="459092"/>
            <a:ext cx="749300" cy="27559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4632"/>
            <a:ext cx="10515600" cy="1133856"/>
          </a:xfrm>
        </p:spPr>
        <p:txBody>
          <a:bodyPr/>
          <a:lstStyle>
            <a:lvl1pPr algn="ctr">
              <a:defRPr>
                <a:latin typeface="Baskerville" panose="02020502070401020303" pitchFamily="18" charset="0"/>
                <a:ea typeface="Baskerville" panose="02020502070401020303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990088"/>
            <a:ext cx="10515600" cy="3474720"/>
          </a:xfrm>
        </p:spPr>
        <p:txBody>
          <a:bodyPr/>
          <a:lstStyle>
            <a:lvl1pPr>
              <a:defRPr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1pPr>
            <a:lvl2pPr>
              <a:defRPr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2pPr>
            <a:lvl3pPr>
              <a:defRPr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3pPr>
            <a:lvl4pPr>
              <a:defRPr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4pPr>
            <a:lvl5pPr>
              <a:defRPr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4" name="Footer Placeholder 13">
            <a:extLst>
              <a:ext uri="{FF2B5EF4-FFF2-40B4-BE49-F238E27FC236}">
                <a16:creationId xmlns:a16="http://schemas.microsoft.com/office/drawing/2014/main" xmlns="" id="{C6C79F3B-6B68-BA3C-6CBE-C26E339E450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15" name="Slide Number Placeholder 14">
            <a:extLst>
              <a:ext uri="{FF2B5EF4-FFF2-40B4-BE49-F238E27FC236}">
                <a16:creationId xmlns:a16="http://schemas.microsoft.com/office/drawing/2014/main" xmlns="" id="{9D503431-982D-5D35-88BF-09474F76D65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7910447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5068407D-A1C4-B842-0C34-B2DE8AD312D3}"/>
              </a:ext>
            </a:extLst>
          </p:cNvPr>
          <p:cNvSpPr/>
          <p:nvPr userDrawn="1"/>
        </p:nvSpPr>
        <p:spPr>
          <a:xfrm>
            <a:off x="4680" y="0"/>
            <a:ext cx="12191999" cy="230924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DA1AE7FB-DFC0-DCDA-47AD-6ED81A6427FA}"/>
              </a:ext>
            </a:extLst>
          </p:cNvPr>
          <p:cNvSpPr/>
          <p:nvPr userDrawn="1"/>
        </p:nvSpPr>
        <p:spPr>
          <a:xfrm>
            <a:off x="1007819" y="319215"/>
            <a:ext cx="10185721" cy="1444625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Picture 9" descr="A picture containing mollusk, insect&#10;&#10;Description automatically generated">
            <a:extLst>
              <a:ext uri="{FF2B5EF4-FFF2-40B4-BE49-F238E27FC236}">
                <a16:creationId xmlns:a16="http://schemas.microsoft.com/office/drawing/2014/main" xmlns="" id="{7A4DFCBA-879E-D6C9-9F81-B4F92254235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96902" y="1631192"/>
            <a:ext cx="1207554" cy="35451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B8562BF3-1BFC-6948-02E0-8A1C121C38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381000"/>
            <a:ext cx="11430000" cy="1325563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E158D7F8-0920-52BA-580D-0724912287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9E6611EB-89A4-4C55-4032-4D0C418398D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xmlns="" id="{C6963F99-41C3-5ED4-AAD8-B904145CC7EA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975360" y="2615184"/>
            <a:ext cx="10241280" cy="33192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xmlns="" val="29180349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B2F7EB7A-F5B6-E308-68EE-3065E2B039A6}"/>
              </a:ext>
            </a:extLst>
          </p:cNvPr>
          <p:cNvSpPr/>
          <p:nvPr userDrawn="1"/>
        </p:nvSpPr>
        <p:spPr>
          <a:xfrm>
            <a:off x="0" y="0"/>
            <a:ext cx="4873752" cy="686957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6" name="Picture 35" descr="A close-up of a tree&#10;&#10;Description automatically generated with medium confidence">
            <a:extLst>
              <a:ext uri="{FF2B5EF4-FFF2-40B4-BE49-F238E27FC236}">
                <a16:creationId xmlns:a16="http://schemas.microsoft.com/office/drawing/2014/main" xmlns="" id="{FED57607-56F6-9FD5-F0A8-DE0BCFE896B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866459" flipH="1">
            <a:off x="2282032" y="1589693"/>
            <a:ext cx="970220" cy="223612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5A0D1FF5-7EF8-4250-A259-43050ABBD3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1072" y="978408"/>
            <a:ext cx="4974336" cy="132588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3A51CCCC-1589-401D-AE98-FC28716301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285D9D7D-8D9A-473E-AF0D-EF1940D793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9" name="Text Placeholder 2">
            <a:extLst>
              <a:ext uri="{FF2B5EF4-FFF2-40B4-BE49-F238E27FC236}">
                <a16:creationId xmlns:a16="http://schemas.microsoft.com/office/drawing/2014/main" xmlns="" id="{DEF26CDF-94D4-BA22-7D14-8D3289040C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1072" y="2322576"/>
            <a:ext cx="5065776" cy="448056"/>
          </a:xfrm>
        </p:spPr>
        <p:txBody>
          <a:bodyPr anchor="b">
            <a:normAutofit/>
          </a:bodyPr>
          <a:lstStyle>
            <a:lvl1pPr marL="0" indent="0">
              <a:buFont typeface="Arial" panose="020B0604020202020204" pitchFamily="34" charset="0"/>
              <a:buNone/>
              <a:defRPr sz="20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Content Placeholder 3">
            <a:extLst>
              <a:ext uri="{FF2B5EF4-FFF2-40B4-BE49-F238E27FC236}">
                <a16:creationId xmlns:a16="http://schemas.microsoft.com/office/drawing/2014/main" xmlns="" id="{0017BF0C-B2B7-932F-A9AE-5BFAE4AB5C4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89612" y="2770632"/>
            <a:ext cx="5065776" cy="1554480"/>
          </a:xfrm>
        </p:spPr>
        <p:txBody>
          <a:bodyPr>
            <a:normAutofit/>
          </a:bodyPr>
          <a:lstStyle>
            <a:lvl1pPr marL="228600" indent="-228600">
              <a:buClr>
                <a:srgbClr val="73292A"/>
              </a:buClr>
              <a:buFont typeface="Arial" panose="020B0604020202020204" pitchFamily="34" charset="0"/>
              <a:buChar char="•"/>
              <a:defRPr sz="1600"/>
            </a:lvl1pPr>
            <a:lvl2pPr marL="685800" indent="-228600">
              <a:buClr>
                <a:srgbClr val="73292A"/>
              </a:buClr>
              <a:buFont typeface="Arial" panose="020B0604020202020204" pitchFamily="34" charset="0"/>
              <a:buChar char="•"/>
              <a:defRPr sz="1400"/>
            </a:lvl2pPr>
            <a:lvl3pPr marL="1143000" indent="-228600">
              <a:buClr>
                <a:srgbClr val="73292A"/>
              </a:buClr>
              <a:buFont typeface="Arial" panose="020B0604020202020204" pitchFamily="34" charset="0"/>
              <a:buChar char="•"/>
              <a:defRPr sz="1200"/>
            </a:lvl3pPr>
            <a:lvl4pPr marL="1600200" indent="-228600">
              <a:buClr>
                <a:srgbClr val="73292A"/>
              </a:buClr>
              <a:buFont typeface="Arial" panose="020B0604020202020204" pitchFamily="34" charset="0"/>
              <a:buChar char="•"/>
              <a:defRPr sz="1100"/>
            </a:lvl4pPr>
            <a:lvl5pPr marL="2057400" indent="-228600">
              <a:buClr>
                <a:srgbClr val="73292A"/>
              </a:buClr>
              <a:buFont typeface="Arial" panose="020B0604020202020204" pitchFamily="34" charset="0"/>
              <a:buChar char="•"/>
              <a:defRPr sz="11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31" name="Text Placeholder 4">
            <a:extLst>
              <a:ext uri="{FF2B5EF4-FFF2-40B4-BE49-F238E27FC236}">
                <a16:creationId xmlns:a16="http://schemas.microsoft.com/office/drawing/2014/main" xmlns="" id="{DEAB8B47-DF86-7C9F-F027-2D4D22B2EA5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89612" y="4361688"/>
            <a:ext cx="5065776" cy="448056"/>
          </a:xfrm>
        </p:spPr>
        <p:txBody>
          <a:bodyPr anchor="b">
            <a:normAutofit/>
          </a:bodyPr>
          <a:lstStyle>
            <a:lvl1pPr marL="0" indent="0">
              <a:buFont typeface="Arial" panose="020B0604020202020204" pitchFamily="34" charset="0"/>
              <a:buNone/>
              <a:defRPr sz="20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Content Placeholder 5">
            <a:extLst>
              <a:ext uri="{FF2B5EF4-FFF2-40B4-BE49-F238E27FC236}">
                <a16:creationId xmlns:a16="http://schemas.microsoft.com/office/drawing/2014/main" xmlns="" id="{9BEB2D80-6263-5794-6A1A-CFF345F7A92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89612" y="4791456"/>
            <a:ext cx="5065776" cy="1408176"/>
          </a:xfrm>
        </p:spPr>
        <p:txBody>
          <a:bodyPr>
            <a:normAutofit/>
          </a:bodyPr>
          <a:lstStyle>
            <a:lvl1pPr>
              <a:buClr>
                <a:srgbClr val="73292A"/>
              </a:buClr>
              <a:defRPr sz="1600"/>
            </a:lvl1pPr>
            <a:lvl2pPr>
              <a:buClr>
                <a:srgbClr val="73292A"/>
              </a:buClr>
              <a:defRPr sz="1400"/>
            </a:lvl2pPr>
            <a:lvl3pPr>
              <a:buClr>
                <a:srgbClr val="73292A"/>
              </a:buClr>
              <a:defRPr sz="1200"/>
            </a:lvl3pPr>
            <a:lvl4pPr>
              <a:buClr>
                <a:srgbClr val="73292A"/>
              </a:buClr>
              <a:defRPr sz="1100"/>
            </a:lvl4pPr>
            <a:lvl5pPr>
              <a:buClr>
                <a:srgbClr val="73292A"/>
              </a:buClr>
              <a:defRPr sz="11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38" name="Picture 37" descr="A group of flowers&#10;&#10;Description automatically generated with low confidence">
            <a:extLst>
              <a:ext uri="{FF2B5EF4-FFF2-40B4-BE49-F238E27FC236}">
                <a16:creationId xmlns:a16="http://schemas.microsoft.com/office/drawing/2014/main" xmlns="" id="{5B08C513-7071-2499-7E9D-CFD5A027C09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1019083" y="2260473"/>
            <a:ext cx="1245309" cy="2314810"/>
          </a:xfrm>
          <a:prstGeom prst="rect">
            <a:avLst/>
          </a:prstGeom>
        </p:spPr>
      </p:pic>
      <p:sp>
        <p:nvSpPr>
          <p:cNvPr id="34" name="Text Placeholder 33">
            <a:extLst>
              <a:ext uri="{FF2B5EF4-FFF2-40B4-BE49-F238E27FC236}">
                <a16:creationId xmlns:a16="http://schemas.microsoft.com/office/drawing/2014/main" xmlns="" id="{BD46E6E9-39FE-B605-0786-F7F7E656F9B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66344" y="1426464"/>
            <a:ext cx="3922776" cy="4242816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300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X</a:t>
            </a:r>
          </a:p>
        </p:txBody>
      </p:sp>
    </p:spTree>
    <p:extLst>
      <p:ext uri="{BB962C8B-B14F-4D97-AF65-F5344CB8AC3E}">
        <p14:creationId xmlns:p14="http://schemas.microsoft.com/office/powerpoint/2010/main" xmlns="" val="40624600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1_Comparison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588546F5-5752-9595-980A-9978EC65B179}"/>
              </a:ext>
            </a:extLst>
          </p:cNvPr>
          <p:cNvSpPr/>
          <p:nvPr userDrawn="1"/>
        </p:nvSpPr>
        <p:spPr>
          <a:xfrm>
            <a:off x="491679" y="319214"/>
            <a:ext cx="11208641" cy="58577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xmlns="" id="{788B1DFD-B7E9-D65B-0A47-8D442617B0D0}"/>
              </a:ext>
            </a:extLst>
          </p:cNvPr>
          <p:cNvCxnSpPr>
            <a:cxnSpLocks/>
          </p:cNvCxnSpPr>
          <p:nvPr userDrawn="1"/>
        </p:nvCxnSpPr>
        <p:spPr>
          <a:xfrm>
            <a:off x="837235" y="1767119"/>
            <a:ext cx="10516564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13" descr="A picture containing mollusk, insect&#10;&#10;Description automatically generated">
            <a:extLst>
              <a:ext uri="{FF2B5EF4-FFF2-40B4-BE49-F238E27FC236}">
                <a16:creationId xmlns:a16="http://schemas.microsoft.com/office/drawing/2014/main" xmlns="" id="{4190CCC3-E5E8-9E96-318B-F3F62E2328D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95658" y="1631192"/>
            <a:ext cx="1207554" cy="35451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5A0D1FF5-7EF8-4250-A259-43050ABBD3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673DC3A9-D4E6-42CF-91A8-F267C7C66C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24712" y="2161563"/>
            <a:ext cx="3200400" cy="427797"/>
          </a:xfrm>
        </p:spPr>
        <p:txBody>
          <a:bodyPr anchor="b">
            <a:normAutofit/>
          </a:bodyPr>
          <a:lstStyle>
            <a:lvl1pPr marL="0" indent="0">
              <a:buNone/>
              <a:defRPr sz="20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C752CCA9-53A3-4DA5-AD45-C2A2C12A3A6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24712" y="2629116"/>
            <a:ext cx="3200400" cy="3320861"/>
          </a:xfrm>
        </p:spPr>
        <p:txBody>
          <a:bodyPr>
            <a:normAutofit/>
          </a:bodyPr>
          <a:lstStyle>
            <a:lvl1pPr marL="228600" indent="-228600">
              <a:buClr>
                <a:srgbClr val="73292A"/>
              </a:buClr>
              <a:buFont typeface="Arial" panose="020B0604020202020204" pitchFamily="34" charset="0"/>
              <a:buChar char="•"/>
              <a:defRPr sz="1600"/>
            </a:lvl1pPr>
            <a:lvl2pPr marL="685800" indent="-228600">
              <a:buClr>
                <a:srgbClr val="73292A"/>
              </a:buClr>
              <a:buFont typeface="Arial" panose="020B0604020202020204" pitchFamily="34" charset="0"/>
              <a:buChar char="•"/>
              <a:defRPr sz="1400"/>
            </a:lvl2pPr>
            <a:lvl3pPr marL="1143000" indent="-228600">
              <a:buClr>
                <a:srgbClr val="73292A"/>
              </a:buClr>
              <a:buFont typeface="Arial" panose="020B0604020202020204" pitchFamily="34" charset="0"/>
              <a:buChar char="•"/>
              <a:defRPr sz="1200"/>
            </a:lvl3pPr>
            <a:lvl4pPr marL="1600200" indent="-228600">
              <a:buClr>
                <a:srgbClr val="73292A"/>
              </a:buClr>
              <a:buFont typeface="Arial" panose="020B0604020202020204" pitchFamily="34" charset="0"/>
              <a:buChar char="•"/>
              <a:defRPr sz="1100"/>
            </a:lvl4pPr>
            <a:lvl5pPr marL="2057400" indent="-228600">
              <a:buClr>
                <a:srgbClr val="73292A"/>
              </a:buClr>
              <a:buFont typeface="Arial" panose="020B0604020202020204" pitchFamily="34" charset="0"/>
              <a:buChar char="•"/>
              <a:defRPr sz="11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2100C9C6-BD61-4D2C-9146-FB785BAE4FF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498848" y="2161563"/>
            <a:ext cx="3200400" cy="427797"/>
          </a:xfrm>
        </p:spPr>
        <p:txBody>
          <a:bodyPr anchor="b">
            <a:normAutofit/>
          </a:bodyPr>
          <a:lstStyle>
            <a:lvl1pPr marL="0" indent="0">
              <a:buNone/>
              <a:defRPr sz="20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E2E342EE-68BB-484D-98C3-48A7847549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498848" y="2629116"/>
            <a:ext cx="3200400" cy="3320861"/>
          </a:xfrm>
        </p:spPr>
        <p:txBody>
          <a:bodyPr>
            <a:normAutofit/>
          </a:bodyPr>
          <a:lstStyle>
            <a:lvl1pPr>
              <a:buClr>
                <a:srgbClr val="73292A"/>
              </a:buClr>
              <a:defRPr sz="1600"/>
            </a:lvl1pPr>
            <a:lvl2pPr>
              <a:buClr>
                <a:srgbClr val="73292A"/>
              </a:buClr>
              <a:defRPr sz="1400"/>
            </a:lvl2pPr>
            <a:lvl3pPr>
              <a:buClr>
                <a:srgbClr val="73292A"/>
              </a:buClr>
              <a:defRPr sz="1200"/>
            </a:lvl3pPr>
            <a:lvl4pPr>
              <a:buClr>
                <a:srgbClr val="73292A"/>
              </a:buClr>
              <a:defRPr sz="1100"/>
            </a:lvl4pPr>
            <a:lvl5pPr>
              <a:buClr>
                <a:srgbClr val="73292A"/>
              </a:buClr>
              <a:defRPr sz="11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3A51CCCC-1589-401D-AE98-FC28716301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285D9D7D-8D9A-473E-AF0D-EF1940D793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5" name="Text Placeholder 4">
            <a:extLst>
              <a:ext uri="{FF2B5EF4-FFF2-40B4-BE49-F238E27FC236}">
                <a16:creationId xmlns:a16="http://schemas.microsoft.com/office/drawing/2014/main" xmlns="" id="{F270D939-D128-D431-82CE-9C15D5A7AA9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909560" y="2161563"/>
            <a:ext cx="3200400" cy="427797"/>
          </a:xfrm>
        </p:spPr>
        <p:txBody>
          <a:bodyPr anchor="b">
            <a:normAutofit/>
          </a:bodyPr>
          <a:lstStyle>
            <a:lvl1pPr marL="0" indent="0">
              <a:buNone/>
              <a:defRPr sz="20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Content Placeholder 5">
            <a:extLst>
              <a:ext uri="{FF2B5EF4-FFF2-40B4-BE49-F238E27FC236}">
                <a16:creationId xmlns:a16="http://schemas.microsoft.com/office/drawing/2014/main" xmlns="" id="{4AAE69C6-BB37-BC70-8424-BC928D19C91A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909560" y="2629116"/>
            <a:ext cx="3200400" cy="3320861"/>
          </a:xfrm>
        </p:spPr>
        <p:txBody>
          <a:bodyPr>
            <a:normAutofit/>
          </a:bodyPr>
          <a:lstStyle>
            <a:lvl1pPr>
              <a:buClr>
                <a:srgbClr val="73292A"/>
              </a:buClr>
              <a:defRPr sz="1600"/>
            </a:lvl1pPr>
            <a:lvl2pPr>
              <a:buClr>
                <a:srgbClr val="73292A"/>
              </a:buClr>
              <a:defRPr sz="1400"/>
            </a:lvl2pPr>
            <a:lvl3pPr>
              <a:buClr>
                <a:srgbClr val="73292A"/>
              </a:buClr>
              <a:defRPr sz="1200"/>
            </a:lvl3pPr>
            <a:lvl4pPr>
              <a:buClr>
                <a:srgbClr val="73292A"/>
              </a:buClr>
              <a:defRPr sz="1100"/>
            </a:lvl4pPr>
            <a:lvl5pPr>
              <a:buClr>
                <a:srgbClr val="73292A"/>
              </a:buClr>
              <a:defRPr sz="11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16990830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fabric&#10;&#10;Description automatically generated">
            <a:extLst>
              <a:ext uri="{FF2B5EF4-FFF2-40B4-BE49-F238E27FC236}">
                <a16:creationId xmlns:a16="http://schemas.microsoft.com/office/drawing/2014/main" xmlns="" id="{E0606CB6-3E28-F128-51B5-3786D740489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67013" y="1162701"/>
            <a:ext cx="1562100" cy="439420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E64BBC1B-7DD9-DA00-15CC-B446DA472005}"/>
              </a:ext>
            </a:extLst>
          </p:cNvPr>
          <p:cNvSpPr/>
          <p:nvPr userDrawn="1"/>
        </p:nvSpPr>
        <p:spPr>
          <a:xfrm>
            <a:off x="0" y="0"/>
            <a:ext cx="6096000" cy="686957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Picture 7" descr="A picture containing flower, plant&#10;&#10;Description automatically generated">
            <a:extLst>
              <a:ext uri="{FF2B5EF4-FFF2-40B4-BE49-F238E27FC236}">
                <a16:creationId xmlns:a16="http://schemas.microsoft.com/office/drawing/2014/main" xmlns="" id="{C88A03B2-8C41-A023-CB90-5F79A1F01AF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77235" y="2476883"/>
            <a:ext cx="749300" cy="2755900"/>
          </a:xfrm>
          <a:prstGeom prst="rect">
            <a:avLst/>
          </a:prstGeom>
        </p:spPr>
      </p:pic>
      <p:pic>
        <p:nvPicPr>
          <p:cNvPr id="10" name="Picture 9" descr="A close-up of a flower&#10;&#10;Description automatically generated with low confidence">
            <a:extLst>
              <a:ext uri="{FF2B5EF4-FFF2-40B4-BE49-F238E27FC236}">
                <a16:creationId xmlns:a16="http://schemas.microsoft.com/office/drawing/2014/main" xmlns="" id="{9EA6110C-517A-C447-DB03-9A264F112FB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19809" y="1695833"/>
            <a:ext cx="1155700" cy="4318000"/>
          </a:xfrm>
          <a:prstGeom prst="rect">
            <a:avLst/>
          </a:prstGeom>
        </p:spPr>
      </p:pic>
      <p:pic>
        <p:nvPicPr>
          <p:cNvPr id="12" name="Picture 11" descr="A close-up of a flower&#10;&#10;Description automatically generated with low confidence">
            <a:extLst>
              <a:ext uri="{FF2B5EF4-FFF2-40B4-BE49-F238E27FC236}">
                <a16:creationId xmlns:a16="http://schemas.microsoft.com/office/drawing/2014/main" xmlns="" id="{DC4249CD-2B45-A435-5B21-CFA704213867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66749" y="381916"/>
            <a:ext cx="1155700" cy="431800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7A7568A0-F819-551E-4780-20A651246990}"/>
              </a:ext>
            </a:extLst>
          </p:cNvPr>
          <p:cNvSpPr/>
          <p:nvPr userDrawn="1"/>
        </p:nvSpPr>
        <p:spPr>
          <a:xfrm>
            <a:off x="1024128" y="2162946"/>
            <a:ext cx="3794760" cy="25369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5711D903-56F9-B09B-0443-A76786804823}"/>
              </a:ext>
            </a:extLst>
          </p:cNvPr>
          <p:cNvSpPr/>
          <p:nvPr userDrawn="1"/>
        </p:nvSpPr>
        <p:spPr>
          <a:xfrm>
            <a:off x="1131655" y="2264499"/>
            <a:ext cx="3585549" cy="233542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D9D91551-9B41-0ACF-0BE6-9D174E6957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2184" y="2889504"/>
            <a:ext cx="2852928" cy="1088136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xmlns="" id="{545D3FB1-678F-0A9A-CCB6-435CE57DA0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11312" y="2011680"/>
            <a:ext cx="2999232" cy="2843784"/>
          </a:xfrm>
        </p:spPr>
        <p:txBody>
          <a:bodyPr anchor="ctr">
            <a:normAutofit/>
          </a:bodyPr>
          <a:lstStyle>
            <a:lvl1pPr marL="0" indent="0" algn="l">
              <a:lnSpc>
                <a:spcPct val="150000"/>
              </a:lnSpc>
              <a:buNone/>
              <a:defRPr sz="2400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1pPr>
            <a:lvl2pPr algn="l">
              <a:lnSpc>
                <a:spcPct val="150000"/>
              </a:lnSpc>
              <a:defRPr sz="2000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2pPr>
            <a:lvl3pPr algn="ctr">
              <a:defRPr sz="1600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3pPr>
            <a:lvl4pPr algn="ctr">
              <a:defRPr sz="1400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4pPr>
            <a:lvl5pPr algn="ctr">
              <a:defRPr sz="1400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xmlns="" val="348246698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ED362110-9E75-C1E6-F3D3-769A27CB658B}"/>
              </a:ext>
            </a:extLst>
          </p:cNvPr>
          <p:cNvSpPr/>
          <p:nvPr userDrawn="1"/>
        </p:nvSpPr>
        <p:spPr>
          <a:xfrm>
            <a:off x="4680" y="0"/>
            <a:ext cx="12191999" cy="230924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80E61109-4A99-6337-9E7D-6AE0370E2A33}"/>
              </a:ext>
            </a:extLst>
          </p:cNvPr>
          <p:cNvSpPr/>
          <p:nvPr userDrawn="1"/>
        </p:nvSpPr>
        <p:spPr>
          <a:xfrm>
            <a:off x="1007819" y="319215"/>
            <a:ext cx="10185721" cy="1444625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1" name="Picture 10" descr="A picture containing mollusk, insect&#10;&#10;Description automatically generated">
            <a:extLst>
              <a:ext uri="{FF2B5EF4-FFF2-40B4-BE49-F238E27FC236}">
                <a16:creationId xmlns:a16="http://schemas.microsoft.com/office/drawing/2014/main" xmlns="" id="{13B4663F-72DF-CD37-DE9D-C35DFB37E8B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96902" y="1631192"/>
            <a:ext cx="1207554" cy="354511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xmlns="" id="{C48BE494-2D3C-A618-4422-6EA9496986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381000"/>
            <a:ext cx="11430000" cy="1325563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6069ADF-8CD9-4E77-BB8D-70D8824C5AE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628461"/>
            <a:ext cx="5181600" cy="35485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F75F077D-E901-4AA9-B062-1C37FF407B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628461"/>
            <a:ext cx="5181600" cy="35485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119B248-9F11-0A11-E6AF-776D371E14A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xmlns="" id="{85EFD48A-F270-E4EE-7C35-F4304F3DDF3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01069436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4A7DEB86-4C56-EB31-FEEE-EC8AA99FB456}"/>
              </a:ext>
            </a:extLst>
          </p:cNvPr>
          <p:cNvSpPr/>
          <p:nvPr userDrawn="1"/>
        </p:nvSpPr>
        <p:spPr>
          <a:xfrm>
            <a:off x="4680" y="0"/>
            <a:ext cx="12191999" cy="230924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F3C19EDA-96E7-C255-DFF9-F36A187EBACD}"/>
              </a:ext>
            </a:extLst>
          </p:cNvPr>
          <p:cNvSpPr/>
          <p:nvPr userDrawn="1"/>
        </p:nvSpPr>
        <p:spPr>
          <a:xfrm>
            <a:off x="1007819" y="319215"/>
            <a:ext cx="10185721" cy="1444625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Picture 6" descr="A picture containing mollusk, insect&#10;&#10;Description automatically generated">
            <a:extLst>
              <a:ext uri="{FF2B5EF4-FFF2-40B4-BE49-F238E27FC236}">
                <a16:creationId xmlns:a16="http://schemas.microsoft.com/office/drawing/2014/main" xmlns="" id="{FAD938FE-3B63-4832-B610-64346C069FA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96902" y="1631192"/>
            <a:ext cx="1207554" cy="354511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xmlns="" id="{5B38128B-385C-B928-A4A8-BD98929D3D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381000"/>
            <a:ext cx="11430000" cy="1325563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96356206-85FD-45F5-A1F7-128DB34C86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0203763F-C8CD-4BCB-9A0A-B10F000BC1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4769475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7AC6CA6E-C1AB-4B24-80C7-A4B12640BE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4F5EFB41-7AD3-4519-95E7-416BFA1AEC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87510722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05BD6A3-F987-4FCC-A6EF-2EF0D33C08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C3F06A0-63CE-4272-B90E-4F20296BFB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08467220-06E3-427A-B4D3-9B0030E09D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F5AEF53B-C85C-47DB-ADE4-C1D9FA6829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DFD4FD38-14E5-4C36-B948-8BF3F794ED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79920054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308F2A-1C19-4116-80DF-E24EDDF283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08A489A7-7CA6-4CC9-B634-FCB2E102C6B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7DF5F80D-1DB9-4E0A-8F68-924FC1C9C3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08DA4DA3-10C7-48A6-9B15-38222B8CAD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E584E7EE-5B3B-427E-9807-020AEF8C76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351659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9198F9AA-2C87-421D-97C1-B4248DFDC2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381000"/>
            <a:ext cx="114300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AE98FC63-C8D2-4CE6-A3F1-EE8ED24590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81000" y="1825625"/>
            <a:ext cx="114300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0567522-C3B6-46EB-A361-BEC2510B00C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2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1pPr>
          </a:lstStyle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DC57CF0-034F-450D-937C-718D5AF1A0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08008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1pPr>
          </a:lstStyle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7883539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9" r:id="rId3"/>
    <p:sldLayoutId id="2147483651" r:id="rId4"/>
    <p:sldLayoutId id="2147483650" r:id="rId5"/>
    <p:sldLayoutId id="2147483663" r:id="rId6"/>
    <p:sldLayoutId id="2147483665" r:id="rId7"/>
    <p:sldLayoutId id="2147483660" r:id="rId8"/>
    <p:sldLayoutId id="2147483661" r:id="rId9"/>
    <p:sldLayoutId id="2147483662" r:id="rId10"/>
    <p:sldLayoutId id="2147483666" r:id="rId11"/>
    <p:sldLayoutId id="2147483653" r:id="rId12"/>
    <p:sldLayoutId id="2147483664" r:id="rId13"/>
    <p:sldLayoutId id="2147483667" r:id="rId14"/>
    <p:sldLayoutId id="2147483652" r:id="rId15"/>
    <p:sldLayoutId id="2147483654" r:id="rId16"/>
    <p:sldLayoutId id="2147483655" r:id="rId17"/>
    <p:sldLayoutId id="2147483656" r:id="rId18"/>
    <p:sldLayoutId id="2147483657" r:id="rId19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3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73292A"/>
        </a:buClr>
        <a:buFont typeface="Arial" panose="020B0604020202020204" pitchFamily="34" charset="0"/>
        <a:buChar char="•"/>
        <a:defRPr sz="2800" kern="1200">
          <a:solidFill>
            <a:schemeClr val="accent3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73292A"/>
        </a:buClr>
        <a:buFont typeface="Arial" panose="020B0604020202020204" pitchFamily="34" charset="0"/>
        <a:buChar char="•"/>
        <a:defRPr sz="2400" kern="1200">
          <a:solidFill>
            <a:schemeClr val="accent3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73292A"/>
        </a:buClr>
        <a:buFont typeface="Arial" panose="020B0604020202020204" pitchFamily="34" charset="0"/>
        <a:buChar char="•"/>
        <a:defRPr sz="2000" kern="1200">
          <a:solidFill>
            <a:schemeClr val="accent3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73292A"/>
        </a:buClr>
        <a:buFont typeface="Arial" panose="020B0604020202020204" pitchFamily="34" charset="0"/>
        <a:buChar char="•"/>
        <a:defRPr sz="1800" kern="1200">
          <a:solidFill>
            <a:schemeClr val="accent3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73292A"/>
        </a:buClr>
        <a:buFont typeface="Arial" panose="020B0604020202020204" pitchFamily="34" charset="0"/>
        <a:buChar char="•"/>
        <a:defRPr sz="18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240" userDrawn="1">
          <p15:clr>
            <a:srgbClr val="547EBF"/>
          </p15:clr>
        </p15:guide>
        <p15:guide id="4" orient="horz" pos="240" userDrawn="1">
          <p15:clr>
            <a:srgbClr val="547EBF"/>
          </p15:clr>
        </p15:guide>
        <p15:guide id="5" pos="7440" userDrawn="1">
          <p15:clr>
            <a:srgbClr val="547EBF"/>
          </p15:clr>
        </p15:guide>
        <p15:guide id="6" orient="horz" pos="4080" userDrawn="1">
          <p15:clr>
            <a:srgbClr val="547EBF"/>
          </p15:clr>
        </p15:guide>
        <p15:guide id="7" pos="3960" userDrawn="1">
          <p15:clr>
            <a:srgbClr val="547EBF"/>
          </p15:clr>
        </p15:guide>
        <p15:guide id="8" pos="3720" userDrawn="1">
          <p15:clr>
            <a:srgbClr val="547EBF"/>
          </p15:clr>
        </p15:guide>
        <p15:guide id="9" pos="2112" userDrawn="1">
          <p15:clr>
            <a:srgbClr val="547EBF"/>
          </p15:clr>
        </p15:guide>
        <p15:guide id="10" pos="1848" userDrawn="1">
          <p15:clr>
            <a:srgbClr val="547EBF"/>
          </p15:clr>
        </p15:guide>
        <p15:guide id="11" pos="5568" userDrawn="1">
          <p15:clr>
            <a:srgbClr val="547EBF"/>
          </p15:clr>
        </p15:guide>
        <p15:guide id="12" pos="5832" userDrawn="1">
          <p15:clr>
            <a:srgbClr val="547EBF"/>
          </p15:clr>
        </p15:guide>
        <p15:guide id="13" pos="4968" userDrawn="1">
          <p15:clr>
            <a:srgbClr val="9FCC3B"/>
          </p15:clr>
        </p15:guide>
        <p15:guide id="14" pos="5208" userDrawn="1">
          <p15:clr>
            <a:srgbClr val="9FCC3B"/>
          </p15:clr>
        </p15:guide>
        <p15:guide id="15" pos="2712" userDrawn="1">
          <p15:clr>
            <a:srgbClr val="9FCC3B"/>
          </p15:clr>
        </p15:guide>
        <p15:guide id="16" pos="2472" userDrawn="1">
          <p15:clr>
            <a:srgbClr val="9FCC3B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626260E8-21BF-1371-4767-5E86248A7A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 rot="10800000" flipV="1">
            <a:off x="3677920" y="2042160"/>
            <a:ext cx="4927600" cy="1776214"/>
          </a:xfrm>
        </p:spPr>
        <p:txBody>
          <a:bodyPr>
            <a:noAutofit/>
          </a:bodyPr>
          <a:lstStyle/>
          <a:p>
            <a:r>
              <a:rPr lang="en-US" sz="3000" b="1" dirty="0" smtClean="0"/>
              <a:t>AI-Driven Insights for ROI Optimization: Bridging Marketing Analytics and Financial Performance</a:t>
            </a:r>
            <a:endParaRPr lang="en-US" sz="3000" dirty="0" smtClean="0"/>
          </a:p>
          <a:p>
            <a:pPr algn="r">
              <a:lnSpc>
                <a:spcPct val="100000"/>
              </a:lnSpc>
            </a:pPr>
            <a:endParaRPr lang="en-US" sz="4000" b="1" dirty="0">
              <a:latin typeface="Arial Black" panose="020B0A04020102020204" pitchFamily="34" charset="0"/>
            </a:endParaRPr>
          </a:p>
          <a:p>
            <a:endParaRPr lang="en-US" sz="1600" b="1" dirty="0">
              <a:latin typeface="Bodoni MT Black" panose="02070A03080606020203" pitchFamily="18" charset="0"/>
            </a:endParaRPr>
          </a:p>
          <a:p>
            <a:endParaRPr lang="en-US" sz="1600" dirty="0"/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xmlns="" id="{626260E8-21BF-1371-4767-5E86248A7A7B}"/>
              </a:ext>
            </a:extLst>
          </p:cNvPr>
          <p:cNvSpPr txBox="1">
            <a:spLocks/>
          </p:cNvSpPr>
          <p:nvPr/>
        </p:nvSpPr>
        <p:spPr>
          <a:xfrm rot="10800000" flipV="1">
            <a:off x="3388200" y="4334778"/>
            <a:ext cx="5283535" cy="17762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lang="en-US" sz="2000" dirty="0" smtClean="0"/>
              <a:t>*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Mukesh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Singh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Tomar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Associate Professor</a:t>
            </a:r>
          </a:p>
          <a:p>
            <a:pPr algn="ctr"/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**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Jyoti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Assistant Professor</a:t>
            </a:r>
          </a:p>
          <a:p>
            <a:pPr marL="854710" marR="574040" algn="ctr">
              <a:spcAft>
                <a:spcPts val="0"/>
              </a:spcAft>
            </a:pPr>
            <a:r>
              <a:rPr lang="en-US" dirty="0" err="1" smtClean="0">
                <a:latin typeface="Times New Roman" pitchFamily="18" charset="0"/>
                <a:ea typeface="Times New Roman"/>
                <a:cs typeface="Times New Roman" pitchFamily="18" charset="0"/>
              </a:rPr>
              <a:t>Teerthanker</a:t>
            </a:r>
            <a:r>
              <a:rPr lang="en-US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ea typeface="Times New Roman"/>
                <a:cs typeface="Times New Roman" pitchFamily="18" charset="0"/>
              </a:rPr>
              <a:t>Mahaveer</a:t>
            </a:r>
            <a:r>
              <a:rPr lang="en-US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University</a:t>
            </a:r>
          </a:p>
          <a:p>
            <a:pPr marL="334645" marR="49530" algn="ctr">
              <a:spcAft>
                <a:spcPts val="0"/>
              </a:spcAft>
            </a:pPr>
            <a:r>
              <a:rPr lang="en-US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Moradabad–Uttar </a:t>
            </a:r>
            <a:r>
              <a:rPr lang="en-US" spc="-1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Pradesh</a:t>
            </a:r>
            <a:endParaRPr lang="en-US" dirty="0" smtClean="0"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algn="ctr"/>
            <a:endParaRPr lang="en-US" sz="2000" dirty="0" smtClean="0"/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73292A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7718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900">
        <p14:glitter pattern="hexagon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CEF4D5B-3E14-1349-3E16-232AA74EEB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 smtClean="0"/>
              <a:t>1. Introduction</a:t>
            </a:r>
            <a:endParaRPr lang="en-US" u="sng" dirty="0">
              <a:latin typeface="Rockwell Extra Bold" panose="02060903040505020403" pitchFamily="18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E336DC79-3EA6-7325-3D0B-C041B85014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92631" y="2009355"/>
            <a:ext cx="10362005" cy="415028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b="1" dirty="0" smtClean="0"/>
              <a:t>1.1 Convergence of AI &amp; Marketing Analytics</a:t>
            </a:r>
            <a:endParaRPr lang="en-US" dirty="0" smtClean="0"/>
          </a:p>
          <a:p>
            <a:pPr lvl="1">
              <a:buNone/>
            </a:pPr>
            <a:r>
              <a:rPr lang="en-US" dirty="0" smtClean="0"/>
              <a:t>AI and data-centric models are reshaping marketing strategies.</a:t>
            </a:r>
          </a:p>
          <a:p>
            <a:pPr lvl="1">
              <a:buNone/>
            </a:pPr>
            <a:r>
              <a:rPr lang="en-US" dirty="0" smtClean="0"/>
              <a:t>ROI is the key metric linking marketing actions to financial outcomes.</a:t>
            </a:r>
          </a:p>
          <a:p>
            <a:pPr>
              <a:buNone/>
            </a:pPr>
            <a:r>
              <a:rPr lang="en-US" b="1" dirty="0" smtClean="0"/>
              <a:t>1.2 Rise of AI in Marketing</a:t>
            </a:r>
            <a:endParaRPr lang="en-US" dirty="0" smtClean="0"/>
          </a:p>
          <a:p>
            <a:pPr lvl="1">
              <a:buNone/>
            </a:pPr>
            <a:r>
              <a:rPr lang="en-US" dirty="0" smtClean="0"/>
              <a:t>Data explosion from customer </a:t>
            </a:r>
            <a:r>
              <a:rPr lang="en-US" dirty="0" smtClean="0"/>
              <a:t>touch points.</a:t>
            </a:r>
            <a:endParaRPr lang="en-US" dirty="0" smtClean="0"/>
          </a:p>
          <a:p>
            <a:pPr lvl="1">
              <a:buNone/>
            </a:pPr>
            <a:r>
              <a:rPr lang="en-US" dirty="0" smtClean="0"/>
              <a:t>AI tools (ML, NLP, deep learning) enable real-time decision-making, automation, and personalization.</a:t>
            </a:r>
          </a:p>
          <a:p>
            <a:pPr>
              <a:buNone/>
            </a:pPr>
            <a:r>
              <a:rPr lang="en-US" b="1" dirty="0" smtClean="0"/>
              <a:t>1.3 Redefining ROI with AI</a:t>
            </a:r>
            <a:endParaRPr lang="en-US" dirty="0" smtClean="0"/>
          </a:p>
          <a:p>
            <a:pPr lvl="1">
              <a:buNone/>
            </a:pPr>
            <a:r>
              <a:rPr lang="en-US" dirty="0" smtClean="0"/>
              <a:t>Traditional ROI = net profit vs. cost.</a:t>
            </a:r>
          </a:p>
          <a:p>
            <a:pPr lvl="1">
              <a:buNone/>
            </a:pPr>
            <a:r>
              <a:rPr lang="en-US" dirty="0" smtClean="0"/>
              <a:t>AI improves precision via attribution modeling, segmentation, and journey mapping.</a:t>
            </a:r>
          </a:p>
          <a:p>
            <a:pPr>
              <a:buNone/>
            </a:pPr>
            <a:r>
              <a:rPr lang="en-US" b="1" dirty="0" smtClean="0"/>
              <a:t>1.4 Marketing Analytics as Strategy</a:t>
            </a:r>
            <a:endParaRPr lang="en-US" dirty="0" smtClean="0"/>
          </a:p>
          <a:p>
            <a:pPr lvl="1">
              <a:buNone/>
            </a:pPr>
            <a:r>
              <a:rPr lang="en-US" dirty="0" smtClean="0"/>
              <a:t>Evolved from reporting to predictive/prescriptive insights.</a:t>
            </a:r>
          </a:p>
          <a:p>
            <a:pPr lvl="1">
              <a:buNone/>
            </a:pPr>
            <a:r>
              <a:rPr lang="en-US" dirty="0" smtClean="0"/>
              <a:t>Supports trend forecasting and customer behavior simulation for ROI-focused decisions</a:t>
            </a:r>
            <a:r>
              <a:rPr lang="en-US" dirty="0" smtClean="0"/>
              <a:t>.</a:t>
            </a:r>
            <a:endParaRPr lang="en-US" dirty="0" smtClean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xmlns="" id="{7130094C-EC6A-E6F3-2E57-202E962AAC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A09A9-5501-47C1-A89A-A340965A2BE2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068121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900">
        <p14:glitter pattern="hexagon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CEF4D5B-3E14-1349-3E16-232AA74EEB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 smtClean="0"/>
              <a:t>1. Introduction</a:t>
            </a:r>
            <a:endParaRPr lang="en-US" u="sng" dirty="0">
              <a:latin typeface="Rockwell Extra Bold" panose="02060903040505020403" pitchFamily="18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E336DC79-3EA6-7325-3D0B-C041B85014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92631" y="2009355"/>
            <a:ext cx="10362005" cy="415028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b="1" dirty="0" smtClean="0"/>
              <a:t>1.5 Bridging Marketing &amp; Finance</a:t>
            </a:r>
            <a:endParaRPr lang="en-US" dirty="0" smtClean="0"/>
          </a:p>
          <a:p>
            <a:pPr lvl="1">
              <a:buNone/>
            </a:pPr>
            <a:r>
              <a:rPr lang="en-US" dirty="0" smtClean="0"/>
              <a:t>AI provides transparency and accountability.</a:t>
            </a:r>
          </a:p>
          <a:p>
            <a:pPr lvl="1">
              <a:buNone/>
            </a:pPr>
            <a:r>
              <a:rPr lang="en-US" dirty="0" smtClean="0"/>
              <a:t>Tools like multi-touch attribution align marketing with financial goals.</a:t>
            </a:r>
          </a:p>
          <a:p>
            <a:pPr>
              <a:buNone/>
            </a:pPr>
            <a:r>
              <a:rPr lang="en-US" b="1" dirty="0" smtClean="0"/>
              <a:t>1.6 Key AI Technologies</a:t>
            </a:r>
            <a:endParaRPr lang="en-US" dirty="0" smtClean="0"/>
          </a:p>
          <a:p>
            <a:pPr lvl="1">
              <a:buNone/>
            </a:pPr>
            <a:r>
              <a:rPr lang="en-US" dirty="0" smtClean="0"/>
              <a:t>ML: Forecasting &amp; segmentation</a:t>
            </a:r>
          </a:p>
          <a:p>
            <a:pPr lvl="1">
              <a:buNone/>
            </a:pPr>
            <a:r>
              <a:rPr lang="en-US" dirty="0" smtClean="0"/>
              <a:t>NLP: Sentiment &amp; feedback analysis</a:t>
            </a:r>
          </a:p>
          <a:p>
            <a:pPr lvl="1">
              <a:buNone/>
            </a:pPr>
            <a:r>
              <a:rPr lang="en-US" dirty="0" smtClean="0"/>
              <a:t>Computer Vision, Recommendation Engines, Automated Decisions: Improve targeting, engagement &amp; ROI.</a:t>
            </a:r>
          </a:p>
          <a:p>
            <a:pPr>
              <a:buNone/>
            </a:pPr>
            <a:r>
              <a:rPr lang="en-US" b="1" dirty="0" smtClean="0"/>
              <a:t>1.7 Challenges &amp; Ethics</a:t>
            </a:r>
            <a:endParaRPr lang="en-US" dirty="0" smtClean="0"/>
          </a:p>
          <a:p>
            <a:pPr lvl="1">
              <a:buNone/>
            </a:pPr>
            <a:r>
              <a:rPr lang="en-US" dirty="0" smtClean="0"/>
              <a:t>Risks: Privacy, bias, over-reliance.</a:t>
            </a:r>
          </a:p>
          <a:p>
            <a:pPr lvl="1">
              <a:buNone/>
            </a:pPr>
            <a:r>
              <a:rPr lang="en-US" dirty="0" smtClean="0"/>
              <a:t>Requires ethical design, skilled workforce, and balanced tech-human integration.</a:t>
            </a:r>
          </a:p>
          <a:p>
            <a:pPr marL="0" indent="0">
              <a:buNone/>
            </a:pPr>
            <a:endParaRPr lang="en-US" b="1" dirty="0">
              <a:latin typeface="Gill Sans Nova Light" panose="020B0302020104020203" pitchFamily="34" charset="0"/>
              <a:ea typeface="+mn-lt"/>
              <a:cs typeface="Gill Sans Light" panose="020B0302020104020203" pitchFamily="34" charset="-79"/>
            </a:endParaRP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xmlns="" id="{7130094C-EC6A-E6F3-2E57-202E962AAC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A09A9-5501-47C1-A89A-A340965A2BE2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068121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900">
        <p14:glitter pattern="hexagon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CEF4D5B-3E14-1349-3E16-232AA74EEB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 smtClean="0"/>
              <a:t>1. Introduction</a:t>
            </a:r>
            <a:endParaRPr lang="en-US" b="1" u="sng" dirty="0">
              <a:latin typeface="Rockwell Extra Bold" panose="02060903040505020403" pitchFamily="18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E336DC79-3EA6-7325-3D0B-C041B85014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92631" y="2009355"/>
            <a:ext cx="10362005" cy="415028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b="1" dirty="0" smtClean="0"/>
              <a:t>1.5 Bridging Marketing &amp; Finance</a:t>
            </a:r>
            <a:endParaRPr lang="en-US" dirty="0" smtClean="0"/>
          </a:p>
          <a:p>
            <a:pPr lvl="1">
              <a:buNone/>
            </a:pPr>
            <a:r>
              <a:rPr lang="en-US" dirty="0" smtClean="0"/>
              <a:t>AI provides transparency and accountability.</a:t>
            </a:r>
          </a:p>
          <a:p>
            <a:pPr lvl="1">
              <a:buNone/>
            </a:pPr>
            <a:r>
              <a:rPr lang="en-US" dirty="0" smtClean="0"/>
              <a:t>Tools like multi-touch attribution align marketing with financial goals.</a:t>
            </a:r>
          </a:p>
          <a:p>
            <a:pPr>
              <a:buNone/>
            </a:pPr>
            <a:r>
              <a:rPr lang="en-US" b="1" dirty="0" smtClean="0"/>
              <a:t>1.6 Key AI Technologies</a:t>
            </a:r>
            <a:endParaRPr lang="en-US" dirty="0" smtClean="0"/>
          </a:p>
          <a:p>
            <a:pPr lvl="1">
              <a:buNone/>
            </a:pPr>
            <a:r>
              <a:rPr lang="en-US" dirty="0" smtClean="0"/>
              <a:t>ML: Forecasting &amp; segmentation</a:t>
            </a:r>
          </a:p>
          <a:p>
            <a:pPr lvl="1">
              <a:buNone/>
            </a:pPr>
            <a:r>
              <a:rPr lang="en-US" dirty="0" smtClean="0"/>
              <a:t>NLP: Sentiment &amp; feedback analysis</a:t>
            </a:r>
          </a:p>
          <a:p>
            <a:pPr lvl="1">
              <a:buNone/>
            </a:pPr>
            <a:r>
              <a:rPr lang="en-US" dirty="0" smtClean="0"/>
              <a:t>Computer Vision, Recommendation Engines, Automated Decisions: Improve targeting, engagement &amp; ROI.</a:t>
            </a:r>
          </a:p>
          <a:p>
            <a:pPr>
              <a:buNone/>
            </a:pPr>
            <a:r>
              <a:rPr lang="en-US" b="1" dirty="0" smtClean="0"/>
              <a:t>1.7 Challenges &amp; Ethics</a:t>
            </a:r>
            <a:endParaRPr lang="en-US" dirty="0" smtClean="0"/>
          </a:p>
          <a:p>
            <a:pPr lvl="1">
              <a:buNone/>
            </a:pPr>
            <a:r>
              <a:rPr lang="en-US" dirty="0" smtClean="0"/>
              <a:t>Risks: Privacy, bias, over-reliance.</a:t>
            </a:r>
          </a:p>
          <a:p>
            <a:pPr lvl="1">
              <a:buNone/>
            </a:pPr>
            <a:r>
              <a:rPr lang="en-US" dirty="0" smtClean="0"/>
              <a:t>Requires ethical design, skilled workforce, and balanced tech-human integration.</a:t>
            </a:r>
          </a:p>
          <a:p>
            <a:pPr marL="0" indent="0">
              <a:buNone/>
            </a:pPr>
            <a:endParaRPr lang="en-US" b="1" dirty="0">
              <a:latin typeface="Gill Sans Nova Light" panose="020B0302020104020203" pitchFamily="34" charset="0"/>
              <a:ea typeface="+mn-lt"/>
              <a:cs typeface="Gill Sans Light" panose="020B0302020104020203" pitchFamily="34" charset="-79"/>
            </a:endParaRP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xmlns="" id="{7130094C-EC6A-E6F3-2E57-202E962AAC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A09A9-5501-47C1-A89A-A340965A2BE2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068121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900">
        <p14:glitter pattern="hexagon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CEF4D5B-3E14-1349-3E16-232AA74EEB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 smtClean="0"/>
              <a:t>2. </a:t>
            </a:r>
            <a:r>
              <a:rPr lang="en-US" b="1" u="sng" dirty="0" smtClean="0"/>
              <a:t>Literature Review</a:t>
            </a:r>
            <a:endParaRPr lang="en-US" b="1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E336DC79-3EA6-7325-3D0B-C041B85014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92631" y="2009355"/>
            <a:ext cx="10362005" cy="453859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sz="1400" b="1" dirty="0" err="1" smtClean="0"/>
              <a:t>Chatterjee</a:t>
            </a:r>
            <a:r>
              <a:rPr lang="en-US" sz="1400" b="1" dirty="0" smtClean="0"/>
              <a:t> </a:t>
            </a:r>
            <a:r>
              <a:rPr lang="en-US" sz="1400" b="1" dirty="0" smtClean="0"/>
              <a:t>et al. (2023)</a:t>
            </a:r>
            <a:r>
              <a:rPr lang="en-US" sz="1400" dirty="0" smtClean="0"/>
              <a:t/>
            </a:r>
            <a:br>
              <a:rPr lang="en-US" sz="1400" dirty="0" smtClean="0"/>
            </a:br>
            <a:r>
              <a:rPr lang="en-US" sz="1400" dirty="0" smtClean="0"/>
              <a:t>AI boosts marketing decision-making via segmentation, automation, and real-time analytics.</a:t>
            </a:r>
            <a:br>
              <a:rPr lang="en-US" sz="1400" dirty="0" smtClean="0"/>
            </a:br>
            <a:r>
              <a:rPr lang="en-US" sz="1400" dirty="0" smtClean="0"/>
              <a:t>Reported up to 30% improvement in cost-efficiency and conversion rates.</a:t>
            </a:r>
          </a:p>
          <a:p>
            <a:pPr>
              <a:lnSpc>
                <a:spcPct val="150000"/>
              </a:lnSpc>
              <a:buNone/>
            </a:pPr>
            <a:r>
              <a:rPr lang="en-US" sz="1400" b="1" dirty="0" smtClean="0"/>
              <a:t>Kumar et al. (2022)</a:t>
            </a:r>
            <a:r>
              <a:rPr lang="en-US" sz="1400" dirty="0" smtClean="0"/>
              <a:t/>
            </a:r>
            <a:br>
              <a:rPr lang="en-US" sz="1400" dirty="0" smtClean="0"/>
            </a:br>
            <a:r>
              <a:rPr lang="en-US" sz="1400" dirty="0" smtClean="0"/>
              <a:t>AI-driven predictive analytics enhanced ROI forecasting in Fortune 500 firms.</a:t>
            </a:r>
            <a:br>
              <a:rPr lang="en-US" sz="1400" dirty="0" smtClean="0"/>
            </a:br>
            <a:r>
              <a:rPr lang="en-US" sz="1400" dirty="0" smtClean="0"/>
              <a:t>Reported 25–40% improvement in forecasting accuracy and resource allocation.</a:t>
            </a:r>
          </a:p>
          <a:p>
            <a:pPr>
              <a:lnSpc>
                <a:spcPct val="150000"/>
              </a:lnSpc>
              <a:buNone/>
            </a:pPr>
            <a:r>
              <a:rPr lang="en-US" sz="1400" b="1" dirty="0" err="1" smtClean="0"/>
              <a:t>Srinivasan</a:t>
            </a:r>
            <a:r>
              <a:rPr lang="en-US" sz="1400" b="1" dirty="0" smtClean="0"/>
              <a:t> et al. (2021)</a:t>
            </a:r>
            <a:r>
              <a:rPr lang="en-US" sz="1400" dirty="0" smtClean="0"/>
              <a:t/>
            </a:r>
            <a:br>
              <a:rPr lang="en-US" sz="1400" dirty="0" smtClean="0"/>
            </a:br>
            <a:r>
              <a:rPr lang="en-US" sz="1400" dirty="0" smtClean="0"/>
              <a:t>AI personalization improved customer experience and retention in e-commerce.</a:t>
            </a:r>
            <a:br>
              <a:rPr lang="en-US" sz="1400" dirty="0" smtClean="0"/>
            </a:br>
            <a:r>
              <a:rPr lang="en-US" sz="1400" dirty="0" smtClean="0"/>
              <a:t>Stronger CX linked directly to higher ROI and financial gains.</a:t>
            </a:r>
          </a:p>
          <a:p>
            <a:pPr>
              <a:lnSpc>
                <a:spcPct val="150000"/>
              </a:lnSpc>
              <a:buNone/>
            </a:pPr>
            <a:r>
              <a:rPr lang="en-US" sz="1400" b="1" dirty="0" smtClean="0"/>
              <a:t>Gupta &amp; </a:t>
            </a:r>
            <a:r>
              <a:rPr lang="en-US" sz="1400" b="1" dirty="0" err="1" smtClean="0"/>
              <a:t>Mishra</a:t>
            </a:r>
            <a:r>
              <a:rPr lang="en-US" sz="1400" b="1" dirty="0" smtClean="0"/>
              <a:t> (2024)</a:t>
            </a:r>
            <a:r>
              <a:rPr lang="en-US" sz="1400" dirty="0" smtClean="0"/>
              <a:t/>
            </a:r>
            <a:br>
              <a:rPr lang="en-US" sz="1400" dirty="0" smtClean="0"/>
            </a:br>
            <a:r>
              <a:rPr lang="en-US" sz="1400" dirty="0" smtClean="0"/>
              <a:t>Proposed an AI-ROI framework integrating marketing data with financial KPIs.</a:t>
            </a:r>
            <a:br>
              <a:rPr lang="en-US" sz="1400" dirty="0" smtClean="0"/>
            </a:br>
            <a:r>
              <a:rPr lang="en-US" sz="1400" dirty="0" smtClean="0"/>
              <a:t>Helped digital-first firms align strategy, improve agility, and ROI performance.</a:t>
            </a:r>
          </a:p>
          <a:p>
            <a:pPr marL="0" indent="0">
              <a:buNone/>
            </a:pPr>
            <a:endParaRPr lang="en-US" sz="1400" b="1" dirty="0">
              <a:latin typeface="Gill Sans Nova Light" panose="020B0302020104020203" pitchFamily="34" charset="0"/>
              <a:ea typeface="+mn-lt"/>
              <a:cs typeface="Gill Sans Light" panose="020B0302020104020203" pitchFamily="34" charset="-79"/>
            </a:endParaRP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xmlns="" id="{7130094C-EC6A-E6F3-2E57-202E962AAC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A09A9-5501-47C1-A89A-A340965A2BE2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068121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900">
        <p14:glitter pattern="hexagon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CEF4D5B-3E14-1349-3E16-232AA74EEB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 smtClean="0"/>
              <a:t>3. Objectives </a:t>
            </a:r>
            <a:r>
              <a:rPr lang="en-US" b="1" u="sng" dirty="0" smtClean="0"/>
              <a:t>of the Research</a:t>
            </a:r>
            <a:endParaRPr lang="en-US" b="1" u="sng" dirty="0">
              <a:latin typeface="Rockwell Extra Bold" panose="02060903040505020403" pitchFamily="18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E336DC79-3EA6-7325-3D0B-C041B85014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92631" y="2009355"/>
            <a:ext cx="10362005" cy="410766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sz="2400" b="1" u="sng" dirty="0" smtClean="0"/>
              <a:t>Objective 1:</a:t>
            </a:r>
            <a:r>
              <a:rPr lang="en-US" sz="2400" dirty="0" smtClean="0"/>
              <a:t> To evaluate how AI-driven marketing analytics influence ROI by enhancing decision-making, customer engagement, and budget efficiency.</a:t>
            </a:r>
            <a:endParaRPr lang="en-US" sz="2400" b="1" dirty="0" smtClean="0"/>
          </a:p>
          <a:p>
            <a:pPr>
              <a:lnSpc>
                <a:spcPct val="150000"/>
              </a:lnSpc>
              <a:buNone/>
            </a:pPr>
            <a:r>
              <a:rPr lang="en-US" sz="2400" b="1" u="sng" dirty="0" smtClean="0"/>
              <a:t>Objective 2: </a:t>
            </a:r>
            <a:r>
              <a:rPr lang="en-US" sz="2400" dirty="0" smtClean="0"/>
              <a:t>To develop a strategic framework that links AI-enabled marketing insights with measurable financial performance indicators.</a:t>
            </a:r>
            <a:endParaRPr lang="en-US" sz="2400" b="1" dirty="0" smtClean="0"/>
          </a:p>
          <a:p>
            <a:pPr marL="0" indent="0">
              <a:buNone/>
            </a:pPr>
            <a:endParaRPr lang="en-US" sz="1600" b="1" dirty="0">
              <a:solidFill>
                <a:schemeClr val="accent3"/>
              </a:solidFill>
              <a:latin typeface="Gill Sans Nova Light" panose="020B0302020104020203" pitchFamily="34" charset="0"/>
              <a:ea typeface="+mn-lt"/>
              <a:cs typeface="Gill Sans Light" panose="020B0302020104020203" pitchFamily="34" charset="-79"/>
            </a:endParaRP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xmlns="" id="{7130094C-EC6A-E6F3-2E57-202E962AAC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A09A9-5501-47C1-A89A-A340965A2BE2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068121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900">
        <p14:glitter pattern="hexagon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CEF4D5B-3E14-1349-3E16-232AA74EEB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 smtClean="0"/>
              <a:t>4. Research Methodology</a:t>
            </a:r>
            <a:endParaRPr lang="en-US" b="1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E336DC79-3EA6-7325-3D0B-C041B85014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92631" y="2009355"/>
            <a:ext cx="10362005" cy="415028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b="1" u="sng" dirty="0" smtClean="0"/>
              <a:t>4.1 Research </a:t>
            </a:r>
            <a:r>
              <a:rPr lang="en-US" b="1" u="sng" dirty="0" smtClean="0"/>
              <a:t>Design &amp; Data Collection</a:t>
            </a:r>
          </a:p>
          <a:p>
            <a:pPr>
              <a:buNone/>
            </a:pPr>
            <a:r>
              <a:rPr lang="en-US" b="1" dirty="0" smtClean="0"/>
              <a:t>Mixed-Method Approach</a:t>
            </a:r>
            <a:endParaRPr lang="en-US" dirty="0" smtClean="0"/>
          </a:p>
          <a:p>
            <a:pPr lvl="1">
              <a:buNone/>
            </a:pPr>
            <a:r>
              <a:rPr lang="en-US" dirty="0" smtClean="0"/>
              <a:t>Combines quantitative (70%) &amp; qualitative (30%) data.</a:t>
            </a:r>
          </a:p>
          <a:p>
            <a:pPr lvl="1">
              <a:buNone/>
            </a:pPr>
            <a:r>
              <a:rPr lang="en-US" dirty="0" smtClean="0"/>
              <a:t>Enables triangulation and holistic understanding of AI’s impact on ROI.</a:t>
            </a:r>
          </a:p>
          <a:p>
            <a:pPr>
              <a:buNone/>
            </a:pPr>
            <a:r>
              <a:rPr lang="en-US" b="1" dirty="0" smtClean="0"/>
              <a:t>Primary Data</a:t>
            </a:r>
            <a:endParaRPr lang="en-US" dirty="0" smtClean="0"/>
          </a:p>
          <a:p>
            <a:pPr lvl="1">
              <a:buNone/>
            </a:pPr>
            <a:r>
              <a:rPr lang="en-US" dirty="0" smtClean="0"/>
              <a:t>Online survey to 200 marketing &amp; finance professionals (stratified sampling).</a:t>
            </a:r>
          </a:p>
          <a:p>
            <a:pPr lvl="1">
              <a:buNone/>
            </a:pPr>
            <a:r>
              <a:rPr lang="en-US" dirty="0" smtClean="0"/>
              <a:t>Focus: AI tool use, customer engagement, budget, ROI.</a:t>
            </a:r>
          </a:p>
          <a:p>
            <a:pPr>
              <a:buNone/>
            </a:pPr>
            <a:r>
              <a:rPr lang="en-US" b="1" dirty="0" smtClean="0"/>
              <a:t>Why Primary Data?</a:t>
            </a:r>
            <a:endParaRPr lang="en-US" dirty="0" smtClean="0"/>
          </a:p>
          <a:p>
            <a:pPr lvl="1">
              <a:buNone/>
            </a:pPr>
            <a:r>
              <a:rPr lang="en-US" dirty="0" smtClean="0"/>
              <a:t>Context-specific insights, firsthand strategies, flexible and accurate collection.</a:t>
            </a:r>
          </a:p>
          <a:p>
            <a:pPr lvl="1">
              <a:buNone/>
            </a:pPr>
            <a:r>
              <a:rPr lang="en-US" dirty="0" smtClean="0"/>
              <a:t>Fills literature gaps with real-world evidence.</a:t>
            </a:r>
          </a:p>
          <a:p>
            <a:pPr>
              <a:buNone/>
            </a:pPr>
            <a:r>
              <a:rPr lang="en-US" b="1" dirty="0" smtClean="0"/>
              <a:t>Secondary Data</a:t>
            </a:r>
            <a:endParaRPr lang="en-US" dirty="0" smtClean="0"/>
          </a:p>
          <a:p>
            <a:pPr lvl="1">
              <a:buNone/>
            </a:pPr>
            <a:r>
              <a:rPr lang="en-US" dirty="0" smtClean="0"/>
              <a:t>Sources: Journals (2019–2024), company reports, industry platforms.</a:t>
            </a:r>
          </a:p>
          <a:p>
            <a:pPr lvl="1">
              <a:buNone/>
            </a:pPr>
            <a:r>
              <a:rPr lang="en-US" dirty="0" smtClean="0"/>
              <a:t>Supports validation, benchmarking, and theoretical framing.</a:t>
            </a:r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xmlns="" id="{7130094C-EC6A-E6F3-2E57-202E962AAC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A09A9-5501-47C1-A89A-A340965A2BE2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068121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900">
        <p14:glitter pattern="hexagon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CEF4D5B-3E14-1349-3E16-232AA74EEB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 smtClean="0"/>
              <a:t>4. Research Methodology</a:t>
            </a:r>
            <a:endParaRPr lang="en-US" b="1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E336DC79-3EA6-7325-3D0B-C041B85014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92631" y="2009355"/>
            <a:ext cx="10362005" cy="4150285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b="1" dirty="0" smtClean="0"/>
              <a:t>Data Analysis Techniques</a:t>
            </a:r>
          </a:p>
          <a:p>
            <a:pPr>
              <a:lnSpc>
                <a:spcPct val="150000"/>
              </a:lnSpc>
              <a:buNone/>
            </a:pPr>
            <a:r>
              <a:rPr lang="en-US" b="1" dirty="0" smtClean="0"/>
              <a:t>Quantitative Techniques</a:t>
            </a:r>
            <a:endParaRPr lang="en-US" dirty="0" smtClean="0"/>
          </a:p>
          <a:p>
            <a:pPr lvl="1">
              <a:lnSpc>
                <a:spcPct val="150000"/>
              </a:lnSpc>
              <a:buNone/>
            </a:pPr>
            <a:r>
              <a:rPr lang="en-US" b="1" i="1" dirty="0" smtClean="0"/>
              <a:t>Descriptive Stats</a:t>
            </a:r>
            <a:r>
              <a:rPr lang="en-US" i="1" dirty="0" smtClean="0"/>
              <a:t>:</a:t>
            </a:r>
            <a:r>
              <a:rPr lang="en-US" dirty="0" smtClean="0"/>
              <a:t> Mean, SD – understand trends in AI usage and ROI.</a:t>
            </a:r>
          </a:p>
          <a:p>
            <a:pPr lvl="1">
              <a:lnSpc>
                <a:spcPct val="150000"/>
              </a:lnSpc>
              <a:buNone/>
            </a:pPr>
            <a:r>
              <a:rPr lang="en-US" b="1" i="1" dirty="0" smtClean="0"/>
              <a:t>Correlation:</a:t>
            </a:r>
            <a:r>
              <a:rPr lang="en-US" dirty="0" smtClean="0"/>
              <a:t> Identify relationships (e.g., AI ↔ ROI).</a:t>
            </a:r>
          </a:p>
          <a:p>
            <a:pPr lvl="1">
              <a:lnSpc>
                <a:spcPct val="150000"/>
              </a:lnSpc>
              <a:buNone/>
            </a:pPr>
            <a:r>
              <a:rPr lang="en-US" b="1" i="1" dirty="0" smtClean="0"/>
              <a:t>Regression:</a:t>
            </a:r>
            <a:r>
              <a:rPr lang="en-US" dirty="0" smtClean="0"/>
              <a:t> Predict ROI based on AI adoption, engagement, budget use (R² = 0.68).</a:t>
            </a:r>
          </a:p>
          <a:p>
            <a:pPr lvl="1">
              <a:lnSpc>
                <a:spcPct val="150000"/>
              </a:lnSpc>
              <a:buNone/>
            </a:pPr>
            <a:r>
              <a:rPr lang="en-US" b="1" i="1" dirty="0" smtClean="0"/>
              <a:t>Factor Analysis:</a:t>
            </a:r>
            <a:r>
              <a:rPr lang="en-US" b="1" dirty="0" smtClean="0"/>
              <a:t> </a:t>
            </a:r>
            <a:r>
              <a:rPr lang="en-US" dirty="0" smtClean="0"/>
              <a:t>Extracted two constructs – AI Capabilities &amp; Financial Indicators.</a:t>
            </a:r>
          </a:p>
          <a:p>
            <a:pPr lvl="1">
              <a:lnSpc>
                <a:spcPct val="150000"/>
              </a:lnSpc>
              <a:buNone/>
            </a:pPr>
            <a:r>
              <a:rPr lang="en-US" b="1" i="1" dirty="0" smtClean="0"/>
              <a:t>Reliability Testing:</a:t>
            </a:r>
            <a:r>
              <a:rPr lang="en-US" b="1" dirty="0" smtClean="0"/>
              <a:t> </a:t>
            </a:r>
            <a:r>
              <a:rPr lang="en-US" dirty="0" err="1" smtClean="0"/>
              <a:t>Cronbach’s</a:t>
            </a:r>
            <a:r>
              <a:rPr lang="en-US" dirty="0" smtClean="0"/>
              <a:t> alpha = 0.87 (excellent internal consistency).</a:t>
            </a:r>
          </a:p>
          <a:p>
            <a:pPr>
              <a:lnSpc>
                <a:spcPct val="150000"/>
              </a:lnSpc>
              <a:buNone/>
            </a:pPr>
            <a:r>
              <a:rPr lang="en-US" b="1" dirty="0" smtClean="0"/>
              <a:t>Why These Tests?</a:t>
            </a:r>
            <a:endParaRPr lang="en-US" dirty="0" smtClean="0"/>
          </a:p>
          <a:p>
            <a:pPr lvl="1">
              <a:lnSpc>
                <a:spcPct val="150000"/>
              </a:lnSpc>
              <a:buNone/>
            </a:pPr>
            <a:r>
              <a:rPr lang="en-US" dirty="0" smtClean="0"/>
              <a:t>Provide structure validity, predictability, and reliability in assessing AI’s ROI impact.</a:t>
            </a:r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xmlns="" id="{7130094C-EC6A-E6F3-2E57-202E962AAC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A09A9-5501-47C1-A89A-A340965A2BE2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068121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900">
        <p14:glitter pattern="hexagon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CEF4D5B-3E14-1349-3E16-232AA74EEB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 smtClean="0"/>
              <a:t>4. Research Methodology</a:t>
            </a:r>
            <a:endParaRPr lang="en-US" b="1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E336DC79-3EA6-7325-3D0B-C041B85014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92631" y="2009355"/>
            <a:ext cx="10362005" cy="4150285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  <a:buNone/>
            </a:pPr>
            <a:r>
              <a:rPr lang="en-US" b="1" dirty="0" smtClean="0"/>
              <a:t>Qualitative Insights &amp; Triangulation</a:t>
            </a:r>
          </a:p>
          <a:p>
            <a:pPr>
              <a:lnSpc>
                <a:spcPct val="150000"/>
              </a:lnSpc>
              <a:buNone/>
            </a:pPr>
            <a:r>
              <a:rPr lang="en-US" b="1" dirty="0" smtClean="0"/>
              <a:t>Qualitative Analysis (Thematic)</a:t>
            </a:r>
            <a:endParaRPr lang="en-US" dirty="0" smtClean="0"/>
          </a:p>
          <a:p>
            <a:pPr lvl="1">
              <a:lnSpc>
                <a:spcPct val="150000"/>
              </a:lnSpc>
              <a:buNone/>
            </a:pPr>
            <a:r>
              <a:rPr lang="en-US" dirty="0" err="1" smtClean="0"/>
              <a:t>NVivo</a:t>
            </a:r>
            <a:r>
              <a:rPr lang="en-US" dirty="0" smtClean="0"/>
              <a:t> used to code and interpret interview data.</a:t>
            </a:r>
          </a:p>
          <a:p>
            <a:pPr lvl="1">
              <a:lnSpc>
                <a:spcPct val="150000"/>
              </a:lnSpc>
              <a:buNone/>
            </a:pPr>
            <a:r>
              <a:rPr lang="en-US" dirty="0" smtClean="0"/>
              <a:t>Themes:</a:t>
            </a:r>
          </a:p>
          <a:p>
            <a:pPr lvl="2">
              <a:lnSpc>
                <a:spcPct val="150000"/>
              </a:lnSpc>
              <a:buNone/>
            </a:pPr>
            <a:r>
              <a:rPr lang="en-US" dirty="0" smtClean="0"/>
              <a:t>AI speeds up decisions, improves precision</a:t>
            </a:r>
          </a:p>
          <a:p>
            <a:pPr lvl="2">
              <a:lnSpc>
                <a:spcPct val="150000"/>
              </a:lnSpc>
              <a:buNone/>
            </a:pPr>
            <a:r>
              <a:rPr lang="en-US" dirty="0" smtClean="0"/>
              <a:t>Marketing-finance integration challenges</a:t>
            </a:r>
          </a:p>
          <a:p>
            <a:pPr lvl="2">
              <a:lnSpc>
                <a:spcPct val="150000"/>
              </a:lnSpc>
              <a:buNone/>
            </a:pPr>
            <a:r>
              <a:rPr lang="en-US" dirty="0" smtClean="0"/>
              <a:t>Real-time insights aid better budget use</a:t>
            </a:r>
          </a:p>
          <a:p>
            <a:pPr lvl="2">
              <a:lnSpc>
                <a:spcPct val="150000"/>
              </a:lnSpc>
              <a:buNone/>
            </a:pPr>
            <a:r>
              <a:rPr lang="en-US" dirty="0" smtClean="0"/>
              <a:t>Need for standard ROI metrics</a:t>
            </a:r>
          </a:p>
          <a:p>
            <a:pPr>
              <a:lnSpc>
                <a:spcPct val="150000"/>
              </a:lnSpc>
              <a:buNone/>
            </a:pPr>
            <a:r>
              <a:rPr lang="en-US" b="1" dirty="0" smtClean="0"/>
              <a:t>Triangulation</a:t>
            </a:r>
            <a:endParaRPr lang="en-US" dirty="0" smtClean="0"/>
          </a:p>
          <a:p>
            <a:pPr lvl="1">
              <a:lnSpc>
                <a:spcPct val="150000"/>
              </a:lnSpc>
              <a:buNone/>
            </a:pPr>
            <a:r>
              <a:rPr lang="en-US" dirty="0" smtClean="0"/>
              <a:t>Combines quantitative and qualitative insights.</a:t>
            </a:r>
          </a:p>
          <a:p>
            <a:pPr lvl="1">
              <a:lnSpc>
                <a:spcPct val="150000"/>
              </a:lnSpc>
              <a:buNone/>
            </a:pPr>
            <a:r>
              <a:rPr lang="en-US" dirty="0" smtClean="0"/>
              <a:t>Ensures validity, depth, and balanced understanding of AI’s business value.</a:t>
            </a:r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xmlns="" id="{7130094C-EC6A-E6F3-2E57-202E962AAC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A09A9-5501-47C1-A89A-A340965A2BE2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068121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900">
        <p14:glitter pattern="hexagon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CEF4D5B-3E14-1349-3E16-232AA74EEB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 smtClean="0"/>
              <a:t>4. Research Methodology</a:t>
            </a:r>
            <a:endParaRPr lang="en-US" b="1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E336DC79-3EA6-7325-3D0B-C041B85014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92631" y="2009355"/>
            <a:ext cx="10362005" cy="4150285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50000"/>
              </a:lnSpc>
              <a:buNone/>
            </a:pPr>
            <a:r>
              <a:rPr lang="en-US" b="1" dirty="0" smtClean="0"/>
              <a:t>Statistical Modeling &amp; Key Findings</a:t>
            </a:r>
          </a:p>
          <a:p>
            <a:pPr>
              <a:lnSpc>
                <a:spcPct val="150000"/>
              </a:lnSpc>
              <a:buNone/>
            </a:pPr>
            <a:r>
              <a:rPr lang="en-US" b="1" dirty="0" smtClean="0"/>
              <a:t>PLS-SEM Path Model</a:t>
            </a:r>
            <a:endParaRPr lang="en-US" dirty="0" smtClean="0"/>
          </a:p>
          <a:p>
            <a:pPr lvl="1">
              <a:lnSpc>
                <a:spcPct val="150000"/>
              </a:lnSpc>
              <a:buNone/>
            </a:pPr>
            <a:r>
              <a:rPr lang="en-US" dirty="0" smtClean="0"/>
              <a:t>Path: </a:t>
            </a:r>
            <a:r>
              <a:rPr lang="en-US" b="1" dirty="0" smtClean="0"/>
              <a:t>AIMC → CEO → ROII</a:t>
            </a:r>
            <a:r>
              <a:rPr lang="en-US" dirty="0" smtClean="0"/>
              <a:t>, moderated by Strategic Integration (SI)</a:t>
            </a:r>
          </a:p>
          <a:p>
            <a:pPr lvl="1">
              <a:lnSpc>
                <a:spcPct val="150000"/>
              </a:lnSpc>
              <a:buNone/>
            </a:pPr>
            <a:r>
              <a:rPr lang="en-US" dirty="0" smtClean="0"/>
              <a:t>Variance Explained: </a:t>
            </a:r>
            <a:r>
              <a:rPr lang="en-US" b="1" dirty="0" smtClean="0"/>
              <a:t>R² = 0.72</a:t>
            </a:r>
            <a:endParaRPr lang="en-US" dirty="0" smtClean="0"/>
          </a:p>
          <a:p>
            <a:pPr>
              <a:lnSpc>
                <a:spcPct val="150000"/>
              </a:lnSpc>
              <a:buNone/>
            </a:pPr>
            <a:r>
              <a:rPr lang="en-US" b="1" dirty="0" smtClean="0"/>
              <a:t>Path Coefficients</a:t>
            </a:r>
            <a:endParaRPr lang="en-US" dirty="0" smtClean="0"/>
          </a:p>
          <a:p>
            <a:pPr lvl="1">
              <a:lnSpc>
                <a:spcPct val="150000"/>
              </a:lnSpc>
              <a:buNone/>
            </a:pPr>
            <a:r>
              <a:rPr lang="en-US" dirty="0" smtClean="0"/>
              <a:t>AIMC → CEO = 0.72 (p &lt; 0.001)</a:t>
            </a:r>
          </a:p>
          <a:p>
            <a:pPr lvl="1">
              <a:lnSpc>
                <a:spcPct val="150000"/>
              </a:lnSpc>
              <a:buNone/>
            </a:pPr>
            <a:r>
              <a:rPr lang="en-US" dirty="0" smtClean="0"/>
              <a:t>CEO → ROII = 0.65 (p &lt; 0.001)</a:t>
            </a:r>
          </a:p>
          <a:p>
            <a:pPr lvl="1">
              <a:lnSpc>
                <a:spcPct val="150000"/>
              </a:lnSpc>
              <a:buNone/>
            </a:pPr>
            <a:r>
              <a:rPr lang="en-US" dirty="0" smtClean="0"/>
              <a:t>AIMC → ROII (direct) = 0.28 (p &lt; 0.05)</a:t>
            </a:r>
          </a:p>
          <a:p>
            <a:pPr lvl="1">
              <a:lnSpc>
                <a:spcPct val="150000"/>
              </a:lnSpc>
              <a:buNone/>
            </a:pPr>
            <a:r>
              <a:rPr lang="en-US" dirty="0" smtClean="0"/>
              <a:t>SI → ROII (indirect) = 0.35 (p &lt; 0.01)</a:t>
            </a:r>
          </a:p>
          <a:p>
            <a:pPr>
              <a:lnSpc>
                <a:spcPct val="150000"/>
              </a:lnSpc>
              <a:buNone/>
            </a:pPr>
            <a:r>
              <a:rPr lang="en-US" b="1" dirty="0" smtClean="0"/>
              <a:t>Objective Alignment</a:t>
            </a:r>
            <a:endParaRPr lang="en-US" dirty="0" smtClean="0"/>
          </a:p>
          <a:p>
            <a:pPr lvl="1">
              <a:lnSpc>
                <a:spcPct val="150000"/>
              </a:lnSpc>
              <a:buNone/>
            </a:pPr>
            <a:r>
              <a:rPr lang="en-US" b="1" dirty="0" smtClean="0"/>
              <a:t>Obj. 1:</a:t>
            </a:r>
            <a:r>
              <a:rPr lang="en-US" dirty="0" smtClean="0"/>
              <a:t> AI tools drive engagement → boosts ROI.</a:t>
            </a:r>
          </a:p>
          <a:p>
            <a:pPr lvl="1">
              <a:lnSpc>
                <a:spcPct val="150000"/>
              </a:lnSpc>
              <a:buNone/>
            </a:pPr>
            <a:r>
              <a:rPr lang="en-US" b="1" dirty="0" smtClean="0"/>
              <a:t>Obj. 2:</a:t>
            </a:r>
            <a:r>
              <a:rPr lang="en-US" dirty="0" smtClean="0"/>
              <a:t> Strategic integration bridges AI marketing with financial KPIs.</a:t>
            </a:r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xmlns="" id="{7130094C-EC6A-E6F3-2E57-202E962AAC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A09A9-5501-47C1-A89A-A340965A2BE2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068121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900">
        <p14:glitter pattern="hexagon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CEF4D5B-3E14-1349-3E16-232AA74EEB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 smtClean="0"/>
              <a:t>5. Recommendations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E336DC79-3EA6-7325-3D0B-C041B85014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92631" y="2009355"/>
            <a:ext cx="10362005" cy="415028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b="1" dirty="0" smtClean="0"/>
              <a:t>Strategic Recommendations</a:t>
            </a:r>
          </a:p>
          <a:p>
            <a:pPr>
              <a:buNone/>
            </a:pPr>
            <a:r>
              <a:rPr lang="en-US" b="1" dirty="0" smtClean="0"/>
              <a:t>1. Align AI Tools with Measurable ROI Goals</a:t>
            </a:r>
            <a:endParaRPr lang="en-US" dirty="0" smtClean="0"/>
          </a:p>
          <a:p>
            <a:pPr lvl="1"/>
            <a:r>
              <a:rPr lang="en-US" dirty="0" smtClean="0"/>
              <a:t>Deploy AI (e.g., ML, predictive analytics) with clear performance targets.</a:t>
            </a:r>
          </a:p>
          <a:p>
            <a:pPr lvl="1"/>
            <a:r>
              <a:rPr lang="en-US" dirty="0" smtClean="0"/>
              <a:t>Focus on value-driven use, not experimentation.</a:t>
            </a:r>
          </a:p>
          <a:p>
            <a:pPr>
              <a:buNone/>
            </a:pPr>
            <a:r>
              <a:rPr lang="en-US" b="1" dirty="0" smtClean="0"/>
              <a:t>2. Integrate Marketing and Financial Metrics</a:t>
            </a:r>
            <a:endParaRPr lang="en-US" dirty="0" smtClean="0"/>
          </a:p>
          <a:p>
            <a:pPr lvl="1"/>
            <a:r>
              <a:rPr lang="en-US" dirty="0" smtClean="0"/>
              <a:t>Link engagement, conversions with revenue, profit, and ROI.</a:t>
            </a:r>
          </a:p>
          <a:p>
            <a:pPr lvl="1"/>
            <a:r>
              <a:rPr lang="en-US" dirty="0" smtClean="0"/>
              <a:t>Use shared dashboards for real-time visibility and accountability.</a:t>
            </a:r>
          </a:p>
          <a:p>
            <a:pPr>
              <a:buNone/>
            </a:pPr>
            <a:r>
              <a:rPr lang="en-US" b="1" dirty="0" smtClean="0"/>
              <a:t>3. Build Internal Capabilities &amp; Cross-Functional Collaboration</a:t>
            </a:r>
            <a:endParaRPr lang="en-US" dirty="0" smtClean="0"/>
          </a:p>
          <a:p>
            <a:pPr lvl="1"/>
            <a:r>
              <a:rPr lang="en-US" dirty="0" smtClean="0"/>
              <a:t>Invest in AI training and data literacy across teams.</a:t>
            </a:r>
          </a:p>
          <a:p>
            <a:pPr lvl="1"/>
            <a:r>
              <a:rPr lang="en-US" dirty="0" smtClean="0"/>
              <a:t>Promote joint planning between marketing and finance.</a:t>
            </a:r>
          </a:p>
          <a:p>
            <a:pPr>
              <a:buNone/>
            </a:pPr>
            <a:r>
              <a:rPr lang="en-US" b="1" dirty="0" smtClean="0"/>
              <a:t>4. Customize, Standardize, and Continuously Improve AI Use</a:t>
            </a:r>
            <a:endParaRPr lang="en-US" dirty="0" smtClean="0"/>
          </a:p>
          <a:p>
            <a:pPr lvl="1"/>
            <a:r>
              <a:rPr lang="en-US" dirty="0" smtClean="0"/>
              <a:t>Tailor AI strategies by industry context.</a:t>
            </a:r>
          </a:p>
          <a:p>
            <a:pPr lvl="1"/>
            <a:r>
              <a:rPr lang="en-US" dirty="0" smtClean="0"/>
              <a:t>Establish a standardized ROI framework and regularly update AI systems.</a:t>
            </a:r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xmlns="" id="{7130094C-EC6A-E6F3-2E57-202E962AAC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A09A9-5501-47C1-A89A-A340965A2BE2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068121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900">
        <p14:glitter pattern="hexagon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CEF4D5B-3E14-1349-3E16-232AA74EEB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 smtClean="0"/>
              <a:t>6. Conclusion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E336DC79-3EA6-7325-3D0B-C041B85014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92631" y="2009355"/>
            <a:ext cx="10362005" cy="4150285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US" sz="1800" dirty="0" smtClean="0"/>
              <a:t>    This </a:t>
            </a:r>
            <a:r>
              <a:rPr lang="en-US" sz="1800" dirty="0" smtClean="0"/>
              <a:t>research highlights the strategic integration of AI in marketing analytics and its significant impact on </a:t>
            </a:r>
            <a:r>
              <a:rPr lang="en-US" sz="1800" dirty="0" smtClean="0"/>
              <a:t>ROI. Using </a:t>
            </a:r>
            <a:r>
              <a:rPr lang="en-US" sz="1800" dirty="0" smtClean="0"/>
              <a:t>a mixed-method design (70% primary, 30% secondary data), it shows that AI tools—like machine learning, predictive analytics, and automation—enhance decision-making, customer engagement, and campaign efficiency. The PLS-SEM model explained 72% of ROI variance, confirming strong links between AI capabilities and financial outcomes. Qualitative insights emphasized the importance of cross-functional collaboration, standardized ROI metrics, and AI literacy. The study positions AI as a vital enabler of data-driven growth and offers a practical framework to align marketing strategies with measurable financial performance.</a:t>
            </a:r>
            <a:endParaRPr lang="en-US" sz="1800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xmlns="" id="{7130094C-EC6A-E6F3-2E57-202E962AAC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A09A9-5501-47C1-A89A-A340965A2BE2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068121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900">
        <p14:glitter pattern="hexagon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A5EB5DC-8C2B-5750-6E12-9A35C0FFBA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latin typeface="Bodoni MT Black" panose="02070A03080606020203" pitchFamily="18" charset="0"/>
              </a:rPr>
              <a:t>THANK YOU!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xmlns="" id="{626260E8-21BF-1371-4767-5E86248A7A7B}"/>
              </a:ext>
            </a:extLst>
          </p:cNvPr>
          <p:cNvSpPr txBox="1">
            <a:spLocks/>
          </p:cNvSpPr>
          <p:nvPr/>
        </p:nvSpPr>
        <p:spPr>
          <a:xfrm rot="10800000" flipV="1">
            <a:off x="6695088" y="1881353"/>
            <a:ext cx="5496909" cy="40044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lang="en-US" sz="2800" dirty="0" smtClean="0"/>
              <a:t>*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Mukesh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Singh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Tomar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algn="ctr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Associate Professor</a:t>
            </a:r>
          </a:p>
          <a:p>
            <a:pPr algn="ctr"/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**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Jyoti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Madan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algn="ctr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Assistant Professor</a:t>
            </a:r>
          </a:p>
          <a:p>
            <a:pPr marL="854710" marR="574040" algn="ctr">
              <a:spcAft>
                <a:spcPts val="0"/>
              </a:spcAft>
            </a:pPr>
            <a:endParaRPr lang="en-US" sz="2400" dirty="0" smtClean="0"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marL="854710" marR="574040" algn="ctr">
              <a:spcAft>
                <a:spcPts val="0"/>
              </a:spcAft>
            </a:pPr>
            <a:r>
              <a:rPr lang="en-US" sz="2400" dirty="0" err="1" smtClean="0">
                <a:latin typeface="Times New Roman" pitchFamily="18" charset="0"/>
                <a:ea typeface="Times New Roman"/>
                <a:cs typeface="Times New Roman" pitchFamily="18" charset="0"/>
              </a:rPr>
              <a:t>Teerthanker</a:t>
            </a:r>
            <a:r>
              <a:rPr lang="en-US" sz="24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  </a:t>
            </a:r>
            <a:r>
              <a:rPr lang="en-US" sz="2400" dirty="0" err="1" smtClean="0">
                <a:latin typeface="Times New Roman" pitchFamily="18" charset="0"/>
                <a:ea typeface="Times New Roman"/>
                <a:cs typeface="Times New Roman" pitchFamily="18" charset="0"/>
              </a:rPr>
              <a:t>Mahaveer</a:t>
            </a:r>
            <a:r>
              <a:rPr lang="en-US" sz="24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 University</a:t>
            </a:r>
            <a:endParaRPr lang="en-US" sz="2400" dirty="0" smtClean="0"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marL="334645" marR="49530" algn="ctr">
              <a:spcAft>
                <a:spcPts val="0"/>
              </a:spcAft>
            </a:pPr>
            <a:r>
              <a:rPr lang="en-US" sz="24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Moradabad–Uttar </a:t>
            </a:r>
            <a:r>
              <a:rPr lang="en-US" sz="2400" spc="-1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Pradesh</a:t>
            </a:r>
            <a:endParaRPr lang="en-US" sz="2400" dirty="0" smtClean="0"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algn="ctr"/>
            <a:endParaRPr lang="en-US" sz="2000" dirty="0" smtClean="0"/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73292A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90251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900">
        <p14:glitter pattern="hexagon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Custom 20">
      <a:dk1>
        <a:srgbClr val="000000"/>
      </a:dk1>
      <a:lt1>
        <a:srgbClr val="FFFFFF"/>
      </a:lt1>
      <a:dk2>
        <a:srgbClr val="CAD8D6"/>
      </a:dk2>
      <a:lt2>
        <a:srgbClr val="E7E6E6"/>
      </a:lt2>
      <a:accent1>
        <a:srgbClr val="7E8679"/>
      </a:accent1>
      <a:accent2>
        <a:srgbClr val="72292A"/>
      </a:accent2>
      <a:accent3>
        <a:srgbClr val="4A3A1C"/>
      </a:accent3>
      <a:accent4>
        <a:srgbClr val="E47D60"/>
      </a:accent4>
      <a:accent5>
        <a:srgbClr val="CEBBAF"/>
      </a:accent5>
      <a:accent6>
        <a:srgbClr val="E8DAC4"/>
      </a:accent6>
      <a:hlink>
        <a:srgbClr val="3968F6"/>
      </a:hlink>
      <a:folHlink>
        <a:srgbClr val="954F72"/>
      </a:folHlink>
    </a:clrScheme>
    <a:fontScheme name="Custom 23">
      <a:majorFont>
        <a:latin typeface="Baskerville Old Face"/>
        <a:ea typeface=""/>
        <a:cs typeface=""/>
      </a:majorFont>
      <a:minorFont>
        <a:latin typeface="Gill Sans Nova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loral-Flourish_Win32_CP_v8" id="{BCFB3359-BC8B-4F4E-99DD-822A55018E7C}" vid="{7DF7CEC2-9D9A-40F6-95E4-E2F6E93D642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4" ma:contentTypeDescription="Create a new document." ma:contentTypeScope="" ma:versionID="2d714a3296df14eba7a100bb665443ca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49549bf45bfbbfb6cffed527380e77e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FBB2F3B-6257-41BB-8B64-5AC7494F274B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customXml/itemProps2.xml><?xml version="1.0" encoding="utf-8"?>
<ds:datastoreItem xmlns:ds="http://schemas.openxmlformats.org/officeDocument/2006/customXml" ds:itemID="{614EFF02-EA18-493C-972D-813DB244CB6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ACE2AAA-C718-435C-B4E6-95A08ACAC441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{79CC6AC5-AEFF-4962-8272-F12232992CDD}tf56410444_win32</Template>
  <TotalTime>381</TotalTime>
  <Words>1008</Words>
  <Application>Microsoft Office PowerPoint</Application>
  <PresentationFormat>Custom</PresentationFormat>
  <Paragraphs>134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Slide 1</vt:lpstr>
      <vt:lpstr>1. Introduction</vt:lpstr>
      <vt:lpstr>1. Introduction</vt:lpstr>
      <vt:lpstr>1. Introduction</vt:lpstr>
      <vt:lpstr>2. Literature Review</vt:lpstr>
      <vt:lpstr>3. Objectives of the Research</vt:lpstr>
      <vt:lpstr>4. Research Methodology</vt:lpstr>
      <vt:lpstr>4. Research Methodology</vt:lpstr>
      <vt:lpstr>4. Research Methodology</vt:lpstr>
      <vt:lpstr>4. Research Methodology</vt:lpstr>
      <vt:lpstr>5. Recommendations</vt:lpstr>
      <vt:lpstr>6. Conclusion</vt:lpstr>
      <vt:lpstr>THANK YOU!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Agrah Jain</dc:creator>
  <cp:lastModifiedBy>zunaid</cp:lastModifiedBy>
  <cp:revision>7</cp:revision>
  <dcterms:created xsi:type="dcterms:W3CDTF">2023-04-10T18:58:03Z</dcterms:created>
  <dcterms:modified xsi:type="dcterms:W3CDTF">2025-05-30T11:27:14Z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