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1" d="100"/>
          <a:sy n="61" d="100"/>
        </p:scale>
        <p:origin x="108"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DAE86F4-D231-47E1-9D85-35B5F1B5C31D}"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CA46527-E1B2-4E47-BC91-BA9193A941C5}" type="slidenum">
              <a:rPr lang="en-US" smtClean="0"/>
              <a:t>‹#›</a:t>
            </a:fld>
            <a:endParaRPr lang="en-US"/>
          </a:p>
        </p:txBody>
      </p:sp>
    </p:spTree>
    <p:extLst>
      <p:ext uri="{BB962C8B-B14F-4D97-AF65-F5344CB8AC3E}">
        <p14:creationId xmlns:p14="http://schemas.microsoft.com/office/powerpoint/2010/main" val="2919271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AE86F4-D231-47E1-9D85-35B5F1B5C31D}"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CA46527-E1B2-4E47-BC91-BA9193A941C5}" type="slidenum">
              <a:rPr lang="en-US" smtClean="0"/>
              <a:t>‹#›</a:t>
            </a:fld>
            <a:endParaRPr lang="en-US"/>
          </a:p>
        </p:txBody>
      </p:sp>
    </p:spTree>
    <p:extLst>
      <p:ext uri="{BB962C8B-B14F-4D97-AF65-F5344CB8AC3E}">
        <p14:creationId xmlns:p14="http://schemas.microsoft.com/office/powerpoint/2010/main" val="38403333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AE86F4-D231-47E1-9D85-35B5F1B5C31D}"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CA46527-E1B2-4E47-BC91-BA9193A941C5}" type="slidenum">
              <a:rPr lang="en-US" smtClean="0"/>
              <a:t>‹#›</a:t>
            </a:fld>
            <a:endParaRPr lang="en-US"/>
          </a:p>
        </p:txBody>
      </p:sp>
    </p:spTree>
    <p:extLst>
      <p:ext uri="{BB962C8B-B14F-4D97-AF65-F5344CB8AC3E}">
        <p14:creationId xmlns:p14="http://schemas.microsoft.com/office/powerpoint/2010/main" val="1986149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AE86F4-D231-47E1-9D85-35B5F1B5C31D}" type="datetimeFigureOut">
              <a:rPr lang="en-US" smtClean="0"/>
              <a:t>5/17/2025</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CA46527-E1B2-4E47-BC91-BA9193A941C5}" type="slidenum">
              <a:rPr lang="en-US" smtClean="0"/>
              <a:t>‹#›</a:t>
            </a:fld>
            <a:endParaRPr lang="en-US"/>
          </a:p>
        </p:txBody>
      </p:sp>
    </p:spTree>
    <p:extLst>
      <p:ext uri="{BB962C8B-B14F-4D97-AF65-F5344CB8AC3E}">
        <p14:creationId xmlns:p14="http://schemas.microsoft.com/office/powerpoint/2010/main" val="38115830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DAE86F4-D231-47E1-9D85-35B5F1B5C31D}" type="datetimeFigureOut">
              <a:rPr lang="en-US" smtClean="0"/>
              <a:t>5/17/2025</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CA46527-E1B2-4E47-BC91-BA9193A941C5}" type="slidenum">
              <a:rPr lang="en-US" smtClean="0"/>
              <a:t>‹#›</a:t>
            </a:fld>
            <a:endParaRPr lang="en-US"/>
          </a:p>
        </p:txBody>
      </p:sp>
    </p:spTree>
    <p:extLst>
      <p:ext uri="{BB962C8B-B14F-4D97-AF65-F5344CB8AC3E}">
        <p14:creationId xmlns:p14="http://schemas.microsoft.com/office/powerpoint/2010/main" val="3599724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DAE86F4-D231-47E1-9D85-35B5F1B5C31D}" type="datetimeFigureOut">
              <a:rPr lang="en-US" smtClean="0"/>
              <a:t>5/17/2025</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CA46527-E1B2-4E47-BC91-BA9193A941C5}" type="slidenum">
              <a:rPr lang="en-US" smtClean="0"/>
              <a:t>‹#›</a:t>
            </a:fld>
            <a:endParaRPr lang="en-US"/>
          </a:p>
        </p:txBody>
      </p:sp>
    </p:spTree>
    <p:extLst>
      <p:ext uri="{BB962C8B-B14F-4D97-AF65-F5344CB8AC3E}">
        <p14:creationId xmlns:p14="http://schemas.microsoft.com/office/powerpoint/2010/main" val="18575784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AE86F4-D231-47E1-9D85-35B5F1B5C31D}" type="datetimeFigureOut">
              <a:rPr lang="en-US" smtClean="0"/>
              <a:t>5/17/2025</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CA46527-E1B2-4E47-BC91-BA9193A941C5}" type="slidenum">
              <a:rPr lang="en-US" smtClean="0"/>
              <a:t>‹#›</a:t>
            </a:fld>
            <a:endParaRPr lang="en-US"/>
          </a:p>
        </p:txBody>
      </p:sp>
    </p:spTree>
    <p:extLst>
      <p:ext uri="{BB962C8B-B14F-4D97-AF65-F5344CB8AC3E}">
        <p14:creationId xmlns:p14="http://schemas.microsoft.com/office/powerpoint/2010/main" val="4238078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DAE86F4-D231-47E1-9D85-35B5F1B5C31D}" type="datetimeFigureOut">
              <a:rPr lang="en-US" smtClean="0"/>
              <a:t>5/17/2025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CA46527-E1B2-4E47-BC91-BA9193A941C5}" type="slidenum">
              <a:rPr lang="en-US" smtClean="0"/>
              <a:t>‹#›</a:t>
            </a:fld>
            <a:endParaRPr lang="en-US"/>
          </a:p>
        </p:txBody>
      </p:sp>
    </p:spTree>
    <p:extLst>
      <p:ext uri="{BB962C8B-B14F-4D97-AF65-F5344CB8AC3E}">
        <p14:creationId xmlns:p14="http://schemas.microsoft.com/office/powerpoint/2010/main" val="22782574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DAE86F4-D231-47E1-9D85-35B5F1B5C31D}" type="datetimeFigureOut">
              <a:rPr lang="en-US" smtClean="0"/>
              <a:t>5/17/2025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CA46527-E1B2-4E47-BC91-BA9193A941C5}" type="slidenum">
              <a:rPr lang="en-US" smtClean="0"/>
              <a:t>‹#›</a:t>
            </a:fld>
            <a:endParaRPr lang="en-US"/>
          </a:p>
        </p:txBody>
      </p:sp>
    </p:spTree>
    <p:extLst>
      <p:ext uri="{BB962C8B-B14F-4D97-AF65-F5344CB8AC3E}">
        <p14:creationId xmlns:p14="http://schemas.microsoft.com/office/powerpoint/2010/main" val="29470273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AE86F4-D231-47E1-9D85-35B5F1B5C31D}"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CA46527-E1B2-4E47-BC91-BA9193A941C5}" type="slidenum">
              <a:rPr lang="en-US" smtClean="0"/>
              <a:t>‹#›</a:t>
            </a:fld>
            <a:endParaRPr lang="en-US"/>
          </a:p>
        </p:txBody>
      </p:sp>
    </p:spTree>
    <p:extLst>
      <p:ext uri="{BB962C8B-B14F-4D97-AF65-F5344CB8AC3E}">
        <p14:creationId xmlns:p14="http://schemas.microsoft.com/office/powerpoint/2010/main" val="3357848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AE86F4-D231-47E1-9D85-35B5F1B5C31D}"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CA46527-E1B2-4E47-BC91-BA9193A941C5}"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880388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DAE86F4-D231-47E1-9D85-35B5F1B5C31D}" type="datetimeFigureOut">
              <a:rPr lang="en-US" smtClean="0"/>
              <a:t>5/17/2025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CA46527-E1B2-4E47-BC91-BA9193A941C5}" type="slidenum">
              <a:rPr lang="en-US" smtClean="0"/>
              <a:t>‹#›</a:t>
            </a:fld>
            <a:endParaRPr lang="en-US"/>
          </a:p>
        </p:txBody>
      </p:sp>
    </p:spTree>
    <p:extLst>
      <p:ext uri="{BB962C8B-B14F-4D97-AF65-F5344CB8AC3E}">
        <p14:creationId xmlns:p14="http://schemas.microsoft.com/office/powerpoint/2010/main" val="37951515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DAE86F4-D231-47E1-9D85-35B5F1B5C31D}" type="datetimeFigureOut">
              <a:rPr lang="en-US" smtClean="0"/>
              <a:t>5/17/2025</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CA46527-E1B2-4E47-BC91-BA9193A941C5}"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555983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6DAE86F4-D231-47E1-9D85-35B5F1B5C31D}" type="datetimeFigureOut">
              <a:rPr lang="en-US" smtClean="0"/>
              <a:t>5/17/2025</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CA46527-E1B2-4E47-BC91-BA9193A941C5}" type="slidenum">
              <a:rPr lang="en-US" smtClean="0"/>
              <a:t>‹#›</a:t>
            </a:fld>
            <a:endParaRPr lang="en-US"/>
          </a:p>
        </p:txBody>
      </p:sp>
    </p:spTree>
    <p:extLst>
      <p:ext uri="{BB962C8B-B14F-4D97-AF65-F5344CB8AC3E}">
        <p14:creationId xmlns:p14="http://schemas.microsoft.com/office/powerpoint/2010/main" val="29984238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AE86F4-D231-47E1-9D85-35B5F1B5C31D}"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CA46527-E1B2-4E47-BC91-BA9193A941C5}" type="slidenum">
              <a:rPr lang="en-US" smtClean="0"/>
              <a:t>‹#›</a:t>
            </a:fld>
            <a:endParaRPr lang="en-US"/>
          </a:p>
        </p:txBody>
      </p:sp>
    </p:spTree>
    <p:extLst>
      <p:ext uri="{BB962C8B-B14F-4D97-AF65-F5344CB8AC3E}">
        <p14:creationId xmlns:p14="http://schemas.microsoft.com/office/powerpoint/2010/main" val="21742050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AE86F4-D231-47E1-9D85-35B5F1B5C31D}" type="datetimeFigureOut">
              <a:rPr lang="en-US" smtClean="0"/>
              <a:t>5/17/2025</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CA46527-E1B2-4E47-BC91-BA9193A941C5}" type="slidenum">
              <a:rPr lang="en-US" smtClean="0"/>
              <a:t>‹#›</a:t>
            </a:fld>
            <a:endParaRPr lang="en-US"/>
          </a:p>
        </p:txBody>
      </p:sp>
    </p:spTree>
    <p:extLst>
      <p:ext uri="{BB962C8B-B14F-4D97-AF65-F5344CB8AC3E}">
        <p14:creationId xmlns:p14="http://schemas.microsoft.com/office/powerpoint/2010/main" val="3411151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6DAE86F4-D231-47E1-9D85-35B5F1B5C31D}" type="datetimeFigureOut">
              <a:rPr lang="en-US" smtClean="0"/>
              <a:t>5/17/2025</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CA46527-E1B2-4E47-BC91-BA9193A941C5}" type="slidenum">
              <a:rPr lang="en-US" smtClean="0"/>
              <a:t>‹#›</a:t>
            </a:fld>
            <a:endParaRPr lang="en-US"/>
          </a:p>
        </p:txBody>
      </p:sp>
    </p:spTree>
    <p:extLst>
      <p:ext uri="{BB962C8B-B14F-4D97-AF65-F5344CB8AC3E}">
        <p14:creationId xmlns:p14="http://schemas.microsoft.com/office/powerpoint/2010/main" val="19108772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F2D67-4D92-5BEB-76F9-A530737AA2DA}"/>
              </a:ext>
            </a:extLst>
          </p:cNvPr>
          <p:cNvSpPr>
            <a:spLocks noGrp="1"/>
          </p:cNvSpPr>
          <p:nvPr>
            <p:ph type="ctrTitle"/>
          </p:nvPr>
        </p:nvSpPr>
        <p:spPr>
          <a:xfrm>
            <a:off x="268015" y="1122363"/>
            <a:ext cx="11666480" cy="2387600"/>
          </a:xfrm>
        </p:spPr>
        <p:txBody>
          <a:bodyPr>
            <a:normAutofit/>
          </a:bodyPr>
          <a:lstStyle/>
          <a:p>
            <a:r>
              <a:rPr lang="en-US" sz="5000" b="1" dirty="0">
                <a:latin typeface="Times New Roman" panose="02020603050405020304" pitchFamily="18" charset="0"/>
                <a:cs typeface="Times New Roman" panose="02020603050405020304" pitchFamily="18" charset="0"/>
              </a:rPr>
              <a:t>EVALUATION ON INDUSTRIAL SICKNESS AND A REVIVAL STRATEGY</a:t>
            </a:r>
          </a:p>
        </p:txBody>
      </p:sp>
      <p:sp>
        <p:nvSpPr>
          <p:cNvPr id="3" name="Subtitle 2">
            <a:extLst>
              <a:ext uri="{FF2B5EF4-FFF2-40B4-BE49-F238E27FC236}">
                <a16:creationId xmlns:a16="http://schemas.microsoft.com/office/drawing/2014/main" id="{2BEFC6B2-3F8B-392D-7CA6-D952317B8625}"/>
              </a:ext>
            </a:extLst>
          </p:cNvPr>
          <p:cNvSpPr>
            <a:spLocks noGrp="1"/>
          </p:cNvSpPr>
          <p:nvPr>
            <p:ph type="subTitle" idx="1"/>
          </p:nvPr>
        </p:nvSpPr>
        <p:spPr>
          <a:xfrm>
            <a:off x="6710855" y="4201128"/>
            <a:ext cx="5223640" cy="2387600"/>
          </a:xfrm>
        </p:spPr>
        <p:txBody>
          <a:bodyPr>
            <a:normAutofit fontScale="92500" lnSpcReduction="10000"/>
          </a:bodyPr>
          <a:lstStyle/>
          <a:p>
            <a:pPr algn="r">
              <a:lnSpc>
                <a:spcPct val="110000"/>
              </a:lnSpc>
            </a:pPr>
            <a:r>
              <a:rPr lang="en-US" sz="1900" b="1" dirty="0" err="1">
                <a:latin typeface="Times New Roman" panose="02020603050405020304" pitchFamily="18" charset="0"/>
                <a:ea typeface="Tahoma" panose="020B0604030504040204" pitchFamily="34" charset="0"/>
                <a:cs typeface="Times New Roman" panose="02020603050405020304" pitchFamily="18" charset="0"/>
              </a:rPr>
              <a:t>Joymalya</a:t>
            </a:r>
            <a:r>
              <a:rPr lang="en-US" sz="1900" b="1" dirty="0">
                <a:latin typeface="Times New Roman" panose="02020603050405020304" pitchFamily="18" charset="0"/>
                <a:ea typeface="Tahoma" panose="020B0604030504040204" pitchFamily="34" charset="0"/>
                <a:cs typeface="Times New Roman" panose="02020603050405020304" pitchFamily="18" charset="0"/>
              </a:rPr>
              <a:t> Bhattacharya</a:t>
            </a:r>
          </a:p>
          <a:p>
            <a:pPr algn="r">
              <a:lnSpc>
                <a:spcPct val="110000"/>
              </a:lnSpc>
            </a:pPr>
            <a:r>
              <a:rPr lang="en-US" sz="1900" b="1" dirty="0">
                <a:latin typeface="Times New Roman" panose="02020603050405020304" pitchFamily="18" charset="0"/>
                <a:ea typeface="Tahoma" panose="020B0604030504040204" pitchFamily="34" charset="0"/>
                <a:cs typeface="Times New Roman" panose="02020603050405020304" pitchFamily="18" charset="0"/>
              </a:rPr>
              <a:t>Enrollment No.  Mg20aphdmg007</a:t>
            </a:r>
          </a:p>
          <a:p>
            <a:pPr algn="r">
              <a:lnSpc>
                <a:spcPct val="110000"/>
              </a:lnSpc>
            </a:pPr>
            <a:r>
              <a:rPr lang="en-US" sz="1900" b="1" dirty="0">
                <a:latin typeface="Times New Roman" panose="02020603050405020304" pitchFamily="18" charset="0"/>
                <a:ea typeface="Tahoma" panose="020B0604030504040204" pitchFamily="34" charset="0"/>
                <a:cs typeface="Times New Roman" panose="02020603050405020304" pitchFamily="18" charset="0"/>
              </a:rPr>
              <a:t>Management</a:t>
            </a:r>
          </a:p>
          <a:p>
            <a:pPr algn="r">
              <a:lnSpc>
                <a:spcPct val="110000"/>
              </a:lnSpc>
            </a:pPr>
            <a:r>
              <a:rPr lang="en-US" sz="1900" b="1" dirty="0">
                <a:latin typeface="Times New Roman" panose="02020603050405020304" pitchFamily="18" charset="0"/>
                <a:ea typeface="Tahoma" panose="020B0604030504040204" pitchFamily="34" charset="0"/>
                <a:cs typeface="Times New Roman" panose="02020603050405020304" pitchFamily="18" charset="0"/>
              </a:rPr>
              <a:t>Dr.  </a:t>
            </a:r>
            <a:r>
              <a:rPr lang="en-US" sz="1900" b="1" dirty="0" err="1">
                <a:latin typeface="Times New Roman" panose="02020603050405020304" pitchFamily="18" charset="0"/>
                <a:ea typeface="Tahoma" panose="020B0604030504040204" pitchFamily="34" charset="0"/>
                <a:cs typeface="Times New Roman" panose="02020603050405020304" pitchFamily="18" charset="0"/>
              </a:rPr>
              <a:t>Abhijaat</a:t>
            </a:r>
            <a:r>
              <a:rPr lang="en-US" sz="1900" b="1" dirty="0">
                <a:latin typeface="Times New Roman" panose="02020603050405020304" pitchFamily="18" charset="0"/>
                <a:ea typeface="Tahoma" panose="020B0604030504040204" pitchFamily="34" charset="0"/>
                <a:cs typeface="Times New Roman" panose="02020603050405020304" pitchFamily="18" charset="0"/>
              </a:rPr>
              <a:t> </a:t>
            </a:r>
            <a:r>
              <a:rPr lang="en-US" sz="1900" b="1" dirty="0" err="1">
                <a:latin typeface="Times New Roman" panose="02020603050405020304" pitchFamily="18" charset="0"/>
                <a:ea typeface="Tahoma" panose="020B0604030504040204" pitchFamily="34" charset="0"/>
                <a:cs typeface="Times New Roman" panose="02020603050405020304" pitchFamily="18" charset="0"/>
              </a:rPr>
              <a:t>Sahu</a:t>
            </a:r>
            <a:endParaRPr lang="en-US" sz="1900" b="1" dirty="0">
              <a:latin typeface="Times New Roman" panose="02020603050405020304" pitchFamily="18" charset="0"/>
              <a:ea typeface="Tahoma" panose="020B0604030504040204" pitchFamily="34" charset="0"/>
              <a:cs typeface="Times New Roman" panose="02020603050405020304" pitchFamily="18" charset="0"/>
            </a:endParaRPr>
          </a:p>
          <a:p>
            <a:pPr algn="r">
              <a:lnSpc>
                <a:spcPct val="110000"/>
              </a:lnSpc>
            </a:pPr>
            <a:r>
              <a:rPr lang="en-US" sz="1900" b="1" dirty="0">
                <a:latin typeface="Times New Roman" panose="02020603050405020304" pitchFamily="18" charset="0"/>
                <a:ea typeface="Tahoma" panose="020B0604030504040204" pitchFamily="34" charset="0"/>
                <a:cs typeface="Times New Roman" panose="02020603050405020304" pitchFamily="18" charset="0"/>
              </a:rPr>
              <a:t>Supervisor</a:t>
            </a:r>
          </a:p>
          <a:p>
            <a:pPr algn="r">
              <a:lnSpc>
                <a:spcPct val="110000"/>
              </a:lnSpc>
            </a:pPr>
            <a:r>
              <a:rPr lang="en-US" sz="1900" b="1" dirty="0">
                <a:latin typeface="Times New Roman" panose="02020603050405020304" pitchFamily="18" charset="0"/>
                <a:ea typeface="Tahoma" panose="020B0604030504040204" pitchFamily="34" charset="0"/>
                <a:cs typeface="Times New Roman" panose="02020603050405020304" pitchFamily="18" charset="0"/>
              </a:rPr>
              <a:t>University: Sardar Patel University, </a:t>
            </a:r>
            <a:r>
              <a:rPr lang="en-US" sz="1900" b="1" dirty="0" err="1">
                <a:latin typeface="Times New Roman" panose="02020603050405020304" pitchFamily="18" charset="0"/>
                <a:ea typeface="Tahoma" panose="020B0604030504040204" pitchFamily="34" charset="0"/>
                <a:cs typeface="Times New Roman" panose="02020603050405020304" pitchFamily="18" charset="0"/>
              </a:rPr>
              <a:t>Balaghat</a:t>
            </a:r>
            <a:r>
              <a:rPr lang="en-US" sz="1900" b="1" dirty="0">
                <a:latin typeface="Times New Roman" panose="02020603050405020304" pitchFamily="18" charset="0"/>
                <a:ea typeface="Tahoma" panose="020B0604030504040204" pitchFamily="34" charset="0"/>
                <a:cs typeface="Times New Roman" panose="02020603050405020304" pitchFamily="18" charset="0"/>
              </a:rPr>
              <a:t>, M.P.</a:t>
            </a:r>
          </a:p>
        </p:txBody>
      </p:sp>
    </p:spTree>
    <p:extLst>
      <p:ext uri="{BB962C8B-B14F-4D97-AF65-F5344CB8AC3E}">
        <p14:creationId xmlns:p14="http://schemas.microsoft.com/office/powerpoint/2010/main" val="4068321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DFC6D-9F03-FE5D-0E49-511C705E5D1A}"/>
              </a:ext>
            </a:extLst>
          </p:cNvPr>
          <p:cNvSpPr>
            <a:spLocks noGrp="1"/>
          </p:cNvSpPr>
          <p:nvPr>
            <p:ph type="title"/>
          </p:nvPr>
        </p:nvSpPr>
        <p:spPr>
          <a:xfrm>
            <a:off x="838200" y="200517"/>
            <a:ext cx="10515600" cy="1325563"/>
          </a:xfrm>
        </p:spPr>
        <p:txBody>
          <a:bodyPr>
            <a:normAutofit/>
          </a:bodyPr>
          <a:lstStyle/>
          <a:p>
            <a:pPr algn="ctr"/>
            <a:r>
              <a:rPr lang="en-US" sz="4500" b="1" dirty="0">
                <a:latin typeface="Times New Roman" panose="02020603050405020304" pitchFamily="18" charset="0"/>
                <a:cs typeface="Times New Roman" panose="02020603050405020304" pitchFamily="18" charset="0"/>
              </a:rPr>
              <a:t>Abstract</a:t>
            </a:r>
          </a:p>
        </p:txBody>
      </p:sp>
      <p:sp>
        <p:nvSpPr>
          <p:cNvPr id="3" name="Content Placeholder 2">
            <a:extLst>
              <a:ext uri="{FF2B5EF4-FFF2-40B4-BE49-F238E27FC236}">
                <a16:creationId xmlns:a16="http://schemas.microsoft.com/office/drawing/2014/main" id="{5A37A882-A1DA-F844-D6F8-ACA39B72DD10}"/>
              </a:ext>
            </a:extLst>
          </p:cNvPr>
          <p:cNvSpPr>
            <a:spLocks noGrp="1"/>
          </p:cNvSpPr>
          <p:nvPr>
            <p:ph idx="1"/>
          </p:nvPr>
        </p:nvSpPr>
        <p:spPr>
          <a:xfrm>
            <a:off x="838200" y="1526080"/>
            <a:ext cx="10515600" cy="4667250"/>
          </a:xfrm>
        </p:spPr>
        <p:txBody>
          <a:bodyPr>
            <a:no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Industrial sickness having a negative impact on the economy and the state of the industrial sector. The rapid economic modernization has both positive and negative aspects. Illness may strike any business, no matter how big or modest. By addressing the imperatives of understanding distress, examining its implications, and identifying effective revival strategies, this research aspires to play a pivotal role in securing the economic future of businesses and societies alike. Industrial sickness may be a formidable challenge, but with the right knowledge and strategies, it is one that can be met with resilience, innovation, and a commitment to recovery. In this article, evaluation on industrial sickness and a revival strategy has been discussed.</a:t>
            </a:r>
          </a:p>
        </p:txBody>
      </p:sp>
    </p:spTree>
    <p:extLst>
      <p:ext uri="{BB962C8B-B14F-4D97-AF65-F5344CB8AC3E}">
        <p14:creationId xmlns:p14="http://schemas.microsoft.com/office/powerpoint/2010/main" val="1309166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6486B-2EE6-3F7A-6AE1-2887AFFD7755}"/>
              </a:ext>
            </a:extLst>
          </p:cNvPr>
          <p:cNvSpPr>
            <a:spLocks noGrp="1"/>
          </p:cNvSpPr>
          <p:nvPr>
            <p:ph type="title"/>
          </p:nvPr>
        </p:nvSpPr>
        <p:spPr>
          <a:xfrm>
            <a:off x="3661542" y="2766218"/>
            <a:ext cx="4868916" cy="1325563"/>
          </a:xfrm>
        </p:spPr>
        <p:txBody>
          <a:bodyPr/>
          <a:lstStyle/>
          <a:p>
            <a:pPr algn="ctr"/>
            <a:r>
              <a:rPr lang="en-US"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4165752109"/>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TotalTime>
  <Words>164</Words>
  <Application>Microsoft Office PowerPoint</Application>
  <PresentationFormat>Widescreen</PresentationFormat>
  <Paragraphs>10</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Century Gothic</vt:lpstr>
      <vt:lpstr>Times New Roman</vt:lpstr>
      <vt:lpstr>Wingdings 3</vt:lpstr>
      <vt:lpstr>Wisp</vt:lpstr>
      <vt:lpstr>EVALUATION ON INDUSTRIAL SICKNESS AND A REVIVAL STRATEGY</vt:lpstr>
      <vt:lpstr>Abstract</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EVALUATION ON INDUSTRIAL SICKNESS AND A REVIVAL STRATEGY</dc:title>
  <dc:creator>intel</dc:creator>
  <cp:lastModifiedBy>intel</cp:lastModifiedBy>
  <cp:revision>2</cp:revision>
  <dcterms:created xsi:type="dcterms:W3CDTF">2025-05-12T11:34:59Z</dcterms:created>
  <dcterms:modified xsi:type="dcterms:W3CDTF">2025-05-17T07:34:59Z</dcterms:modified>
</cp:coreProperties>
</file>