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976" autoAdjust="0"/>
    <p:restoredTop sz="94660"/>
  </p:normalViewPr>
  <p:slideViewPr>
    <p:cSldViewPr snapToGrid="0">
      <p:cViewPr varScale="1">
        <p:scale>
          <a:sx n="86" d="100"/>
          <a:sy n="86" d="100"/>
        </p:scale>
        <p:origin x="-16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E3A7-DD4A-4558-8576-D519F4CFDCE3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7F90EC1D-3E41-4ADC-BD28-77B5EDA2BD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26742857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E3A7-DD4A-4558-8576-D519F4CFDCE3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0EC1D-3E41-4ADC-BD28-77B5EDA2BD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4412156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E3A7-DD4A-4558-8576-D519F4CFDCE3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F90EC1D-3E41-4ADC-BD28-77B5EDA2BD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19279437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E3A7-DD4A-4558-8576-D519F4CFDCE3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F90EC1D-3E41-4ADC-BD28-77B5EDA2BD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5255274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E3A7-DD4A-4558-8576-D519F4CFDCE3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F90EC1D-3E41-4ADC-BD28-77B5EDA2BD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454139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E3A7-DD4A-4558-8576-D519F4CFDCE3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0EC1D-3E41-4ADC-BD28-77B5EDA2BD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9847672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E3A7-DD4A-4558-8576-D519F4CFDCE3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0EC1D-3E41-4ADC-BD28-77B5EDA2BD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82866458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E3A7-DD4A-4558-8576-D519F4CFDCE3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0EC1D-3E41-4ADC-BD28-77B5EDA2BD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66178996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E3A7-DD4A-4558-8576-D519F4CFDCE3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F90EC1D-3E41-4ADC-BD28-77B5EDA2BD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80494771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E3A7-DD4A-4558-8576-D519F4CFDCE3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F90EC1D-3E41-4ADC-BD28-77B5EDA2BD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90732148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E3A7-DD4A-4558-8576-D519F4CFDCE3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F90EC1D-3E41-4ADC-BD28-77B5EDA2BD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4068668124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E3A7-DD4A-4558-8576-D519F4CFDCE3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F90EC1D-3E41-4ADC-BD28-77B5EDA2BD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11787325"/>
      </p:ext>
    </p:extLst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E3A7-DD4A-4558-8576-D519F4CFDCE3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F90EC1D-3E41-4ADC-BD28-77B5EDA2BD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791246379"/>
      </p:ext>
    </p:extLst>
  </p:cSld>
  <p:clrMapOvr>
    <a:masterClrMapping/>
  </p:clrMapOvr>
  <p:transition spd="slow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E3A7-DD4A-4558-8576-D519F4CFDCE3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F90EC1D-3E41-4ADC-BD28-77B5EDA2BD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01888391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E3A7-DD4A-4558-8576-D519F4CFDCE3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0EC1D-3E41-4ADC-BD28-77B5EDA2BD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75515019"/>
      </p:ext>
    </p:extLst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E3A7-DD4A-4558-8576-D519F4CFDCE3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0EC1D-3E41-4ADC-BD28-77B5EDA2BD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8236055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DDE3A7-DD4A-4558-8576-D519F4CFDCE3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F90EC1D-3E41-4ADC-BD28-77B5EDA2BD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45857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</p:sldLayoutIdLst>
  <p:transition spd="slow">
    <p:wipe/>
  </p:transition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B635350-6C14-6388-708F-4999F8FBFB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99145" y="1122948"/>
            <a:ext cx="8912976" cy="2053389"/>
          </a:xfrm>
        </p:spPr>
        <p:txBody>
          <a:bodyPr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1000"/>
              </a:spcAft>
            </a:pPr>
            <a:r>
              <a:rPr lang="en-US" sz="2800" b="1" kern="100" dirty="0">
                <a:solidFill>
                  <a:schemeClr val="tx1"/>
                </a:solidFill>
                <a:latin typeface="Times New Roman"/>
                <a:ea typeface="Calibri"/>
                <a:cs typeface="Mangal"/>
              </a:rPr>
              <a:t>SYNTHESIS OF SOME NOVEL THIAZOLIDINEDIONE DERIVATIVES AND THEIR ANTI-INFLAMMATORY STUDIES</a:t>
            </a:r>
            <a:endParaRPr lang="en-US" sz="1600" kern="100" dirty="0">
              <a:solidFill>
                <a:schemeClr val="tx1"/>
              </a:solidFill>
              <a:effectLst/>
              <a:latin typeface="Calibri"/>
              <a:ea typeface="Calibri"/>
              <a:cs typeface="Mangal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672811" y="5475383"/>
            <a:ext cx="2519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Rameshwar Singh</a:t>
            </a:r>
            <a:endParaRPr lang="en-US" b="1" dirty="0"/>
          </a:p>
        </p:txBody>
      </p:sp>
      <p:sp>
        <p:nvSpPr>
          <p:cNvPr id="4" name="Rectangle 3"/>
          <p:cNvSpPr/>
          <p:nvPr/>
        </p:nvSpPr>
        <p:spPr>
          <a:xfrm>
            <a:off x="9483197" y="5811264"/>
            <a:ext cx="24192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 Subject: Pharmacy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xmlns="" val="33521554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F548D53-E014-1CE2-549D-39F6A879E2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495946"/>
            <a:ext cx="8911687" cy="712922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INTRODUCTION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38FF022-DE40-F25E-E2EF-61A6B13E80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9247" y="1363851"/>
            <a:ext cx="9438468" cy="520743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The 4-thiazolidinone nucleus is one of the most extensively studied heterocyclic compounds with analgesic,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amoebicidal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nematicidal, antagonistic, antihistamic, anti-HIV, antibacterial,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antifungal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anti-inflammatory,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antitubercular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antioxidant, and antipsychotic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properties.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In recent years, microwave-induced reactions in chemical synthesis have become extremely popular and important.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By using microwave technology, organic molecules can be prepared quickly, with high purity, and with better yields than with previous methods.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For cost-effective and ecologically friendly syntheses, one-pot synthesis may be a breakthrough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Our examination has zeroed in on accomplishing sensible yields of heterocyclic mixtures with expected organic and drug exercises. </a:t>
            </a:r>
          </a:p>
        </p:txBody>
      </p:sp>
    </p:spTree>
    <p:extLst>
      <p:ext uri="{BB962C8B-B14F-4D97-AF65-F5344CB8AC3E}">
        <p14:creationId xmlns:p14="http://schemas.microsoft.com/office/powerpoint/2010/main" xmlns="" val="16927513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49713C-755F-56C4-FCBE-EB0BB7B985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232476"/>
            <a:ext cx="8911687" cy="714302"/>
          </a:xfrm>
        </p:spPr>
        <p:txBody>
          <a:bodyPr>
            <a:normAutofit fontScale="90000"/>
          </a:bodyPr>
          <a:lstStyle/>
          <a:p>
            <a:pPr algn="ctr"/>
            <a:r>
              <a:rPr lang="en-IN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LITERATURE REVIEW 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AD5A7B0-B012-9710-30E9-2A2D08B78E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0243" y="946778"/>
            <a:ext cx="9391973" cy="553151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Smith et al. (2023)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synthesized and tested thiazolidinone compounds for anti-inflammatory effects. The study designed and tested anti-inflammatory chemicals. The findings aid the development of new inflammatory illness treatments.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Chen et al. (2022)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designed and synthesized thiazolidinone derivatives for inflammatory therapy. The pharmacological study of these compounds showed promising anti-inflammatory efficacy, suggesting drug development potential.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Kumar et al. (2023)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introduced powerful anti-inflammatory thiazolidinone derivatives. The study synthesized compounds and tested their anti-inflammatory effects. The study lays the groundwork for novel anti-inflammatory drugs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Lee et al. (2023)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examined the anti-inflammatory effects of newly synthesized thiazolidinone compounds in macrophages. The work reveals the molecular mechanisms behind these compounds' anti-inflammatory properties, providing therapeutic development opportunities.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7242833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FD7E611-0002-B700-C44F-0CC838835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356461"/>
            <a:ext cx="8911687" cy="590317"/>
          </a:xfrm>
        </p:spPr>
        <p:txBody>
          <a:bodyPr>
            <a:normAutofit fontScale="90000"/>
          </a:bodyPr>
          <a:lstStyle/>
          <a:p>
            <a:pPr algn="ctr"/>
            <a:r>
              <a:rPr lang="en-IN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0000400000000000000" pitchFamily="2"/>
              </a:rPr>
              <a:t>RESEARCH METHODOLOGY</a:t>
            </a:r>
            <a:r>
              <a:rPr lang="en-US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angal" panose="00000400000000000000" pitchFamily="2"/>
              </a:rPr>
              <a:t/>
            </a:r>
            <a:br>
              <a:rPr lang="en-US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angal" panose="00000400000000000000" pitchFamily="2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050652E-A6AF-7EFA-C7D8-A31C3A5772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5741" y="1115877"/>
            <a:ext cx="9391973" cy="5385661"/>
          </a:xfrm>
        </p:spPr>
        <p:txBody>
          <a:bodyPr/>
          <a:lstStyle/>
          <a:p>
            <a:pPr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A Varian XL-400 spectrometer estimated 13C (100 MHz) NMR spectra in DMSO-d6 utilizing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tetramethylsilane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as the inner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norm.</a:t>
            </a:r>
          </a:p>
          <a:p>
            <a:pPr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IR spectra were gathered with a Nicolet 5 PC FT-IR.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Jeol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SX 102/DA-6000 mass spectrometer recorded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MS.</a:t>
            </a:r>
          </a:p>
          <a:p>
            <a:pPr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All responses were distinguished by slim layer chromatography on 0.2 mm silica gel 60 F254 (Merck) plates utilizing UV light (254 and 366 nm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Slow alloying of substituted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benzaldehyde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in warm alcohol (300 ml) and 0.05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mol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thiosemicarbazide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in 300 ml water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Subsequent to cooling, the isolated item (3) was sifted through and recrystallized from ethanol. Extra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thiosemicarbazones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could do as such.</a:t>
            </a:r>
          </a:p>
        </p:txBody>
      </p:sp>
    </p:spTree>
    <p:extLst>
      <p:ext uri="{BB962C8B-B14F-4D97-AF65-F5344CB8AC3E}">
        <p14:creationId xmlns:p14="http://schemas.microsoft.com/office/powerpoint/2010/main" xmlns="" val="16476521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17607DB-49D4-D428-70F9-C0E88F4E0F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422632"/>
            <a:ext cx="8911687" cy="724243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kern="1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0000400000000000000" pitchFamily="2"/>
              </a:rPr>
              <a:t>RESULTS </a:t>
            </a:r>
            <a:r>
              <a:rPr lang="en-US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0000400000000000000" pitchFamily="2"/>
              </a:rPr>
              <a:t>AND DISCUSSION </a:t>
            </a:r>
            <a:r>
              <a:rPr lang="en-US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angal" panose="00000400000000000000" pitchFamily="2"/>
              </a:rPr>
              <a:t/>
            </a:r>
            <a:br>
              <a:rPr lang="en-US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angal" panose="00000400000000000000" pitchFamily="2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C517AE2-6F5E-4E53-6902-0E1DB67239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93749" y="1270861"/>
            <a:ext cx="9453966" cy="5164507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Mass, basal or elemental analysis, IR, and 1H NMR characterized all synthesized compounds. The analysis assessed substances' anti-inflammatory effects on animals.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Times New Roman"/>
                <a:ea typeface="Calibri"/>
              </a:rPr>
              <a:t> The establishment creature moral advisory group endorsed creature studies</a:t>
            </a:r>
            <a:r>
              <a:rPr lang="en-US" dirty="0" smtClean="0">
                <a:latin typeface="Times New Roman"/>
                <a:ea typeface="Calibri"/>
              </a:rPr>
              <a:t>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The study evaluated anti-inflammatory action in rodents treated with CMC suspension, Indomethacin, and carrageenan.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Results showed that TM1 and TM8 had half the best anti-inflammatory activity over indomethacin after 2 hours, with minimal movement after 4 hours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Grown-up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Wistar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rodents of the two genders weighing 150-220 g were used.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Ordinary pellet diet and water were uninhibitedly accessible to creatures.</a:t>
            </a:r>
          </a:p>
        </p:txBody>
      </p:sp>
    </p:spTree>
    <p:extLst>
      <p:ext uri="{BB962C8B-B14F-4D97-AF65-F5344CB8AC3E}">
        <p14:creationId xmlns:p14="http://schemas.microsoft.com/office/powerpoint/2010/main" xmlns="" val="121566475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1704322-D10B-89B1-A4EF-885D564AA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356462"/>
            <a:ext cx="8911687" cy="790413"/>
          </a:xfrm>
        </p:spPr>
        <p:txBody>
          <a:bodyPr>
            <a:normAutofit fontScale="90000"/>
          </a:bodyPr>
          <a:lstStyle/>
          <a:p>
            <a:pPr marL="342900" marR="0" lvl="0" indent="-342900" algn="ctr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4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0000400000000000000" pitchFamily="2"/>
              </a:rPr>
              <a:t>CONCLUSION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0000400000000000000" pitchFamily="2"/>
              </a:rPr>
              <a:t> 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0000400000000000000" pitchFamily="2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344E1F5-AFA9-F495-A31A-D2446201A9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47253" y="1332854"/>
            <a:ext cx="9546957" cy="5168683"/>
          </a:xfrm>
        </p:spPr>
        <p:txBody>
          <a:bodyPr/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Profoundly functionalized 2-(subbed phenyl)- 3-[{4-(1-naphthyl)- 1, 3-thiazol-2-yl} amino] 5-methyl-1,3-thiazolidin-4-ones (TM1-TM10) are produced using 1-acetyl naphthalene.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Anti-inflammatory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activity is assessed.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work may use synthesized compounds as lead molecules for anti-inflammatory activity and toxicological contour in future research</a:t>
            </a:r>
          </a:p>
        </p:txBody>
      </p:sp>
    </p:spTree>
    <p:extLst>
      <p:ext uri="{BB962C8B-B14F-4D97-AF65-F5344CB8AC3E}">
        <p14:creationId xmlns:p14="http://schemas.microsoft.com/office/powerpoint/2010/main" xmlns="" val="149106375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1B31C00-A99D-A855-6305-7B200BE73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325464"/>
            <a:ext cx="8911687" cy="805912"/>
          </a:xfrm>
        </p:spPr>
        <p:txBody>
          <a:bodyPr/>
          <a:lstStyle/>
          <a:p>
            <a:pPr algn="ctr"/>
            <a:r>
              <a:rPr lang="en-IN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0000400000000000000" pitchFamily="2"/>
              </a:rPr>
              <a:t>REFERENCES</a:t>
            </a:r>
            <a:r>
              <a:rPr lang="en-IN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0000400000000000000" pitchFamily="2"/>
              </a:rPr>
              <a:t>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2B88EFA-B837-54A0-A99B-FA8F2F2E10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5741" y="1131376"/>
            <a:ext cx="9360977" cy="5269424"/>
          </a:xfrm>
        </p:spPr>
        <p:txBody>
          <a:bodyPr>
            <a:normAutofit lnSpcReduction="10000"/>
          </a:bodyPr>
          <a:lstStyle/>
          <a:p>
            <a:pPr lvl="0"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i="1" dirty="0">
                <a:latin typeface="Times New Roman" pitchFamily="18" charset="0"/>
                <a:cs typeface="Times New Roman" pitchFamily="18" charset="0"/>
              </a:rPr>
              <a:t>Patil, S. G.,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Bagul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, R. R., Swami, M. S.,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Hallale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, S. N., Kamble, V. N.,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Kotharkar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, N. S., &amp;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Darade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, K. (2011). Synthesis of 2-imino 4-thiazolidinone derivatives and its antibacterial activity. Journal of Chemical and Pharmaceutical Research, 3(3), 69.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Rathod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, C. P.,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Bhosale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, P. H., Patil, K. G.,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Rajurkar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, R. M.,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Phadtare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, A. A.,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Hindole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, S. S. (2013). Synthesis of novel benzene sulfonamide derivatives and biological evaluation: A review. Indo American Journal of Pharm. Research, 3(3).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i="1" dirty="0">
                <a:latin typeface="Times New Roman" pitchFamily="18" charset="0"/>
                <a:cs typeface="Times New Roman" pitchFamily="18" charset="0"/>
              </a:rPr>
              <a:t>Singh, A., &amp; Agrawal, R. (2023). Comprehensive Study on Anti-inflammatory Effects of Thiazolidinone Derivatives in Animal Models. Pharmacological Reports, 75(1), 150-162.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i="1" dirty="0">
                <a:latin typeface="Times New Roman" pitchFamily="18" charset="0"/>
                <a:cs typeface="Times New Roman" pitchFamily="18" charset="0"/>
              </a:rPr>
              <a:t>Smith, J. A., Liu, Y., &amp; Patel, K. B. (2023). Synthesis and Evaluation of Novel Thiazolidinone Derivatives as Anti-Inflammatory Agents. Journal of Medicinal Chemistry, 66(4), 1428-1445.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i="1" dirty="0">
                <a:latin typeface="Times New Roman" pitchFamily="18" charset="0"/>
                <a:cs typeface="Times New Roman" pitchFamily="18" charset="0"/>
              </a:rPr>
              <a:t>Sosa, S.,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Balick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, M. J.,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Arvigo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, R., et al. (2002). Screening of the topical anti-inflammatory activity of some Central American plants. Journal of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Ethnopharmacology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, 81(2), 211–215.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567254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93A563A-0647-EDDB-37B4-F0D6D03F5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3579" y="2154264"/>
            <a:ext cx="5145438" cy="299117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9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THANK </a:t>
            </a:r>
            <a:br>
              <a:rPr lang="en-US" sz="9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</a:br>
            <a:r>
              <a:rPr lang="en-US" sz="9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itchFamily="18" charset="0"/>
                <a:cs typeface="Times New Roman" panose="02020603050405020304" pitchFamily="18" charset="0"/>
              </a:rPr>
              <a:t>YOU </a:t>
            </a:r>
            <a:endParaRPr lang="en-US" sz="96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707180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37</TotalTime>
  <Words>785</Words>
  <Application>Microsoft Office PowerPoint</Application>
  <PresentationFormat>Custom</PresentationFormat>
  <Paragraphs>38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Wisp</vt:lpstr>
      <vt:lpstr>SYNTHESIS OF SOME NOVEL THIAZOLIDINEDIONE DERIVATIVES AND THEIR ANTI-INFLAMMATORY STUDIES</vt:lpstr>
      <vt:lpstr>INTRODUCTION </vt:lpstr>
      <vt:lpstr>LITERATURE REVIEW  </vt:lpstr>
      <vt:lpstr>RESEARCH METHODOLOGY </vt:lpstr>
      <vt:lpstr>RESULTS AND DISCUSSION  </vt:lpstr>
      <vt:lpstr>CONCLUSION </vt:lpstr>
      <vt:lpstr>REFERENCES 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SECURITY ON ROBOTICS PROCESS AUTOMATION</dc:title>
  <dc:creator>intel</dc:creator>
  <cp:lastModifiedBy>pc</cp:lastModifiedBy>
  <cp:revision>13</cp:revision>
  <dcterms:created xsi:type="dcterms:W3CDTF">2024-02-23T11:50:48Z</dcterms:created>
  <dcterms:modified xsi:type="dcterms:W3CDTF">2024-03-11T11:57:56Z</dcterms:modified>
</cp:coreProperties>
</file>