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166D1-F3FE-1D9D-700F-276B014F0A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9AABBB63-C785-C2AA-0273-46CC07B938D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68D40BED-C502-2767-FE87-6B908985A122}"/>
              </a:ext>
            </a:extLst>
          </p:cNvPr>
          <p:cNvSpPr>
            <a:spLocks noGrp="1"/>
          </p:cNvSpPr>
          <p:nvPr>
            <p:ph type="dt" sz="half" idx="10"/>
          </p:nvPr>
        </p:nvSpPr>
        <p:spPr/>
        <p:txBody>
          <a:bodyPr/>
          <a:lstStyle/>
          <a:p>
            <a:fld id="{3D7761DA-27B2-4BFD-B166-E6E9463C11CB}" type="datetimeFigureOut">
              <a:rPr lang="en-IN" smtClean="0"/>
              <a:t>29-11-2024</a:t>
            </a:fld>
            <a:endParaRPr lang="en-IN"/>
          </a:p>
        </p:txBody>
      </p:sp>
      <p:sp>
        <p:nvSpPr>
          <p:cNvPr id="5" name="Footer Placeholder 4">
            <a:extLst>
              <a:ext uri="{FF2B5EF4-FFF2-40B4-BE49-F238E27FC236}">
                <a16:creationId xmlns:a16="http://schemas.microsoft.com/office/drawing/2014/main" id="{C189FD17-7F78-5EB1-FA8A-890739B1F64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A1BE901-B74B-7252-ED89-C8C17D88395E}"/>
              </a:ext>
            </a:extLst>
          </p:cNvPr>
          <p:cNvSpPr>
            <a:spLocks noGrp="1"/>
          </p:cNvSpPr>
          <p:nvPr>
            <p:ph type="sldNum" sz="quarter" idx="12"/>
          </p:nvPr>
        </p:nvSpPr>
        <p:spPr/>
        <p:txBody>
          <a:bodyPr/>
          <a:lstStyle/>
          <a:p>
            <a:fld id="{49A5E3EF-DFA2-4CFD-BF0D-6B3C07B8291D}" type="slidenum">
              <a:rPr lang="en-IN" smtClean="0"/>
              <a:t>‹#›</a:t>
            </a:fld>
            <a:endParaRPr lang="en-IN"/>
          </a:p>
        </p:txBody>
      </p:sp>
    </p:spTree>
    <p:extLst>
      <p:ext uri="{BB962C8B-B14F-4D97-AF65-F5344CB8AC3E}">
        <p14:creationId xmlns:p14="http://schemas.microsoft.com/office/powerpoint/2010/main" val="12102708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4C832-FE57-4D5D-AABA-BF28B484CD23}"/>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CF0C8FF2-3738-418F-5B56-20241E422EC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2CC57B6-FC7C-7FA6-F089-A66A0EBDD7C5}"/>
              </a:ext>
            </a:extLst>
          </p:cNvPr>
          <p:cNvSpPr>
            <a:spLocks noGrp="1"/>
          </p:cNvSpPr>
          <p:nvPr>
            <p:ph type="dt" sz="half" idx="10"/>
          </p:nvPr>
        </p:nvSpPr>
        <p:spPr/>
        <p:txBody>
          <a:bodyPr/>
          <a:lstStyle/>
          <a:p>
            <a:fld id="{3D7761DA-27B2-4BFD-B166-E6E9463C11CB}" type="datetimeFigureOut">
              <a:rPr lang="en-IN" smtClean="0"/>
              <a:t>29-11-2024</a:t>
            </a:fld>
            <a:endParaRPr lang="en-IN"/>
          </a:p>
        </p:txBody>
      </p:sp>
      <p:sp>
        <p:nvSpPr>
          <p:cNvPr id="5" name="Footer Placeholder 4">
            <a:extLst>
              <a:ext uri="{FF2B5EF4-FFF2-40B4-BE49-F238E27FC236}">
                <a16:creationId xmlns:a16="http://schemas.microsoft.com/office/drawing/2014/main" id="{3C679318-BBB7-E938-E92D-71FA9C5391C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FE0D9C2-BB9E-BE5F-FBAC-CB301FBA570E}"/>
              </a:ext>
            </a:extLst>
          </p:cNvPr>
          <p:cNvSpPr>
            <a:spLocks noGrp="1"/>
          </p:cNvSpPr>
          <p:nvPr>
            <p:ph type="sldNum" sz="quarter" idx="12"/>
          </p:nvPr>
        </p:nvSpPr>
        <p:spPr/>
        <p:txBody>
          <a:bodyPr/>
          <a:lstStyle/>
          <a:p>
            <a:fld id="{49A5E3EF-DFA2-4CFD-BF0D-6B3C07B8291D}" type="slidenum">
              <a:rPr lang="en-IN" smtClean="0"/>
              <a:t>‹#›</a:t>
            </a:fld>
            <a:endParaRPr lang="en-IN"/>
          </a:p>
        </p:txBody>
      </p:sp>
    </p:spTree>
    <p:extLst>
      <p:ext uri="{BB962C8B-B14F-4D97-AF65-F5344CB8AC3E}">
        <p14:creationId xmlns:p14="http://schemas.microsoft.com/office/powerpoint/2010/main" val="13980831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E1977-C67C-C3AC-2754-9BF66EA1A6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B08E4983-6CE3-208D-B649-1BDD9A2ACAD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E65C239-0021-4479-3F80-6085552DA525}"/>
              </a:ext>
            </a:extLst>
          </p:cNvPr>
          <p:cNvSpPr>
            <a:spLocks noGrp="1"/>
          </p:cNvSpPr>
          <p:nvPr>
            <p:ph type="dt" sz="half" idx="10"/>
          </p:nvPr>
        </p:nvSpPr>
        <p:spPr/>
        <p:txBody>
          <a:bodyPr/>
          <a:lstStyle/>
          <a:p>
            <a:fld id="{3D7761DA-27B2-4BFD-B166-E6E9463C11CB}" type="datetimeFigureOut">
              <a:rPr lang="en-IN" smtClean="0"/>
              <a:t>29-11-2024</a:t>
            </a:fld>
            <a:endParaRPr lang="en-IN"/>
          </a:p>
        </p:txBody>
      </p:sp>
      <p:sp>
        <p:nvSpPr>
          <p:cNvPr id="5" name="Footer Placeholder 4">
            <a:extLst>
              <a:ext uri="{FF2B5EF4-FFF2-40B4-BE49-F238E27FC236}">
                <a16:creationId xmlns:a16="http://schemas.microsoft.com/office/drawing/2014/main" id="{32C1AF5B-73D5-3E48-78C6-8C032BC8D6E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8436A1F-1FC8-F6F1-9A42-82BC5BAC7BDF}"/>
              </a:ext>
            </a:extLst>
          </p:cNvPr>
          <p:cNvSpPr>
            <a:spLocks noGrp="1"/>
          </p:cNvSpPr>
          <p:nvPr>
            <p:ph type="sldNum" sz="quarter" idx="12"/>
          </p:nvPr>
        </p:nvSpPr>
        <p:spPr/>
        <p:txBody>
          <a:bodyPr/>
          <a:lstStyle/>
          <a:p>
            <a:fld id="{49A5E3EF-DFA2-4CFD-BF0D-6B3C07B8291D}" type="slidenum">
              <a:rPr lang="en-IN" smtClean="0"/>
              <a:t>‹#›</a:t>
            </a:fld>
            <a:endParaRPr lang="en-IN"/>
          </a:p>
        </p:txBody>
      </p:sp>
    </p:spTree>
    <p:extLst>
      <p:ext uri="{BB962C8B-B14F-4D97-AF65-F5344CB8AC3E}">
        <p14:creationId xmlns:p14="http://schemas.microsoft.com/office/powerpoint/2010/main" val="2623693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D64C1-5F4E-9C58-247D-A4F2A31B6490}"/>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710693C5-79A6-D75E-8897-45370C3BF49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4343069B-8DDA-DD1B-B32C-0BB9B8564B2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530D1195-D09E-D85B-2802-4FCFE869CBF0}"/>
              </a:ext>
            </a:extLst>
          </p:cNvPr>
          <p:cNvSpPr>
            <a:spLocks noGrp="1"/>
          </p:cNvSpPr>
          <p:nvPr>
            <p:ph type="dt" sz="half" idx="10"/>
          </p:nvPr>
        </p:nvSpPr>
        <p:spPr/>
        <p:txBody>
          <a:bodyPr/>
          <a:lstStyle/>
          <a:p>
            <a:fld id="{3D7761DA-27B2-4BFD-B166-E6E9463C11CB}" type="datetimeFigureOut">
              <a:rPr lang="en-IN" smtClean="0"/>
              <a:t>29-11-2024</a:t>
            </a:fld>
            <a:endParaRPr lang="en-IN"/>
          </a:p>
        </p:txBody>
      </p:sp>
      <p:sp>
        <p:nvSpPr>
          <p:cNvPr id="6" name="Footer Placeholder 5">
            <a:extLst>
              <a:ext uri="{FF2B5EF4-FFF2-40B4-BE49-F238E27FC236}">
                <a16:creationId xmlns:a16="http://schemas.microsoft.com/office/drawing/2014/main" id="{24F01363-8193-523E-FCE6-EE610D46F870}"/>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EE33259D-41D3-B566-AAA4-D91CB7C0358E}"/>
              </a:ext>
            </a:extLst>
          </p:cNvPr>
          <p:cNvSpPr>
            <a:spLocks noGrp="1"/>
          </p:cNvSpPr>
          <p:nvPr>
            <p:ph type="sldNum" sz="quarter" idx="12"/>
          </p:nvPr>
        </p:nvSpPr>
        <p:spPr/>
        <p:txBody>
          <a:bodyPr/>
          <a:lstStyle/>
          <a:p>
            <a:fld id="{49A5E3EF-DFA2-4CFD-BF0D-6B3C07B8291D}" type="slidenum">
              <a:rPr lang="en-IN" smtClean="0"/>
              <a:t>‹#›</a:t>
            </a:fld>
            <a:endParaRPr lang="en-IN"/>
          </a:p>
        </p:txBody>
      </p:sp>
    </p:spTree>
    <p:extLst>
      <p:ext uri="{BB962C8B-B14F-4D97-AF65-F5344CB8AC3E}">
        <p14:creationId xmlns:p14="http://schemas.microsoft.com/office/powerpoint/2010/main" val="4049585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4651AD-D6A9-CF28-D108-CA9DB6E70E01}"/>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53FAB6CB-B8A4-E154-D9AA-D0836325B4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FC53909-8DC0-4579-CAEC-211F5806978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26BC2080-3B21-F3DE-A4C9-1EA362D4CB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7F8A7A1-F81C-9C93-23B9-0586C71A3FE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22870580-5E5A-A5A3-D23F-9714A7FB6DF8}"/>
              </a:ext>
            </a:extLst>
          </p:cNvPr>
          <p:cNvSpPr>
            <a:spLocks noGrp="1"/>
          </p:cNvSpPr>
          <p:nvPr>
            <p:ph type="dt" sz="half" idx="10"/>
          </p:nvPr>
        </p:nvSpPr>
        <p:spPr/>
        <p:txBody>
          <a:bodyPr/>
          <a:lstStyle/>
          <a:p>
            <a:fld id="{3D7761DA-27B2-4BFD-B166-E6E9463C11CB}" type="datetimeFigureOut">
              <a:rPr lang="en-IN" smtClean="0"/>
              <a:t>29-11-2024</a:t>
            </a:fld>
            <a:endParaRPr lang="en-IN"/>
          </a:p>
        </p:txBody>
      </p:sp>
      <p:sp>
        <p:nvSpPr>
          <p:cNvPr id="8" name="Footer Placeholder 7">
            <a:extLst>
              <a:ext uri="{FF2B5EF4-FFF2-40B4-BE49-F238E27FC236}">
                <a16:creationId xmlns:a16="http://schemas.microsoft.com/office/drawing/2014/main" id="{0E1C78C2-3D5C-337F-4AFF-50288D5A8C7C}"/>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A33BD978-3570-CC15-018F-8192D33851CA}"/>
              </a:ext>
            </a:extLst>
          </p:cNvPr>
          <p:cNvSpPr>
            <a:spLocks noGrp="1"/>
          </p:cNvSpPr>
          <p:nvPr>
            <p:ph type="sldNum" sz="quarter" idx="12"/>
          </p:nvPr>
        </p:nvSpPr>
        <p:spPr/>
        <p:txBody>
          <a:bodyPr/>
          <a:lstStyle/>
          <a:p>
            <a:fld id="{49A5E3EF-DFA2-4CFD-BF0D-6B3C07B8291D}" type="slidenum">
              <a:rPr lang="en-IN" smtClean="0"/>
              <a:t>‹#›</a:t>
            </a:fld>
            <a:endParaRPr lang="en-IN"/>
          </a:p>
        </p:txBody>
      </p:sp>
    </p:spTree>
    <p:extLst>
      <p:ext uri="{BB962C8B-B14F-4D97-AF65-F5344CB8AC3E}">
        <p14:creationId xmlns:p14="http://schemas.microsoft.com/office/powerpoint/2010/main" val="2718294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31784-3C80-4E6F-C911-511826256714}"/>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E72E1EA1-1C07-9769-4BB8-02D20D9C460E}"/>
              </a:ext>
            </a:extLst>
          </p:cNvPr>
          <p:cNvSpPr>
            <a:spLocks noGrp="1"/>
          </p:cNvSpPr>
          <p:nvPr>
            <p:ph type="dt" sz="half" idx="10"/>
          </p:nvPr>
        </p:nvSpPr>
        <p:spPr/>
        <p:txBody>
          <a:bodyPr/>
          <a:lstStyle/>
          <a:p>
            <a:fld id="{3D7761DA-27B2-4BFD-B166-E6E9463C11CB}" type="datetimeFigureOut">
              <a:rPr lang="en-IN" smtClean="0"/>
              <a:t>29-11-2024</a:t>
            </a:fld>
            <a:endParaRPr lang="en-IN"/>
          </a:p>
        </p:txBody>
      </p:sp>
      <p:sp>
        <p:nvSpPr>
          <p:cNvPr id="4" name="Footer Placeholder 3">
            <a:extLst>
              <a:ext uri="{FF2B5EF4-FFF2-40B4-BE49-F238E27FC236}">
                <a16:creationId xmlns:a16="http://schemas.microsoft.com/office/drawing/2014/main" id="{2C9B4D69-2D65-500A-B17C-FA5D4C56A496}"/>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7852F6B3-BCF3-9A51-C561-E45775A0C8EF}"/>
              </a:ext>
            </a:extLst>
          </p:cNvPr>
          <p:cNvSpPr>
            <a:spLocks noGrp="1"/>
          </p:cNvSpPr>
          <p:nvPr>
            <p:ph type="sldNum" sz="quarter" idx="12"/>
          </p:nvPr>
        </p:nvSpPr>
        <p:spPr/>
        <p:txBody>
          <a:bodyPr/>
          <a:lstStyle/>
          <a:p>
            <a:fld id="{49A5E3EF-DFA2-4CFD-BF0D-6B3C07B8291D}" type="slidenum">
              <a:rPr lang="en-IN" smtClean="0"/>
              <a:t>‹#›</a:t>
            </a:fld>
            <a:endParaRPr lang="en-IN"/>
          </a:p>
        </p:txBody>
      </p:sp>
    </p:spTree>
    <p:extLst>
      <p:ext uri="{BB962C8B-B14F-4D97-AF65-F5344CB8AC3E}">
        <p14:creationId xmlns:p14="http://schemas.microsoft.com/office/powerpoint/2010/main" val="2661022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7EA0C8-39DE-8DA3-5C41-F5658D8715E9}"/>
              </a:ext>
            </a:extLst>
          </p:cNvPr>
          <p:cNvSpPr>
            <a:spLocks noGrp="1"/>
          </p:cNvSpPr>
          <p:nvPr>
            <p:ph type="dt" sz="half" idx="10"/>
          </p:nvPr>
        </p:nvSpPr>
        <p:spPr/>
        <p:txBody>
          <a:bodyPr/>
          <a:lstStyle/>
          <a:p>
            <a:fld id="{3D7761DA-27B2-4BFD-B166-E6E9463C11CB}" type="datetimeFigureOut">
              <a:rPr lang="en-IN" smtClean="0"/>
              <a:t>29-11-2024</a:t>
            </a:fld>
            <a:endParaRPr lang="en-IN"/>
          </a:p>
        </p:txBody>
      </p:sp>
      <p:sp>
        <p:nvSpPr>
          <p:cNvPr id="3" name="Footer Placeholder 2">
            <a:extLst>
              <a:ext uri="{FF2B5EF4-FFF2-40B4-BE49-F238E27FC236}">
                <a16:creationId xmlns:a16="http://schemas.microsoft.com/office/drawing/2014/main" id="{B164AC3C-92EF-5A3E-B5DD-CB53C89BD3AE}"/>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7D7C564F-3FC9-2050-2606-C4FB8FD0714E}"/>
              </a:ext>
            </a:extLst>
          </p:cNvPr>
          <p:cNvSpPr>
            <a:spLocks noGrp="1"/>
          </p:cNvSpPr>
          <p:nvPr>
            <p:ph type="sldNum" sz="quarter" idx="12"/>
          </p:nvPr>
        </p:nvSpPr>
        <p:spPr/>
        <p:txBody>
          <a:bodyPr/>
          <a:lstStyle/>
          <a:p>
            <a:fld id="{49A5E3EF-DFA2-4CFD-BF0D-6B3C07B8291D}" type="slidenum">
              <a:rPr lang="en-IN" smtClean="0"/>
              <a:t>‹#›</a:t>
            </a:fld>
            <a:endParaRPr lang="en-IN"/>
          </a:p>
        </p:txBody>
      </p:sp>
    </p:spTree>
    <p:extLst>
      <p:ext uri="{BB962C8B-B14F-4D97-AF65-F5344CB8AC3E}">
        <p14:creationId xmlns:p14="http://schemas.microsoft.com/office/powerpoint/2010/main" val="3433990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B7D81-F604-7E44-3AFB-552A398E36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254731F0-3215-A5F5-F7C8-42A6B46ADB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EA70F7CE-E7FE-F0ED-D6D8-C18F8CD452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3BD345-2FE0-294C-D0D8-84856EB23132}"/>
              </a:ext>
            </a:extLst>
          </p:cNvPr>
          <p:cNvSpPr>
            <a:spLocks noGrp="1"/>
          </p:cNvSpPr>
          <p:nvPr>
            <p:ph type="dt" sz="half" idx="10"/>
          </p:nvPr>
        </p:nvSpPr>
        <p:spPr/>
        <p:txBody>
          <a:bodyPr/>
          <a:lstStyle/>
          <a:p>
            <a:fld id="{3D7761DA-27B2-4BFD-B166-E6E9463C11CB}" type="datetimeFigureOut">
              <a:rPr lang="en-IN" smtClean="0"/>
              <a:t>29-11-2024</a:t>
            </a:fld>
            <a:endParaRPr lang="en-IN"/>
          </a:p>
        </p:txBody>
      </p:sp>
      <p:sp>
        <p:nvSpPr>
          <p:cNvPr id="6" name="Footer Placeholder 5">
            <a:extLst>
              <a:ext uri="{FF2B5EF4-FFF2-40B4-BE49-F238E27FC236}">
                <a16:creationId xmlns:a16="http://schemas.microsoft.com/office/drawing/2014/main" id="{04C5E169-2F9E-CE6E-7441-8F38A9B05A70}"/>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23D9762F-4745-4ECB-216C-B0BD41A26C91}"/>
              </a:ext>
            </a:extLst>
          </p:cNvPr>
          <p:cNvSpPr>
            <a:spLocks noGrp="1"/>
          </p:cNvSpPr>
          <p:nvPr>
            <p:ph type="sldNum" sz="quarter" idx="12"/>
          </p:nvPr>
        </p:nvSpPr>
        <p:spPr/>
        <p:txBody>
          <a:bodyPr/>
          <a:lstStyle/>
          <a:p>
            <a:fld id="{49A5E3EF-DFA2-4CFD-BF0D-6B3C07B8291D}" type="slidenum">
              <a:rPr lang="en-IN" smtClean="0"/>
              <a:t>‹#›</a:t>
            </a:fld>
            <a:endParaRPr lang="en-IN"/>
          </a:p>
        </p:txBody>
      </p:sp>
    </p:spTree>
    <p:extLst>
      <p:ext uri="{BB962C8B-B14F-4D97-AF65-F5344CB8AC3E}">
        <p14:creationId xmlns:p14="http://schemas.microsoft.com/office/powerpoint/2010/main" val="2444376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65471-1605-8DF3-432E-0A102C0F1B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9D7E6021-331F-669E-22BB-9C2D324982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759E001B-2384-B68E-679C-6C9DD54EBA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6993F0-B6B4-6FCD-663D-A1A125756772}"/>
              </a:ext>
            </a:extLst>
          </p:cNvPr>
          <p:cNvSpPr>
            <a:spLocks noGrp="1"/>
          </p:cNvSpPr>
          <p:nvPr>
            <p:ph type="dt" sz="half" idx="10"/>
          </p:nvPr>
        </p:nvSpPr>
        <p:spPr/>
        <p:txBody>
          <a:bodyPr/>
          <a:lstStyle/>
          <a:p>
            <a:fld id="{3D7761DA-27B2-4BFD-B166-E6E9463C11CB}" type="datetimeFigureOut">
              <a:rPr lang="en-IN" smtClean="0"/>
              <a:t>29-11-2024</a:t>
            </a:fld>
            <a:endParaRPr lang="en-IN"/>
          </a:p>
        </p:txBody>
      </p:sp>
      <p:sp>
        <p:nvSpPr>
          <p:cNvPr id="6" name="Footer Placeholder 5">
            <a:extLst>
              <a:ext uri="{FF2B5EF4-FFF2-40B4-BE49-F238E27FC236}">
                <a16:creationId xmlns:a16="http://schemas.microsoft.com/office/drawing/2014/main" id="{7F46E431-DFA7-D196-D2BF-20ADFB7EE72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A6CBD609-87D8-6283-052D-F090FECB2232}"/>
              </a:ext>
            </a:extLst>
          </p:cNvPr>
          <p:cNvSpPr>
            <a:spLocks noGrp="1"/>
          </p:cNvSpPr>
          <p:nvPr>
            <p:ph type="sldNum" sz="quarter" idx="12"/>
          </p:nvPr>
        </p:nvSpPr>
        <p:spPr/>
        <p:txBody>
          <a:bodyPr/>
          <a:lstStyle/>
          <a:p>
            <a:fld id="{49A5E3EF-DFA2-4CFD-BF0D-6B3C07B8291D}" type="slidenum">
              <a:rPr lang="en-IN" smtClean="0"/>
              <a:t>‹#›</a:t>
            </a:fld>
            <a:endParaRPr lang="en-IN"/>
          </a:p>
        </p:txBody>
      </p:sp>
    </p:spTree>
    <p:extLst>
      <p:ext uri="{BB962C8B-B14F-4D97-AF65-F5344CB8AC3E}">
        <p14:creationId xmlns:p14="http://schemas.microsoft.com/office/powerpoint/2010/main" val="2935011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CCF4E8-A206-55EC-ACE1-6A097C51D221}"/>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F68238E0-6FBE-F7A5-8DB7-01B602BBE23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E120FF6-0CAB-7BF3-69E4-FB4198E7761D}"/>
              </a:ext>
            </a:extLst>
          </p:cNvPr>
          <p:cNvSpPr>
            <a:spLocks noGrp="1"/>
          </p:cNvSpPr>
          <p:nvPr>
            <p:ph type="dt" sz="half" idx="10"/>
          </p:nvPr>
        </p:nvSpPr>
        <p:spPr/>
        <p:txBody>
          <a:bodyPr/>
          <a:lstStyle/>
          <a:p>
            <a:fld id="{3D7761DA-27B2-4BFD-B166-E6E9463C11CB}" type="datetimeFigureOut">
              <a:rPr lang="en-IN" smtClean="0"/>
              <a:t>29-11-2024</a:t>
            </a:fld>
            <a:endParaRPr lang="en-IN"/>
          </a:p>
        </p:txBody>
      </p:sp>
      <p:sp>
        <p:nvSpPr>
          <p:cNvPr id="5" name="Footer Placeholder 4">
            <a:extLst>
              <a:ext uri="{FF2B5EF4-FFF2-40B4-BE49-F238E27FC236}">
                <a16:creationId xmlns:a16="http://schemas.microsoft.com/office/drawing/2014/main" id="{50AB090E-F686-FE45-960B-294A2194A6D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B3422FF-7939-C044-DD77-EA6E18562C4C}"/>
              </a:ext>
            </a:extLst>
          </p:cNvPr>
          <p:cNvSpPr>
            <a:spLocks noGrp="1"/>
          </p:cNvSpPr>
          <p:nvPr>
            <p:ph type="sldNum" sz="quarter" idx="12"/>
          </p:nvPr>
        </p:nvSpPr>
        <p:spPr/>
        <p:txBody>
          <a:bodyPr/>
          <a:lstStyle/>
          <a:p>
            <a:fld id="{49A5E3EF-DFA2-4CFD-BF0D-6B3C07B8291D}" type="slidenum">
              <a:rPr lang="en-IN" smtClean="0"/>
              <a:t>‹#›</a:t>
            </a:fld>
            <a:endParaRPr lang="en-IN"/>
          </a:p>
        </p:txBody>
      </p:sp>
    </p:spTree>
    <p:extLst>
      <p:ext uri="{BB962C8B-B14F-4D97-AF65-F5344CB8AC3E}">
        <p14:creationId xmlns:p14="http://schemas.microsoft.com/office/powerpoint/2010/main" val="3479048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4B4DAD7-7E20-57A0-109B-4EF3B79F2C3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BA9AAC4D-FC71-38BB-1448-655CC0A67A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BC1F306-CD5C-658D-B947-1145B97CE63A}"/>
              </a:ext>
            </a:extLst>
          </p:cNvPr>
          <p:cNvSpPr>
            <a:spLocks noGrp="1"/>
          </p:cNvSpPr>
          <p:nvPr>
            <p:ph type="dt" sz="half" idx="10"/>
          </p:nvPr>
        </p:nvSpPr>
        <p:spPr/>
        <p:txBody>
          <a:bodyPr/>
          <a:lstStyle/>
          <a:p>
            <a:fld id="{3D7761DA-27B2-4BFD-B166-E6E9463C11CB}" type="datetimeFigureOut">
              <a:rPr lang="en-IN" smtClean="0"/>
              <a:t>29-11-2024</a:t>
            </a:fld>
            <a:endParaRPr lang="en-IN"/>
          </a:p>
        </p:txBody>
      </p:sp>
      <p:sp>
        <p:nvSpPr>
          <p:cNvPr id="5" name="Footer Placeholder 4">
            <a:extLst>
              <a:ext uri="{FF2B5EF4-FFF2-40B4-BE49-F238E27FC236}">
                <a16:creationId xmlns:a16="http://schemas.microsoft.com/office/drawing/2014/main" id="{D580B4EC-88F7-BD0F-C3BF-3B17A8BEA74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2C316F7-6E8F-EFD7-8268-ADA3AC7B443B}"/>
              </a:ext>
            </a:extLst>
          </p:cNvPr>
          <p:cNvSpPr>
            <a:spLocks noGrp="1"/>
          </p:cNvSpPr>
          <p:nvPr>
            <p:ph type="sldNum" sz="quarter" idx="12"/>
          </p:nvPr>
        </p:nvSpPr>
        <p:spPr/>
        <p:txBody>
          <a:bodyPr/>
          <a:lstStyle/>
          <a:p>
            <a:fld id="{49A5E3EF-DFA2-4CFD-BF0D-6B3C07B8291D}" type="slidenum">
              <a:rPr lang="en-IN" smtClean="0"/>
              <a:t>‹#›</a:t>
            </a:fld>
            <a:endParaRPr lang="en-IN"/>
          </a:p>
        </p:txBody>
      </p:sp>
    </p:spTree>
    <p:extLst>
      <p:ext uri="{BB962C8B-B14F-4D97-AF65-F5344CB8AC3E}">
        <p14:creationId xmlns:p14="http://schemas.microsoft.com/office/powerpoint/2010/main" val="1358375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F38C6C-F5BA-5C5E-27AE-59EED3E137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8D900AB0-5941-95BE-B8AE-065C879436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70292078-FAFA-BEE0-4971-605ABABFAD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7761DA-27B2-4BFD-B166-E6E9463C11CB}" type="datetimeFigureOut">
              <a:rPr lang="en-IN" smtClean="0"/>
              <a:t>29-11-2024</a:t>
            </a:fld>
            <a:endParaRPr lang="en-IN"/>
          </a:p>
        </p:txBody>
      </p:sp>
      <p:sp>
        <p:nvSpPr>
          <p:cNvPr id="5" name="Footer Placeholder 4">
            <a:extLst>
              <a:ext uri="{FF2B5EF4-FFF2-40B4-BE49-F238E27FC236}">
                <a16:creationId xmlns:a16="http://schemas.microsoft.com/office/drawing/2014/main" id="{CF396711-35E9-486B-C724-029AE2593F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31E9110D-3F5C-2D92-CFF8-C28DF6C0E7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A5E3EF-DFA2-4CFD-BF0D-6B3C07B8291D}" type="slidenum">
              <a:rPr lang="en-IN" smtClean="0"/>
              <a:t>‹#›</a:t>
            </a:fld>
            <a:endParaRPr lang="en-IN"/>
          </a:p>
        </p:txBody>
      </p:sp>
    </p:spTree>
    <p:extLst>
      <p:ext uri="{BB962C8B-B14F-4D97-AF65-F5344CB8AC3E}">
        <p14:creationId xmlns:p14="http://schemas.microsoft.com/office/powerpoint/2010/main" val="22391021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rofessional PowerPoint Backgrounds &amp; Templates for PowerPoint">
            <a:extLst>
              <a:ext uri="{FF2B5EF4-FFF2-40B4-BE49-F238E27FC236}">
                <a16:creationId xmlns:a16="http://schemas.microsoft.com/office/drawing/2014/main" id="{6FF1F936-94F6-B104-2507-4DB1EBE3E0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DBF7245-06B3-C5DA-0471-8E0490A66F55}"/>
              </a:ext>
            </a:extLst>
          </p:cNvPr>
          <p:cNvSpPr>
            <a:spLocks noGrp="1"/>
          </p:cNvSpPr>
          <p:nvPr>
            <p:ph type="ctrTitle"/>
          </p:nvPr>
        </p:nvSpPr>
        <p:spPr>
          <a:xfrm>
            <a:off x="377125" y="1317355"/>
            <a:ext cx="11437749" cy="2262753"/>
          </a:xfrm>
        </p:spPr>
        <p:txBody>
          <a:bodyPr>
            <a:normAutofit/>
          </a:bodyPr>
          <a:lstStyle/>
          <a:p>
            <a:r>
              <a:rPr lang="en-IN" sz="4800" b="1" kern="0" dirty="0">
                <a:effectLst/>
                <a:latin typeface="Times New Roman" panose="02020603050405020304" pitchFamily="18" charset="0"/>
                <a:ea typeface="Times New Roman" panose="02020603050405020304" pitchFamily="18" charset="0"/>
                <a:cs typeface="Mangal" panose="02040503050203030202" pitchFamily="18" charset="0"/>
              </a:rPr>
              <a:t>Pyridines, Quinolines, and Imidazole’s: The Unsung Heroes in the Fight Against Microbial Resistance</a:t>
            </a:r>
            <a:endParaRPr lang="en-IN" sz="4800" dirty="0"/>
          </a:p>
        </p:txBody>
      </p:sp>
      <p:sp>
        <p:nvSpPr>
          <p:cNvPr id="3" name="Subtitle 2">
            <a:extLst>
              <a:ext uri="{FF2B5EF4-FFF2-40B4-BE49-F238E27FC236}">
                <a16:creationId xmlns:a16="http://schemas.microsoft.com/office/drawing/2014/main" id="{9B7AE0CC-A9A1-1688-BF73-C84BF45FC821}"/>
              </a:ext>
            </a:extLst>
          </p:cNvPr>
          <p:cNvSpPr>
            <a:spLocks noGrp="1"/>
          </p:cNvSpPr>
          <p:nvPr>
            <p:ph type="subTitle" idx="1"/>
          </p:nvPr>
        </p:nvSpPr>
        <p:spPr>
          <a:xfrm>
            <a:off x="5005953" y="4221970"/>
            <a:ext cx="6726264" cy="1655762"/>
          </a:xfrm>
        </p:spPr>
        <p:txBody>
          <a:bodyPr>
            <a:normAutofit fontScale="85000" lnSpcReduction="10000"/>
          </a:bodyPr>
          <a:lstStyle/>
          <a:p>
            <a:pPr marR="274320" algn="just">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Jatin Kishore Sharma</a:t>
            </a:r>
            <a:r>
              <a:rPr lang="en-IN" sz="1800" b="1" kern="100" baseline="30000" dirty="0">
                <a:effectLst/>
                <a:latin typeface="Times New Roman" panose="02020603050405020304" pitchFamily="18" charset="0"/>
                <a:ea typeface="Calibri" panose="020F0502020204030204" pitchFamily="34" charset="0"/>
                <a:cs typeface="Mangal" panose="02040503050203030202" pitchFamily="18" charset="0"/>
              </a:rPr>
              <a:t>1*</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 Amit Kumar</a:t>
            </a:r>
            <a:r>
              <a:rPr lang="en-IN" sz="1800" b="1" kern="100" baseline="30000" dirty="0">
                <a:effectLst/>
                <a:latin typeface="Times New Roman" panose="02020603050405020304" pitchFamily="18" charset="0"/>
                <a:ea typeface="Calibri" panose="020F0502020204030204" pitchFamily="34" charset="0"/>
                <a:cs typeface="Mangal" panose="02040503050203030202" pitchFamily="18" charset="0"/>
              </a:rPr>
              <a:t>2</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 Akhlesh Kumari</a:t>
            </a:r>
            <a:r>
              <a:rPr lang="en-IN" sz="1800" b="1" kern="100" baseline="30000" dirty="0">
                <a:effectLst/>
                <a:latin typeface="Times New Roman" panose="02020603050405020304" pitchFamily="18" charset="0"/>
                <a:ea typeface="Calibri" panose="020F0502020204030204" pitchFamily="34" charset="0"/>
                <a:cs typeface="Mangal" panose="02040503050203030202" pitchFamily="18" charset="0"/>
              </a:rPr>
              <a:t>3</a:t>
            </a:r>
            <a:r>
              <a:rPr lang="en-IN" sz="1800" b="1" kern="100" dirty="0">
                <a:effectLst/>
                <a:latin typeface="Times New Roman" panose="02020603050405020304" pitchFamily="18" charset="0"/>
                <a:ea typeface="Calibri" panose="020F0502020204030204" pitchFamily="34" charset="0"/>
                <a:cs typeface="Mangal" panose="02040503050203030202" pitchFamily="18" charset="0"/>
              </a:rPr>
              <a:t>, Sushil Kumar</a:t>
            </a:r>
            <a:r>
              <a:rPr lang="en-IN" sz="1800" b="1" kern="100" baseline="30000" dirty="0">
                <a:effectLst/>
                <a:latin typeface="Times New Roman" panose="02020603050405020304" pitchFamily="18" charset="0"/>
                <a:ea typeface="Calibri" panose="020F0502020204030204" pitchFamily="34" charset="0"/>
                <a:cs typeface="Mangal" panose="02040503050203030202" pitchFamily="18" charset="0"/>
              </a:rPr>
              <a:t>4</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R="274320" algn="just">
              <a:lnSpc>
                <a:spcPct val="150000"/>
              </a:lnSpc>
              <a:spcAft>
                <a:spcPts val="800"/>
              </a:spcAft>
            </a:pPr>
            <a:r>
              <a:rPr lang="en-IN" sz="1800" kern="100" baseline="30000" dirty="0">
                <a:effectLst/>
                <a:latin typeface="Times New Roman" panose="02020603050405020304" pitchFamily="18" charset="0"/>
                <a:ea typeface="Times New Roman" panose="02020603050405020304" pitchFamily="18" charset="0"/>
                <a:cs typeface="Mangal" panose="02040503050203030202" pitchFamily="18" charset="0"/>
              </a:rPr>
              <a:t>1,2,3,4</a:t>
            </a:r>
            <a:r>
              <a:rPr lang="en-IN" sz="1800" kern="100" dirty="0">
                <a:effectLst/>
                <a:latin typeface="Times New Roman" panose="02020603050405020304" pitchFamily="18" charset="0"/>
                <a:ea typeface="Times New Roman" panose="02020603050405020304" pitchFamily="18" charset="0"/>
                <a:cs typeface="Mangal" panose="02040503050203030202" pitchFamily="18" charset="0"/>
              </a:rPr>
              <a:t>School of Pharmaceutical Sciences, Faculty of Pharmacy, IFTM University, </a:t>
            </a:r>
            <a:r>
              <a:rPr lang="en-IN" sz="1800" kern="100" dirty="0" err="1">
                <a:effectLst/>
                <a:latin typeface="Times New Roman" panose="02020603050405020304" pitchFamily="18" charset="0"/>
                <a:ea typeface="Times New Roman" panose="02020603050405020304" pitchFamily="18" charset="0"/>
                <a:cs typeface="Mangal" panose="02040503050203030202" pitchFamily="18" charset="0"/>
              </a:rPr>
              <a:t>Lodhipur</a:t>
            </a:r>
            <a:r>
              <a:rPr lang="en-IN" sz="1800" kern="100" dirty="0">
                <a:effectLst/>
                <a:latin typeface="Times New Roman" panose="02020603050405020304" pitchFamily="18" charset="0"/>
                <a:ea typeface="Times New Roman" panose="02020603050405020304" pitchFamily="18" charset="0"/>
                <a:cs typeface="Mangal" panose="02040503050203030202" pitchFamily="18" charset="0"/>
              </a:rPr>
              <a:t> Rajput Moradabad-244102(U.P.) India.</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24279266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rofessional PowerPoint Backgrounds &amp; Templates for PowerPoint">
            <a:extLst>
              <a:ext uri="{FF2B5EF4-FFF2-40B4-BE49-F238E27FC236}">
                <a16:creationId xmlns:a16="http://schemas.microsoft.com/office/drawing/2014/main" id="{E32EC231-6449-9B80-E559-84925B8DEE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EE25764-7AB7-A482-D7D6-FD274BE36ADC}"/>
              </a:ext>
            </a:extLst>
          </p:cNvPr>
          <p:cNvSpPr>
            <a:spLocks noGrp="1"/>
          </p:cNvSpPr>
          <p:nvPr>
            <p:ph type="title"/>
          </p:nvPr>
        </p:nvSpPr>
        <p:spPr>
          <a:xfrm>
            <a:off x="838200" y="365126"/>
            <a:ext cx="11126492" cy="828244"/>
          </a:xfrm>
        </p:spPr>
        <p:txBody>
          <a:bodyPr>
            <a:noAutofit/>
          </a:bodyPr>
          <a:lstStyle/>
          <a:p>
            <a:pPr algn="ctr"/>
            <a:r>
              <a:rPr lang="en-US" sz="4000" b="1" dirty="0">
                <a:latin typeface="Times New Roman" panose="02020603050405020304" pitchFamily="18" charset="0"/>
                <a:cs typeface="Times New Roman" panose="02020603050405020304" pitchFamily="18" charset="0"/>
              </a:rPr>
              <a:t>ABSTRACT</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82DF3DC-62A3-8369-642D-E5C046229831}"/>
              </a:ext>
            </a:extLst>
          </p:cNvPr>
          <p:cNvSpPr>
            <a:spLocks noGrp="1"/>
          </p:cNvSpPr>
          <p:nvPr>
            <p:ph idx="1"/>
          </p:nvPr>
        </p:nvSpPr>
        <p:spPr>
          <a:xfrm>
            <a:off x="170481" y="1534332"/>
            <a:ext cx="11794209" cy="5160935"/>
          </a:xfrm>
        </p:spPr>
        <p:txBody>
          <a:bodyPr>
            <a:normAutofit/>
          </a:bodyPr>
          <a:lstStyle/>
          <a:p>
            <a:pPr algn="just">
              <a:lnSpc>
                <a:spcPct val="150000"/>
              </a:lnSpc>
              <a:spcAft>
                <a:spcPts val="800"/>
              </a:spcAft>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The absence of distinct limits is illustrated by heterocyclic chemistry, which is present in all other chemical disciplines. The processes of life are intricately linked to heterocycles. Heterocycles are of great interest to the agrochemical and pharmaceutical industries, mostly because of their natural occurrence. </a:t>
            </a:r>
          </a:p>
          <a:p>
            <a:pPr algn="just">
              <a:lnSpc>
                <a:spcPct val="150000"/>
              </a:lnSpc>
              <a:spcAft>
                <a:spcPts val="800"/>
              </a:spcAft>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A wide range of heterocyclic systems are available because of synthetic chemistry. Pyridines, quinolines and imidazole and their derivatives show some more potency in the case of antimicrobial. </a:t>
            </a:r>
          </a:p>
          <a:p>
            <a:pPr algn="just">
              <a:lnSpc>
                <a:spcPct val="150000"/>
              </a:lnSpc>
              <a:spcAft>
                <a:spcPts val="800"/>
              </a:spcAft>
            </a:pPr>
            <a:r>
              <a:rPr lang="en-IN" sz="1800" kern="0" dirty="0">
                <a:effectLst/>
                <a:latin typeface="Times New Roman" panose="02020603050405020304" pitchFamily="18" charset="0"/>
                <a:ea typeface="Times New Roman" panose="02020603050405020304" pitchFamily="18" charset="0"/>
                <a:cs typeface="Mangal" panose="02040503050203030202" pitchFamily="18" charset="0"/>
              </a:rPr>
              <a:t>Over 90% of novel drugs are heterocyclic compounds, and heterocyclic compounds traverse the interface between chemistry and biology, where a great deal of new scientific understanding, exploration, and application is occurring. The most active heterocycles with unique antimicrobial effects are discussed in this review article. </a:t>
            </a: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lnSpc>
                <a:spcPct val="107000"/>
              </a:lnSpc>
              <a:spcAft>
                <a:spcPts val="800"/>
              </a:spcAft>
              <a:buNone/>
            </a:pPr>
            <a:endParaRPr lang="en-IN"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IN" dirty="0"/>
          </a:p>
        </p:txBody>
      </p:sp>
    </p:spTree>
    <p:extLst>
      <p:ext uri="{BB962C8B-B14F-4D97-AF65-F5344CB8AC3E}">
        <p14:creationId xmlns:p14="http://schemas.microsoft.com/office/powerpoint/2010/main" val="2032396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rofessional PowerPoint Backgrounds &amp; Templates for PowerPoint">
            <a:extLst>
              <a:ext uri="{FF2B5EF4-FFF2-40B4-BE49-F238E27FC236}">
                <a16:creationId xmlns:a16="http://schemas.microsoft.com/office/drawing/2014/main" id="{0A113ED9-1F86-3986-B337-0BAD8C3BFC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4FAB4D9A-FEE2-E254-9B8F-AE598980EA7F}"/>
              </a:ext>
            </a:extLst>
          </p:cNvPr>
          <p:cNvSpPr>
            <a:spLocks noGrp="1"/>
          </p:cNvSpPr>
          <p:nvPr>
            <p:ph idx="1"/>
          </p:nvPr>
        </p:nvSpPr>
        <p:spPr/>
        <p:txBody>
          <a:bodyPr>
            <a:normAutofit/>
          </a:bodyPr>
          <a:lstStyle/>
          <a:p>
            <a:pPr marL="0" indent="0" algn="ctr">
              <a:buNone/>
            </a:pPr>
            <a:r>
              <a:rPr lang="en-US" sz="7200" b="1" dirty="0">
                <a:latin typeface="Times New Roman" panose="02020603050405020304" pitchFamily="18" charset="0"/>
                <a:cs typeface="Times New Roman" panose="02020603050405020304" pitchFamily="18" charset="0"/>
              </a:rPr>
              <a:t>THANK </a:t>
            </a:r>
          </a:p>
          <a:p>
            <a:pPr marL="0" indent="0" algn="ctr">
              <a:buNone/>
            </a:pPr>
            <a:r>
              <a:rPr lang="en-US" sz="7200" b="1" dirty="0">
                <a:latin typeface="Times New Roman" panose="02020603050405020304" pitchFamily="18" charset="0"/>
                <a:cs typeface="Times New Roman" panose="02020603050405020304" pitchFamily="18" charset="0"/>
              </a:rPr>
              <a:t>YOU</a:t>
            </a:r>
            <a:endParaRPr lang="en-IN" sz="7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3853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185</Words>
  <Application>Microsoft Office PowerPoint</Application>
  <PresentationFormat>Widescreen</PresentationFormat>
  <Paragraphs>9</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Times New Roman</vt:lpstr>
      <vt:lpstr>Office Theme</vt:lpstr>
      <vt:lpstr>Pyridines, Quinolines, and Imidazole’s: The Unsung Heroes in the Fight Against Microbial Resistance</vt:lpstr>
      <vt:lpstr>ABSTRACT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cp:revision>
  <dcterms:created xsi:type="dcterms:W3CDTF">2024-11-29T08:30:48Z</dcterms:created>
  <dcterms:modified xsi:type="dcterms:W3CDTF">2024-11-29T08:35:09Z</dcterms:modified>
</cp:coreProperties>
</file>