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60" r:id="rId5"/>
    <p:sldId id="261" r:id="rId6"/>
    <p:sldId id="272" r:id="rId7"/>
    <p:sldId id="274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976" autoAdjust="0"/>
    <p:restoredTop sz="94660"/>
  </p:normalViewPr>
  <p:slideViewPr>
    <p:cSldViewPr snapToGrid="0">
      <p:cViewPr varScale="1">
        <p:scale>
          <a:sx n="88" d="100"/>
          <a:sy n="88" d="100"/>
        </p:scale>
        <p:origin x="-120" y="-1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657796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8923089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37355841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00185761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69088293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1083307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188193712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01897336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01496573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26478147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458116661"/>
      </p:ext>
    </p:extLst>
  </p:cSld>
  <p:clrMapOvr>
    <a:masterClrMapping/>
  </p:clrMapOvr>
  <p:transition spd="slow"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99665429"/>
      </p:ext>
    </p:extLst>
  </p:cSld>
  <p:clrMapOvr>
    <a:masterClrMapping/>
  </p:clrMapOvr>
  <p:transition spd="slow"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4013148049"/>
      </p:ext>
    </p:extLst>
  </p:cSld>
  <p:clrMapOvr>
    <a:masterClrMapping/>
  </p:clrMapOvr>
  <p:transition spd="slow"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07041290"/>
      </p:ext>
    </p:extLst>
  </p:cSld>
  <p:clrMapOvr>
    <a:masterClrMapping/>
  </p:clrMapOvr>
  <p:transition spd="slow"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33633490"/>
      </p:ext>
    </p:extLst>
  </p:cSld>
  <p:clrMapOvr>
    <a:masterClrMapping/>
  </p:clrMapOvr>
  <p:transition spd="slow"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34283178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43631-2E7F-46EE-BA8B-A2FE067E6B2C}" type="datetimeFigureOut">
              <a:rPr lang="en-US" smtClean="0"/>
              <a:pPr/>
              <a:t>3/11/2024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77DFB1C-9D51-45CF-A584-9ECB813A54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90946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ransition spd="slow">
    <p:push dir="u"/>
  </p:transition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0333523-865F-6E5B-DC51-61481365B0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36813" y="867537"/>
            <a:ext cx="8915399" cy="2510725"/>
          </a:xfrm>
        </p:spPr>
        <p:txBody>
          <a:bodyPr>
            <a:normAutofit/>
          </a:bodyPr>
          <a:lstStyle/>
          <a:p>
            <a:pPr marL="0" marR="0" algn="ctr">
              <a:spcBef>
                <a:spcPts val="0"/>
              </a:spcBef>
            </a:pPr>
            <a:r>
              <a:rPr 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Calibri"/>
                <a:cs typeface="Mangal"/>
              </a:rPr>
              <a:t>DESIGN AND ANALYSIS OF RECONFIGURABLE FILTER FOR WIRELESS APPLICATION</a:t>
            </a:r>
            <a:endParaRPr lang="en-US" sz="14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Mangal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07312" y="5791591"/>
            <a:ext cx="20874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/>
              <a:t>SANTOSH KUMAR</a:t>
            </a:r>
            <a:endParaRPr lang="en-US" b="1" dirty="0"/>
          </a:p>
        </p:txBody>
      </p:sp>
      <p:sp>
        <p:nvSpPr>
          <p:cNvPr id="4" name="Rectangle 3"/>
          <p:cNvSpPr/>
          <p:nvPr/>
        </p:nvSpPr>
        <p:spPr>
          <a:xfrm>
            <a:off x="6068510" y="6096391"/>
            <a:ext cx="59618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 smtClean="0"/>
              <a:t>   Subject: ELECTRICS </a:t>
            </a:r>
            <a:r>
              <a:rPr lang="en-US" sz="1600" b="1" dirty="0" smtClean="0"/>
              <a:t>AND COMMUNICATION ENGINEERING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xmlns="" val="34731853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89FBE96-C6CE-61B1-97E9-E6CB34BD33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387458"/>
            <a:ext cx="8911687" cy="774915"/>
          </a:xfrm>
        </p:spPr>
        <p:txBody>
          <a:bodyPr/>
          <a:lstStyle/>
          <a:p>
            <a:pPr algn="ctr"/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INTRODUCTION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DD31709-B76D-C4F3-CB01-CBB1DD5445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47253" y="1301858"/>
            <a:ext cx="9484963" cy="5168684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Multi-band technology is most useful in media transmission frameworks with many frequency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bands.</a:t>
            </a: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The design of a radio wire that can perform over a more extensive waveband and be facilitated in an adaptable construction factor turns into a verification once more.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A 6-millimeter radio wire level spread over the base makes the design unacceptable for minimized telephones.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Notwithstanding the decreased orchestrating proposed in this work, MEMS changes aren't appropriate for convenient handsets because of their high addition misfortune, biasing voltage (50.0-70.0 V), and extravagance planning framework.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Design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reconfigurability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is accomplished by dealing with the stripe with a pin diode switch.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13507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A18BAE2-6107-8580-B6FC-52E5298E2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433954"/>
            <a:ext cx="8911687" cy="728420"/>
          </a:xfrm>
        </p:spPr>
        <p:txBody>
          <a:bodyPr>
            <a:normAutofit fontScale="90000"/>
          </a:bodyPr>
          <a:lstStyle/>
          <a:p>
            <a:pPr algn="ctr"/>
            <a:r>
              <a:rPr lang="en-IN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LITERATURE REVIEW </a:t>
            </a:r>
            <a: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9544D83-8763-71CC-BBC0-F29BEC6EF8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4745" y="1162374"/>
            <a:ext cx="9407471" cy="5261672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Smith and Johnson (2021)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covered filter design considerations in detail. They emphasise the relevance of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tunability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selectivity, linearity, and power consumption in design. They helped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optimise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wireless communication system filter performance by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analysing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design methods and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architectures.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Li and Wu (2018)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was published. Their IEEE Access study examined MEMS technology's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reconfigurability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signal integrity, and compatibility with upcoming communication standards. They showed that MEMS-based filters might be used in 5G applications through calculations and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experimental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validation, paving the path for further study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Kumar and Gupta (2017)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designed and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analysed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adjustable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bandpass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filters. Their Progress In Electromagnetics Research C paper addressed cognitive radio system difficulties such as dynamic spectrum access and interference mitigation. </a:t>
            </a:r>
          </a:p>
        </p:txBody>
      </p:sp>
    </p:spTree>
    <p:extLst>
      <p:ext uri="{BB962C8B-B14F-4D97-AF65-F5344CB8AC3E}">
        <p14:creationId xmlns:p14="http://schemas.microsoft.com/office/powerpoint/2010/main" xmlns="" val="3254948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0B60252-5880-34A6-3555-873ABBB93F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387458"/>
            <a:ext cx="8911687" cy="821410"/>
          </a:xfrm>
        </p:spPr>
        <p:txBody>
          <a:bodyPr>
            <a:noAutofit/>
          </a:bodyPr>
          <a:lstStyle/>
          <a:p>
            <a:pPr algn="ctr"/>
            <a:r>
              <a:rPr lang="en-IN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0000400000000000000" pitchFamily="2"/>
              </a:rPr>
              <a:t>RESEARCH METHODOLOGY</a:t>
            </a:r>
            <a:r>
              <a:rPr lang="en-US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0000400000000000000" pitchFamily="2"/>
              </a:rPr>
              <a:t/>
            </a:r>
            <a:br>
              <a:rPr lang="en-US" sz="4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Mangal" panose="00000400000000000000" pitchFamily="2"/>
              </a:rPr>
            </a:b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937716A-F6C6-5AA0-994E-15C331A4EC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69763" y="1208868"/>
            <a:ext cx="9515959" cy="5114440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This work fabricates a little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bandpass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filter with better stop band and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bandpass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properties utilizing four inside directing posts in a solitary resounding cavity and creative quad-reverberating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modes.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This thought is utilized to design, fabricate, and test four-and eight-post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bandpass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filters with various capabilities.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The coaxial cavity filter (resonator) design approach typically improves unloaded filter performance by 15% for a given volume.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This allows for 30% to 35% volume savings while maintaining a comparable factor value to standard coaxial devices. Previously, a substrate-integrated waveguide (SIW) resonator arrangement was reported.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LC shunt and series make 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bandpass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filter in the practically equivalent to circuit to pick the necessary recurrence band.</a:t>
            </a:r>
          </a:p>
        </p:txBody>
      </p:sp>
    </p:spTree>
    <p:extLst>
      <p:ext uri="{BB962C8B-B14F-4D97-AF65-F5344CB8AC3E}">
        <p14:creationId xmlns:p14="http://schemas.microsoft.com/office/powerpoint/2010/main" xmlns="" val="10490691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B049C48-FDB5-B266-3167-478CAD31F4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144651"/>
            <a:ext cx="8911687" cy="790413"/>
          </a:xfrm>
        </p:spPr>
        <p:txBody>
          <a:bodyPr>
            <a:noAutofit/>
          </a:bodyPr>
          <a:lstStyle/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</a:pPr>
            <a:r>
              <a:rPr lang="en-IN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Mangal" panose="00000400000000000000" pitchFamily="2"/>
              </a:rPr>
              <a:t>RESULT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A41A9B9-73D4-00B1-7609-BFCABE312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9247" y="978569"/>
            <a:ext cx="9195365" cy="542998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The outside stacking impact impacted the outer connected resonators' resounding frequencies and recurrence proportion, causing the minor recurrence disparity.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The recurrence reaction matches recreation and design boundaries.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Transmission zeros further develop selectivity and band pass at 4.2 GHz by expanding the filter's Quality variable to 4.3.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The proposed four-shaft fourfold mode BPF has a lower substrate level and a superior transfer speed of 880 MHz for 4250 MHz reverberating recurrence.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Checking the tradeoff among transmission capacity and inclusion misfortune is significant for further developed filter qualities.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recommended filter accomplishes −62 dB inclusion misfortune at 880 MHz, beating regular filters. </a:t>
            </a:r>
          </a:p>
        </p:txBody>
      </p:sp>
    </p:spTree>
    <p:extLst>
      <p:ext uri="{BB962C8B-B14F-4D97-AF65-F5344CB8AC3E}">
        <p14:creationId xmlns:p14="http://schemas.microsoft.com/office/powerpoint/2010/main" xmlns="" val="34160012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1052" y="207015"/>
            <a:ext cx="8911687" cy="691343"/>
          </a:xfrm>
        </p:spPr>
        <p:txBody>
          <a:bodyPr>
            <a:noAutofit/>
          </a:bodyPr>
          <a:lstStyle/>
          <a:p>
            <a:pPr algn="ctr"/>
            <a:r>
              <a:rPr lang="en-IN" sz="4000" b="1" dirty="0" smtClean="0">
                <a:latin typeface="Times New Roman" pitchFamily="18" charset="0"/>
                <a:cs typeface="Times New Roman" pitchFamily="18" charset="0"/>
              </a:rPr>
              <a:t> CONCLUSION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000" dirty="0">
                <a:latin typeface="Times New Roman" pitchFamily="18" charset="0"/>
                <a:cs typeface="Times New Roman" pitchFamily="18" charset="0"/>
              </a:rPr>
            </a:br>
            <a:endParaRPr lang="en-US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29853" y="1058779"/>
            <a:ext cx="9512968" cy="5390147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For new resounding characteristics and high use for 5G mid-band applications, the Quad-mode pass filters contain 4 conductive posts in a hole without metal walls.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Four adaptable regulators will likewise come from the proposed resonator. No gearbox by various cross-coupling inside the resounding depression.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The numerical model underlines conductive post reverberation recurrence guideline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At the reverberation recurrence, a fragmentary transfer speed of 12.8% (500 MHz impedance data transmission) was accomplished with a return loss of north of 18 dB and an inclusion loss of under 2.5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dB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Quality element of 4.3, embed deficiency of 0 dB, expected data transfer capacity of 850 MHz, reflection coefficient of 0 and return loss of - 23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dB.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A moderately level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passband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may include the 5G sub-band (3.7-4.2 GHz). </a:t>
            </a:r>
          </a:p>
        </p:txBody>
      </p:sp>
    </p:spTree>
    <p:extLst>
      <p:ext uri="{BB962C8B-B14F-4D97-AF65-F5344CB8AC3E}">
        <p14:creationId xmlns:p14="http://schemas.microsoft.com/office/powerpoint/2010/main" xmlns="" val="19552941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223058"/>
            <a:ext cx="8911687" cy="723426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Times New Roman" pitchFamily="18" charset="0"/>
                <a:cs typeface="Times New Roman" pitchFamily="18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01516" y="994611"/>
            <a:ext cx="9753600" cy="5502442"/>
          </a:xfrm>
        </p:spPr>
        <p:txBody>
          <a:bodyPr>
            <a:normAutofit lnSpcReduction="10000"/>
          </a:bodyPr>
          <a:lstStyle/>
          <a:p>
            <a:pPr lvl="0" algn="just">
              <a:lnSpc>
                <a:spcPct val="150000"/>
              </a:lnSpc>
              <a:buFont typeface="Courier New" pitchFamily="49" charset="0"/>
              <a:buChar char="o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Kumar, S., &amp; Gupta, M. K. (2017). Design and analysis of tunable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bandpass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filters for cognitive radio applications. Progress In Electromagnetics Research C, 72,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97-109.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Font typeface="Courier New" pitchFamily="49" charset="0"/>
              <a:buChar char="o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H., &amp; Wu, Y. (2018). Performance analysis of MEMS-based reconfigurable filters for 5G wireless systems. IEEE Access, 6,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32740-32750.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Font typeface="Courier New" pitchFamily="49" charset="0"/>
              <a:buChar char="o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Mahmud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R., Awl, H.N.,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Abdulkarim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Y.I.,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Karaaslan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M., &amp; Lancaster, M.J. (2020). Filtering two-element waveguide antenna array based on solely resonators. AEU-Int. Electron.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., 121,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153232.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lnSpc>
                <a:spcPct val="150000"/>
              </a:lnSpc>
              <a:buFont typeface="Courier New" pitchFamily="49" charset="0"/>
              <a:buChar char="o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Nivethitha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T.,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Palanisamy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S.K.,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Prakash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K.M., &amp;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Jeevitha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K. (2021). Comparative study of ANN and fuzzy classifier for forecasting electrical activity of heart to diagnose Covid-19. Mater. Today Proc., 45, 2293–2305.</a:t>
            </a:r>
          </a:p>
          <a:p>
            <a:pPr lvl="0" algn="just">
              <a:lnSpc>
                <a:spcPct val="150000"/>
              </a:lnSpc>
              <a:buFont typeface="Courier New" pitchFamily="49" charset="0"/>
              <a:buChar char="o"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Patel, A., &amp;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Raval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M. (2016). Design and simulation of digitally reconfigurable filters for software-defined radio. International Journal of Electronics and Telecommunications, 62(3), 237-245.</a:t>
            </a:r>
          </a:p>
          <a:p>
            <a:pPr>
              <a:buFont typeface="Courier New" pitchFamily="49" charset="0"/>
              <a:buChar char="o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946050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43343859-9F18-D93A-45DC-45E0B0122B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77667" y="1479818"/>
            <a:ext cx="6578154" cy="4060288"/>
          </a:xfrm>
        </p:spPr>
      </p:pic>
    </p:spTree>
    <p:extLst>
      <p:ext uri="{BB962C8B-B14F-4D97-AF65-F5344CB8AC3E}">
        <p14:creationId xmlns:p14="http://schemas.microsoft.com/office/powerpoint/2010/main" xmlns="" val="41888489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95</TotalTime>
  <Words>833</Words>
  <Application>Microsoft Office PowerPoint</Application>
  <PresentationFormat>Custom</PresentationFormat>
  <Paragraphs>39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Wisp</vt:lpstr>
      <vt:lpstr>DESIGN AND ANALYSIS OF RECONFIGURABLE FILTER FOR WIRELESS APPLICATION</vt:lpstr>
      <vt:lpstr>INTRODUCTION </vt:lpstr>
      <vt:lpstr>LITERATURE REVIEW  </vt:lpstr>
      <vt:lpstr>RESEARCH METHODOLOGY </vt:lpstr>
      <vt:lpstr>RESULT</vt:lpstr>
      <vt:lpstr> CONCLUSION </vt:lpstr>
      <vt:lpstr>REFERENCES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DAMAGE TOLERANCE ASSESSMENT OF NICKEL BASED SUPER ALLOY UNDER SPECTRUM LOADING</dc:title>
  <dc:creator>intel</dc:creator>
  <cp:lastModifiedBy>pc</cp:lastModifiedBy>
  <cp:revision>33</cp:revision>
  <dcterms:created xsi:type="dcterms:W3CDTF">2024-02-26T12:18:27Z</dcterms:created>
  <dcterms:modified xsi:type="dcterms:W3CDTF">2024-03-11T12:02:24Z</dcterms:modified>
</cp:coreProperties>
</file>