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9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1E1BC-0D45-DE5D-2020-20026C9B28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4767F2-25D2-2827-33DF-25E4D2F429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E80D2-CD3C-04BE-FE1F-CD8288ED2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18508-19AB-4D02-B06D-8CF0891EEF55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FB55D2-4970-192B-1EEB-71898AE1D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B36387-3FA4-26CA-5923-393CEA238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5EADB-5B8B-4460-9214-B51B4ED9792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61346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BBBC6-24FA-A523-232E-874866811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004DF-EC5B-AD7B-C2B8-70A6225EF8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68B47E-A58E-09B8-3E50-F7AD6A769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18508-19AB-4D02-B06D-8CF0891EEF55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5102D-E6B0-A63F-36B1-C766912E3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8C953D-E2AD-D63E-3CF7-0A99FCCD0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5EADB-5B8B-4460-9214-B51B4ED9792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2645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FCCF5-011C-C7A0-56DF-2FB7AE2E2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F94878-22BC-961F-2EB7-2685E50AD5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6F60F0-A548-B0E9-4145-F7D9FC3F3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18508-19AB-4D02-B06D-8CF0891EEF55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F49044-AFD4-DC85-6535-6704ED834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6C961C-A2C0-6A0A-9C75-95B5E2691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5EADB-5B8B-4460-9214-B51B4ED9792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8897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CDA47-48FC-FD76-2567-D17CCB97D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249F7-45E4-99A9-8A17-EAFBB96ECA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2FD94E-C12F-AF71-7A08-3F10B0629F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0E2548-FD6C-CF63-3C5E-06C25CA3E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18508-19AB-4D02-B06D-8CF0891EEF55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B1B2E1-3CC0-1385-2F0D-87C173867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AF9203-1631-B2E5-0936-0E950DF54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5EADB-5B8B-4460-9214-B51B4ED9792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48931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D78DA-9353-093A-76BF-2B5B7FA3F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252EA4-7720-C8E0-75D7-FADB1AF4FA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813013-FA95-DE6F-863E-030CAF3D86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B77FE8-0B5A-F53E-9537-74BFB4AAFC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058F8C-ACE5-380A-5577-AA67422A96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362B8F-B3B2-41C4-758C-8855C1CE5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18508-19AB-4D02-B06D-8CF0891EEF55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DF2A43-2361-20DE-2D62-255F2D7EA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F8BEA6-BD4B-EA73-D81E-2D540976C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5EADB-5B8B-4460-9214-B51B4ED9792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9842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70566-52AE-471A-7A58-0B53482AD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44CBE0-9A96-3BFC-83E8-B3F020A9E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18508-19AB-4D02-B06D-8CF0891EEF55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34DBFF-C22E-41E7-7C64-39D57FEE3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F91FC9-4E86-DC8B-5716-1CFFEEC6C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5EADB-5B8B-4460-9214-B51B4ED9792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76414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D2BA43-860F-15E9-97CD-EC76486D6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18508-19AB-4D02-B06D-8CF0891EEF55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3C3C3-E2F7-CB8F-4663-4882F22DC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24ADF9-0115-E8B1-B855-0B1F0D5B7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5EADB-5B8B-4460-9214-B51B4ED9792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1841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EFEF8-CDDD-D662-083F-E44292419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6E6E5-D310-C409-38A9-2775DD1907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E11BA1-5416-DC42-4EEC-E254EBCEE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587321-2AD1-C142-C4E6-330F51770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18508-19AB-4D02-B06D-8CF0891EEF55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9FD4AD-4078-6086-9602-B2D35267D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0268D7-2EAB-58F9-DC72-9127BD573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5EADB-5B8B-4460-9214-B51B4ED9792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66889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D3D1B-EB24-EE95-DC2B-7DB76A9E2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6C6978-F1A8-BAAD-0385-214BF173BE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964C4E-45F2-7383-729A-87427443EC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7E7785-B564-2FEB-E1F4-BC2164BF0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18508-19AB-4D02-B06D-8CF0891EEF55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16C856-A99D-65C2-C601-498A69941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FDE394-90B4-216D-B806-A46664217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5EADB-5B8B-4460-9214-B51B4ED9792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03464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ECFDD-9112-A036-4ADB-E516679B3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E4B17E-4AC5-300B-8F52-8997B66662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67E7BE-9060-F14A-B6E4-CBD60B912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18508-19AB-4D02-B06D-8CF0891EEF55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58FA0-540A-2306-1842-C023983F8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ED3FF9-AFB6-6819-05BB-DFC5CDD2A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5EADB-5B8B-4460-9214-B51B4ED9792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83752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EC9866-DEEE-2111-9639-0CF13336DB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56EFF2-A2E5-C785-09DC-E892C54AB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11BF79-AA34-50CA-BC2F-412F66B47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18508-19AB-4D02-B06D-8CF0891EEF55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BCFF23-A27B-CA90-9C45-F4AB732C4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70381D-6BF7-7469-0E7B-209BC3A87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5EADB-5B8B-4460-9214-B51B4ED9792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90568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35FDE3-8B10-03FC-EF74-808995499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C9CFFE-BBAE-56BA-F73E-AB11871F7E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1FF0B2-3FB8-3117-1046-C9905994CA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18508-19AB-4D02-B06D-8CF0891EEF55}" type="datetimeFigureOut">
              <a:rPr lang="en-IN" smtClean="0"/>
              <a:t>27-11-2024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22B85C-CD37-F006-CE35-7C8680A8DC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7F77D5-7494-0DDD-BC80-4739448F4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5EADB-5B8B-4460-9214-B51B4ED9792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33087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ite Presentation Background Vectors &amp; Illustrations for Free Download |  Freepik">
            <a:extLst>
              <a:ext uri="{FF2B5EF4-FFF2-40B4-BE49-F238E27FC236}">
                <a16:creationId xmlns:a16="http://schemas.microsoft.com/office/drawing/2014/main" id="{A1146030-0995-97A6-F53B-395A72C34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DB0B4C3-A279-F8F3-2AA2-70A010D929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133599"/>
          </a:xfrm>
        </p:spPr>
        <p:txBody>
          <a:bodyPr/>
          <a:lstStyle/>
          <a:p>
            <a:r>
              <a:rPr lang="en-US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Alginate Microbeads for Oral Controlled Drug Administration</a:t>
            </a:r>
            <a:endParaRPr lang="en-IN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313E37-BED2-4810-C0D9-F0D6DE433A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1383" y="4486706"/>
            <a:ext cx="5662047" cy="1248931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Diksha Bharti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(Presenting author)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Koshy M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Kymonil</a:t>
            </a:r>
            <a:endParaRPr lang="en-IN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Goel Institute of Pharmacy and Sciences, Lucknow, U.P. India</a:t>
            </a:r>
            <a:endParaRPr lang="en-IN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870801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White Presentation Background Vectors &amp; Illustrations for Free Download |  Freepik">
            <a:extLst>
              <a:ext uri="{FF2B5EF4-FFF2-40B4-BE49-F238E27FC236}">
                <a16:creationId xmlns:a16="http://schemas.microsoft.com/office/drawing/2014/main" id="{0E4EFFBE-27DD-DB3C-8335-C684FEA0E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698963A-7717-D8BB-C0D6-6F43721CD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14224"/>
          </a:xfrm>
        </p:spPr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ABSTRACT</a:t>
            </a:r>
            <a:endParaRPr lang="en-I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765613-A288-E1A7-8E42-1015E21D52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2957" y="1825624"/>
            <a:ext cx="11437748" cy="479215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typical pattern of drug dissolution is shown by oral dosage control systems, which ensure sustained therapeutic action by maintaining drug concentrations in the therapeutic windows for extended periods of time. </a:t>
            </a: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Multiparticulate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drug delivery techniques are particularly well-suited for achieving delayed and sustained release oral formulations with a minimum risk of dose loss, local irritation, systemic toxicity, and variation in rate of bioavailability. 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They have many advantages over unit particulate dosage forms and are less dependent on gastrointestinal transit time. Small, semi-spherical, solid, sphere-shaped, freely-flowing particles known as microbeads are made in a methodical manner. Agglomerates with a size range of 0.5 mm to 1.0 mm are called small beads. 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Among the biodegradable polymers, alginate exhibits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antigeneity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superior quality biocompatibility, and biodegradability when compared to other natural polymers.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886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White Presentation Background Vectors &amp; Illustrations for Free Download |  Freepik">
            <a:extLst>
              <a:ext uri="{FF2B5EF4-FFF2-40B4-BE49-F238E27FC236}">
                <a16:creationId xmlns:a16="http://schemas.microsoft.com/office/drawing/2014/main" id="{169D4E08-4143-5E4B-1642-569D74CA1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8DF1BB-5E6A-4EDA-133B-35D4CBB3A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969" y="263470"/>
            <a:ext cx="11685723" cy="626131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Alginate has been effectively applied to the construction of beads for oral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biodelivery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as well as cell or tissue engineering.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Sodium alginate is a multipurpose functional biomaterial that can be used in transdermal and transmucosal drug delivery as a film maker, bioadhesive, matrixing agent, stabilizer, and encapsulating polymer. 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sources, features, crosslinking technique, compendial standards, techniques used to create sodium alginate drug delivery systems, and possible uses are reviewed in this article</a:t>
            </a:r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64471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White Presentation Background Vectors &amp; Illustrations for Free Download |  Freepik">
            <a:extLst>
              <a:ext uri="{FF2B5EF4-FFF2-40B4-BE49-F238E27FC236}">
                <a16:creationId xmlns:a16="http://schemas.microsoft.com/office/drawing/2014/main" id="{3F34E971-43F7-2B21-B076-E51B0599C0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C4BC8C-97CE-F848-B184-79F15514A6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</a:t>
            </a:r>
          </a:p>
          <a:p>
            <a:pPr marL="0" indent="0" algn="ctr">
              <a:buNone/>
            </a:pP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endParaRPr lang="en-IN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145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261</Words>
  <Application>Microsoft Office PowerPoint</Application>
  <PresentationFormat>Widescreen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Alginate Microbeads for Oral Controlled Drug Administration</vt:lpstr>
      <vt:lpstr>ABSTRACT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intel</dc:creator>
  <cp:lastModifiedBy>intel</cp:lastModifiedBy>
  <cp:revision>1</cp:revision>
  <dcterms:created xsi:type="dcterms:W3CDTF">2024-11-27T09:00:31Z</dcterms:created>
  <dcterms:modified xsi:type="dcterms:W3CDTF">2024-11-27T09:00:43Z</dcterms:modified>
</cp:coreProperties>
</file>