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1650E-2AE5-437D-9646-2DA7FE2BC2B0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A2A38-D970-44F0-9A83-7BFF7FC165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04545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1650E-2AE5-437D-9646-2DA7FE2BC2B0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A2A38-D970-44F0-9A83-7BFF7FC165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2531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1650E-2AE5-437D-9646-2DA7FE2BC2B0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A2A38-D970-44F0-9A83-7BFF7FC165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051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1650E-2AE5-437D-9646-2DA7FE2BC2B0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A2A38-D970-44F0-9A83-7BFF7FC165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0782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1650E-2AE5-437D-9646-2DA7FE2BC2B0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A2A38-D970-44F0-9A83-7BFF7FC165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5643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1650E-2AE5-437D-9646-2DA7FE2BC2B0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A2A38-D970-44F0-9A83-7BFF7FC165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9779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1650E-2AE5-437D-9646-2DA7FE2BC2B0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A2A38-D970-44F0-9A83-7BFF7FC165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84244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1650E-2AE5-437D-9646-2DA7FE2BC2B0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A2A38-D970-44F0-9A83-7BFF7FC165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9629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1650E-2AE5-437D-9646-2DA7FE2BC2B0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A2A38-D970-44F0-9A83-7BFF7FC165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82582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1650E-2AE5-437D-9646-2DA7FE2BC2B0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A2A38-D970-44F0-9A83-7BFF7FC165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82458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1650E-2AE5-437D-9646-2DA7FE2BC2B0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A2A38-D970-44F0-9A83-7BFF7FC165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6359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1650E-2AE5-437D-9646-2DA7FE2BC2B0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A2A38-D970-44F0-9A83-7BFF7FC165B4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668168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1650E-2AE5-437D-9646-2DA7FE2BC2B0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A2A38-D970-44F0-9A83-7BFF7FC165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84930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1650E-2AE5-437D-9646-2DA7FE2BC2B0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A2A38-D970-44F0-9A83-7BFF7FC165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5290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1650E-2AE5-437D-9646-2DA7FE2BC2B0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A2A38-D970-44F0-9A83-7BFF7FC165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36890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1650E-2AE5-437D-9646-2DA7FE2BC2B0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A2A38-D970-44F0-9A83-7BFF7FC165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26326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1650E-2AE5-437D-9646-2DA7FE2BC2B0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A2A38-D970-44F0-9A83-7BFF7FC165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3871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81F1650E-2AE5-437D-9646-2DA7FE2BC2B0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715A2A38-D970-44F0-9A83-7BFF7FC165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329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  <p:sldLayoutId id="2147483750" r:id="rId12"/>
    <p:sldLayoutId id="2147483751" r:id="rId13"/>
    <p:sldLayoutId id="2147483752" r:id="rId14"/>
    <p:sldLayoutId id="2147483753" r:id="rId15"/>
    <p:sldLayoutId id="2147483754" r:id="rId16"/>
    <p:sldLayoutId id="2147483755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sarita.spgupta@gmail.com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eople-equation.com/thank-you-4-ways-make-those-words-count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DBCDEE-4E6C-EA43-9145-9C8E2FC041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879024"/>
            <a:ext cx="9144000" cy="1802224"/>
          </a:xfrm>
        </p:spPr>
        <p:txBody>
          <a:bodyPr>
            <a:normAutofit fontScale="90000"/>
          </a:bodyPr>
          <a:lstStyle/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4000" b="1" u="sng" spc="-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HARNESSING </a:t>
            </a:r>
            <a:r>
              <a:rPr lang="en-US" sz="4000" b="1" u="sng" spc="-20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4000" b="1" u="sng" spc="-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AI </a:t>
            </a:r>
            <a:r>
              <a:rPr lang="en-US" sz="4000" b="1" u="sng" spc="-21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4000" b="1" u="sng" spc="-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FOR </a:t>
            </a:r>
            <a:r>
              <a:rPr lang="en-US" sz="4000" b="1" u="sng" spc="-2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4000" b="1" u="sng" spc="-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ENHANCED </a:t>
            </a:r>
            <a:r>
              <a:rPr lang="en-US" sz="4000" b="1" u="sng" spc="-23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4000" b="1" u="sng" spc="-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PROJECT </a:t>
            </a:r>
            <a:r>
              <a:rPr lang="en-US" sz="4000" b="1" u="sng" spc="-23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4000" b="1" u="sng" spc="-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MANAGEMENT</a:t>
            </a:r>
            <a:endParaRPr lang="en-US" sz="4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641EAEA-8E3E-EF34-56B9-BE3BF93CD1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9241" y="4329974"/>
            <a:ext cx="9144000" cy="2307308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</a:pPr>
            <a:r>
              <a:rPr lang="en-US" sz="2000" b="1" u="none" strike="noStrike" cap="none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Mrs. Sarita Gupta</a:t>
            </a:r>
            <a:br>
              <a:rPr lang="en-US" sz="2000" u="sng" cap="none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</a:br>
            <a:r>
              <a:rPr lang="en-US" sz="2000" u="none" strike="noStrike" cap="none" spc="-10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Research Scholar</a:t>
            </a:r>
            <a:br>
              <a:rPr lang="en-US" sz="2000" u="sng" cap="none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</a:br>
            <a:r>
              <a:rPr lang="en-US" sz="2000" u="none" strike="noStrike" cap="none" spc="-50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P.K.</a:t>
            </a:r>
            <a:r>
              <a:rPr lang="en-US" sz="2000" u="none" strike="noStrike" cap="none" spc="-165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u="none" strike="noStrike" cap="none" spc="-50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University</a:t>
            </a:r>
            <a:br>
              <a:rPr lang="en-US" sz="2000" u="sng" cap="none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</a:br>
            <a:r>
              <a:rPr lang="en-US" sz="2000" b="1" u="none" strike="noStrike" cap="none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Dr. Nalla Bhaskar</a:t>
            </a:r>
            <a:br>
              <a:rPr lang="en-US" sz="2000" u="sng" cap="none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</a:br>
            <a:r>
              <a:rPr lang="en-US" sz="2000" u="none" strike="noStrike" cap="none" spc="-40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Dean</a:t>
            </a:r>
            <a:r>
              <a:rPr lang="en-US" sz="2000" u="none" strike="noStrike" cap="none" spc="-150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u="none" strike="noStrike" cap="none" spc="-40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Research</a:t>
            </a:r>
            <a:br>
              <a:rPr lang="en-US" sz="2000" u="sng" cap="none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</a:br>
            <a:r>
              <a:rPr lang="en-US" sz="2000" u="none" strike="noStrike" cap="none" spc="-40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P.K.</a:t>
            </a:r>
            <a:r>
              <a:rPr lang="en-US" sz="2000" u="none" strike="noStrike" cap="none" spc="-150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u="none" strike="noStrike" cap="none" spc="-40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University</a:t>
            </a:r>
            <a:br>
              <a:rPr lang="en-US" sz="2000" u="sng" cap="none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</a:br>
            <a:r>
              <a:rPr lang="en-US" sz="2000" u="sng" cap="none" dirty="0" err="1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Sarita.Spgupta@gmail.Com</a:t>
            </a:r>
            <a:endParaRPr lang="en-US" sz="2000" cap="none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58148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08B64D0-D8B4-AFEA-455A-423903B3E38B}"/>
              </a:ext>
            </a:extLst>
          </p:cNvPr>
          <p:cNvSpPr txBox="1"/>
          <p:nvPr/>
        </p:nvSpPr>
        <p:spPr>
          <a:xfrm>
            <a:off x="394137" y="401902"/>
            <a:ext cx="11430001" cy="62517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50000"/>
              </a:lnSpc>
              <a:spcBef>
                <a:spcPts val="400"/>
              </a:spcBef>
              <a:spcAft>
                <a:spcPts val="0"/>
              </a:spcAft>
            </a:pPr>
            <a:r>
              <a:rPr lang="en-US" sz="3500" b="1" u="none" strike="noStrike" spc="-1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ABSTRACT</a:t>
            </a:r>
            <a:endParaRPr lang="en-US" sz="3500" u="sng" dirty="0">
              <a:effectLst/>
              <a:uFill>
                <a:solidFill>
                  <a:srgbClr val="000000"/>
                </a:solidFill>
              </a:uFill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u="none" strike="noStrike" spc="-3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Artificial</a:t>
            </a:r>
            <a:r>
              <a:rPr lang="en-US" sz="1800" u="none" strike="noStrike" spc="-7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3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intelligence</a:t>
            </a:r>
            <a:r>
              <a:rPr lang="en-US" sz="1800" u="none" strike="noStrike" spc="-7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3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(AI)</a:t>
            </a:r>
            <a:r>
              <a:rPr lang="en-US" sz="1800" u="none" strike="noStrike" spc="-10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3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u="none" strike="noStrike" spc="-6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3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revolutionizing</a:t>
            </a:r>
            <a:r>
              <a:rPr lang="en-US" sz="1800" u="none" strike="noStrike" spc="-5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3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u="none" strike="noStrike" spc="-9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3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management</a:t>
            </a:r>
            <a:r>
              <a:rPr lang="en-US" sz="1800" u="none" strike="noStrike" spc="-9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3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by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augmenting</a:t>
            </a:r>
            <a:r>
              <a:rPr lang="en-US" sz="1800" u="none" strike="noStrike" spc="-12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human</a:t>
            </a:r>
            <a:r>
              <a:rPr lang="en-US" sz="1800" u="none" strike="noStrike" spc="-1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capabilities,</a:t>
            </a:r>
            <a:r>
              <a:rPr lang="en-US" sz="1800" u="none" strike="noStrike" spc="-12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streamlining</a:t>
            </a:r>
            <a:r>
              <a:rPr lang="en-US" sz="1800" u="none" strike="noStrike" spc="-12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processes,</a:t>
            </a:r>
            <a:r>
              <a:rPr lang="en-US" sz="1800" u="none" strike="noStrike" spc="-12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u="none" strike="noStrike" spc="-10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driving </a:t>
            </a:r>
            <a:r>
              <a:rPr lang="en-US" sz="1800" u="none" strike="noStrike" spc="-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innovation.</a:t>
            </a:r>
            <a:r>
              <a:rPr lang="en-US" sz="1800" u="none" strike="noStrike" spc="-11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This</a:t>
            </a:r>
            <a:r>
              <a:rPr lang="en-US" sz="1800" u="none" strike="noStrike" spc="-11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paper</a:t>
            </a:r>
            <a:r>
              <a:rPr lang="en-US" sz="1800" u="none" strike="noStrike" spc="-10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explores</a:t>
            </a:r>
            <a:r>
              <a:rPr lang="en-US" sz="1800" u="none" strike="noStrike" spc="-11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u="none" strike="noStrike" spc="-9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transformative</a:t>
            </a:r>
            <a:r>
              <a:rPr lang="en-US" sz="1800" u="none" strike="noStrike" spc="-10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potential</a:t>
            </a:r>
            <a:r>
              <a:rPr lang="en-US" sz="1800" u="none" strike="noStrike" spc="-10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u="none" strike="noStrike" spc="-10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AI</a:t>
            </a:r>
            <a:r>
              <a:rPr lang="en-US" sz="1800" u="none" strike="noStrike" spc="-10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u="none" strike="noStrike" spc="-10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project </a:t>
            </a:r>
            <a:r>
              <a:rPr lang="en-US" sz="1800" u="none" strike="noStrike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planning,</a:t>
            </a:r>
            <a:r>
              <a:rPr lang="en-US" sz="1800" u="none" strike="noStrike" spc="-13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1800" u="none" strike="noStrike" spc="-1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assessment,</a:t>
            </a:r>
            <a:r>
              <a:rPr lang="en-US" sz="1800" u="none" strike="noStrike" spc="-13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resource</a:t>
            </a:r>
            <a:r>
              <a:rPr lang="en-US" sz="1800" u="none" strike="noStrike" spc="-12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allocation,</a:t>
            </a:r>
            <a:r>
              <a:rPr lang="en-US" sz="1800" u="none" strike="noStrike" spc="-13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u="none" strike="noStrike" spc="-11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performance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monitoring.</a:t>
            </a:r>
            <a:r>
              <a:rPr lang="en-US" sz="1800" u="none" strike="noStrike" spc="-11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By</a:t>
            </a:r>
            <a:r>
              <a:rPr lang="en-US" sz="1800" u="none" strike="noStrike" spc="-12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leveraging</a:t>
            </a:r>
            <a:r>
              <a:rPr lang="en-US" sz="1800" u="none" strike="noStrike" spc="-11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machine</a:t>
            </a:r>
            <a:r>
              <a:rPr lang="en-US" sz="1800" u="none" strike="noStrike" spc="-9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learning</a:t>
            </a:r>
            <a:r>
              <a:rPr lang="en-US" sz="1800" u="none" strike="noStrike" spc="-11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algorithms,</a:t>
            </a:r>
            <a:r>
              <a:rPr lang="en-US" sz="1800" u="none" strike="noStrike" spc="-11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predictive </a:t>
            </a:r>
            <a:r>
              <a:rPr lang="en-US" sz="1800" u="none" strike="noStrike" spc="-1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analytics,</a:t>
            </a:r>
            <a:r>
              <a:rPr lang="en-US" sz="1800" u="none" strike="noStrike" spc="-11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1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u="none" strike="noStrike" spc="-1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1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natural</a:t>
            </a:r>
            <a:r>
              <a:rPr lang="en-US" sz="1800" u="none" strike="noStrike" spc="-10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1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language</a:t>
            </a:r>
            <a:r>
              <a:rPr lang="en-US" sz="1800" u="none" strike="noStrike" spc="-10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1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processing,</a:t>
            </a:r>
            <a:r>
              <a:rPr lang="en-US" sz="1800" u="none" strike="noStrike" spc="-11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1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AI</a:t>
            </a:r>
            <a:r>
              <a:rPr lang="en-US" sz="1800" u="none" strike="noStrike" spc="-10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1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can</a:t>
            </a:r>
            <a:r>
              <a:rPr lang="en-US" sz="1800" u="none" strike="noStrike" spc="-11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1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empower</a:t>
            </a:r>
            <a:r>
              <a:rPr lang="en-US" sz="1800" u="none" strike="noStrike" spc="-11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1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project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managers</a:t>
            </a:r>
            <a:r>
              <a:rPr lang="en-US" sz="1800" u="none" strike="noStrike" spc="-15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u="none" strike="noStrike" spc="-15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make</a:t>
            </a:r>
            <a:r>
              <a:rPr lang="en-US" sz="1800" u="none" strike="noStrike" spc="-1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data-driven</a:t>
            </a:r>
            <a:r>
              <a:rPr lang="en-US" sz="1800" u="none" strike="noStrike" spc="-14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decisions,</a:t>
            </a:r>
            <a:r>
              <a:rPr lang="en-US" sz="1800" u="none" strike="noStrike" spc="-12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identify</a:t>
            </a:r>
            <a:r>
              <a:rPr lang="en-US" sz="1800" u="none" strike="noStrike" spc="-16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potential</a:t>
            </a:r>
            <a:r>
              <a:rPr lang="en-US" sz="1800" u="none" strike="noStrike" spc="-1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roadblocks, </a:t>
            </a:r>
            <a:r>
              <a:rPr lang="en-US" sz="1800" u="none" strike="noStrike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u="none" strike="noStrike" spc="-11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optimize</a:t>
            </a:r>
            <a:r>
              <a:rPr lang="en-US" sz="1800" u="none" strike="noStrike" spc="-9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u="none" strike="noStrike" spc="-10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outcomes.</a:t>
            </a:r>
            <a:endParaRPr lang="en-US" sz="3200" u="sng" dirty="0">
              <a:effectLst/>
              <a:uFill>
                <a:solidFill>
                  <a:srgbClr val="000000"/>
                </a:solidFill>
              </a:uFill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u="none" strike="noStrike" spc="-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u="none" strike="noStrike" spc="-9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integration</a:t>
            </a:r>
            <a:r>
              <a:rPr lang="en-US" sz="1800" u="none" strike="noStrike" spc="-9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u="none" strike="noStrike" spc="-10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AI</a:t>
            </a:r>
            <a:r>
              <a:rPr lang="en-US" sz="1800" u="none" strike="noStrike" spc="-9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u="none" strike="noStrike" spc="-7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u="none" strike="noStrike" spc="-8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management</a:t>
            </a:r>
            <a:r>
              <a:rPr lang="en-US" sz="1800" u="none" strike="noStrike" spc="-10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offers</a:t>
            </a:r>
            <a:r>
              <a:rPr lang="en-US" sz="1800" u="none" strike="noStrike" spc="-11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numerous</a:t>
            </a:r>
            <a:r>
              <a:rPr lang="en-US" sz="1800" u="none" strike="noStrike" spc="-11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benefits,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including</a:t>
            </a:r>
            <a:r>
              <a:rPr lang="en-US" sz="1800" u="none" strike="noStrike" spc="-12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improved</a:t>
            </a:r>
            <a:r>
              <a:rPr lang="en-US" sz="1800" u="none" strike="noStrike" spc="-16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efficiency,</a:t>
            </a:r>
            <a:r>
              <a:rPr lang="en-US" sz="1800" u="none" strike="noStrike" spc="-15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reduced</a:t>
            </a:r>
            <a:r>
              <a:rPr lang="en-US" sz="1800" u="none" strike="noStrike" spc="-13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costs,</a:t>
            </a:r>
            <a:r>
              <a:rPr lang="en-US" sz="1800" u="none" strike="noStrike" spc="-15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enhanced</a:t>
            </a:r>
            <a:r>
              <a:rPr lang="en-US" sz="1800" u="none" strike="noStrike" spc="-16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collaboration,</a:t>
            </a:r>
            <a:r>
              <a:rPr lang="en-US" sz="1800" u="none" strike="noStrike" spc="-15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and </a:t>
            </a:r>
            <a:r>
              <a:rPr lang="en-US" sz="1800" u="none" strike="noStrike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increased</a:t>
            </a:r>
            <a:r>
              <a:rPr lang="en-US" sz="1800" u="none" strike="noStrike" spc="-16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u="none" strike="noStrike" spc="-15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success</a:t>
            </a:r>
            <a:r>
              <a:rPr lang="en-US" sz="1800" u="none" strike="noStrike" spc="-15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rates.</a:t>
            </a:r>
            <a:r>
              <a:rPr lang="en-US" sz="1800" u="none" strike="noStrike" spc="-15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AI-powered</a:t>
            </a:r>
            <a:r>
              <a:rPr lang="en-US" sz="1800" u="none" strike="noStrike" spc="-16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tools</a:t>
            </a:r>
            <a:r>
              <a:rPr lang="en-US" sz="1800" u="none" strike="noStrike" spc="-15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can</a:t>
            </a:r>
            <a:r>
              <a:rPr lang="en-US" sz="1800" u="none" strike="noStrike" spc="-14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automate</a:t>
            </a:r>
            <a:r>
              <a:rPr lang="en-US" sz="1800" u="none" strike="noStrike" spc="-1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routine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tasks,</a:t>
            </a:r>
            <a:r>
              <a:rPr lang="en-US" sz="1800" u="none" strike="noStrike" spc="-12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provide</a:t>
            </a:r>
            <a:r>
              <a:rPr lang="en-US" sz="1800" u="none" strike="noStrike" spc="-1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real-time</a:t>
            </a:r>
            <a:r>
              <a:rPr lang="en-US" sz="1800" u="none" strike="noStrike" spc="-1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insights,</a:t>
            </a:r>
            <a:r>
              <a:rPr lang="en-US" sz="1800" u="none" strike="noStrike" spc="-12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u="none" strike="noStrike" spc="-15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facilitate</a:t>
            </a:r>
            <a:r>
              <a:rPr lang="en-US" sz="1800" u="none" strike="noStrike" spc="-1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proactive</a:t>
            </a:r>
            <a:r>
              <a:rPr lang="en-US" sz="1800" u="none" strike="noStrike" spc="-1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decision-making. Furthermore,</a:t>
            </a:r>
            <a:r>
              <a:rPr lang="en-US" sz="1800" u="none" strike="noStrike" spc="-11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AI</a:t>
            </a:r>
            <a:r>
              <a:rPr lang="en-US" sz="1800" u="none" strike="noStrike" spc="-10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can</a:t>
            </a:r>
            <a:r>
              <a:rPr lang="en-US" sz="1800" u="none" strike="noStrike" spc="-11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help</a:t>
            </a:r>
            <a:r>
              <a:rPr lang="en-US" sz="1800" u="none" strike="noStrike" spc="-12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u="none" strike="noStrike" spc="-11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managers</a:t>
            </a:r>
            <a:r>
              <a:rPr lang="en-US" sz="1800" u="none" strike="noStrike" spc="-1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anticipate</a:t>
            </a:r>
            <a:r>
              <a:rPr lang="en-US" sz="1800" u="none" strike="noStrike" spc="-10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u="none" strike="noStrike" spc="-1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mitigate</a:t>
            </a:r>
            <a:r>
              <a:rPr lang="en-US" sz="1800" u="none" strike="noStrike" spc="-10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risks, </a:t>
            </a:r>
            <a:r>
              <a:rPr lang="en-US" sz="1800" u="none" strike="noStrike" spc="-3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allocate</a:t>
            </a:r>
            <a:r>
              <a:rPr lang="en-US" sz="1800" u="none" strike="noStrike" spc="-9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3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resources</a:t>
            </a:r>
            <a:r>
              <a:rPr lang="en-US" sz="1800" u="none" strike="noStrike" spc="-11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3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more</a:t>
            </a:r>
            <a:r>
              <a:rPr lang="en-US" sz="1800" u="none" strike="noStrike" spc="-9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3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effectively,</a:t>
            </a:r>
            <a:r>
              <a:rPr lang="en-US" sz="1800" u="none" strike="noStrike" spc="-10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3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u="none" strike="noStrike" spc="-11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3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ensure</a:t>
            </a:r>
            <a:r>
              <a:rPr lang="en-US" sz="1800" u="none" strike="noStrike" spc="-9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3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that</a:t>
            </a:r>
            <a:r>
              <a:rPr lang="en-US" sz="1800" u="none" strike="noStrike" spc="-10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3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projects</a:t>
            </a:r>
            <a:r>
              <a:rPr lang="en-US" sz="1800" u="none" strike="noStrike" spc="-8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3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are</a:t>
            </a:r>
            <a:r>
              <a:rPr lang="en-US" sz="1800" u="none" strike="noStrike" spc="-9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3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delivered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on</a:t>
            </a:r>
            <a:r>
              <a:rPr lang="en-US" sz="1800" u="none" strike="noStrike" spc="-12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time,</a:t>
            </a:r>
            <a:r>
              <a:rPr lang="en-US" sz="1800" u="none" strike="noStrike" spc="-13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within</a:t>
            </a:r>
            <a:r>
              <a:rPr lang="en-US" sz="1800" u="none" strike="noStrike" spc="-12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budget,</a:t>
            </a:r>
            <a:r>
              <a:rPr lang="en-US" sz="1800" u="none" strike="noStrike" spc="-13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u="none" strike="noStrike" spc="-13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u="none" strike="noStrike" spc="-13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u="none" strike="noStrike" spc="-11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required</a:t>
            </a:r>
            <a:r>
              <a:rPr lang="en-US" sz="1800" u="none" strike="noStrike" spc="-11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quality</a:t>
            </a:r>
            <a:r>
              <a:rPr lang="en-US" sz="1800" u="none" strike="noStrike" spc="-1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standards.</a:t>
            </a:r>
            <a:endParaRPr lang="en-US" sz="3200" u="sng" dirty="0">
              <a:effectLst/>
              <a:uFill>
                <a:solidFill>
                  <a:srgbClr val="000000"/>
                </a:solidFill>
              </a:uFill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This</a:t>
            </a:r>
            <a:r>
              <a:rPr lang="en-US" sz="1800" u="none" strike="noStrike" spc="-15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paper</a:t>
            </a:r>
            <a:r>
              <a:rPr lang="en-US" sz="1800" u="none" strike="noStrike" spc="-14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will</a:t>
            </a:r>
            <a:r>
              <a:rPr lang="en-US" sz="1800" u="none" strike="noStrike" spc="-11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discuss</a:t>
            </a:r>
            <a:r>
              <a:rPr lang="en-US" sz="1800" u="none" strike="noStrike" spc="-15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u="none" strike="noStrike" spc="-13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applications,</a:t>
            </a:r>
            <a:r>
              <a:rPr lang="en-US" sz="1800" u="none" strike="noStrike" spc="-15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benefits,</a:t>
            </a:r>
            <a:r>
              <a:rPr lang="en-US" sz="1800" u="none" strike="noStrike" spc="-15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u="none" strike="noStrike" spc="-15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future</a:t>
            </a:r>
            <a:r>
              <a:rPr lang="en-US" sz="1800" u="none" strike="noStrike" spc="-1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directions</a:t>
            </a:r>
            <a:r>
              <a:rPr lang="en-US" sz="1800" u="none" strike="noStrike" spc="-13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of AI</a:t>
            </a:r>
            <a:r>
              <a:rPr lang="en-US" sz="1800" u="none" strike="noStrike" spc="-1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u="none" strike="noStrike" spc="-14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u="none" strike="noStrike" spc="-13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management,</a:t>
            </a:r>
            <a:r>
              <a:rPr lang="en-US" sz="1800" u="none" strike="noStrike" spc="-15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including</a:t>
            </a:r>
            <a:r>
              <a:rPr lang="en-US" sz="1800" u="none" strike="noStrike" spc="-15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u="none" strike="noStrike" spc="-13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potential</a:t>
            </a:r>
            <a:r>
              <a:rPr lang="en-US" sz="1800" u="none" strike="noStrike" spc="-1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for</a:t>
            </a:r>
            <a:r>
              <a:rPr lang="en-US" sz="1800" u="none" strike="noStrike" spc="-1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AI-driven</a:t>
            </a:r>
            <a:r>
              <a:rPr lang="en-US" sz="1800" u="none" strike="noStrike" spc="-14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project </a:t>
            </a:r>
            <a:r>
              <a:rPr lang="en-US" sz="1800" u="none" strike="noStrike" spc="-1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management</a:t>
            </a:r>
            <a:r>
              <a:rPr lang="en-US" sz="1800" u="none" strike="noStrike" spc="-1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1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platforms,</a:t>
            </a:r>
            <a:r>
              <a:rPr lang="en-US" sz="1800" u="none" strike="noStrike" spc="-1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1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intelligent</a:t>
            </a:r>
            <a:r>
              <a:rPr lang="en-US" sz="1800" u="none" strike="noStrike" spc="-1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1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automation,</a:t>
            </a:r>
            <a:r>
              <a:rPr lang="en-US" sz="1800" u="none" strike="noStrike" spc="-1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1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u="none" strike="noStrike" spc="-14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1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human-AI </a:t>
            </a:r>
            <a:r>
              <a:rPr lang="en-US" sz="1800" u="none" strike="noStrike" spc="-3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collaboration.</a:t>
            </a:r>
            <a:r>
              <a:rPr lang="en-US" sz="1800" u="none" strike="noStrike" spc="-13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3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u="none" strike="noStrike" spc="-11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3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findings</a:t>
            </a:r>
            <a:r>
              <a:rPr lang="en-US" sz="1800" u="none" strike="noStrike" spc="-1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3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u="none" strike="noStrike" spc="-12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3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this</a:t>
            </a:r>
            <a:r>
              <a:rPr lang="en-US" sz="1800" u="none" strike="noStrike" spc="-13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3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research</a:t>
            </a:r>
            <a:r>
              <a:rPr lang="en-US" sz="1800" u="none" strike="noStrike" spc="-13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3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will</a:t>
            </a:r>
            <a:r>
              <a:rPr lang="en-US" sz="1800" u="none" strike="noStrike" spc="-9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3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provide</a:t>
            </a:r>
            <a:r>
              <a:rPr lang="en-US" sz="1800" u="none" strike="noStrike" spc="-1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3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valuable</a:t>
            </a:r>
            <a:r>
              <a:rPr lang="en-US" sz="1800" u="none" strike="noStrike" spc="-1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3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insights</a:t>
            </a:r>
            <a:r>
              <a:rPr lang="en-US" sz="1800" u="none" strike="noStrike" spc="-1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3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for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u="none" strike="noStrike" spc="-1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managers,</a:t>
            </a:r>
            <a:r>
              <a:rPr lang="en-US" sz="1800" u="none" strike="noStrike" spc="-1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organizations,</a:t>
            </a:r>
            <a:r>
              <a:rPr lang="en-US" sz="1800" u="none" strike="noStrike" spc="-1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u="none" strike="noStrike" spc="-1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researchers</a:t>
            </a:r>
            <a:r>
              <a:rPr lang="en-US" sz="1800" u="none" strike="noStrike" spc="-14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seeking</a:t>
            </a:r>
            <a:r>
              <a:rPr lang="en-US" sz="1800" u="none" strike="noStrike" spc="-1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u="none" strike="noStrike" spc="-1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harness</a:t>
            </a:r>
            <a:r>
              <a:rPr lang="en-US" sz="1800" u="none" strike="noStrike" spc="-14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spc="-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the </a:t>
            </a:r>
            <a:r>
              <a:rPr lang="en-US" sz="1800" u="none" strike="noStrike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power</a:t>
            </a:r>
            <a:r>
              <a:rPr lang="en-US" sz="1800" u="none" strike="noStrike" spc="-1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u="none" strike="noStrike" spc="-14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AI</a:t>
            </a:r>
            <a:r>
              <a:rPr lang="en-US" sz="1800" u="none" strike="noStrike" spc="-13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u="none" strike="noStrike" spc="-145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drive</a:t>
            </a:r>
            <a:r>
              <a:rPr lang="en-US" sz="1800" u="none" strike="noStrike" spc="-13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u="none" strike="noStrike" spc="-120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none" strike="noStrike" dirty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success.</a:t>
            </a:r>
            <a:endParaRPr lang="en-US" sz="3200" u="sng" dirty="0">
              <a:effectLst/>
              <a:uFill>
                <a:solidFill>
                  <a:srgbClr val="000000"/>
                </a:solidFill>
              </a:uFill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90498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CDA7DBE-2AA9-CC73-D093-F78B462483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260059" y="1738668"/>
            <a:ext cx="3671881" cy="3380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329851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Droplet</Template>
  <TotalTime>13</TotalTime>
  <Words>260</Words>
  <Application>Microsoft Office PowerPoint</Application>
  <PresentationFormat>Widescreen</PresentationFormat>
  <Paragraphs>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Times New Roman</vt:lpstr>
      <vt:lpstr>Trebuchet MS</vt:lpstr>
      <vt:lpstr>Tw Cen MT</vt:lpstr>
      <vt:lpstr>Droplet</vt:lpstr>
      <vt:lpstr>HARNESSING  AI  FOR  ENHANCED  PROJECT  MANAGEMENT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HARNESSING  AI  FOR  ENHANCED  PROJECT  MANAGEMENT</dc:title>
  <dc:creator>intel</dc:creator>
  <cp:lastModifiedBy>intel</cp:lastModifiedBy>
  <cp:revision>1</cp:revision>
  <dcterms:created xsi:type="dcterms:W3CDTF">2025-06-09T09:58:21Z</dcterms:created>
  <dcterms:modified xsi:type="dcterms:W3CDTF">2025-06-09T10:12:10Z</dcterms:modified>
</cp:coreProperties>
</file>