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28847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2829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0132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4135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2352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291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1005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2578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3612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6052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7198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0684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1558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1456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56040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692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4B7C5-DD50-4D01-8482-A36711353A67}" type="datetimeFigureOut">
              <a:rPr lang="en-IN" smtClean="0"/>
              <a:t>17-10-2024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E50AFF2-56BD-4C2E-B22F-CD68A0BEFDC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7208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0A2CE-3536-C4D9-8BA3-E52649982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335086"/>
            <a:ext cx="7766936" cy="1646302"/>
          </a:xfrm>
        </p:spPr>
        <p:txBody>
          <a:bodyPr/>
          <a:lstStyle/>
          <a:p>
            <a:pPr algn="ctr"/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) dk 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rqyukRed</a:t>
            </a:r>
            <a:r>
              <a:rPr lang="en-US" sz="4000" b="1" dirty="0">
                <a:effectLst/>
                <a:latin typeface="Kruti Dev 010" pitchFamily="2" charset="0"/>
                <a:ea typeface="SimSun" panose="02010600030101010101" pitchFamily="2" charset="-122"/>
              </a:rPr>
              <a:t> v/;;</a:t>
            </a:r>
            <a:r>
              <a:rPr lang="en-US" sz="40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uA</a:t>
            </a:r>
            <a:br>
              <a:rPr lang="en-IN" sz="18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</a:br>
            <a:endParaRPr lang="en-IN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69FC54-3E5E-C53C-827C-792F1C039956}"/>
              </a:ext>
            </a:extLst>
          </p:cNvPr>
          <p:cNvSpPr txBox="1"/>
          <p:nvPr/>
        </p:nvSpPr>
        <p:spPr>
          <a:xfrm>
            <a:off x="5565495" y="4153357"/>
            <a:ext cx="61056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hi-IN" dirty="0"/>
            </a:br>
            <a:r>
              <a:rPr lang="en-US" dirty="0"/>
              <a:t>                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2F1E51-627B-C0A7-C85D-DD467C65A0CE}"/>
              </a:ext>
            </a:extLst>
          </p:cNvPr>
          <p:cNvSpPr txBox="1"/>
          <p:nvPr/>
        </p:nvSpPr>
        <p:spPr>
          <a:xfrm>
            <a:off x="5669667" y="4971657"/>
            <a:ext cx="610564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914400" algn="l"/>
              </a:tabLst>
            </a:pP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M‚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</a:rPr>
              <a:t>lehuk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</a:rPr>
              <a:t>dqjS'kh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914400" algn="l"/>
              </a:tabLst>
            </a:pP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</a:rPr>
              <a:t>vflLVsaV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</a:rPr>
              <a:t>çksQslj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bZ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,l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d‚yst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Qjgnk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fcykliqj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en-US" sz="2400" b="1" dirty="0" err="1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NÙkhlx</a:t>
            </a:r>
            <a:r>
              <a:rPr lang="en-US" sz="2400" b="1" dirty="0">
                <a:effectLst/>
                <a:latin typeface="Kruti Dev 01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0375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01C8B-D24B-AA26-A2DA-4E83940C6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ifjp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662A6-E5D6-52CF-A7C2-90334D3983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,d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fdlh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O;fDr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O;fDr;ksa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laca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izfr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O;ogkj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fufgr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ifjiDork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varxZr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lg;ksx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,d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dkjd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ifjiDo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O;fDr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lg;ksx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izo`fÙk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nwljksa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feytqy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dk;Z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bPNk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mlesa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jgrh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og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bl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dk;Z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izlUurk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vuqHko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cPps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fodkl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,d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';d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rRo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O;fDrRo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ckyd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ftruk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gksxk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mruk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dog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: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fodflr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fodkl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fofHkUu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kkfeZd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laLFkk;sa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fo'ks"k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ksxnku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djrh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fodkl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euksjatu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lwpuk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iznku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okys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kuksa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Hkh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egRo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gksrk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lkaosfxd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vlarqyu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vkSj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fpark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vkfn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Hkh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ekufld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fodkl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izHkkfor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djrs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65583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275CE-800A-1DFA-17AE-97D45AC44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lacaf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lkfgR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dh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leh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{kk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68776-3CAE-8200-D5A4-3AC3CCBAB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488613"/>
            <a:ext cx="8820627" cy="436158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izgykn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¼1982½]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Hkkj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}kt ¼1986½]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¼1986½ us]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fofHkUu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izdkj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dkWystksa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dyk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o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o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dyk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o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fxj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o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¼2006½ us 9&amp;12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o"kZ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ifjiDork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rqyuk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mUgksaus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bl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o"kZ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lHkh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ifjiDork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ikbZ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xbZA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bl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dk;Z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pqus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x,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kvksa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vis{kk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mPp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ifjiDork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ikbZ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xbZA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fdfjax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¼1978½ us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vius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)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laosnuk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e/;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laca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/k ;k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mPp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kSf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ksX;rk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e/;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lekurk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ik;h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xbZA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3637210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14A00-0A2E-D1E7-F17A-408E96B1D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dk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mn~ns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';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42C75-BBDE-88F0-7274-E30050B568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457200" algn="l"/>
                <a:tab pos="9144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{k=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  <a:tabLst>
                <a:tab pos="457200" algn="l"/>
                <a:tab pos="9144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djukA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304407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C4052-715C-FE4E-6E26-1E145C732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v/;;u dh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1A2F1-80CC-23CE-D920-A21555DA2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lnSpc>
                <a:spcPct val="15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	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3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  <a:tabLst>
                <a:tab pos="457200" algn="l"/>
                <a:tab pos="914400" algn="l"/>
              </a:tabLst>
            </a:pP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8138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54E1F-7AC6-B508-C66B-EC5D8B82B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iz.kkyh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izfØ;k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7BD11-1913-0B42-8AB6-707D2EE09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6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</a:p>
          <a:p>
            <a:pPr algn="just">
              <a:lnSpc>
                <a:spcPct val="16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tula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[;k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,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kdÙkkZ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us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nqxZ&amp;fHkykbZ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6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izLrqr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y?kq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mn~ns'kh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80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80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endParaRPr lang="en-IN" sz="1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9055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EF98E-7AE3-F1ED-E233-EA5759B2C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489" y="1629648"/>
            <a:ext cx="8596668" cy="388077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foLrkj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lhekadu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blesa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nqxZ&amp;fHkykbZ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lfEefyr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;g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midj.k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tkuus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MkW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 ,u-ds-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pM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~&lt;k }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kjk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fufeZr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lkaf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[;dh;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</a:rPr>
              <a:t>izfof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</a:rPr>
              <a:t>/k</a:t>
            </a:r>
            <a:r>
              <a:rPr lang="en-US" sz="2200" b="1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%&amp; bl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/k v/;;u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iz;ksx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536618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BFFBB-9B88-9433-25AD-51E3802B0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fo'ys"k.k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ppkZ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A54A4-5DCB-46B3-F89C-0BB937BCC7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izekf.kr </a:t>
            </a:r>
            <a:r>
              <a:rPr lang="en-US" sz="22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dYiuk</a:t>
            </a:r>
            <a:r>
              <a:rPr lang="en-US" sz="22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,¡ </a:t>
            </a:r>
            <a:endParaRPr lang="en-IN" sz="2200" b="1" dirty="0">
              <a:effectLst/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1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40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40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: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p;fur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lgk;rk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izkIrkadksa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x.kuk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ftldk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vxzfyf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[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rkfydk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fn;k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sz="1800" b="1" dirty="0">
              <a:effectLst/>
              <a:latin typeface="Kruti Dev 010" pitchFamily="2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052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BA09B6D-1158-C7E2-874B-FF17A0B4FB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7850109"/>
              </p:ext>
            </p:extLst>
          </p:nvPr>
        </p:nvGraphicFramePr>
        <p:xfrm>
          <a:off x="1877963" y="132612"/>
          <a:ext cx="6735097" cy="38001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2067">
                  <a:extLst>
                    <a:ext uri="{9D8B030D-6E8A-4147-A177-3AD203B41FA5}">
                      <a16:colId xmlns:a16="http://schemas.microsoft.com/office/drawing/2014/main" val="1173858635"/>
                    </a:ext>
                  </a:extLst>
                </a:gridCol>
                <a:gridCol w="2631453">
                  <a:extLst>
                    <a:ext uri="{9D8B030D-6E8A-4147-A177-3AD203B41FA5}">
                      <a16:colId xmlns:a16="http://schemas.microsoft.com/office/drawing/2014/main" val="4064696765"/>
                    </a:ext>
                  </a:extLst>
                </a:gridCol>
                <a:gridCol w="924565">
                  <a:extLst>
                    <a:ext uri="{9D8B030D-6E8A-4147-A177-3AD203B41FA5}">
                      <a16:colId xmlns:a16="http://schemas.microsoft.com/office/drawing/2014/main" val="2733159673"/>
                    </a:ext>
                  </a:extLst>
                </a:gridCol>
                <a:gridCol w="853444">
                  <a:extLst>
                    <a:ext uri="{9D8B030D-6E8A-4147-A177-3AD203B41FA5}">
                      <a16:colId xmlns:a16="http://schemas.microsoft.com/office/drawing/2014/main" val="415087057"/>
                    </a:ext>
                  </a:extLst>
                </a:gridCol>
                <a:gridCol w="853444">
                  <a:extLst>
                    <a:ext uri="{9D8B030D-6E8A-4147-A177-3AD203B41FA5}">
                      <a16:colId xmlns:a16="http://schemas.microsoft.com/office/drawing/2014/main" val="3147598419"/>
                    </a:ext>
                  </a:extLst>
                </a:gridCol>
                <a:gridCol w="960124">
                  <a:extLst>
                    <a:ext uri="{9D8B030D-6E8A-4147-A177-3AD203B41FA5}">
                      <a16:colId xmlns:a16="http://schemas.microsoft.com/office/drawing/2014/main" val="2290661412"/>
                    </a:ext>
                  </a:extLst>
                </a:gridCol>
              </a:tblGrid>
              <a:tr h="1445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rqyukRed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lewg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dh la[;k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*&amp;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454131"/>
                  </a:ext>
                </a:extLst>
              </a:tr>
              <a:tr h="950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okf.kT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103.88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14.22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0.94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08356199"/>
                  </a:ext>
                </a:extLst>
              </a:tr>
              <a:tr h="950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okf.kT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107.02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15.74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392278"/>
                  </a:ext>
                </a:extLst>
              </a:tr>
              <a:tr h="45503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500" dirty="0" err="1">
                          <a:effectLst/>
                        </a:rPr>
                        <a:t>Df</a:t>
                      </a:r>
                      <a:r>
                        <a:rPr lang="en-US" sz="1500" dirty="0">
                          <a:effectLst/>
                        </a:rPr>
                        <a:t> = 78, P &gt; 0.05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57753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5B7E6AB-7C3A-AFE3-3A3F-AC0B4772E733}"/>
              </a:ext>
            </a:extLst>
          </p:cNvPr>
          <p:cNvSpPr txBox="1"/>
          <p:nvPr/>
        </p:nvSpPr>
        <p:spPr>
          <a:xfrm>
            <a:off x="845574" y="3932780"/>
            <a:ext cx="8436078" cy="2581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lkj.kh ls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)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varxZr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)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103-88 o 107-02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14-22 o 15-74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nksuksa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e/;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0-94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gqvkA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Lora=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dksfV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78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iznf'kZr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djrk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gekjh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LohÑr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2200" dirty="0"/>
          </a:p>
        </p:txBody>
      </p:sp>
    </p:spTree>
    <p:extLst>
      <p:ext uri="{BB962C8B-B14F-4D97-AF65-F5344CB8AC3E}">
        <p14:creationId xmlns:p14="http://schemas.microsoft.com/office/powerpoint/2010/main" val="2602327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C90F4-72D1-2D7C-2831-6B57CA018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159" y="1315015"/>
            <a:ext cx="8596668" cy="388077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endParaRPr lang="en-US" sz="2200" dirty="0">
              <a:effectLst/>
              <a:latin typeface="Kruti Dev 010" pitchFamily="2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ds 40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ds 40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ds :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p;fur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ekiuh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lgk;rk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izkIrkadksa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;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x.kuk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x;h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ftldk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fooj.k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vxzfyf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rkfydk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fn;k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&amp;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6620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A736197-5C2F-24F5-3C0C-25C27F2AAE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575368"/>
              </p:ext>
            </p:extLst>
          </p:nvPr>
        </p:nvGraphicFramePr>
        <p:xfrm>
          <a:off x="1788185" y="367796"/>
          <a:ext cx="6480744" cy="3437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2728">
                  <a:extLst>
                    <a:ext uri="{9D8B030D-6E8A-4147-A177-3AD203B41FA5}">
                      <a16:colId xmlns:a16="http://schemas.microsoft.com/office/drawing/2014/main" val="584435490"/>
                    </a:ext>
                  </a:extLst>
                </a:gridCol>
                <a:gridCol w="2532075">
                  <a:extLst>
                    <a:ext uri="{9D8B030D-6E8A-4147-A177-3AD203B41FA5}">
                      <a16:colId xmlns:a16="http://schemas.microsoft.com/office/drawing/2014/main" val="743140725"/>
                    </a:ext>
                  </a:extLst>
                </a:gridCol>
                <a:gridCol w="889648">
                  <a:extLst>
                    <a:ext uri="{9D8B030D-6E8A-4147-A177-3AD203B41FA5}">
                      <a16:colId xmlns:a16="http://schemas.microsoft.com/office/drawing/2014/main" val="3552746836"/>
                    </a:ext>
                  </a:extLst>
                </a:gridCol>
                <a:gridCol w="821214">
                  <a:extLst>
                    <a:ext uri="{9D8B030D-6E8A-4147-A177-3AD203B41FA5}">
                      <a16:colId xmlns:a16="http://schemas.microsoft.com/office/drawing/2014/main" val="1816062037"/>
                    </a:ext>
                  </a:extLst>
                </a:gridCol>
                <a:gridCol w="821214">
                  <a:extLst>
                    <a:ext uri="{9D8B030D-6E8A-4147-A177-3AD203B41FA5}">
                      <a16:colId xmlns:a16="http://schemas.microsoft.com/office/drawing/2014/main" val="3406439627"/>
                    </a:ext>
                  </a:extLst>
                </a:gridCol>
                <a:gridCol w="923865">
                  <a:extLst>
                    <a:ext uri="{9D8B030D-6E8A-4147-A177-3AD203B41FA5}">
                      <a16:colId xmlns:a16="http://schemas.microsoft.com/office/drawing/2014/main" val="1769353395"/>
                    </a:ext>
                  </a:extLst>
                </a:gridCol>
              </a:tblGrid>
              <a:tr h="13070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rqyukRed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lewg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dh la[;k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*&amp;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94045731"/>
                  </a:ext>
                </a:extLst>
              </a:tr>
              <a:tr h="859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foKku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106.90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14.30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0.04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794059"/>
                  </a:ext>
                </a:extLst>
              </a:tr>
              <a:tr h="859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okf.kT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40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107.02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15.74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872577"/>
                  </a:ext>
                </a:extLst>
              </a:tr>
              <a:tr h="411585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 dirty="0" err="1">
                          <a:effectLst/>
                        </a:rPr>
                        <a:t>Df</a:t>
                      </a:r>
                      <a:r>
                        <a:rPr lang="en-US" sz="1400" dirty="0">
                          <a:effectLst/>
                        </a:rPr>
                        <a:t> = 78, P &gt; 0.05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53456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DA4CFCA-1B2D-4A6E-8889-880CD2F75FF1}"/>
              </a:ext>
            </a:extLst>
          </p:cNvPr>
          <p:cNvSpPr txBox="1"/>
          <p:nvPr/>
        </p:nvSpPr>
        <p:spPr>
          <a:xfrm>
            <a:off x="707923" y="3873911"/>
            <a:ext cx="99797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lkj.kh ls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varxZr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106-90 o 107-02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14-40 o 15-74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nksuksa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e/;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0-94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Lora=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dksfV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78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iznf'kZr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gekjh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tkrh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blls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fu"d"kZ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fudyrk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725597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6D717-B33A-1788-A49B-C105643BE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328" y="1354343"/>
            <a:ext cx="8596668" cy="388077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H</a:t>
            </a:r>
            <a:r>
              <a:rPr lang="en-US" sz="2200" baseline="-250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3</a:t>
            </a:r>
            <a:r>
              <a:rPr lang="en-US" sz="2200" dirty="0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 – 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endParaRPr lang="en-IN" sz="2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  <a:tabLst>
                <a:tab pos="457200" algn="l"/>
                <a:tab pos="9144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gsrq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80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80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U;kn'kZ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: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p;fur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ekiuh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lgk;rk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izkIrkadksa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x.kuk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ftldk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fooj.k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vxzfyf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[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rkfydk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fn;k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10002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C612FCE-5A93-7A2F-4102-0681E9A6BE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6900368"/>
              </p:ext>
            </p:extLst>
          </p:nvPr>
        </p:nvGraphicFramePr>
        <p:xfrm>
          <a:off x="2181476" y="230144"/>
          <a:ext cx="6903529" cy="2683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4872">
                  <a:extLst>
                    <a:ext uri="{9D8B030D-6E8A-4147-A177-3AD203B41FA5}">
                      <a16:colId xmlns:a16="http://schemas.microsoft.com/office/drawing/2014/main" val="1280856384"/>
                    </a:ext>
                  </a:extLst>
                </a:gridCol>
                <a:gridCol w="2697261">
                  <a:extLst>
                    <a:ext uri="{9D8B030D-6E8A-4147-A177-3AD203B41FA5}">
                      <a16:colId xmlns:a16="http://schemas.microsoft.com/office/drawing/2014/main" val="456782514"/>
                    </a:ext>
                  </a:extLst>
                </a:gridCol>
                <a:gridCol w="947686">
                  <a:extLst>
                    <a:ext uri="{9D8B030D-6E8A-4147-A177-3AD203B41FA5}">
                      <a16:colId xmlns:a16="http://schemas.microsoft.com/office/drawing/2014/main" val="2317836723"/>
                    </a:ext>
                  </a:extLst>
                </a:gridCol>
                <a:gridCol w="874787">
                  <a:extLst>
                    <a:ext uri="{9D8B030D-6E8A-4147-A177-3AD203B41FA5}">
                      <a16:colId xmlns:a16="http://schemas.microsoft.com/office/drawing/2014/main" val="25113357"/>
                    </a:ext>
                  </a:extLst>
                </a:gridCol>
                <a:gridCol w="874787">
                  <a:extLst>
                    <a:ext uri="{9D8B030D-6E8A-4147-A177-3AD203B41FA5}">
                      <a16:colId xmlns:a16="http://schemas.microsoft.com/office/drawing/2014/main" val="144667496"/>
                    </a:ext>
                  </a:extLst>
                </a:gridCol>
                <a:gridCol w="984136">
                  <a:extLst>
                    <a:ext uri="{9D8B030D-6E8A-4147-A177-3AD203B41FA5}">
                      <a16:colId xmlns:a16="http://schemas.microsoft.com/office/drawing/2014/main" val="4166257215"/>
                    </a:ext>
                  </a:extLst>
                </a:gridCol>
              </a:tblGrid>
              <a:tr h="7449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Ø-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rqyukRed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lewg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iznÙkksa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dh la[;k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e/;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eku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izekf.kd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fopyu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Vh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*&amp;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ewY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4148307"/>
                  </a:ext>
                </a:extLst>
              </a:tr>
              <a:tr h="7449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xzkeh.k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foKku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80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85.47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15.12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0.54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0393663"/>
                  </a:ext>
                </a:extLst>
              </a:tr>
              <a:tr h="8363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'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kgjh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 {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ks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=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okf.kT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ladk</a:t>
                      </a:r>
                      <a:r>
                        <a:rPr lang="en-US" sz="1700" dirty="0">
                          <a:effectLst/>
                          <a:latin typeface="Kruti Dev 010" pitchFamily="2" charset="0"/>
                        </a:rPr>
                        <a:t>; ds </a:t>
                      </a:r>
                      <a:r>
                        <a:rPr lang="en-US" sz="1700" dirty="0" err="1">
                          <a:effectLst/>
                          <a:latin typeface="Kruti Dev 010" pitchFamily="2" charset="0"/>
                        </a:rPr>
                        <a:t>fo|kFkhZ</a:t>
                      </a:r>
                      <a:endParaRPr lang="en-IN" sz="17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80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84.80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400">
                          <a:effectLst/>
                        </a:rPr>
                        <a:t>15.07</a:t>
                      </a:r>
                      <a:endParaRPr lang="en-IN" sz="12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1485808"/>
                  </a:ext>
                </a:extLst>
              </a:tr>
              <a:tr h="35681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457200" algn="l"/>
                          <a:tab pos="914400" algn="l"/>
                        </a:tabLst>
                      </a:pPr>
                      <a:r>
                        <a:rPr lang="en-US" sz="1500" dirty="0" err="1">
                          <a:effectLst/>
                        </a:rPr>
                        <a:t>df</a:t>
                      </a:r>
                      <a:r>
                        <a:rPr lang="en-US" sz="1500" dirty="0">
                          <a:effectLst/>
                        </a:rPr>
                        <a:t> = 158, P &gt; 0.05 </a:t>
                      </a:r>
                      <a:r>
                        <a:rPr lang="en-US" sz="1500" dirty="0" err="1">
                          <a:effectLst/>
                          <a:latin typeface="Kruti Dev 010" pitchFamily="2" charset="0"/>
                        </a:rPr>
                        <a:t>lkFkZd</a:t>
                      </a:r>
                      <a:r>
                        <a:rPr lang="en-US" sz="15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Kruti Dev 010" pitchFamily="2" charset="0"/>
                        </a:rPr>
                        <a:t>varj</a:t>
                      </a:r>
                      <a:r>
                        <a:rPr lang="en-US" sz="15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Kruti Dev 010" pitchFamily="2" charset="0"/>
                        </a:rPr>
                        <a:t>ugha</a:t>
                      </a:r>
                      <a:r>
                        <a:rPr lang="en-US" sz="1500" dirty="0">
                          <a:effectLst/>
                          <a:latin typeface="Kruti Dev 010" pitchFamily="2" charset="0"/>
                        </a:rPr>
                        <a:t> </a:t>
                      </a:r>
                      <a:r>
                        <a:rPr lang="en-US" sz="1500" dirty="0" err="1">
                          <a:effectLst/>
                          <a:latin typeface="Kruti Dev 010" pitchFamily="2" charset="0"/>
                        </a:rPr>
                        <a:t>gSA</a:t>
                      </a:r>
                      <a:endParaRPr lang="en-IN" sz="1500" dirty="0">
                        <a:effectLst/>
                        <a:latin typeface="Kruti Dev 010" pitchFamily="2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994571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1BC75A3-9151-61A7-EEAC-7372F9ED891A}"/>
              </a:ext>
            </a:extLst>
          </p:cNvPr>
          <p:cNvSpPr txBox="1"/>
          <p:nvPr/>
        </p:nvSpPr>
        <p:spPr>
          <a:xfrm>
            <a:off x="924233" y="2980552"/>
            <a:ext cx="9006348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mijksDr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lkj.kh ls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Li"V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varxZr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dk e/;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85-47 o 84-30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izekf.kd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fopyu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15-12 o 15-07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rFkk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nksuksa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e/; ^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*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ewY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0-54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izkIr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gqvkA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Lora=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dksfV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158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0-05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varj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iznf'kZr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djrk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gekjh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ifjdYiuk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LohÑr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50000"/>
              </a:lnSpc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	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blls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;g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fu"d"kZ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fudyrk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gS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xzkeh.k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kgjh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{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=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foKku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okf.kT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ladk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; ds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fo|kfFkZ;ksa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dh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lkekftd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cqf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)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lkFkZd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vUrj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ugha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ik;k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tk,xkA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977338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8615B-9782-DC9C-91C1-683F60172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lanfHkZr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xzUFk</a:t>
            </a:r>
            <a:r>
              <a:rPr lang="en-US" sz="3000" b="1" dirty="0">
                <a:effectLst/>
                <a:latin typeface="Kruti Dev 010" pitchFamily="2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lang="en-IN" sz="3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FDC01-565B-DC42-C7A7-8672A8394A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141" y="1187196"/>
            <a:ext cx="8859956" cy="4898972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lnSpc>
                <a:spcPct val="17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1-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tSu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izHkk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o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iVsy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¼2003½ &amp; ,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dEijsfVo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LVMh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lksf'k;y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esP;wfjfV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Vhfpax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IVhV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~;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wV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tkWc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lsfVLQsD'ku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lkbdksesfVªd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,.M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tqds'ku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tuojh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2001] okY;we&amp;32A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7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2-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HkVukxj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lqjs'k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¼2005½ 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f'k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{kk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euksfoKkuA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7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3-	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-,- 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f'k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{kk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vuqla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kkuA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457200" indent="-457200" algn="just">
              <a:lnSpc>
                <a:spcPct val="170000"/>
              </a:lnSpc>
              <a:spcAft>
                <a:spcPts val="600"/>
              </a:spcAft>
              <a:tabLst>
                <a:tab pos="457200" algn="l"/>
                <a:tab pos="914400" algn="l"/>
              </a:tabLst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4-	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fla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/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ch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-,l-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ksjfxy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bQsDV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lksf'k;y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esP;wfjfV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,.M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Vhfpax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IVhV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~;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wM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tkWc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lsfVLQsD'ku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vkWQ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lkbdksesfVªd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,.M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tqds'ku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tuojh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2001] okY;we&amp;32A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170000"/>
              </a:lnSpc>
            </a:pP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5-	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kekZ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'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osrk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,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oa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fxj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lksfQ;k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¼2006½ &amp;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lsDl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fMQjsUl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bu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lksf'k;y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esP;wfjVh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 </a:t>
            </a:r>
            <a:r>
              <a:rPr lang="en-US" sz="2200" dirty="0" err="1">
                <a:effectLst/>
                <a:latin typeface="Kruti Dev 010" pitchFamily="2" charset="0"/>
                <a:ea typeface="SimSun" panose="02010600030101010101" pitchFamily="2" charset="-122"/>
              </a:rPr>
              <a:t>lkbdksfyaXok</a:t>
            </a:r>
            <a:r>
              <a:rPr lang="en-US" sz="2200" dirty="0">
                <a:effectLst/>
                <a:latin typeface="Kruti Dev 010" pitchFamily="2" charset="0"/>
                <a:ea typeface="SimSun" panose="02010600030101010101" pitchFamily="2" charset="-122"/>
              </a:rPr>
              <a:t>] okY;we&amp;36A	</a:t>
            </a:r>
            <a:endParaRPr lang="en-IN" sz="22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12618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</TotalTime>
  <Words>2225</Words>
  <Application>Microsoft Office PowerPoint</Application>
  <PresentationFormat>Widescreen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Kruti Dev 010</vt:lpstr>
      <vt:lpstr>Symbol</vt:lpstr>
      <vt:lpstr>Times New Roman</vt:lpstr>
      <vt:lpstr>Trebuchet MS</vt:lpstr>
      <vt:lpstr>Wingdings 3</vt:lpstr>
      <vt:lpstr>Facet</vt:lpstr>
      <vt:lpstr>xzkeh.k ,oa 'kgjh {ks= ds fo|kfFkZ;ksa dh lkekftd cqf) dk rqyukRed v/;;uA </vt:lpstr>
      <vt:lpstr>ifjp;</vt:lpstr>
      <vt:lpstr>lacaf/kr lkfgR; dh leh{kk </vt:lpstr>
      <vt:lpstr>v/;;u dk mn~ns'; </vt:lpstr>
      <vt:lpstr>v/;;u dh ifjdYiuk </vt:lpstr>
      <vt:lpstr>iz.kkyh ,oa izfØ;k </vt:lpstr>
      <vt:lpstr>PowerPoint Presentation</vt:lpstr>
      <vt:lpstr>fo'ys"k.k ,oa ppkZ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lanfHkZr xzUFk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DRAVINA PISAL</dc:creator>
  <cp:lastModifiedBy>intel</cp:lastModifiedBy>
  <cp:revision>2</cp:revision>
  <dcterms:created xsi:type="dcterms:W3CDTF">2024-10-15T10:32:20Z</dcterms:created>
  <dcterms:modified xsi:type="dcterms:W3CDTF">2024-10-18T02:08:08Z</dcterms:modified>
</cp:coreProperties>
</file>