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41.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0058400" cy="7778750"/>
  <p:notesSz cx="10058400" cy="7778750"/>
  <p:defaultTextStyle>
    <a:defPPr>
      <a:defRPr lang="de-DE"/>
    </a:defPPr>
    <a:lvl1pPr algn="l" rtl="0" eaLnBrk="0" fontAlgn="base" hangingPunct="0">
      <a:spcBef>
        <a:spcPct val="0"/>
      </a:spcBef>
      <a:spcAft>
        <a:spcPct val="0"/>
      </a:spcAft>
      <a:defRPr kern="1200">
        <a:solidFill>
          <a:schemeClr val="tx1"/>
        </a:solidFill>
        <a:latin typeface="Calibri"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itchFamily="34" charset="0"/>
        <a:ea typeface="+mn-ea"/>
        <a:cs typeface="+mn-cs"/>
      </a:defRPr>
    </a:lvl5pPr>
    <a:lvl6pPr marL="2286000" algn="l" defTabSz="914400" rtl="0" eaLnBrk="1" latinLnBrk="0" hangingPunct="1">
      <a:defRPr kern="1200">
        <a:solidFill>
          <a:schemeClr val="tx1"/>
        </a:solidFill>
        <a:latin typeface="Calibri" pitchFamily="34" charset="0"/>
        <a:ea typeface="+mn-ea"/>
        <a:cs typeface="+mn-cs"/>
      </a:defRPr>
    </a:lvl6pPr>
    <a:lvl7pPr marL="2743200" algn="l" defTabSz="914400" rtl="0" eaLnBrk="1" latinLnBrk="0" hangingPunct="1">
      <a:defRPr kern="1200">
        <a:solidFill>
          <a:schemeClr val="tx1"/>
        </a:solidFill>
        <a:latin typeface="Calibri" pitchFamily="34" charset="0"/>
        <a:ea typeface="+mn-ea"/>
        <a:cs typeface="+mn-cs"/>
      </a:defRPr>
    </a:lvl7pPr>
    <a:lvl8pPr marL="3200400" algn="l" defTabSz="914400" rtl="0" eaLnBrk="1" latinLnBrk="0" hangingPunct="1">
      <a:defRPr kern="1200">
        <a:solidFill>
          <a:schemeClr val="tx1"/>
        </a:solidFill>
        <a:latin typeface="Calibri" pitchFamily="34" charset="0"/>
        <a:ea typeface="+mn-ea"/>
        <a:cs typeface="+mn-cs"/>
      </a:defRPr>
    </a:lvl8pPr>
    <a:lvl9pPr marL="3657600" algn="l" defTabSz="914400" rtl="0" eaLnBrk="1" latinLnBrk="0" hangingPunct="1">
      <a:defRPr kern="1200">
        <a:solidFill>
          <a:schemeClr val="tx1"/>
        </a:solidFill>
        <a:latin typeface="Calibri"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0" d="100"/>
          <a:sy n="60" d="100"/>
        </p:scale>
        <p:origin x="-1482" y="-84"/>
      </p:cViewPr>
      <p:guideLst>
        <p:guide orient="horz" pos="2880"/>
        <p:guide pos="216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Notes Placeholder"/>
          <p:cNvSpPr>
            <a:spLocks noGrp="1" noChangeArrowheads="1"/>
          </p:cNvSpPr>
          <p:nvPr>
            <p:ph type="body" idx="1"/>
          </p:nvPr>
        </p:nvSpPr>
        <p:spPr bwMode="auto">
          <a:xfrm>
            <a:off x="-2147483648" y="-2147483648"/>
            <a:ext cx="0" cy="0"/>
          </a:xfrm>
          <a:prstGeom prst="rect">
            <a:avLst/>
          </a:prstGeom>
          <a:noFill/>
          <a:ln>
            <a:miter lim="800000"/>
            <a:headEnd/>
            <a:tailEnd/>
          </a:ln>
        </p:spPr>
        <p:txBody>
          <a:bodyPr/>
          <a:lstStyle/>
          <a:p>
            <a:pPr eaLnBrk="1" hangingPunct="1">
              <a:spcBef>
                <a:spcPct val="0"/>
              </a:spcBef>
            </a:pPr>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11412"/>
            <a:ext cx="8549640" cy="1633537"/>
          </a:xfrm>
          <a:prstGeom prst="rect">
            <a:avLst/>
          </a:prstGeom>
        </p:spPr>
        <p:txBody>
          <a:bodyPr/>
          <a:lstStyle>
            <a:lvl1pPr>
              <a:defRPr/>
            </a:lvl1pPr>
          </a:lstStyle>
          <a:p>
            <a:endParaRPr/>
          </a:p>
        </p:txBody>
      </p:sp>
      <p:sp>
        <p:nvSpPr>
          <p:cNvPr id="3" name="Holder 3"/>
          <p:cNvSpPr>
            <a:spLocks noGrp="1"/>
          </p:cNvSpPr>
          <p:nvPr>
            <p:ph type="subTitle" idx="4"/>
          </p:nvPr>
        </p:nvSpPr>
        <p:spPr>
          <a:xfrm>
            <a:off x="1508760" y="4356100"/>
            <a:ext cx="7040879" cy="1944687"/>
          </a:xfrm>
          <a:prstGeom prst="rect">
            <a:avLst/>
          </a:prstGeom>
        </p:spPr>
        <p:txBody>
          <a:bodyPr/>
          <a:lstStyle>
            <a:lvl1pPr>
              <a:defRPr/>
            </a:lvl1pPr>
          </a:lstStyle>
          <a:p>
            <a:endParaRPr/>
          </a:p>
        </p:txBody>
      </p:sp>
      <p:sp>
        <p:nvSpPr>
          <p:cNvPr id="4" name="Holder 4"/>
          <p:cNvSpPr>
            <a:spLocks noGrp="1"/>
          </p:cNvSpPr>
          <p:nvPr>
            <p:ph type="ftr" sz="quarter" idx="10"/>
          </p:nvPr>
        </p:nvSpPr>
        <p:spPr/>
        <p:txBody>
          <a:bodyPr/>
          <a:lstStyle>
            <a:lvl1pPr>
              <a:defRPr/>
            </a:lvl1pPr>
          </a:lstStyle>
          <a:p>
            <a:pPr>
              <a:defRPr/>
            </a:pPr>
            <a:endParaRPr/>
          </a:p>
        </p:txBody>
      </p:sp>
      <p:sp>
        <p:nvSpPr>
          <p:cNvPr id="5" name="Holder 5"/>
          <p:cNvSpPr>
            <a:spLocks noGrp="1"/>
          </p:cNvSpPr>
          <p:nvPr>
            <p:ph type="dt" sz="half" idx="11"/>
          </p:nvPr>
        </p:nvSpPr>
        <p:spPr/>
        <p:txBody>
          <a:bodyPr/>
          <a:lstStyle>
            <a:lvl1pPr>
              <a:defRPr/>
            </a:lvl1pPr>
          </a:lstStyle>
          <a:p>
            <a:pPr>
              <a:defRPr/>
            </a:pPr>
            <a:fld id="{7D450A4A-5538-4D3A-85C5-F53E31C1E902}" type="datetimeFigureOut">
              <a:rPr lang="en-US"/>
              <a:pPr>
                <a:defRPr/>
              </a:pPr>
              <a:t>1/13/2026</a:t>
            </a:fld>
            <a:endParaRPr lang="en-US"/>
          </a:p>
        </p:txBody>
      </p:sp>
      <p:sp>
        <p:nvSpPr>
          <p:cNvPr id="6" name="Holder 6"/>
          <p:cNvSpPr>
            <a:spLocks noGrp="1"/>
          </p:cNvSpPr>
          <p:nvPr>
            <p:ph type="sldNum" sz="quarter" idx="12"/>
          </p:nvPr>
        </p:nvSpPr>
        <p:spPr/>
        <p:txBody>
          <a:bodyPr/>
          <a:lstStyle>
            <a:lvl1pPr>
              <a:defRPr/>
            </a:lvl1pPr>
          </a:lstStyle>
          <a:p>
            <a:pPr>
              <a:defRPr/>
            </a:pPr>
            <a:fld id="{9E22058B-6F19-477A-862B-FD8F1E633B5B}"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2550" b="0" i="0">
                <a:solidFill>
                  <a:srgbClr val="231F1F"/>
                </a:solidFill>
                <a:latin typeface="Arial"/>
                <a:cs typeface="Arial"/>
              </a:defRPr>
            </a:lvl1pPr>
          </a:lstStyle>
          <a:p>
            <a:endParaRPr/>
          </a:p>
        </p:txBody>
      </p:sp>
      <p:sp>
        <p:nvSpPr>
          <p:cNvPr id="3" name="Holder 3"/>
          <p:cNvSpPr>
            <a:spLocks noGrp="1"/>
          </p:cNvSpPr>
          <p:nvPr>
            <p:ph type="body" idx="1"/>
          </p:nvPr>
        </p:nvSpPr>
        <p:spPr/>
        <p:txBody>
          <a:bodyPr/>
          <a:lstStyle>
            <a:lvl1pPr>
              <a:defRPr sz="2250" b="0" i="0">
                <a:solidFill>
                  <a:srgbClr val="231F1F"/>
                </a:solidFill>
                <a:latin typeface="Arial"/>
                <a:cs typeface="Arial"/>
              </a:defRPr>
            </a:lvl1pPr>
          </a:lstStyle>
          <a:p>
            <a:endParaRPr/>
          </a:p>
        </p:txBody>
      </p:sp>
      <p:sp>
        <p:nvSpPr>
          <p:cNvPr id="4" name="Holder 4"/>
          <p:cNvSpPr>
            <a:spLocks noGrp="1"/>
          </p:cNvSpPr>
          <p:nvPr>
            <p:ph type="ftr" sz="quarter" idx="10"/>
          </p:nvPr>
        </p:nvSpPr>
        <p:spPr/>
        <p:txBody>
          <a:bodyPr/>
          <a:lstStyle>
            <a:lvl1pPr>
              <a:defRPr/>
            </a:lvl1pPr>
          </a:lstStyle>
          <a:p>
            <a:pPr>
              <a:defRPr/>
            </a:pPr>
            <a:endParaRPr/>
          </a:p>
        </p:txBody>
      </p:sp>
      <p:sp>
        <p:nvSpPr>
          <p:cNvPr id="5" name="Holder 5"/>
          <p:cNvSpPr>
            <a:spLocks noGrp="1"/>
          </p:cNvSpPr>
          <p:nvPr>
            <p:ph type="dt" sz="half" idx="11"/>
          </p:nvPr>
        </p:nvSpPr>
        <p:spPr/>
        <p:txBody>
          <a:bodyPr/>
          <a:lstStyle>
            <a:lvl1pPr>
              <a:defRPr/>
            </a:lvl1pPr>
          </a:lstStyle>
          <a:p>
            <a:pPr>
              <a:defRPr/>
            </a:pPr>
            <a:fld id="{CB61E971-F070-4B58-843B-E176A2C5194F}" type="datetimeFigureOut">
              <a:rPr lang="en-US"/>
              <a:pPr>
                <a:defRPr/>
              </a:pPr>
              <a:t>1/13/2026</a:t>
            </a:fld>
            <a:endParaRPr lang="en-US"/>
          </a:p>
        </p:txBody>
      </p:sp>
      <p:sp>
        <p:nvSpPr>
          <p:cNvPr id="6" name="Holder 6"/>
          <p:cNvSpPr>
            <a:spLocks noGrp="1"/>
          </p:cNvSpPr>
          <p:nvPr>
            <p:ph type="sldNum" sz="quarter" idx="12"/>
          </p:nvPr>
        </p:nvSpPr>
        <p:spPr/>
        <p:txBody>
          <a:bodyPr/>
          <a:lstStyle>
            <a:lvl1pPr>
              <a:defRPr/>
            </a:lvl1pPr>
          </a:lstStyle>
          <a:p>
            <a:pPr>
              <a:defRPr/>
            </a:pPr>
            <a:fld id="{BE6B88F2-ABC3-4EF9-9B43-69A2E4D44DAD}"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a:lstStyle>
            <a:lvl1pPr>
              <a:defRPr sz="2550" b="0" i="0">
                <a:solidFill>
                  <a:srgbClr val="231F1F"/>
                </a:solidFill>
                <a:latin typeface="Arial"/>
                <a:cs typeface="Arial"/>
              </a:defRPr>
            </a:lvl1pPr>
          </a:lstStyle>
          <a:p>
            <a:endParaRPr/>
          </a:p>
        </p:txBody>
      </p:sp>
      <p:sp>
        <p:nvSpPr>
          <p:cNvPr id="3" name="Holder 3"/>
          <p:cNvSpPr>
            <a:spLocks noGrp="1"/>
          </p:cNvSpPr>
          <p:nvPr>
            <p:ph sz="half" idx="2"/>
          </p:nvPr>
        </p:nvSpPr>
        <p:spPr>
          <a:xfrm>
            <a:off x="502920" y="1789112"/>
            <a:ext cx="4375404" cy="5133975"/>
          </a:xfrm>
          <a:prstGeom prst="rect">
            <a:avLst/>
          </a:prstGeom>
        </p:spPr>
        <p:txBody>
          <a:bodyPr/>
          <a:lstStyle>
            <a:lvl1pPr>
              <a:defRPr/>
            </a:lvl1pPr>
          </a:lstStyle>
          <a:p>
            <a:endParaRPr/>
          </a:p>
        </p:txBody>
      </p:sp>
      <p:sp>
        <p:nvSpPr>
          <p:cNvPr id="4" name="Holder 4"/>
          <p:cNvSpPr>
            <a:spLocks noGrp="1"/>
          </p:cNvSpPr>
          <p:nvPr>
            <p:ph sz="half" idx="3"/>
          </p:nvPr>
        </p:nvSpPr>
        <p:spPr>
          <a:xfrm>
            <a:off x="5180075" y="1789112"/>
            <a:ext cx="4375404" cy="5133975"/>
          </a:xfrm>
          <a:prstGeom prst="rect">
            <a:avLst/>
          </a:prstGeom>
        </p:spPr>
        <p:txBody>
          <a:bodyPr/>
          <a:lstStyle>
            <a:lvl1pPr>
              <a:defRPr/>
            </a:lvl1pPr>
          </a:lstStyle>
          <a:p>
            <a:endParaRPr/>
          </a:p>
        </p:txBody>
      </p:sp>
      <p:sp>
        <p:nvSpPr>
          <p:cNvPr id="5" name="Holder 4"/>
          <p:cNvSpPr>
            <a:spLocks noGrp="1"/>
          </p:cNvSpPr>
          <p:nvPr>
            <p:ph type="ftr" sz="quarter" idx="10"/>
          </p:nvPr>
        </p:nvSpPr>
        <p:spPr/>
        <p:txBody>
          <a:bodyPr/>
          <a:lstStyle>
            <a:lvl1pPr>
              <a:defRPr/>
            </a:lvl1pPr>
          </a:lstStyle>
          <a:p>
            <a:pPr>
              <a:defRPr/>
            </a:pPr>
            <a:endParaRPr/>
          </a:p>
        </p:txBody>
      </p:sp>
      <p:sp>
        <p:nvSpPr>
          <p:cNvPr id="6" name="Holder 5"/>
          <p:cNvSpPr>
            <a:spLocks noGrp="1"/>
          </p:cNvSpPr>
          <p:nvPr>
            <p:ph type="dt" sz="half" idx="11"/>
          </p:nvPr>
        </p:nvSpPr>
        <p:spPr/>
        <p:txBody>
          <a:bodyPr/>
          <a:lstStyle>
            <a:lvl1pPr>
              <a:defRPr/>
            </a:lvl1pPr>
          </a:lstStyle>
          <a:p>
            <a:pPr>
              <a:defRPr/>
            </a:pPr>
            <a:fld id="{A4E5DAC5-6A52-494D-B533-FCB1AB76CE20}" type="datetimeFigureOut">
              <a:rPr lang="en-US"/>
              <a:pPr>
                <a:defRPr/>
              </a:pPr>
              <a:t>1/13/2026</a:t>
            </a:fld>
            <a:endParaRPr lang="en-US"/>
          </a:p>
        </p:txBody>
      </p:sp>
      <p:sp>
        <p:nvSpPr>
          <p:cNvPr id="7" name="Holder 6"/>
          <p:cNvSpPr>
            <a:spLocks noGrp="1"/>
          </p:cNvSpPr>
          <p:nvPr>
            <p:ph type="sldNum" sz="quarter" idx="12"/>
          </p:nvPr>
        </p:nvSpPr>
        <p:spPr/>
        <p:txBody>
          <a:bodyPr/>
          <a:lstStyle>
            <a:lvl1pPr>
              <a:defRPr/>
            </a:lvl1pPr>
          </a:lstStyle>
          <a:p>
            <a:pPr>
              <a:defRPr/>
            </a:pPr>
            <a:fld id="{355649E7-51C0-4752-9C64-257A6A61AC69}"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3" name="bk object 16"/>
          <p:cNvSpPr>
            <a:spLocks/>
          </p:cNvSpPr>
          <p:nvPr/>
        </p:nvSpPr>
        <p:spPr bwMode="auto">
          <a:xfrm>
            <a:off x="366713" y="2105025"/>
            <a:ext cx="9242425" cy="0"/>
          </a:xfrm>
          <a:custGeom>
            <a:avLst/>
            <a:gdLst/>
            <a:ahLst/>
            <a:cxnLst>
              <a:cxn ang="0">
                <a:pos x="0" y="0"/>
              </a:cxn>
              <a:cxn ang="0">
                <a:pos x="9241872" y="0"/>
              </a:cxn>
            </a:cxnLst>
            <a:rect l="0" t="0" r="r" b="b"/>
            <a:pathLst>
              <a:path w="9242425">
                <a:moveTo>
                  <a:pt x="0" y="0"/>
                </a:moveTo>
                <a:lnTo>
                  <a:pt x="9241872" y="0"/>
                </a:lnTo>
              </a:path>
            </a:pathLst>
          </a:custGeom>
          <a:noFill/>
          <a:ln w="19574">
            <a:solidFill>
              <a:srgbClr val="FBBC0C"/>
            </a:solidFill>
            <a:round/>
            <a:headEnd/>
            <a:tailEnd/>
          </a:ln>
        </p:spPr>
        <p:txBody>
          <a:bodyPr lIns="0" tIns="0" rIns="0" bIns="0"/>
          <a:lstStyle/>
          <a:p>
            <a:pPr>
              <a:defRPr/>
            </a:pPr>
            <a:endParaRPr lang="en-US"/>
          </a:p>
        </p:txBody>
      </p:sp>
      <p:sp>
        <p:nvSpPr>
          <p:cNvPr id="4" name="bk object 17"/>
          <p:cNvSpPr>
            <a:spLocks/>
          </p:cNvSpPr>
          <p:nvPr/>
        </p:nvSpPr>
        <p:spPr bwMode="auto">
          <a:xfrm>
            <a:off x="373063" y="2093913"/>
            <a:ext cx="0" cy="422275"/>
          </a:xfrm>
          <a:custGeom>
            <a:avLst/>
            <a:gdLst/>
            <a:ahLst/>
            <a:cxnLst>
              <a:cxn ang="0">
                <a:pos x="0" y="422245"/>
              </a:cxn>
              <a:cxn ang="0">
                <a:pos x="0" y="0"/>
              </a:cxn>
            </a:cxnLst>
            <a:rect l="0" t="0" r="r" b="b"/>
            <a:pathLst>
              <a:path h="422275">
                <a:moveTo>
                  <a:pt x="0" y="422245"/>
                </a:moveTo>
                <a:lnTo>
                  <a:pt x="0" y="0"/>
                </a:lnTo>
              </a:path>
            </a:pathLst>
          </a:custGeom>
          <a:noFill/>
          <a:ln w="13981">
            <a:solidFill>
              <a:srgbClr val="FBBC0C"/>
            </a:solidFill>
            <a:round/>
            <a:headEnd/>
            <a:tailEnd/>
          </a:ln>
        </p:spPr>
        <p:txBody>
          <a:bodyPr lIns="0" tIns="0" rIns="0" bIns="0"/>
          <a:lstStyle/>
          <a:p>
            <a:pPr>
              <a:defRPr/>
            </a:pPr>
            <a:endParaRPr lang="en-US"/>
          </a:p>
        </p:txBody>
      </p:sp>
      <p:sp>
        <p:nvSpPr>
          <p:cNvPr id="5" name="bk object 18"/>
          <p:cNvSpPr>
            <a:spLocks/>
          </p:cNvSpPr>
          <p:nvPr/>
        </p:nvSpPr>
        <p:spPr bwMode="auto">
          <a:xfrm>
            <a:off x="9602788" y="2093913"/>
            <a:ext cx="0" cy="422275"/>
          </a:xfrm>
          <a:custGeom>
            <a:avLst/>
            <a:gdLst/>
            <a:ahLst/>
            <a:cxnLst>
              <a:cxn ang="0">
                <a:pos x="0" y="422245"/>
              </a:cxn>
              <a:cxn ang="0">
                <a:pos x="0" y="0"/>
              </a:cxn>
            </a:cxnLst>
            <a:rect l="0" t="0" r="r" b="b"/>
            <a:pathLst>
              <a:path h="422275">
                <a:moveTo>
                  <a:pt x="0" y="422245"/>
                </a:moveTo>
                <a:lnTo>
                  <a:pt x="0" y="0"/>
                </a:lnTo>
              </a:path>
            </a:pathLst>
          </a:custGeom>
          <a:noFill/>
          <a:ln w="11185">
            <a:solidFill>
              <a:srgbClr val="FBBC0C"/>
            </a:solidFill>
            <a:round/>
            <a:headEnd/>
            <a:tailEnd/>
          </a:ln>
        </p:spPr>
        <p:txBody>
          <a:bodyPr lIns="0" tIns="0" rIns="0" bIns="0"/>
          <a:lstStyle/>
          <a:p>
            <a:pPr>
              <a:defRPr/>
            </a:pPr>
            <a:endParaRPr lang="en-US"/>
          </a:p>
        </p:txBody>
      </p:sp>
      <p:sp>
        <p:nvSpPr>
          <p:cNvPr id="6" name="bk object 19"/>
          <p:cNvSpPr>
            <a:spLocks/>
          </p:cNvSpPr>
          <p:nvPr/>
        </p:nvSpPr>
        <p:spPr bwMode="auto">
          <a:xfrm>
            <a:off x="366713" y="2511425"/>
            <a:ext cx="9242425" cy="0"/>
          </a:xfrm>
          <a:custGeom>
            <a:avLst/>
            <a:gdLst/>
            <a:ahLst/>
            <a:cxnLst>
              <a:cxn ang="0">
                <a:pos x="0" y="0"/>
              </a:cxn>
              <a:cxn ang="0">
                <a:pos x="9241872" y="0"/>
              </a:cxn>
            </a:cxnLst>
            <a:rect l="0" t="0" r="r" b="b"/>
            <a:pathLst>
              <a:path w="9242425">
                <a:moveTo>
                  <a:pt x="0" y="0"/>
                </a:moveTo>
                <a:lnTo>
                  <a:pt x="9241872" y="0"/>
                </a:lnTo>
              </a:path>
            </a:pathLst>
          </a:custGeom>
          <a:noFill/>
          <a:ln w="11185">
            <a:solidFill>
              <a:srgbClr val="FBBC0C"/>
            </a:solidFill>
            <a:round/>
            <a:headEnd/>
            <a:tailEnd/>
          </a:ln>
        </p:spPr>
        <p:txBody>
          <a:bodyPr lIns="0" tIns="0" rIns="0" bIns="0"/>
          <a:lstStyle/>
          <a:p>
            <a:pPr>
              <a:defRPr/>
            </a:pPr>
            <a:endParaRPr lang="en-US"/>
          </a:p>
        </p:txBody>
      </p:sp>
      <p:sp>
        <p:nvSpPr>
          <p:cNvPr id="2" name="Holder 2"/>
          <p:cNvSpPr>
            <a:spLocks noGrp="1"/>
          </p:cNvSpPr>
          <p:nvPr>
            <p:ph type="title"/>
          </p:nvPr>
        </p:nvSpPr>
        <p:spPr/>
        <p:txBody>
          <a:bodyPr/>
          <a:lstStyle>
            <a:lvl1pPr>
              <a:defRPr sz="2550" b="0" i="0">
                <a:solidFill>
                  <a:srgbClr val="231F1F"/>
                </a:solidFill>
                <a:latin typeface="Arial"/>
                <a:cs typeface="Arial"/>
              </a:defRPr>
            </a:lvl1pPr>
          </a:lstStyle>
          <a:p>
            <a:endParaRPr/>
          </a:p>
        </p:txBody>
      </p:sp>
      <p:sp>
        <p:nvSpPr>
          <p:cNvPr id="7" name="Holder 3"/>
          <p:cNvSpPr>
            <a:spLocks noGrp="1"/>
          </p:cNvSpPr>
          <p:nvPr>
            <p:ph type="ftr" sz="quarter" idx="10"/>
          </p:nvPr>
        </p:nvSpPr>
        <p:spPr/>
        <p:txBody>
          <a:bodyPr/>
          <a:lstStyle>
            <a:lvl1pPr algn="ctr">
              <a:defRPr>
                <a:solidFill>
                  <a:schemeClr val="tx1">
                    <a:tint val="75000"/>
                  </a:schemeClr>
                </a:solidFill>
              </a:defRPr>
            </a:lvl1pPr>
          </a:lstStyle>
          <a:p>
            <a:pPr>
              <a:defRPr/>
            </a:pPr>
            <a:endParaRPr/>
          </a:p>
        </p:txBody>
      </p:sp>
      <p:sp>
        <p:nvSpPr>
          <p:cNvPr id="8" name="Holder 4"/>
          <p:cNvSpPr>
            <a:spLocks noGrp="1"/>
          </p:cNvSpPr>
          <p:nvPr>
            <p:ph type="dt" sz="half" idx="11"/>
          </p:nvPr>
        </p:nvSpPr>
        <p:spPr/>
        <p:txBody>
          <a:bodyPr/>
          <a:lstStyle>
            <a:lvl1pPr algn="l">
              <a:defRPr>
                <a:solidFill>
                  <a:schemeClr val="tx1">
                    <a:tint val="75000"/>
                  </a:schemeClr>
                </a:solidFill>
              </a:defRPr>
            </a:lvl1pPr>
          </a:lstStyle>
          <a:p>
            <a:pPr>
              <a:defRPr/>
            </a:pPr>
            <a:fld id="{9EF27C36-50B2-465D-AF99-006F57B6AEF5}" type="datetimeFigureOut">
              <a:rPr lang="en-US"/>
              <a:pPr>
                <a:defRPr/>
              </a:pPr>
              <a:t>1/13/2026</a:t>
            </a:fld>
            <a:endParaRPr lang="en-US"/>
          </a:p>
        </p:txBody>
      </p:sp>
      <p:sp>
        <p:nvSpPr>
          <p:cNvPr id="9" name="Holder 5"/>
          <p:cNvSpPr>
            <a:spLocks noGrp="1"/>
          </p:cNvSpPr>
          <p:nvPr>
            <p:ph type="sldNum" sz="quarter" idx="12"/>
          </p:nvPr>
        </p:nvSpPr>
        <p:spPr/>
        <p:txBody>
          <a:bodyPr/>
          <a:lstStyle>
            <a:lvl1pPr>
              <a:defRPr smtClean="0"/>
            </a:lvl1pPr>
          </a:lstStyle>
          <a:p>
            <a:pPr>
              <a:defRPr/>
            </a:pPr>
            <a:fld id="{4319E575-4485-45B0-8470-1A426B264DA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4"/>
          <p:cNvSpPr>
            <a:spLocks noGrp="1"/>
          </p:cNvSpPr>
          <p:nvPr>
            <p:ph type="ftr" sz="quarter" idx="10"/>
          </p:nvPr>
        </p:nvSpPr>
        <p:spPr/>
        <p:txBody>
          <a:bodyPr/>
          <a:lstStyle>
            <a:lvl1pPr>
              <a:defRPr/>
            </a:lvl1pPr>
          </a:lstStyle>
          <a:p>
            <a:pPr>
              <a:defRPr/>
            </a:pPr>
            <a:endParaRPr/>
          </a:p>
        </p:txBody>
      </p:sp>
      <p:sp>
        <p:nvSpPr>
          <p:cNvPr id="3" name="Holder 5"/>
          <p:cNvSpPr>
            <a:spLocks noGrp="1"/>
          </p:cNvSpPr>
          <p:nvPr>
            <p:ph type="dt" sz="half" idx="11"/>
          </p:nvPr>
        </p:nvSpPr>
        <p:spPr/>
        <p:txBody>
          <a:bodyPr/>
          <a:lstStyle>
            <a:lvl1pPr>
              <a:defRPr/>
            </a:lvl1pPr>
          </a:lstStyle>
          <a:p>
            <a:pPr>
              <a:defRPr/>
            </a:pPr>
            <a:fld id="{869E7F99-DEFF-400F-9B40-9DF6D535EB6B}" type="datetimeFigureOut">
              <a:rPr lang="en-US"/>
              <a:pPr>
                <a:defRPr/>
              </a:pPr>
              <a:t>1/13/2026</a:t>
            </a:fld>
            <a:endParaRPr lang="en-US"/>
          </a:p>
        </p:txBody>
      </p:sp>
      <p:sp>
        <p:nvSpPr>
          <p:cNvPr id="4" name="Holder 6"/>
          <p:cNvSpPr>
            <a:spLocks noGrp="1"/>
          </p:cNvSpPr>
          <p:nvPr>
            <p:ph type="sldNum" sz="quarter" idx="12"/>
          </p:nvPr>
        </p:nvSpPr>
        <p:spPr/>
        <p:txBody>
          <a:bodyPr/>
          <a:lstStyle>
            <a:lvl1pPr>
              <a:defRPr/>
            </a:lvl1pPr>
          </a:lstStyle>
          <a:p>
            <a:pPr>
              <a:defRPr/>
            </a:pPr>
            <a:fld id="{4BD71B2B-5476-4104-85CD-BB9E5F89E27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85800" y="1363663"/>
            <a:ext cx="8686800" cy="1096962"/>
          </a:xfrm>
          <a:prstGeom prst="rect">
            <a:avLst/>
          </a:prstGeom>
        </p:spPr>
        <p:txBody>
          <a:bodyPr wrap="square" lIns="0" tIns="0" rIns="0" bIns="0">
            <a:spAutoFit/>
          </a:bodyPr>
          <a:lstStyle>
            <a:lvl1pPr>
              <a:defRPr sz="2550" b="0" i="0">
                <a:solidFill>
                  <a:srgbClr val="231F1F"/>
                </a:solidFill>
                <a:latin typeface="Arial"/>
                <a:cs typeface="Arial"/>
              </a:defRPr>
            </a:lvl1pPr>
          </a:lstStyle>
          <a:p>
            <a:endParaRPr/>
          </a:p>
        </p:txBody>
      </p:sp>
      <p:sp>
        <p:nvSpPr>
          <p:cNvPr id="3" name="Holder 3"/>
          <p:cNvSpPr>
            <a:spLocks noGrp="1"/>
          </p:cNvSpPr>
          <p:nvPr>
            <p:ph type="body" idx="1"/>
          </p:nvPr>
        </p:nvSpPr>
        <p:spPr>
          <a:xfrm>
            <a:off x="733425" y="2109788"/>
            <a:ext cx="8591550" cy="1906587"/>
          </a:xfrm>
          <a:prstGeom prst="rect">
            <a:avLst/>
          </a:prstGeom>
        </p:spPr>
        <p:txBody>
          <a:bodyPr wrap="square" lIns="0" tIns="0" rIns="0" bIns="0">
            <a:spAutoFit/>
          </a:bodyPr>
          <a:lstStyle>
            <a:lvl1pPr>
              <a:defRPr sz="2250" b="0" i="0">
                <a:solidFill>
                  <a:srgbClr val="231F1F"/>
                </a:solidFill>
                <a:latin typeface="Arial"/>
                <a:cs typeface="Arial"/>
              </a:defRPr>
            </a:lvl1pPr>
          </a:lstStyle>
          <a:p>
            <a:endParaRPr/>
          </a:p>
        </p:txBody>
      </p:sp>
      <p:sp>
        <p:nvSpPr>
          <p:cNvPr id="4" name="Holder 4"/>
          <p:cNvSpPr>
            <a:spLocks noGrp="1"/>
          </p:cNvSpPr>
          <p:nvPr>
            <p:ph type="ftr" sz="quarter" idx="5"/>
          </p:nvPr>
        </p:nvSpPr>
        <p:spPr>
          <a:xfrm>
            <a:off x="3419475" y="7234238"/>
            <a:ext cx="3219450" cy="388937"/>
          </a:xfrm>
          <a:prstGeom prst="rect">
            <a:avLst/>
          </a:prstGeom>
        </p:spPr>
        <p:txBody>
          <a:bodyPr wrap="square" lIns="0" tIns="0" rIns="0" bIns="0">
            <a:spAutoFit/>
          </a:bodyPr>
          <a:lstStyle>
            <a:lvl1pPr algn="ctr" eaLnBrk="1" fontAlgn="auto" hangingPunct="1">
              <a:spcBef>
                <a:spcPts val="0"/>
              </a:spcBef>
              <a:spcAft>
                <a:spcPts val="0"/>
              </a:spcAft>
              <a:defRPr>
                <a:solidFill>
                  <a:schemeClr val="tx1">
                    <a:tint val="75000"/>
                  </a:schemeClr>
                </a:solidFill>
                <a:latin typeface="+mn-lt"/>
              </a:defRPr>
            </a:lvl1pPr>
          </a:lstStyle>
          <a:p>
            <a:pPr>
              <a:defRPr/>
            </a:pPr>
            <a:endParaRPr/>
          </a:p>
        </p:txBody>
      </p:sp>
      <p:sp>
        <p:nvSpPr>
          <p:cNvPr id="5" name="Holder 5"/>
          <p:cNvSpPr>
            <a:spLocks noGrp="1"/>
          </p:cNvSpPr>
          <p:nvPr>
            <p:ph type="dt" sz="half" idx="6"/>
          </p:nvPr>
        </p:nvSpPr>
        <p:spPr>
          <a:xfrm>
            <a:off x="503238" y="7234238"/>
            <a:ext cx="2312987" cy="388937"/>
          </a:xfrm>
          <a:prstGeom prst="rect">
            <a:avLst/>
          </a:prstGeom>
        </p:spPr>
        <p:txBody>
          <a:bodyPr wrap="square" lIns="0" tIns="0" rIns="0" bIns="0">
            <a:spAutoFit/>
          </a:bodyPr>
          <a:lstStyle>
            <a:lvl1pPr algn="l" eaLnBrk="1" fontAlgn="auto" hangingPunct="1">
              <a:spcBef>
                <a:spcPts val="0"/>
              </a:spcBef>
              <a:spcAft>
                <a:spcPts val="0"/>
              </a:spcAft>
              <a:defRPr>
                <a:solidFill>
                  <a:schemeClr val="tx1">
                    <a:tint val="75000"/>
                  </a:schemeClr>
                </a:solidFill>
                <a:latin typeface="+mn-lt"/>
              </a:defRPr>
            </a:lvl1pPr>
          </a:lstStyle>
          <a:p>
            <a:pPr>
              <a:defRPr/>
            </a:pPr>
            <a:fld id="{49F4B55A-A336-4FE2-A70D-0A97611D44FE}" type="datetimeFigureOut">
              <a:rPr lang="en-US"/>
              <a:pPr>
                <a:defRPr/>
              </a:pPr>
              <a:t>1/13/2026</a:t>
            </a:fld>
            <a:endParaRPr lang="en-US"/>
          </a:p>
        </p:txBody>
      </p:sp>
      <p:sp>
        <p:nvSpPr>
          <p:cNvPr id="6" name="Holder 6"/>
          <p:cNvSpPr>
            <a:spLocks noGrp="1"/>
          </p:cNvSpPr>
          <p:nvPr>
            <p:ph type="sldNum" sz="quarter" idx="7"/>
          </p:nvPr>
        </p:nvSpPr>
        <p:spPr>
          <a:xfrm>
            <a:off x="7242175" y="7234238"/>
            <a:ext cx="2312988" cy="388937"/>
          </a:xfrm>
          <a:prstGeom prst="rect">
            <a:avLst/>
          </a:prstGeom>
        </p:spPr>
        <p:txBody>
          <a:bodyPr vert="horz" wrap="square" lIns="0" tIns="0" rIns="0" bIns="0" numCol="1" anchor="t" anchorCtr="0" compatLnSpc="1">
            <a:prstTxWarp prst="textNoShape">
              <a:avLst/>
            </a:prstTxWarp>
            <a:spAutoFit/>
          </a:bodyPr>
          <a:lstStyle>
            <a:lvl1pPr algn="r" eaLnBrk="1" hangingPunct="1">
              <a:defRPr smtClean="0">
                <a:solidFill>
                  <a:srgbClr val="898989"/>
                </a:solidFill>
              </a:defRPr>
            </a:lvl1pPr>
          </a:lstStyle>
          <a:p>
            <a:pPr>
              <a:defRPr/>
            </a:pPr>
            <a:fld id="{227E71F4-C21B-41AB-9A84-EAE1B5AB3BC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7" r:id="rId4"/>
    <p:sldLayoutId id="2147483676" r:id="rId5"/>
  </p:sldLayoutIdLst>
  <p:txStyles>
    <p:titleStyle>
      <a:lvl1pPr algn="ctr" rtl="0" eaLnBrk="0" fontAlgn="base" hangingPunct="0">
        <a:spcBef>
          <a:spcPct val="0"/>
        </a:spcBef>
        <a:spcAft>
          <a:spcPct val="0"/>
        </a:spcAft>
        <a:defRPr>
          <a:solidFill>
            <a:schemeClr val="tx2"/>
          </a:solidFill>
          <a:latin typeface="+mj-lt"/>
          <a:ea typeface="+mj-ea"/>
          <a:cs typeface="+mj-cs"/>
        </a:defRPr>
      </a:lvl1pPr>
      <a:lvl2pPr algn="ctr" rtl="0" eaLnBrk="0" fontAlgn="base" hangingPunct="0">
        <a:spcBef>
          <a:spcPct val="0"/>
        </a:spcBef>
        <a:spcAft>
          <a:spcPct val="0"/>
        </a:spcAft>
        <a:defRPr>
          <a:solidFill>
            <a:schemeClr val="tx2"/>
          </a:solidFill>
          <a:latin typeface="Calibri" pitchFamily="34" charset="0"/>
        </a:defRPr>
      </a:lvl2pPr>
      <a:lvl3pPr algn="ctr" rtl="0" eaLnBrk="0" fontAlgn="base" hangingPunct="0">
        <a:spcBef>
          <a:spcPct val="0"/>
        </a:spcBef>
        <a:spcAft>
          <a:spcPct val="0"/>
        </a:spcAft>
        <a:defRPr>
          <a:solidFill>
            <a:schemeClr val="tx2"/>
          </a:solidFill>
          <a:latin typeface="Calibri" pitchFamily="34" charset="0"/>
        </a:defRPr>
      </a:lvl3pPr>
      <a:lvl4pPr algn="ctr" rtl="0" eaLnBrk="0" fontAlgn="base" hangingPunct="0">
        <a:spcBef>
          <a:spcPct val="0"/>
        </a:spcBef>
        <a:spcAft>
          <a:spcPct val="0"/>
        </a:spcAft>
        <a:defRPr>
          <a:solidFill>
            <a:schemeClr val="tx2"/>
          </a:solidFill>
          <a:latin typeface="Calibri" pitchFamily="34" charset="0"/>
        </a:defRPr>
      </a:lvl4pPr>
      <a:lvl5pPr algn="ctr" rtl="0" eaLnBrk="0" fontAlgn="base" hangingPunct="0">
        <a:spcBef>
          <a:spcPct val="0"/>
        </a:spcBef>
        <a:spcAft>
          <a:spcPct val="0"/>
        </a:spcAft>
        <a:defRPr>
          <a:solidFill>
            <a:schemeClr val="tx2"/>
          </a:solidFill>
          <a:latin typeface="Calibri" pitchFamily="34" charset="0"/>
        </a:defRPr>
      </a:lvl5pPr>
      <a:lvl6pPr marL="457200" algn="ctr" rtl="0" eaLnBrk="0" fontAlgn="base" hangingPunct="0">
        <a:spcBef>
          <a:spcPct val="0"/>
        </a:spcBef>
        <a:spcAft>
          <a:spcPct val="0"/>
        </a:spcAft>
        <a:defRPr>
          <a:solidFill>
            <a:schemeClr val="tx2"/>
          </a:solidFill>
          <a:latin typeface="Calibri" pitchFamily="34" charset="0"/>
        </a:defRPr>
      </a:lvl6pPr>
      <a:lvl7pPr marL="914400" algn="ctr" rtl="0" eaLnBrk="0" fontAlgn="base" hangingPunct="0">
        <a:spcBef>
          <a:spcPct val="0"/>
        </a:spcBef>
        <a:spcAft>
          <a:spcPct val="0"/>
        </a:spcAft>
        <a:defRPr>
          <a:solidFill>
            <a:schemeClr val="tx2"/>
          </a:solidFill>
          <a:latin typeface="Calibri" pitchFamily="34" charset="0"/>
        </a:defRPr>
      </a:lvl7pPr>
      <a:lvl8pPr marL="1371600" algn="ctr" rtl="0" eaLnBrk="0" fontAlgn="base" hangingPunct="0">
        <a:spcBef>
          <a:spcPct val="0"/>
        </a:spcBef>
        <a:spcAft>
          <a:spcPct val="0"/>
        </a:spcAft>
        <a:defRPr>
          <a:solidFill>
            <a:schemeClr val="tx2"/>
          </a:solidFill>
          <a:latin typeface="Calibri" pitchFamily="34" charset="0"/>
        </a:defRPr>
      </a:lvl8pPr>
      <a:lvl9pPr marL="1828800" algn="ctr" rtl="0" eaLnBrk="0" fontAlgn="base" hangingPunct="0">
        <a:spcBef>
          <a:spcPct val="0"/>
        </a:spcBef>
        <a:spcAft>
          <a:spcPct val="0"/>
        </a:spcAft>
        <a:defRPr>
          <a:solidFill>
            <a:schemeClr val="tx2"/>
          </a:solidFill>
          <a:latin typeface="Calibri" pitchFamily="34" charset="0"/>
        </a:defRPr>
      </a:lvl9pPr>
    </p:titleStyle>
    <p:bodyStyle>
      <a:lvl1pPr algn="l" rtl="0" eaLnBrk="0" fontAlgn="base" hangingPunct="0">
        <a:spcBef>
          <a:spcPct val="20000"/>
        </a:spcBef>
        <a:spcAft>
          <a:spcPct val="0"/>
        </a:spcAft>
        <a:defRPr>
          <a:solidFill>
            <a:schemeClr val="tx1"/>
          </a:solidFill>
          <a:latin typeface="+mn-lt"/>
          <a:ea typeface="+mn-ea"/>
          <a:cs typeface="+mn-cs"/>
        </a:defRPr>
      </a:lvl1pPr>
      <a:lvl2pPr marL="457200" algn="l" rtl="0" eaLnBrk="0" fontAlgn="base" hangingPunct="0">
        <a:spcBef>
          <a:spcPct val="20000"/>
        </a:spcBef>
        <a:spcAft>
          <a:spcPct val="0"/>
        </a:spcAft>
        <a:defRPr>
          <a:solidFill>
            <a:schemeClr val="tx1"/>
          </a:solidFill>
          <a:latin typeface="+mn-lt"/>
          <a:ea typeface="+mn-ea"/>
          <a:cs typeface="+mn-cs"/>
        </a:defRPr>
      </a:lvl2pPr>
      <a:lvl3pPr marL="914400" algn="l" rtl="0" eaLnBrk="0" fontAlgn="base" hangingPunct="0">
        <a:spcBef>
          <a:spcPct val="20000"/>
        </a:spcBef>
        <a:spcAft>
          <a:spcPct val="0"/>
        </a:spcAft>
        <a:defRPr>
          <a:solidFill>
            <a:schemeClr val="tx1"/>
          </a:solidFill>
          <a:latin typeface="+mn-lt"/>
          <a:ea typeface="+mn-ea"/>
          <a:cs typeface="+mn-cs"/>
        </a:defRPr>
      </a:lvl3pPr>
      <a:lvl4pPr marL="1371600" algn="l" rtl="0" eaLnBrk="0" fontAlgn="base" hangingPunct="0">
        <a:spcBef>
          <a:spcPct val="20000"/>
        </a:spcBef>
        <a:spcAft>
          <a:spcPct val="0"/>
        </a:spcAft>
        <a:defRPr>
          <a:solidFill>
            <a:schemeClr val="tx1"/>
          </a:solidFill>
          <a:latin typeface="+mn-lt"/>
          <a:ea typeface="+mn-ea"/>
          <a:cs typeface="+mn-cs"/>
        </a:defRPr>
      </a:lvl4pPr>
      <a:lvl5pPr marL="1828800" algn="l" rtl="0" eaLnBrk="0" fontAlgn="base" hangingPunct="0">
        <a:spcBef>
          <a:spcPct val="20000"/>
        </a:spcBef>
        <a:spcAft>
          <a:spcPct val="0"/>
        </a:spcAft>
        <a:defRPr>
          <a:solidFill>
            <a:schemeClr val="tx1"/>
          </a:solidFill>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13" Type="http://schemas.openxmlformats.org/officeDocument/2006/relationships/image" Target="../media/image19.jpeg"/><Relationship Id="rId3" Type="http://schemas.openxmlformats.org/officeDocument/2006/relationships/image" Target="../media/image9.jpeg"/><Relationship Id="rId7" Type="http://schemas.openxmlformats.org/officeDocument/2006/relationships/image" Target="../media/image13.jpeg"/><Relationship Id="rId12"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5.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5" Type="http://schemas.openxmlformats.org/officeDocument/2006/relationships/image" Target="../media/image2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 Id="rId14" Type="http://schemas.openxmlformats.org/officeDocument/2006/relationships/image" Target="../media/image20.jpeg"/></Relationships>
</file>

<file path=ppt/slides/_rels/slide8.xml.rels><?xml version="1.0" encoding="UTF-8" standalone="yes"?>
<Relationships xmlns="http://schemas.openxmlformats.org/package/2006/relationships"><Relationship Id="rId8" Type="http://schemas.openxmlformats.org/officeDocument/2006/relationships/image" Target="../media/image27.jpeg"/><Relationship Id="rId13" Type="http://schemas.openxmlformats.org/officeDocument/2006/relationships/image" Target="../media/image32.jpeg"/><Relationship Id="rId3" Type="http://schemas.openxmlformats.org/officeDocument/2006/relationships/image" Target="../media/image22.jpeg"/><Relationship Id="rId7" Type="http://schemas.openxmlformats.org/officeDocument/2006/relationships/image" Target="../media/image26.jpeg"/><Relationship Id="rId12" Type="http://schemas.openxmlformats.org/officeDocument/2006/relationships/image" Target="../media/image31.jpeg"/><Relationship Id="rId2" Type="http://schemas.openxmlformats.org/officeDocument/2006/relationships/notesSlide" Target="../notesSlides/notesSlide8.xml"/><Relationship Id="rId16"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25.jpeg"/><Relationship Id="rId11" Type="http://schemas.openxmlformats.org/officeDocument/2006/relationships/image" Target="../media/image30.jpeg"/><Relationship Id="rId5" Type="http://schemas.openxmlformats.org/officeDocument/2006/relationships/image" Target="../media/image24.jpeg"/><Relationship Id="rId15" Type="http://schemas.openxmlformats.org/officeDocument/2006/relationships/image" Target="../media/image34.jpeg"/><Relationship Id="rId10" Type="http://schemas.openxmlformats.org/officeDocument/2006/relationships/image" Target="../media/image29.jpeg"/><Relationship Id="rId4" Type="http://schemas.openxmlformats.org/officeDocument/2006/relationships/image" Target="../media/image23.jpeg"/><Relationship Id="rId9" Type="http://schemas.openxmlformats.org/officeDocument/2006/relationships/image" Target="../media/image28.jpeg"/><Relationship Id="rId14" Type="http://schemas.openxmlformats.org/officeDocument/2006/relationships/image" Target="../media/image33.jpeg"/></Relationships>
</file>

<file path=ppt/slides/_rels/slide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9.xml"/><Relationship Id="rId1" Type="http://schemas.openxmlformats.org/officeDocument/2006/relationships/slideLayout" Target="../slideLayouts/slideLayout5.xml"/><Relationship Id="rId5" Type="http://schemas.openxmlformats.org/officeDocument/2006/relationships/image" Target="../media/image38.jpeg"/><Relationship Id="rId4" Type="http://schemas.openxmlformats.org/officeDocument/2006/relationships/image" Target="../media/image37.jpeg"/></Relationships>
</file>

<file path=ppt/slides/_rels/slide1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46.jpeg"/><Relationship Id="rId5" Type="http://schemas.openxmlformats.org/officeDocument/2006/relationships/image" Target="../media/image45.jpeg"/><Relationship Id="rId4" Type="http://schemas.openxmlformats.org/officeDocument/2006/relationships/image" Target="../media/image44.jpeg"/></Relationships>
</file>

<file path=ppt/slides/_rels/slide12.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s>
</file>

<file path=ppt/slides/_rels/slide13.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png"/></Relationships>
</file>

<file path=ppt/slides/_rels/slide14.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16.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jpeg"/><Relationship Id="rId7" Type="http://schemas.openxmlformats.org/officeDocument/2006/relationships/image" Target="../media/image66.jpeg"/><Relationship Id="rId2" Type="http://schemas.openxmlformats.org/officeDocument/2006/relationships/notesSlide" Target="../notesSlides/notesSlide16.xml"/><Relationship Id="rId1" Type="http://schemas.openxmlformats.org/officeDocument/2006/relationships/slideLayout" Target="../slideLayouts/slideLayout5.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17.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71.png"/><Relationship Id="rId5" Type="http://schemas.openxmlformats.org/officeDocument/2006/relationships/image" Target="../media/image70.jpeg"/><Relationship Id="rId4" Type="http://schemas.openxmlformats.org/officeDocument/2006/relationships/image" Target="../media/image69.png"/></Relationships>
</file>

<file path=ppt/slides/_rels/slide1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1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doi.org/10.1093/aje/kwt295" TargetMode="External"/><Relationship Id="rId4" Type="http://schemas.openxmlformats.org/officeDocument/2006/relationships/image" Target="../media/image78.jpeg"/></Relationships>
</file>

<file path=ppt/slides/_rels/slide20.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8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image" Target="../media/image83.png"/></Relationships>
</file>

<file path=ppt/slides/_rels/slide26.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91.jpeg"/></Relationships>
</file>

<file path=ppt/slides/_rels/slide34.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8" Type="http://schemas.openxmlformats.org/officeDocument/2006/relationships/image" Target="../media/image98.jpeg"/><Relationship Id="rId3" Type="http://schemas.openxmlformats.org/officeDocument/2006/relationships/image" Target="../media/image93.jpeg"/><Relationship Id="rId7" Type="http://schemas.openxmlformats.org/officeDocument/2006/relationships/image" Target="../media/image97.jpeg"/><Relationship Id="rId2" Type="http://schemas.openxmlformats.org/officeDocument/2006/relationships/notesSlide" Target="../notesSlides/notesSlide35.xml"/><Relationship Id="rId1" Type="http://schemas.openxmlformats.org/officeDocument/2006/relationships/slideLayout" Target="../slideLayouts/slideLayout5.xml"/><Relationship Id="rId6" Type="http://schemas.openxmlformats.org/officeDocument/2006/relationships/image" Target="../media/image96.jpeg"/><Relationship Id="rId5" Type="http://schemas.openxmlformats.org/officeDocument/2006/relationships/image" Target="../media/image95.jpeg"/><Relationship Id="rId4" Type="http://schemas.openxmlformats.org/officeDocument/2006/relationships/image" Target="../media/image94.jpeg"/></Relationships>
</file>

<file path=ppt/slides/_rels/slide36.xml.rels><?xml version="1.0" encoding="UTF-8" standalone="yes"?>
<Relationships xmlns="http://schemas.openxmlformats.org/package/2006/relationships"><Relationship Id="rId3" Type="http://schemas.openxmlformats.org/officeDocument/2006/relationships/image" Target="../media/image99.jpeg"/><Relationship Id="rId2" Type="http://schemas.openxmlformats.org/officeDocument/2006/relationships/notesSlide" Target="../notesSlides/notesSlide36.xml"/><Relationship Id="rId1" Type="http://schemas.openxmlformats.org/officeDocument/2006/relationships/slideLayout" Target="../slideLayouts/slideLayout5.xml"/><Relationship Id="rId4" Type="http://schemas.openxmlformats.org/officeDocument/2006/relationships/image" Target="../media/image100.jpeg"/></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notesSlide" Target="../notesSlides/notesSlide40.xml"/><Relationship Id="rId1" Type="http://schemas.openxmlformats.org/officeDocument/2006/relationships/slideLayout" Target="../slideLayouts/slideLayout5.xml"/><Relationship Id="rId5" Type="http://schemas.openxmlformats.org/officeDocument/2006/relationships/image" Target="../media/image105.jpeg"/><Relationship Id="rId4" Type="http://schemas.openxmlformats.org/officeDocument/2006/relationships/image" Target="../media/image104.jpeg"/></Relationships>
</file>

<file path=ppt/slides/_rels/slide41.xml.rels><?xml version="1.0" encoding="UTF-8" standalone="yes"?>
<Relationships xmlns="http://schemas.openxmlformats.org/package/2006/relationships"><Relationship Id="rId8" Type="http://schemas.openxmlformats.org/officeDocument/2006/relationships/image" Target="../media/image111.png"/><Relationship Id="rId3" Type="http://schemas.openxmlformats.org/officeDocument/2006/relationships/image" Target="../media/image106.png"/><Relationship Id="rId7" Type="http://schemas.openxmlformats.org/officeDocument/2006/relationships/image" Target="../media/image110.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109.png"/><Relationship Id="rId5" Type="http://schemas.openxmlformats.org/officeDocument/2006/relationships/image" Target="../media/image108.png"/><Relationship Id="rId4" Type="http://schemas.openxmlformats.org/officeDocument/2006/relationships/image" Target="../media/image107.png"/><Relationship Id="rId9" Type="http://schemas.openxmlformats.org/officeDocument/2006/relationships/image" Target="../media/image112.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397000" y="2630488"/>
            <a:ext cx="7281863" cy="1328737"/>
          </a:xfrm>
          <a:prstGeom prst="rect">
            <a:avLst/>
          </a:prstGeom>
        </p:spPr>
        <p:txBody>
          <a:bodyPr lIns="0" tIns="0" rIns="0" bIns="0">
            <a:spAutoFit/>
          </a:bodyPr>
          <a:lstStyle/>
          <a:p>
            <a:pPr algn="ctr" eaLnBrk="1" fontAlgn="auto" hangingPunct="1">
              <a:spcBef>
                <a:spcPts val="0"/>
              </a:spcBef>
              <a:spcAft>
                <a:spcPts val="0"/>
              </a:spcAft>
              <a:defRPr/>
            </a:pPr>
            <a:r>
              <a:rPr sz="4300" b="1" spc="-260" dirty="0">
                <a:solidFill>
                  <a:srgbClr val="231F1F"/>
                </a:solidFill>
                <a:latin typeface="Arial"/>
                <a:cs typeface="Arial"/>
              </a:rPr>
              <a:t>V</a:t>
            </a:r>
            <a:r>
              <a:rPr sz="4300" b="1" spc="-660" dirty="0">
                <a:solidFill>
                  <a:srgbClr val="231F1F"/>
                </a:solidFill>
                <a:latin typeface="Arial"/>
                <a:cs typeface="Arial"/>
              </a:rPr>
              <a:t> </a:t>
            </a:r>
            <a:r>
              <a:rPr sz="4300" b="1" spc="-195" dirty="0">
                <a:solidFill>
                  <a:srgbClr val="231F1F"/>
                </a:solidFill>
                <a:latin typeface="Arial"/>
                <a:cs typeface="Arial"/>
              </a:rPr>
              <a:t>I</a:t>
            </a:r>
            <a:r>
              <a:rPr sz="4300" b="1" spc="50" dirty="0">
                <a:solidFill>
                  <a:srgbClr val="231F1F"/>
                </a:solidFill>
                <a:latin typeface="Arial"/>
                <a:cs typeface="Arial"/>
              </a:rPr>
              <a:t>O</a:t>
            </a:r>
            <a:r>
              <a:rPr sz="4300" b="1" spc="-540" dirty="0">
                <a:solidFill>
                  <a:srgbClr val="231F1F"/>
                </a:solidFill>
                <a:latin typeface="Arial"/>
                <a:cs typeface="Arial"/>
              </a:rPr>
              <a:t>L</a:t>
            </a:r>
            <a:r>
              <a:rPr sz="4300" b="1" spc="-475" dirty="0">
                <a:solidFill>
                  <a:srgbClr val="231F1F"/>
                </a:solidFill>
                <a:latin typeface="Arial"/>
                <a:cs typeface="Arial"/>
              </a:rPr>
              <a:t>E</a:t>
            </a:r>
            <a:r>
              <a:rPr sz="4300" b="1" spc="-425" dirty="0">
                <a:solidFill>
                  <a:srgbClr val="231F1F"/>
                </a:solidFill>
                <a:latin typeface="Arial"/>
                <a:cs typeface="Arial"/>
              </a:rPr>
              <a:t>NCE</a:t>
            </a:r>
            <a:r>
              <a:rPr sz="4300" b="1" spc="-370" dirty="0">
                <a:solidFill>
                  <a:srgbClr val="231F1F"/>
                </a:solidFill>
                <a:latin typeface="Arial"/>
                <a:cs typeface="Arial"/>
              </a:rPr>
              <a:t> </a:t>
            </a:r>
            <a:r>
              <a:rPr sz="4300" b="1" spc="-405" dirty="0">
                <a:solidFill>
                  <a:srgbClr val="231F1F"/>
                </a:solidFill>
                <a:latin typeface="Arial"/>
                <a:cs typeface="Arial"/>
              </a:rPr>
              <a:t>A</a:t>
            </a:r>
            <a:r>
              <a:rPr sz="4300" b="1" spc="-120" dirty="0">
                <a:solidFill>
                  <a:srgbClr val="231F1F"/>
                </a:solidFill>
                <a:latin typeface="Arial"/>
                <a:cs typeface="Arial"/>
              </a:rPr>
              <a:t>G</a:t>
            </a:r>
            <a:r>
              <a:rPr sz="4300" b="1" spc="60" dirty="0">
                <a:solidFill>
                  <a:srgbClr val="231F1F"/>
                </a:solidFill>
                <a:latin typeface="Arial"/>
                <a:cs typeface="Arial"/>
              </a:rPr>
              <a:t>A</a:t>
            </a:r>
            <a:r>
              <a:rPr sz="4300" b="1" spc="25" dirty="0">
                <a:solidFill>
                  <a:srgbClr val="231F1F"/>
                </a:solidFill>
                <a:latin typeface="Arial"/>
                <a:cs typeface="Arial"/>
              </a:rPr>
              <a:t>I</a:t>
            </a:r>
            <a:r>
              <a:rPr sz="4300" b="1" spc="-345" dirty="0">
                <a:solidFill>
                  <a:srgbClr val="231F1F"/>
                </a:solidFill>
                <a:latin typeface="Arial"/>
                <a:cs typeface="Arial"/>
              </a:rPr>
              <a:t>NST</a:t>
            </a:r>
            <a:r>
              <a:rPr sz="4300" b="1" spc="-434" dirty="0">
                <a:solidFill>
                  <a:srgbClr val="231F1F"/>
                </a:solidFill>
                <a:latin typeface="Arial"/>
                <a:cs typeface="Arial"/>
              </a:rPr>
              <a:t> </a:t>
            </a:r>
            <a:r>
              <a:rPr sz="4300" b="1" spc="440" dirty="0">
                <a:solidFill>
                  <a:srgbClr val="231F1F"/>
                </a:solidFill>
                <a:latin typeface="Arial"/>
                <a:cs typeface="Arial"/>
              </a:rPr>
              <a:t>W</a:t>
            </a:r>
            <a:r>
              <a:rPr sz="4300" b="1" spc="5" dirty="0">
                <a:solidFill>
                  <a:srgbClr val="231F1F"/>
                </a:solidFill>
                <a:latin typeface="Arial"/>
                <a:cs typeface="Arial"/>
              </a:rPr>
              <a:t>O</a:t>
            </a:r>
            <a:r>
              <a:rPr sz="4300" b="1" spc="-40" dirty="0">
                <a:solidFill>
                  <a:srgbClr val="231F1F"/>
                </a:solidFill>
                <a:latin typeface="Arial"/>
                <a:cs typeface="Arial"/>
              </a:rPr>
              <a:t>M</a:t>
            </a:r>
            <a:r>
              <a:rPr sz="4300" b="1" spc="170" dirty="0">
                <a:solidFill>
                  <a:srgbClr val="231F1F"/>
                </a:solidFill>
                <a:latin typeface="Arial"/>
                <a:cs typeface="Arial"/>
              </a:rPr>
              <a:t>E</a:t>
            </a:r>
            <a:r>
              <a:rPr sz="4300" b="1" spc="-220" dirty="0">
                <a:solidFill>
                  <a:srgbClr val="231F1F"/>
                </a:solidFill>
                <a:latin typeface="Arial"/>
                <a:cs typeface="Arial"/>
              </a:rPr>
              <a:t>N</a:t>
            </a:r>
            <a:endParaRPr sz="4300" dirty="0">
              <a:latin typeface="Arial"/>
              <a:cs typeface="Arial"/>
            </a:endParaRPr>
          </a:p>
          <a:p>
            <a:pPr marL="13970" algn="ctr" eaLnBrk="1" fontAlgn="auto" hangingPunct="1">
              <a:lnSpc>
                <a:spcPts val="5115"/>
              </a:lnSpc>
              <a:spcBef>
                <a:spcPts val="100"/>
              </a:spcBef>
              <a:spcAft>
                <a:spcPts val="0"/>
              </a:spcAft>
              <a:defRPr/>
            </a:pPr>
            <a:r>
              <a:rPr sz="4300" b="1" spc="1685" dirty="0">
                <a:solidFill>
                  <a:srgbClr val="231F1F"/>
                </a:solidFill>
                <a:latin typeface="Arial"/>
                <a:cs typeface="Arial"/>
              </a:rPr>
              <a:t>-</a:t>
            </a:r>
            <a:r>
              <a:rPr sz="4300" b="1" spc="-620" dirty="0">
                <a:solidFill>
                  <a:srgbClr val="231F1F"/>
                </a:solidFill>
                <a:latin typeface="Arial"/>
                <a:cs typeface="Arial"/>
              </a:rPr>
              <a:t> </a:t>
            </a:r>
            <a:r>
              <a:rPr sz="4300" b="1" spc="-434" dirty="0">
                <a:solidFill>
                  <a:srgbClr val="231F1F"/>
                </a:solidFill>
                <a:latin typeface="Arial"/>
                <a:cs typeface="Arial"/>
              </a:rPr>
              <a:t>A</a:t>
            </a:r>
            <a:r>
              <a:rPr sz="4300" b="1" spc="-655" dirty="0">
                <a:solidFill>
                  <a:srgbClr val="231F1F"/>
                </a:solidFill>
                <a:latin typeface="Arial"/>
                <a:cs typeface="Arial"/>
              </a:rPr>
              <a:t> </a:t>
            </a:r>
            <a:r>
              <a:rPr sz="4300" b="1" spc="-160" dirty="0">
                <a:solidFill>
                  <a:srgbClr val="231F1F"/>
                </a:solidFill>
                <a:latin typeface="Arial"/>
                <a:cs typeface="Arial"/>
              </a:rPr>
              <a:t>N</a:t>
            </a:r>
            <a:r>
              <a:rPr sz="4300" b="1" spc="-10" dirty="0">
                <a:solidFill>
                  <a:srgbClr val="231F1F"/>
                </a:solidFill>
                <a:latin typeface="Arial"/>
                <a:cs typeface="Arial"/>
              </a:rPr>
              <a:t> </a:t>
            </a:r>
            <a:r>
              <a:rPr sz="4300" b="1" spc="-254" dirty="0">
                <a:solidFill>
                  <a:srgbClr val="231F1F"/>
                </a:solidFill>
                <a:latin typeface="Arial"/>
                <a:cs typeface="Arial"/>
              </a:rPr>
              <a:t>O</a:t>
            </a:r>
            <a:r>
              <a:rPr sz="4300" b="1" spc="-320" dirty="0">
                <a:solidFill>
                  <a:srgbClr val="231F1F"/>
                </a:solidFill>
                <a:latin typeface="Arial"/>
                <a:cs typeface="Arial"/>
              </a:rPr>
              <a:t>V</a:t>
            </a:r>
            <a:r>
              <a:rPr sz="4300" b="1" spc="-650" dirty="0">
                <a:solidFill>
                  <a:srgbClr val="231F1F"/>
                </a:solidFill>
                <a:latin typeface="Arial"/>
                <a:cs typeface="Arial"/>
              </a:rPr>
              <a:t> </a:t>
            </a:r>
            <a:r>
              <a:rPr sz="4300" b="1" spc="-475" dirty="0">
                <a:solidFill>
                  <a:srgbClr val="231F1F"/>
                </a:solidFill>
                <a:latin typeface="Arial"/>
                <a:cs typeface="Arial"/>
              </a:rPr>
              <a:t>E</a:t>
            </a:r>
            <a:r>
              <a:rPr sz="4300" b="1" spc="-730" dirty="0">
                <a:solidFill>
                  <a:srgbClr val="231F1F"/>
                </a:solidFill>
                <a:latin typeface="Arial"/>
                <a:cs typeface="Arial"/>
              </a:rPr>
              <a:t>R</a:t>
            </a:r>
            <a:r>
              <a:rPr lang="en-GB" sz="4300" b="1" spc="-730" dirty="0">
                <a:solidFill>
                  <a:srgbClr val="231F1F"/>
                </a:solidFill>
                <a:latin typeface="Arial"/>
                <a:cs typeface="Arial"/>
              </a:rPr>
              <a:t> </a:t>
            </a:r>
            <a:r>
              <a:rPr sz="4300" b="1" spc="-320" dirty="0">
                <a:solidFill>
                  <a:srgbClr val="231F1F"/>
                </a:solidFill>
                <a:latin typeface="Arial"/>
                <a:cs typeface="Arial"/>
              </a:rPr>
              <a:t>V</a:t>
            </a:r>
            <a:r>
              <a:rPr sz="4300" b="1" spc="-650" dirty="0">
                <a:solidFill>
                  <a:srgbClr val="231F1F"/>
                </a:solidFill>
                <a:latin typeface="Arial"/>
                <a:cs typeface="Arial"/>
              </a:rPr>
              <a:t> </a:t>
            </a:r>
            <a:r>
              <a:rPr sz="4300" b="1" spc="25" dirty="0">
                <a:solidFill>
                  <a:srgbClr val="231F1F"/>
                </a:solidFill>
                <a:latin typeface="Arial"/>
                <a:cs typeface="Arial"/>
              </a:rPr>
              <a:t>I</a:t>
            </a:r>
            <a:r>
              <a:rPr sz="4300" b="1" spc="-740" dirty="0">
                <a:solidFill>
                  <a:srgbClr val="231F1F"/>
                </a:solidFill>
                <a:latin typeface="Arial"/>
                <a:cs typeface="Arial"/>
              </a:rPr>
              <a:t>E</a:t>
            </a:r>
            <a:r>
              <a:rPr lang="en-GB" sz="4300" b="1" spc="-740" dirty="0">
                <a:solidFill>
                  <a:srgbClr val="231F1F"/>
                </a:solidFill>
                <a:latin typeface="Arial"/>
                <a:cs typeface="Arial"/>
              </a:rPr>
              <a:t>  </a:t>
            </a:r>
            <a:r>
              <a:rPr sz="4300" b="1" spc="-45" dirty="0">
                <a:solidFill>
                  <a:srgbClr val="231F1F"/>
                </a:solidFill>
                <a:latin typeface="Arial"/>
                <a:cs typeface="Arial"/>
              </a:rPr>
              <a:t>W</a:t>
            </a:r>
            <a:endParaRPr sz="4300" dirty="0">
              <a:latin typeface="Arial"/>
              <a:cs typeface="Arial"/>
            </a:endParaRPr>
          </a:p>
        </p:txBody>
      </p:sp>
      <p:sp>
        <p:nvSpPr>
          <p:cNvPr id="3" name="object 3"/>
          <p:cNvSpPr txBox="1"/>
          <p:nvPr/>
        </p:nvSpPr>
        <p:spPr>
          <a:xfrm>
            <a:off x="5032375" y="4117975"/>
            <a:ext cx="4205288" cy="959237"/>
          </a:xfrm>
          <a:prstGeom prst="rect">
            <a:avLst/>
          </a:prstGeom>
        </p:spPr>
        <p:txBody>
          <a:bodyPr lIns="0" tIns="0" rIns="0" bIns="0">
            <a:spAutoFit/>
          </a:bodyPr>
          <a:lstStyle/>
          <a:p>
            <a:pPr marL="1525270" eaLnBrk="1" fontAlgn="auto" hangingPunct="1">
              <a:spcBef>
                <a:spcPts val="0"/>
              </a:spcBef>
              <a:spcAft>
                <a:spcPts val="0"/>
              </a:spcAft>
              <a:defRPr/>
            </a:pPr>
            <a:r>
              <a:rPr sz="1150" spc="-10" dirty="0">
                <a:solidFill>
                  <a:srgbClr val="231F1F"/>
                </a:solidFill>
                <a:latin typeface="Arial"/>
                <a:cs typeface="Arial"/>
              </a:rPr>
              <a:t>By </a:t>
            </a:r>
            <a:r>
              <a:rPr sz="1150" spc="-20" dirty="0">
                <a:solidFill>
                  <a:srgbClr val="231F1F"/>
                </a:solidFill>
                <a:latin typeface="Arial"/>
                <a:cs typeface="Arial"/>
              </a:rPr>
              <a:t>SAYANTAN</a:t>
            </a:r>
            <a:r>
              <a:rPr sz="1150" dirty="0">
                <a:solidFill>
                  <a:srgbClr val="231F1F"/>
                </a:solidFill>
                <a:latin typeface="Arial"/>
                <a:cs typeface="Arial"/>
              </a:rPr>
              <a:t> </a:t>
            </a:r>
            <a:r>
              <a:rPr sz="1150" spc="-145" dirty="0">
                <a:solidFill>
                  <a:srgbClr val="231F1F"/>
                </a:solidFill>
                <a:latin typeface="Arial"/>
                <a:cs typeface="Arial"/>
              </a:rPr>
              <a:t> </a:t>
            </a:r>
            <a:r>
              <a:rPr sz="1150" spc="-75" dirty="0">
                <a:solidFill>
                  <a:srgbClr val="231F1F"/>
                </a:solidFill>
                <a:latin typeface="Arial"/>
                <a:cs typeface="Arial"/>
              </a:rPr>
              <a:t>ROY</a:t>
            </a:r>
            <a:endParaRPr sz="1150" dirty="0">
              <a:latin typeface="Arial"/>
              <a:cs typeface="Arial"/>
            </a:endParaRPr>
          </a:p>
          <a:p>
            <a:pPr eaLnBrk="1" fontAlgn="auto" hangingPunct="1">
              <a:spcBef>
                <a:spcPts val="0"/>
              </a:spcBef>
              <a:spcAft>
                <a:spcPts val="0"/>
              </a:spcAft>
              <a:defRPr/>
            </a:pPr>
            <a:endParaRPr sz="1100" dirty="0">
              <a:latin typeface="Times New Roman"/>
              <a:cs typeface="Times New Roman"/>
            </a:endParaRPr>
          </a:p>
          <a:p>
            <a:pPr eaLnBrk="1" fontAlgn="auto" hangingPunct="1">
              <a:spcBef>
                <a:spcPts val="0"/>
              </a:spcBef>
              <a:spcAft>
                <a:spcPts val="0"/>
              </a:spcAft>
              <a:defRPr/>
            </a:pPr>
            <a:endParaRPr sz="1100" dirty="0">
              <a:latin typeface="Times New Roman"/>
              <a:cs typeface="Times New Roman"/>
            </a:endParaRPr>
          </a:p>
          <a:p>
            <a:pPr marL="12700" eaLnBrk="1" fontAlgn="auto" hangingPunct="1">
              <a:spcBef>
                <a:spcPts val="690"/>
              </a:spcBef>
              <a:spcAft>
                <a:spcPts val="0"/>
              </a:spcAft>
              <a:defRPr/>
            </a:pPr>
            <a:r>
              <a:rPr sz="1150" dirty="0">
                <a:solidFill>
                  <a:srgbClr val="231F1F"/>
                </a:solidFill>
                <a:latin typeface="Arial"/>
                <a:cs typeface="Arial"/>
              </a:rPr>
              <a:t>PhD</a:t>
            </a:r>
            <a:r>
              <a:rPr sz="1150" spc="60" dirty="0">
                <a:solidFill>
                  <a:srgbClr val="231F1F"/>
                </a:solidFill>
                <a:latin typeface="Arial"/>
                <a:cs typeface="Arial"/>
              </a:rPr>
              <a:t> </a:t>
            </a:r>
            <a:r>
              <a:rPr lang="en-GB" sz="1150" spc="60" dirty="0" smtClean="0">
                <a:solidFill>
                  <a:srgbClr val="231F1F"/>
                </a:solidFill>
                <a:latin typeface="Arial"/>
                <a:cs typeface="Arial"/>
              </a:rPr>
              <a:t> [LAW] </a:t>
            </a:r>
            <a:r>
              <a:rPr sz="1150" spc="15" dirty="0" smtClean="0">
                <a:solidFill>
                  <a:srgbClr val="231F1F"/>
                </a:solidFill>
                <a:latin typeface="Arial"/>
                <a:cs typeface="Arial"/>
              </a:rPr>
              <a:t>Research</a:t>
            </a:r>
            <a:r>
              <a:rPr sz="1150" spc="50" dirty="0" smtClean="0">
                <a:solidFill>
                  <a:srgbClr val="231F1F"/>
                </a:solidFill>
                <a:latin typeface="Arial"/>
                <a:cs typeface="Arial"/>
              </a:rPr>
              <a:t> </a:t>
            </a:r>
            <a:r>
              <a:rPr sz="1150" spc="15" dirty="0">
                <a:solidFill>
                  <a:srgbClr val="231F1F"/>
                </a:solidFill>
                <a:latin typeface="Arial"/>
                <a:cs typeface="Arial"/>
              </a:rPr>
              <a:t>Scholar</a:t>
            </a:r>
            <a:r>
              <a:rPr sz="1150" spc="140" dirty="0">
                <a:solidFill>
                  <a:srgbClr val="231F1F"/>
                </a:solidFill>
                <a:latin typeface="Arial"/>
                <a:cs typeface="Arial"/>
              </a:rPr>
              <a:t> </a:t>
            </a:r>
            <a:r>
              <a:rPr sz="1150" spc="65" dirty="0">
                <a:solidFill>
                  <a:srgbClr val="231F1F"/>
                </a:solidFill>
                <a:latin typeface="Arial"/>
                <a:cs typeface="Arial"/>
              </a:rPr>
              <a:t>of</a:t>
            </a:r>
            <a:r>
              <a:rPr sz="1150" spc="30" dirty="0">
                <a:solidFill>
                  <a:srgbClr val="231F1F"/>
                </a:solidFill>
                <a:latin typeface="Arial"/>
                <a:cs typeface="Arial"/>
              </a:rPr>
              <a:t> Sikkim</a:t>
            </a:r>
            <a:r>
              <a:rPr sz="1150" spc="65" dirty="0">
                <a:solidFill>
                  <a:srgbClr val="231F1F"/>
                </a:solidFill>
                <a:latin typeface="Arial"/>
                <a:cs typeface="Arial"/>
              </a:rPr>
              <a:t> </a:t>
            </a:r>
            <a:r>
              <a:rPr sz="1150" spc="10" dirty="0">
                <a:solidFill>
                  <a:srgbClr val="231F1F"/>
                </a:solidFill>
                <a:latin typeface="Arial"/>
                <a:cs typeface="Arial"/>
              </a:rPr>
              <a:t>Skill</a:t>
            </a:r>
            <a:r>
              <a:rPr sz="1150" spc="105" dirty="0">
                <a:solidFill>
                  <a:srgbClr val="231F1F"/>
                </a:solidFill>
                <a:latin typeface="Arial"/>
                <a:cs typeface="Arial"/>
              </a:rPr>
              <a:t> </a:t>
            </a:r>
            <a:r>
              <a:rPr sz="1150" spc="55" dirty="0">
                <a:solidFill>
                  <a:srgbClr val="231F1F"/>
                </a:solidFill>
                <a:latin typeface="Arial"/>
                <a:cs typeface="Arial"/>
              </a:rPr>
              <a:t>University</a:t>
            </a:r>
            <a:r>
              <a:rPr sz="1150" spc="80" dirty="0">
                <a:solidFill>
                  <a:srgbClr val="231F1F"/>
                </a:solidFill>
                <a:latin typeface="Arial"/>
                <a:cs typeface="Arial"/>
              </a:rPr>
              <a:t> </a:t>
            </a:r>
            <a:r>
              <a:rPr sz="1150" spc="55" dirty="0">
                <a:solidFill>
                  <a:srgbClr val="231F1F"/>
                </a:solidFill>
                <a:latin typeface="Arial"/>
                <a:cs typeface="Arial"/>
              </a:rPr>
              <a:t>Namthang</a:t>
            </a:r>
            <a:r>
              <a:rPr sz="1150" spc="55" dirty="0">
                <a:solidFill>
                  <a:srgbClr val="231F1F"/>
                </a:solidFill>
                <a:latin typeface="Arial"/>
                <a:cs typeface="Arial"/>
              </a:rPr>
              <a:t>.</a:t>
            </a:r>
            <a:endParaRPr sz="1150" dirty="0">
              <a:latin typeface="Arial"/>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769938" y="2657475"/>
            <a:ext cx="8107362" cy="911225"/>
          </a:xfrm>
          <a:prstGeom prst="rect">
            <a:avLst/>
          </a:prstGeom>
        </p:spPr>
        <p:txBody>
          <a:bodyPr lIns="0" tIns="0" rIns="0" bIns="0">
            <a:spAutoFit/>
          </a:bodyPr>
          <a:lstStyle/>
          <a:p>
            <a:pPr marL="230504" indent="-217804" eaLnBrk="1" fontAlgn="auto" hangingPunct="1">
              <a:lnSpc>
                <a:spcPts val="3604"/>
              </a:lnSpc>
              <a:spcBef>
                <a:spcPts val="0"/>
              </a:spcBef>
              <a:spcAft>
                <a:spcPts val="0"/>
              </a:spcAft>
              <a:buClr>
                <a:srgbClr val="21265B"/>
              </a:buClr>
              <a:buFont typeface="Arial"/>
              <a:buChar char="•"/>
              <a:tabLst>
                <a:tab pos="231140" algn="l"/>
              </a:tabLst>
              <a:defRPr/>
            </a:pPr>
            <a:r>
              <a:rPr sz="3050" i="1" spc="40" dirty="0">
                <a:solidFill>
                  <a:srgbClr val="21265B"/>
                </a:solidFill>
                <a:latin typeface="Arial"/>
                <a:cs typeface="Arial"/>
              </a:rPr>
              <a:t>W</a:t>
            </a:r>
            <a:r>
              <a:rPr sz="3050" i="1" spc="110" dirty="0">
                <a:solidFill>
                  <a:srgbClr val="21265B"/>
                </a:solidFill>
                <a:latin typeface="Arial"/>
                <a:cs typeface="Arial"/>
              </a:rPr>
              <a:t>omen</a:t>
            </a:r>
            <a:r>
              <a:rPr sz="3050" i="1" spc="135" dirty="0">
                <a:solidFill>
                  <a:srgbClr val="21265B"/>
                </a:solidFill>
                <a:latin typeface="Arial"/>
                <a:cs typeface="Arial"/>
              </a:rPr>
              <a:t> </a:t>
            </a:r>
            <a:r>
              <a:rPr sz="3050" i="1" spc="100" dirty="0">
                <a:solidFill>
                  <a:srgbClr val="21265B"/>
                </a:solidFill>
                <a:latin typeface="Arial"/>
                <a:cs typeface="Arial"/>
              </a:rPr>
              <a:t>a</a:t>
            </a:r>
            <a:r>
              <a:rPr sz="3050" i="1" spc="265" dirty="0">
                <a:solidFill>
                  <a:srgbClr val="21265B"/>
                </a:solidFill>
                <a:latin typeface="Arial"/>
                <a:cs typeface="Arial"/>
              </a:rPr>
              <a:t>r</a:t>
            </a:r>
            <a:r>
              <a:rPr sz="3050" i="1" spc="50" dirty="0">
                <a:solidFill>
                  <a:srgbClr val="21265B"/>
                </a:solidFill>
                <a:latin typeface="Arial"/>
                <a:cs typeface="Arial"/>
              </a:rPr>
              <a:t>e</a:t>
            </a:r>
            <a:r>
              <a:rPr sz="3050" i="1" spc="-85" dirty="0">
                <a:solidFill>
                  <a:srgbClr val="21265B"/>
                </a:solidFill>
                <a:latin typeface="Arial"/>
                <a:cs typeface="Arial"/>
              </a:rPr>
              <a:t> </a:t>
            </a:r>
            <a:r>
              <a:rPr sz="3050" i="1" spc="155" dirty="0">
                <a:solidFill>
                  <a:srgbClr val="21265B"/>
                </a:solidFill>
                <a:latin typeface="Arial"/>
                <a:cs typeface="Arial"/>
              </a:rPr>
              <a:t>not</a:t>
            </a:r>
            <a:r>
              <a:rPr sz="3050" i="1" spc="175" dirty="0">
                <a:solidFill>
                  <a:srgbClr val="21265B"/>
                </a:solidFill>
                <a:latin typeface="Arial"/>
                <a:cs typeface="Arial"/>
              </a:rPr>
              <a:t> </a:t>
            </a:r>
            <a:r>
              <a:rPr sz="3050" i="1" spc="60" dirty="0">
                <a:solidFill>
                  <a:srgbClr val="21265B"/>
                </a:solidFill>
                <a:latin typeface="Arial"/>
                <a:cs typeface="Arial"/>
              </a:rPr>
              <a:t>d</a:t>
            </a:r>
            <a:r>
              <a:rPr sz="3050" i="1" spc="145" dirty="0">
                <a:solidFill>
                  <a:srgbClr val="21265B"/>
                </a:solidFill>
                <a:latin typeface="Arial"/>
                <a:cs typeface="Arial"/>
              </a:rPr>
              <a:t>y</a:t>
            </a:r>
            <a:r>
              <a:rPr sz="3050" i="1" spc="155" dirty="0">
                <a:solidFill>
                  <a:srgbClr val="21265B"/>
                </a:solidFill>
                <a:latin typeface="Arial"/>
                <a:cs typeface="Arial"/>
              </a:rPr>
              <a:t>i</a:t>
            </a:r>
            <a:r>
              <a:rPr sz="3050" i="1" spc="150" dirty="0">
                <a:solidFill>
                  <a:srgbClr val="21265B"/>
                </a:solidFill>
                <a:latin typeface="Arial"/>
                <a:cs typeface="Arial"/>
              </a:rPr>
              <a:t>n</a:t>
            </a:r>
            <a:r>
              <a:rPr sz="3050" i="1" spc="-55" dirty="0">
                <a:solidFill>
                  <a:srgbClr val="21265B"/>
                </a:solidFill>
                <a:latin typeface="Arial"/>
                <a:cs typeface="Arial"/>
              </a:rPr>
              <a:t>g</a:t>
            </a:r>
            <a:r>
              <a:rPr sz="3050" i="1" spc="145" dirty="0">
                <a:solidFill>
                  <a:srgbClr val="21265B"/>
                </a:solidFill>
                <a:latin typeface="Arial"/>
                <a:cs typeface="Arial"/>
              </a:rPr>
              <a:t> </a:t>
            </a:r>
            <a:r>
              <a:rPr sz="3050" i="1" spc="15" dirty="0">
                <a:solidFill>
                  <a:srgbClr val="21265B"/>
                </a:solidFill>
                <a:latin typeface="Arial"/>
                <a:cs typeface="Arial"/>
              </a:rPr>
              <a:t>because</a:t>
            </a:r>
            <a:r>
              <a:rPr sz="3050" i="1" spc="229" dirty="0">
                <a:solidFill>
                  <a:srgbClr val="21265B"/>
                </a:solidFill>
                <a:latin typeface="Arial"/>
                <a:cs typeface="Arial"/>
              </a:rPr>
              <a:t> </a:t>
            </a:r>
            <a:r>
              <a:rPr sz="3050" i="1" spc="-335" dirty="0">
                <a:solidFill>
                  <a:srgbClr val="21265B"/>
                </a:solidFill>
                <a:latin typeface="Arial"/>
                <a:cs typeface="Arial"/>
              </a:rPr>
              <a:t>o</a:t>
            </a:r>
            <a:r>
              <a:rPr sz="3050" i="1" spc="505" dirty="0">
                <a:solidFill>
                  <a:srgbClr val="21265B"/>
                </a:solidFill>
                <a:latin typeface="Arial"/>
                <a:cs typeface="Arial"/>
              </a:rPr>
              <a:t>f</a:t>
            </a:r>
            <a:r>
              <a:rPr sz="3050" i="1" spc="210" dirty="0">
                <a:solidFill>
                  <a:srgbClr val="21265B"/>
                </a:solidFill>
                <a:latin typeface="Arial"/>
                <a:cs typeface="Arial"/>
              </a:rPr>
              <a:t> </a:t>
            </a:r>
            <a:r>
              <a:rPr sz="3050" i="1" spc="150" dirty="0">
                <a:solidFill>
                  <a:srgbClr val="21265B"/>
                </a:solidFill>
                <a:latin typeface="Arial"/>
                <a:cs typeface="Arial"/>
              </a:rPr>
              <a:t>a</a:t>
            </a:r>
            <a:r>
              <a:rPr sz="3050" i="1" spc="-55" dirty="0">
                <a:solidFill>
                  <a:srgbClr val="21265B"/>
                </a:solidFill>
                <a:latin typeface="Arial"/>
                <a:cs typeface="Arial"/>
              </a:rPr>
              <a:t> </a:t>
            </a:r>
            <a:r>
              <a:rPr sz="3050" i="1" spc="15" dirty="0">
                <a:solidFill>
                  <a:srgbClr val="21265B"/>
                </a:solidFill>
                <a:latin typeface="Arial"/>
                <a:cs typeface="Arial"/>
              </a:rPr>
              <a:t>disease</a:t>
            </a:r>
            <a:endParaRPr sz="3050">
              <a:latin typeface="Arial"/>
              <a:cs typeface="Arial"/>
            </a:endParaRPr>
          </a:p>
          <a:p>
            <a:pPr marL="216535" eaLnBrk="1" fontAlgn="auto" hangingPunct="1">
              <a:lnSpc>
                <a:spcPts val="3965"/>
              </a:lnSpc>
              <a:spcBef>
                <a:spcPts val="0"/>
              </a:spcBef>
              <a:spcAft>
                <a:spcPts val="0"/>
              </a:spcAft>
              <a:defRPr/>
            </a:pPr>
            <a:r>
              <a:rPr sz="3350" i="1" spc="130" dirty="0">
                <a:solidFill>
                  <a:srgbClr val="21265B"/>
                </a:solidFill>
                <a:latin typeface="Times New Roman"/>
                <a:cs typeface="Times New Roman"/>
              </a:rPr>
              <a:t>we</a:t>
            </a:r>
            <a:r>
              <a:rPr sz="3350" i="1" spc="125" dirty="0">
                <a:solidFill>
                  <a:srgbClr val="21265B"/>
                </a:solidFill>
                <a:latin typeface="Times New Roman"/>
                <a:cs typeface="Times New Roman"/>
              </a:rPr>
              <a:t> </a:t>
            </a:r>
            <a:r>
              <a:rPr sz="3350" i="1" spc="-15" dirty="0">
                <a:solidFill>
                  <a:srgbClr val="21265B"/>
                </a:solidFill>
                <a:latin typeface="Times New Roman"/>
                <a:cs typeface="Times New Roman"/>
              </a:rPr>
              <a:t>c</a:t>
            </a:r>
            <a:r>
              <a:rPr sz="3350" i="1" spc="145" dirty="0">
                <a:solidFill>
                  <a:srgbClr val="21265B"/>
                </a:solidFill>
                <a:latin typeface="Times New Roman"/>
                <a:cs typeface="Times New Roman"/>
              </a:rPr>
              <a:t>a</a:t>
            </a:r>
            <a:r>
              <a:rPr sz="3350" i="1" spc="170" dirty="0">
                <a:solidFill>
                  <a:srgbClr val="21265B"/>
                </a:solidFill>
                <a:latin typeface="Times New Roman"/>
                <a:cs typeface="Times New Roman"/>
              </a:rPr>
              <a:t>n</a:t>
            </a:r>
            <a:r>
              <a:rPr sz="3350" i="1" spc="190" dirty="0">
                <a:solidFill>
                  <a:srgbClr val="21265B"/>
                </a:solidFill>
                <a:latin typeface="Times New Roman"/>
                <a:cs typeface="Times New Roman"/>
              </a:rPr>
              <a:t>n</a:t>
            </a:r>
            <a:r>
              <a:rPr sz="3350" i="1" spc="155" dirty="0">
                <a:solidFill>
                  <a:srgbClr val="21265B"/>
                </a:solidFill>
                <a:latin typeface="Times New Roman"/>
                <a:cs typeface="Times New Roman"/>
              </a:rPr>
              <a:t>ot</a:t>
            </a:r>
            <a:r>
              <a:rPr sz="3350" i="1" spc="180" dirty="0">
                <a:solidFill>
                  <a:srgbClr val="21265B"/>
                </a:solidFill>
                <a:latin typeface="Times New Roman"/>
                <a:cs typeface="Times New Roman"/>
              </a:rPr>
              <a:t> </a:t>
            </a:r>
            <a:r>
              <a:rPr sz="3350" i="1" spc="70" dirty="0">
                <a:solidFill>
                  <a:srgbClr val="21265B"/>
                </a:solidFill>
                <a:latin typeface="Times New Roman"/>
                <a:cs typeface="Times New Roman"/>
              </a:rPr>
              <a:t>tre</a:t>
            </a:r>
            <a:r>
              <a:rPr sz="3350" i="1" spc="340" dirty="0">
                <a:solidFill>
                  <a:srgbClr val="21265B"/>
                </a:solidFill>
                <a:latin typeface="Times New Roman"/>
                <a:cs typeface="Times New Roman"/>
              </a:rPr>
              <a:t>a</a:t>
            </a:r>
            <a:r>
              <a:rPr sz="3350" i="1" spc="185" dirty="0">
                <a:solidFill>
                  <a:srgbClr val="21265B"/>
                </a:solidFill>
                <a:latin typeface="Times New Roman"/>
                <a:cs typeface="Times New Roman"/>
              </a:rPr>
              <a:t>t</a:t>
            </a:r>
            <a:endParaRPr sz="3350">
              <a:latin typeface="Times New Roman"/>
              <a:cs typeface="Times New Roman"/>
            </a:endParaRPr>
          </a:p>
        </p:txBody>
      </p:sp>
      <p:sp>
        <p:nvSpPr>
          <p:cNvPr id="4099" name="object 3"/>
          <p:cNvSpPr txBox="1">
            <a:spLocks noChangeArrowheads="1"/>
          </p:cNvSpPr>
          <p:nvPr/>
        </p:nvSpPr>
        <p:spPr bwMode="auto">
          <a:xfrm>
            <a:off x="769938" y="4354513"/>
            <a:ext cx="8380412" cy="1406525"/>
          </a:xfrm>
          <a:prstGeom prst="rect">
            <a:avLst/>
          </a:prstGeom>
          <a:noFill/>
          <a:ln w="9525">
            <a:noFill/>
            <a:miter lim="800000"/>
            <a:headEnd/>
            <a:tailEnd/>
          </a:ln>
        </p:spPr>
        <p:txBody>
          <a:bodyPr lIns="0" tIns="0" rIns="0" bIns="0">
            <a:spAutoFit/>
          </a:bodyPr>
          <a:lstStyle/>
          <a:p>
            <a:pPr marL="187325" indent="-174625" eaLnBrk="1" hangingPunct="1">
              <a:lnSpc>
                <a:spcPts val="3875"/>
              </a:lnSpc>
              <a:buClr>
                <a:srgbClr val="21265B"/>
              </a:buClr>
              <a:buFont typeface="Arial" charset="0"/>
              <a:buChar char="•"/>
              <a:tabLst>
                <a:tab pos="219075" algn="l"/>
              </a:tabLst>
            </a:pPr>
            <a:r>
              <a:rPr lang="en-US" sz="3000" i="1">
                <a:solidFill>
                  <a:srgbClr val="21265B"/>
                </a:solidFill>
                <a:latin typeface="Arial" charset="0"/>
                <a:cs typeface="Arial" charset="0"/>
              </a:rPr>
              <a:t>They are dying because societies have yet to </a:t>
            </a:r>
            <a:r>
              <a:rPr lang="en-US" sz="3300" i="1">
                <a:solidFill>
                  <a:srgbClr val="21265B"/>
                </a:solidFill>
                <a:latin typeface="Times New Roman" pitchFamily="18" charset="0"/>
                <a:cs typeface="Times New Roman" pitchFamily="18" charset="0"/>
              </a:rPr>
              <a:t>make the decision that their lives are worth savi</a:t>
            </a:r>
            <a:r>
              <a:rPr lang="en-US" sz="2100" baseline="65000">
                <a:solidFill>
                  <a:srgbClr val="21265B"/>
                </a:solidFill>
                <a:latin typeface="Times New Roman" pitchFamily="18" charset="0"/>
                <a:cs typeface="Times New Roman" pitchFamily="18" charset="0"/>
              </a:rPr>
              <a:t>•</a:t>
            </a:r>
            <a:r>
              <a:rPr lang="en-US" sz="3300" i="1">
                <a:solidFill>
                  <a:srgbClr val="21265B"/>
                </a:solidFill>
                <a:latin typeface="Times New Roman" pitchFamily="18" charset="0"/>
                <a:cs typeface="Times New Roman" pitchFamily="18" charset="0"/>
              </a:rPr>
              <a:t>ng</a:t>
            </a:r>
            <a:endParaRPr lang="en-US" sz="3300">
              <a:latin typeface="Times New Roman" pitchFamily="18" charset="0"/>
              <a:cs typeface="Times New Roman" pitchFamily="18" charset="0"/>
            </a:endParaRPr>
          </a:p>
        </p:txBody>
      </p:sp>
      <p:sp>
        <p:nvSpPr>
          <p:cNvPr id="4" name="object 4"/>
          <p:cNvSpPr txBox="1"/>
          <p:nvPr/>
        </p:nvSpPr>
        <p:spPr>
          <a:xfrm>
            <a:off x="1141413" y="6203950"/>
            <a:ext cx="4419600" cy="222250"/>
          </a:xfrm>
          <a:prstGeom prst="rect">
            <a:avLst/>
          </a:prstGeom>
        </p:spPr>
        <p:txBody>
          <a:bodyPr lIns="0" tIns="0" rIns="0" bIns="0">
            <a:spAutoFit/>
          </a:bodyPr>
          <a:lstStyle/>
          <a:p>
            <a:pPr marL="12700" eaLnBrk="1" fontAlgn="auto" hangingPunct="1">
              <a:spcBef>
                <a:spcPts val="0"/>
              </a:spcBef>
              <a:spcAft>
                <a:spcPts val="0"/>
              </a:spcAft>
              <a:defRPr/>
            </a:pPr>
            <a:r>
              <a:rPr sz="1550" i="1" spc="150" dirty="0">
                <a:solidFill>
                  <a:srgbClr val="21265B"/>
                </a:solidFill>
                <a:latin typeface="Arial"/>
                <a:cs typeface="Arial"/>
              </a:rPr>
              <a:t>MAMOUD</a:t>
            </a:r>
            <a:r>
              <a:rPr sz="1550" i="1" spc="155" dirty="0">
                <a:solidFill>
                  <a:srgbClr val="21265B"/>
                </a:solidFill>
                <a:latin typeface="Arial"/>
                <a:cs typeface="Arial"/>
              </a:rPr>
              <a:t> </a:t>
            </a:r>
            <a:r>
              <a:rPr sz="1550" i="1" spc="-40" dirty="0">
                <a:solidFill>
                  <a:srgbClr val="21265B"/>
                </a:solidFill>
                <a:latin typeface="Arial"/>
                <a:cs typeface="Arial"/>
              </a:rPr>
              <a:t>F</a:t>
            </a:r>
            <a:r>
              <a:rPr sz="1550" i="1" spc="125" dirty="0">
                <a:solidFill>
                  <a:srgbClr val="21265B"/>
                </a:solidFill>
                <a:latin typeface="Arial"/>
                <a:cs typeface="Arial"/>
              </a:rPr>
              <a:t>A</a:t>
            </a:r>
            <a:r>
              <a:rPr sz="1550" i="1" spc="-40" dirty="0">
                <a:solidFill>
                  <a:srgbClr val="21265B"/>
                </a:solidFill>
                <a:latin typeface="Arial"/>
                <a:cs typeface="Arial"/>
              </a:rPr>
              <a:t>THALLA/</a:t>
            </a:r>
            <a:r>
              <a:rPr sz="1550" i="1" spc="-55" dirty="0">
                <a:solidFill>
                  <a:srgbClr val="21265B"/>
                </a:solidFill>
                <a:latin typeface="Arial"/>
                <a:cs typeface="Arial"/>
              </a:rPr>
              <a:t> </a:t>
            </a:r>
            <a:r>
              <a:rPr sz="1550" i="1" spc="-50" dirty="0">
                <a:solidFill>
                  <a:srgbClr val="21265B"/>
                </a:solidFill>
                <a:latin typeface="Arial"/>
                <a:cs typeface="Arial"/>
              </a:rPr>
              <a:t>PRESIDENT</a:t>
            </a:r>
            <a:r>
              <a:rPr sz="1550" i="1" dirty="0">
                <a:solidFill>
                  <a:srgbClr val="21265B"/>
                </a:solidFill>
                <a:latin typeface="Arial"/>
                <a:cs typeface="Arial"/>
              </a:rPr>
              <a:t> </a:t>
            </a:r>
            <a:r>
              <a:rPr sz="1550" i="1" spc="-165" dirty="0">
                <a:solidFill>
                  <a:srgbClr val="21265B"/>
                </a:solidFill>
                <a:latin typeface="Arial"/>
                <a:cs typeface="Arial"/>
              </a:rPr>
              <a:t> </a:t>
            </a:r>
            <a:r>
              <a:rPr sz="1550" i="1" spc="-10" dirty="0">
                <a:solidFill>
                  <a:srgbClr val="21265B"/>
                </a:solidFill>
                <a:latin typeface="Arial"/>
                <a:cs typeface="Arial"/>
              </a:rPr>
              <a:t>FIGO</a:t>
            </a:r>
            <a:r>
              <a:rPr sz="1550" i="1" spc="100" dirty="0">
                <a:solidFill>
                  <a:srgbClr val="21265B"/>
                </a:solidFill>
                <a:latin typeface="Arial"/>
                <a:cs typeface="Arial"/>
              </a:rPr>
              <a:t> </a:t>
            </a:r>
            <a:r>
              <a:rPr sz="1550" i="1" spc="55" dirty="0">
                <a:solidFill>
                  <a:srgbClr val="21265B"/>
                </a:solidFill>
                <a:latin typeface="Arial"/>
                <a:cs typeface="Arial"/>
              </a:rPr>
              <a:t>1</a:t>
            </a:r>
            <a:r>
              <a:rPr sz="1550" i="1" spc="120" dirty="0">
                <a:solidFill>
                  <a:srgbClr val="21265B"/>
                </a:solidFill>
                <a:latin typeface="Arial"/>
                <a:cs typeface="Arial"/>
              </a:rPr>
              <a:t>997</a:t>
            </a:r>
            <a:endParaRPr sz="1550">
              <a:latin typeface="Arial"/>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2" name="object 2"/>
          <p:cNvSpPr>
            <a:spLocks noChangeArrowheads="1"/>
          </p:cNvSpPr>
          <p:nvPr/>
        </p:nvSpPr>
        <p:spPr bwMode="auto">
          <a:xfrm>
            <a:off x="5492750" y="1219200"/>
            <a:ext cx="4551363" cy="55038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5123" name="object 3"/>
          <p:cNvSpPr>
            <a:spLocks/>
          </p:cNvSpPr>
          <p:nvPr/>
        </p:nvSpPr>
        <p:spPr bwMode="auto">
          <a:xfrm>
            <a:off x="128588" y="2438400"/>
            <a:ext cx="5162550" cy="0"/>
          </a:xfrm>
          <a:custGeom>
            <a:avLst/>
            <a:gdLst>
              <a:gd name="T0" fmla="*/ 0 w 5162550"/>
              <a:gd name="T1" fmla="*/ 5162026 w 5162550"/>
              <a:gd name="T2" fmla="*/ 0 60000 65536"/>
              <a:gd name="T3" fmla="*/ 0 60000 65536"/>
              <a:gd name="T4" fmla="*/ 0 w 5162550"/>
              <a:gd name="T5" fmla="*/ 5162550 w 5162550"/>
            </a:gdLst>
            <a:ahLst/>
            <a:cxnLst>
              <a:cxn ang="T2">
                <a:pos x="T0" y="0"/>
              </a:cxn>
              <a:cxn ang="T3">
                <a:pos x="T1" y="0"/>
              </a:cxn>
            </a:cxnLst>
            <a:rect l="T4" t="0" r="T5" b="0"/>
            <a:pathLst>
              <a:path w="5162550">
                <a:moveTo>
                  <a:pt x="0" y="0"/>
                </a:moveTo>
                <a:lnTo>
                  <a:pt x="5162026" y="0"/>
                </a:lnTo>
              </a:path>
            </a:pathLst>
          </a:custGeom>
          <a:noFill/>
          <a:ln w="11185">
            <a:solidFill>
              <a:srgbClr val="EB7C2B"/>
            </a:solidFill>
            <a:round/>
            <a:headEnd/>
            <a:tailEnd/>
          </a:ln>
        </p:spPr>
        <p:txBody>
          <a:bodyPr lIns="0" tIns="0" rIns="0" bIns="0"/>
          <a:lstStyle/>
          <a:p>
            <a:endParaRPr lang="en-US"/>
          </a:p>
        </p:txBody>
      </p:sp>
      <p:sp>
        <p:nvSpPr>
          <p:cNvPr id="5124" name="object 4"/>
          <p:cNvSpPr>
            <a:spLocks/>
          </p:cNvSpPr>
          <p:nvPr/>
        </p:nvSpPr>
        <p:spPr bwMode="auto">
          <a:xfrm>
            <a:off x="134938" y="2432050"/>
            <a:ext cx="0" cy="4049713"/>
          </a:xfrm>
          <a:custGeom>
            <a:avLst/>
            <a:gdLst>
              <a:gd name="T0" fmla="*/ 4049086 h 4049395"/>
              <a:gd name="T1" fmla="*/ 0 h 4049395"/>
              <a:gd name="T2" fmla="*/ 0 60000 65536"/>
              <a:gd name="T3" fmla="*/ 0 60000 65536"/>
              <a:gd name="T4" fmla="*/ 0 h 4049395"/>
              <a:gd name="T5" fmla="*/ 4049395 h 4049395"/>
            </a:gdLst>
            <a:ahLst/>
            <a:cxnLst>
              <a:cxn ang="T2">
                <a:pos x="0" y="T0"/>
              </a:cxn>
              <a:cxn ang="T3">
                <a:pos x="0" y="T1"/>
              </a:cxn>
            </a:cxnLst>
            <a:rect l="0" t="T4" r="0" b="T5"/>
            <a:pathLst>
              <a:path h="4049395">
                <a:moveTo>
                  <a:pt x="0" y="4049086"/>
                </a:moveTo>
                <a:lnTo>
                  <a:pt x="0" y="0"/>
                </a:lnTo>
              </a:path>
            </a:pathLst>
          </a:custGeom>
          <a:noFill/>
          <a:ln w="13981">
            <a:solidFill>
              <a:srgbClr val="EB7C2B"/>
            </a:solidFill>
            <a:round/>
            <a:headEnd/>
            <a:tailEnd/>
          </a:ln>
        </p:spPr>
        <p:txBody>
          <a:bodyPr lIns="0" tIns="0" rIns="0" bIns="0"/>
          <a:lstStyle/>
          <a:p>
            <a:endParaRPr lang="en-US"/>
          </a:p>
        </p:txBody>
      </p:sp>
      <p:sp>
        <p:nvSpPr>
          <p:cNvPr id="5125" name="object 5"/>
          <p:cNvSpPr>
            <a:spLocks/>
          </p:cNvSpPr>
          <p:nvPr/>
        </p:nvSpPr>
        <p:spPr bwMode="auto">
          <a:xfrm>
            <a:off x="128588" y="6475413"/>
            <a:ext cx="5162550" cy="0"/>
          </a:xfrm>
          <a:custGeom>
            <a:avLst/>
            <a:gdLst>
              <a:gd name="T0" fmla="*/ 0 w 5162550"/>
              <a:gd name="T1" fmla="*/ 5162026 w 5162550"/>
              <a:gd name="T2" fmla="*/ 0 60000 65536"/>
              <a:gd name="T3" fmla="*/ 0 60000 65536"/>
              <a:gd name="T4" fmla="*/ 0 w 5162550"/>
              <a:gd name="T5" fmla="*/ 5162550 w 5162550"/>
            </a:gdLst>
            <a:ahLst/>
            <a:cxnLst>
              <a:cxn ang="T2">
                <a:pos x="T0" y="0"/>
              </a:cxn>
              <a:cxn ang="T3">
                <a:pos x="T1" y="0"/>
              </a:cxn>
            </a:cxnLst>
            <a:rect l="T4" t="0" r="T5" b="0"/>
            <a:pathLst>
              <a:path w="5162550">
                <a:moveTo>
                  <a:pt x="0" y="0"/>
                </a:moveTo>
                <a:lnTo>
                  <a:pt x="5162026" y="0"/>
                </a:lnTo>
              </a:path>
            </a:pathLst>
          </a:custGeom>
          <a:noFill/>
          <a:ln w="13981">
            <a:solidFill>
              <a:srgbClr val="EB7C2B"/>
            </a:solidFill>
            <a:round/>
            <a:headEnd/>
            <a:tailEnd/>
          </a:ln>
        </p:spPr>
        <p:txBody>
          <a:bodyPr lIns="0" tIns="0" rIns="0" bIns="0"/>
          <a:lstStyle/>
          <a:p>
            <a:endParaRPr lang="en-US"/>
          </a:p>
        </p:txBody>
      </p:sp>
      <p:sp>
        <p:nvSpPr>
          <p:cNvPr id="5126" name="object 6"/>
          <p:cNvSpPr>
            <a:spLocks/>
          </p:cNvSpPr>
          <p:nvPr/>
        </p:nvSpPr>
        <p:spPr bwMode="auto">
          <a:xfrm>
            <a:off x="5548313" y="1125538"/>
            <a:ext cx="4510087" cy="0"/>
          </a:xfrm>
          <a:custGeom>
            <a:avLst/>
            <a:gdLst>
              <a:gd name="T0" fmla="*/ 0 w 4511040"/>
              <a:gd name="T1" fmla="*/ 4510481 w 4511040"/>
              <a:gd name="T2" fmla="*/ 0 60000 65536"/>
              <a:gd name="T3" fmla="*/ 0 60000 65536"/>
              <a:gd name="T4" fmla="*/ 0 w 4511040"/>
              <a:gd name="T5" fmla="*/ 4511040 w 4511040"/>
            </a:gdLst>
            <a:ahLst/>
            <a:cxnLst>
              <a:cxn ang="T2">
                <a:pos x="T0" y="0"/>
              </a:cxn>
              <a:cxn ang="T3">
                <a:pos x="T1" y="0"/>
              </a:cxn>
            </a:cxnLst>
            <a:rect l="T4" t="0" r="T5" b="0"/>
            <a:pathLst>
              <a:path w="4511040">
                <a:moveTo>
                  <a:pt x="0" y="0"/>
                </a:moveTo>
                <a:lnTo>
                  <a:pt x="4510481" y="0"/>
                </a:lnTo>
              </a:path>
            </a:pathLst>
          </a:custGeom>
          <a:noFill/>
          <a:ln w="8388">
            <a:solidFill>
              <a:srgbClr val="939090"/>
            </a:solidFill>
            <a:round/>
            <a:headEnd/>
            <a:tailEnd/>
          </a:ln>
        </p:spPr>
        <p:txBody>
          <a:bodyPr lIns="0" tIns="0" rIns="0" bIns="0"/>
          <a:lstStyle/>
          <a:p>
            <a:endParaRPr lang="en-US"/>
          </a:p>
        </p:txBody>
      </p:sp>
      <p:sp>
        <p:nvSpPr>
          <p:cNvPr id="5127" name="object 7"/>
          <p:cNvSpPr>
            <a:spLocks/>
          </p:cNvSpPr>
          <p:nvPr/>
        </p:nvSpPr>
        <p:spPr bwMode="auto">
          <a:xfrm>
            <a:off x="5283200" y="2432050"/>
            <a:ext cx="0" cy="4049713"/>
          </a:xfrm>
          <a:custGeom>
            <a:avLst/>
            <a:gdLst>
              <a:gd name="T0" fmla="*/ 4049086 h 4049395"/>
              <a:gd name="T1" fmla="*/ 0 h 4049395"/>
              <a:gd name="T2" fmla="*/ 0 60000 65536"/>
              <a:gd name="T3" fmla="*/ 0 60000 65536"/>
              <a:gd name="T4" fmla="*/ 0 h 4049395"/>
              <a:gd name="T5" fmla="*/ 4049395 h 4049395"/>
            </a:gdLst>
            <a:ahLst/>
            <a:cxnLst>
              <a:cxn ang="T2">
                <a:pos x="0" y="T0"/>
              </a:cxn>
              <a:cxn ang="T3">
                <a:pos x="0" y="T1"/>
              </a:cxn>
            </a:cxnLst>
            <a:rect l="0" t="T4" r="0" b="T5"/>
            <a:pathLst>
              <a:path h="4049395">
                <a:moveTo>
                  <a:pt x="0" y="4049086"/>
                </a:moveTo>
                <a:lnTo>
                  <a:pt x="0" y="0"/>
                </a:lnTo>
              </a:path>
            </a:pathLst>
          </a:custGeom>
          <a:noFill/>
          <a:ln w="13981">
            <a:solidFill>
              <a:srgbClr val="EB7C2B"/>
            </a:solidFill>
            <a:round/>
            <a:headEnd/>
            <a:tailEnd/>
          </a:ln>
        </p:spPr>
        <p:txBody>
          <a:bodyPr lIns="0" tIns="0" rIns="0" bIns="0"/>
          <a:lstStyle/>
          <a:p>
            <a:endParaRPr lang="en-US"/>
          </a:p>
        </p:txBody>
      </p:sp>
      <p:sp>
        <p:nvSpPr>
          <p:cNvPr id="5128" name="object 8"/>
          <p:cNvSpPr txBox="1">
            <a:spLocks noChangeArrowheads="1"/>
          </p:cNvSpPr>
          <p:nvPr/>
        </p:nvSpPr>
        <p:spPr bwMode="auto">
          <a:xfrm>
            <a:off x="134938" y="2438400"/>
            <a:ext cx="5149850" cy="4037013"/>
          </a:xfrm>
          <a:prstGeom prst="rect">
            <a:avLst/>
          </a:prstGeom>
          <a:noFill/>
          <a:ln w="9525">
            <a:noFill/>
            <a:miter lim="800000"/>
            <a:headEnd/>
            <a:tailEnd/>
          </a:ln>
        </p:spPr>
        <p:txBody>
          <a:bodyPr lIns="0" tIns="0" rIns="0" bIns="0">
            <a:spAutoFit/>
          </a:bodyPr>
          <a:lstStyle/>
          <a:p>
            <a:pPr marL="263525" indent="-177800" eaLnBrk="1" hangingPunct="1">
              <a:lnSpc>
                <a:spcPct val="79000"/>
              </a:lnSpc>
              <a:buClr>
                <a:srgbClr val="231F1F"/>
              </a:buClr>
              <a:buFont typeface="Arial" charset="0"/>
              <a:buChar char="•"/>
              <a:tabLst>
                <a:tab pos="260350" algn="l"/>
              </a:tabLst>
            </a:pPr>
            <a:r>
              <a:rPr lang="en-US" sz="2300">
                <a:solidFill>
                  <a:srgbClr val="231F1F"/>
                </a:solidFill>
                <a:latin typeface="Arial" charset="0"/>
                <a:cs typeface="Arial" charset="0"/>
              </a:rPr>
              <a:t>Violence against women  is perhaps the most shameful human rights violation.</a:t>
            </a:r>
            <a:endParaRPr lang="en-US" sz="2300">
              <a:latin typeface="Arial" charset="0"/>
              <a:cs typeface="Arial" charset="0"/>
            </a:endParaRPr>
          </a:p>
          <a:p>
            <a:pPr marL="263525" indent="-177800" eaLnBrk="1" hangingPunct="1">
              <a:lnSpc>
                <a:spcPct val="79000"/>
              </a:lnSpc>
              <a:spcBef>
                <a:spcPts val="825"/>
              </a:spcBef>
              <a:buClr>
                <a:srgbClr val="231F1F"/>
              </a:buClr>
              <a:buFont typeface="Arial" charset="0"/>
              <a:buChar char="•"/>
              <a:tabLst>
                <a:tab pos="260350" algn="l"/>
              </a:tabLst>
            </a:pPr>
            <a:r>
              <a:rPr lang="en-US" sz="2300">
                <a:solidFill>
                  <a:srgbClr val="231F1F"/>
                </a:solidFill>
                <a:latin typeface="Arial" charset="0"/>
                <a:cs typeface="Arial" charset="0"/>
              </a:rPr>
              <a:t>And it is perhaps the most pervasive.It knows no boundaries of geography,culture or wealth.</a:t>
            </a:r>
            <a:endParaRPr lang="en-US" sz="2300">
              <a:latin typeface="Arial" charset="0"/>
              <a:cs typeface="Arial" charset="0"/>
            </a:endParaRPr>
          </a:p>
          <a:p>
            <a:pPr marL="263525" indent="-177800" eaLnBrk="1" hangingPunct="1">
              <a:lnSpc>
                <a:spcPct val="79000"/>
              </a:lnSpc>
              <a:spcBef>
                <a:spcPts val="813"/>
              </a:spcBef>
              <a:buClr>
                <a:srgbClr val="231F1F"/>
              </a:buClr>
              <a:buFont typeface="Arial" charset="0"/>
              <a:buChar char="•"/>
              <a:tabLst>
                <a:tab pos="260350" algn="l"/>
              </a:tabLst>
            </a:pPr>
            <a:r>
              <a:rPr lang="en-US" sz="2300">
                <a:solidFill>
                  <a:srgbClr val="231F1F"/>
                </a:solidFill>
                <a:latin typeface="Arial" charset="0"/>
                <a:cs typeface="Arial" charset="0"/>
              </a:rPr>
              <a:t>As long as it continues,we cannot claim to be making real progress towards equality,development and peace".</a:t>
            </a:r>
            <a:endParaRPr lang="en-US" sz="2300">
              <a:latin typeface="Arial" charset="0"/>
              <a:cs typeface="Arial" charset="0"/>
            </a:endParaRPr>
          </a:p>
          <a:p>
            <a:pPr marL="263525" indent="-177800" eaLnBrk="1" hangingPunct="1">
              <a:spcBef>
                <a:spcPts val="13"/>
              </a:spcBef>
              <a:tabLst>
                <a:tab pos="260350" algn="l"/>
              </a:tabLst>
            </a:pPr>
            <a:endParaRPr lang="en-US" sz="2800">
              <a:latin typeface="Times New Roman" pitchFamily="18" charset="0"/>
              <a:cs typeface="Times New Roman" pitchFamily="18" charset="0"/>
            </a:endParaRPr>
          </a:p>
          <a:p>
            <a:pPr marL="263525" indent="-177800" eaLnBrk="1" hangingPunct="1">
              <a:tabLst>
                <a:tab pos="260350" algn="l"/>
              </a:tabLst>
            </a:pPr>
            <a:r>
              <a:rPr lang="en-US" sz="2300">
                <a:solidFill>
                  <a:srgbClr val="231F1F"/>
                </a:solidFill>
                <a:latin typeface="Arial" charset="0"/>
                <a:cs typeface="Arial" charset="0"/>
              </a:rPr>
              <a:t>- Kofi Annan</a:t>
            </a:r>
            <a:endParaRPr lang="en-US" sz="2300">
              <a:latin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73063" y="2105025"/>
            <a:ext cx="9229725" cy="406400"/>
          </a:xfrm>
          <a:prstGeom prst="rect">
            <a:avLst/>
          </a:prstGeom>
        </p:spPr>
        <p:txBody>
          <a:bodyPr lIns="0" tIns="0" rIns="0" bIns="0">
            <a:spAutoFit/>
          </a:bodyPr>
          <a:lstStyle/>
          <a:p>
            <a:pPr marL="1511300" eaLnBrk="1" fontAlgn="auto" hangingPunct="1">
              <a:spcBef>
                <a:spcPts val="0"/>
              </a:spcBef>
              <a:spcAft>
                <a:spcPts val="0"/>
              </a:spcAft>
              <a:defRPr/>
            </a:pPr>
            <a:r>
              <a:rPr sz="1750" b="1" spc="-105" dirty="0">
                <a:solidFill>
                  <a:srgbClr val="231F1F"/>
                </a:solidFill>
                <a:latin typeface="Arial"/>
                <a:cs typeface="Arial"/>
              </a:rPr>
              <a:t>WHAT</a:t>
            </a:r>
            <a:r>
              <a:rPr sz="1750" b="1" spc="50" dirty="0">
                <a:solidFill>
                  <a:srgbClr val="231F1F"/>
                </a:solidFill>
                <a:latin typeface="Arial"/>
                <a:cs typeface="Arial"/>
              </a:rPr>
              <a:t> </a:t>
            </a:r>
            <a:r>
              <a:rPr sz="1750" b="1" spc="-120" dirty="0">
                <a:solidFill>
                  <a:srgbClr val="231F1F"/>
                </a:solidFill>
                <a:latin typeface="Arial"/>
                <a:cs typeface="Arial"/>
              </a:rPr>
              <a:t>DO</a:t>
            </a:r>
            <a:r>
              <a:rPr sz="1750" b="1" spc="-170" dirty="0">
                <a:solidFill>
                  <a:srgbClr val="231F1F"/>
                </a:solidFill>
                <a:latin typeface="Arial"/>
                <a:cs typeface="Arial"/>
              </a:rPr>
              <a:t> </a:t>
            </a:r>
            <a:r>
              <a:rPr sz="1750" b="1" spc="-130" dirty="0">
                <a:solidFill>
                  <a:srgbClr val="231F1F"/>
                </a:solidFill>
                <a:latin typeface="Arial"/>
                <a:cs typeface="Arial"/>
              </a:rPr>
              <a:t>WE</a:t>
            </a:r>
            <a:r>
              <a:rPr sz="1750" b="1" spc="5" dirty="0">
                <a:solidFill>
                  <a:srgbClr val="231F1F"/>
                </a:solidFill>
                <a:latin typeface="Arial"/>
                <a:cs typeface="Arial"/>
              </a:rPr>
              <a:t> </a:t>
            </a:r>
            <a:r>
              <a:rPr sz="1750" b="1" spc="-190" dirty="0">
                <a:solidFill>
                  <a:srgbClr val="231F1F"/>
                </a:solidFill>
                <a:latin typeface="Arial"/>
                <a:cs typeface="Arial"/>
              </a:rPr>
              <a:t>UNDER</a:t>
            </a:r>
            <a:r>
              <a:rPr sz="1750" b="1" spc="-210" dirty="0">
                <a:solidFill>
                  <a:srgbClr val="231F1F"/>
                </a:solidFill>
                <a:latin typeface="Arial"/>
                <a:cs typeface="Arial"/>
              </a:rPr>
              <a:t>S</a:t>
            </a:r>
            <a:r>
              <a:rPr sz="1750" b="1" spc="-110" dirty="0">
                <a:solidFill>
                  <a:srgbClr val="231F1F"/>
                </a:solidFill>
                <a:latin typeface="Arial"/>
                <a:cs typeface="Arial"/>
              </a:rPr>
              <a:t>TAND</a:t>
            </a:r>
            <a:r>
              <a:rPr sz="1750" b="1" spc="20" dirty="0">
                <a:solidFill>
                  <a:srgbClr val="231F1F"/>
                </a:solidFill>
                <a:latin typeface="Arial"/>
                <a:cs typeface="Arial"/>
              </a:rPr>
              <a:t> </a:t>
            </a:r>
            <a:r>
              <a:rPr sz="1750" b="1" spc="-235" dirty="0">
                <a:solidFill>
                  <a:srgbClr val="231F1F"/>
                </a:solidFill>
                <a:latin typeface="Arial"/>
                <a:cs typeface="Arial"/>
              </a:rPr>
              <a:t>BY</a:t>
            </a:r>
            <a:r>
              <a:rPr sz="1750" b="1" dirty="0">
                <a:solidFill>
                  <a:srgbClr val="231F1F"/>
                </a:solidFill>
                <a:latin typeface="Arial"/>
                <a:cs typeface="Arial"/>
              </a:rPr>
              <a:t> </a:t>
            </a:r>
            <a:r>
              <a:rPr sz="1750" b="1" spc="-215" dirty="0">
                <a:solidFill>
                  <a:srgbClr val="231F1F"/>
                </a:solidFill>
                <a:latin typeface="Arial"/>
                <a:cs typeface="Arial"/>
              </a:rPr>
              <a:t> </a:t>
            </a:r>
            <a:r>
              <a:rPr sz="1750" b="1" spc="-85" dirty="0">
                <a:solidFill>
                  <a:srgbClr val="231F1F"/>
                </a:solidFill>
                <a:latin typeface="Arial"/>
                <a:cs typeface="Arial"/>
              </a:rPr>
              <a:t>"</a:t>
            </a:r>
            <a:r>
              <a:rPr sz="1750" b="1" spc="-195" dirty="0">
                <a:solidFill>
                  <a:srgbClr val="231F1F"/>
                </a:solidFill>
                <a:latin typeface="Arial"/>
                <a:cs typeface="Arial"/>
              </a:rPr>
              <a:t>VIOLENCE</a:t>
            </a:r>
            <a:r>
              <a:rPr sz="1750" b="1" dirty="0">
                <a:solidFill>
                  <a:srgbClr val="231F1F"/>
                </a:solidFill>
                <a:latin typeface="Arial"/>
                <a:cs typeface="Arial"/>
              </a:rPr>
              <a:t> </a:t>
            </a:r>
            <a:r>
              <a:rPr sz="1750" b="1" spc="-150" dirty="0">
                <a:solidFill>
                  <a:srgbClr val="231F1F"/>
                </a:solidFill>
                <a:latin typeface="Arial"/>
                <a:cs typeface="Arial"/>
              </a:rPr>
              <a:t>AGAIN</a:t>
            </a:r>
            <a:r>
              <a:rPr sz="1750" b="1" spc="-130" dirty="0">
                <a:solidFill>
                  <a:srgbClr val="231F1F"/>
                </a:solidFill>
                <a:latin typeface="Arial"/>
                <a:cs typeface="Arial"/>
              </a:rPr>
              <a:t>S</a:t>
            </a:r>
            <a:r>
              <a:rPr sz="1750" b="1" spc="-65" dirty="0">
                <a:solidFill>
                  <a:srgbClr val="231F1F"/>
                </a:solidFill>
                <a:latin typeface="Arial"/>
                <a:cs typeface="Arial"/>
              </a:rPr>
              <a:t>T</a:t>
            </a:r>
            <a:r>
              <a:rPr sz="1750" b="1" spc="-160" dirty="0">
                <a:solidFill>
                  <a:srgbClr val="231F1F"/>
                </a:solidFill>
                <a:latin typeface="Arial"/>
                <a:cs typeface="Arial"/>
              </a:rPr>
              <a:t> </a:t>
            </a:r>
            <a:r>
              <a:rPr sz="1750" b="1" spc="30" dirty="0">
                <a:solidFill>
                  <a:srgbClr val="231F1F"/>
                </a:solidFill>
                <a:latin typeface="Arial"/>
                <a:cs typeface="Arial"/>
              </a:rPr>
              <a:t>WO</a:t>
            </a:r>
            <a:r>
              <a:rPr sz="1750" b="1" spc="135" dirty="0">
                <a:solidFill>
                  <a:srgbClr val="231F1F"/>
                </a:solidFill>
                <a:latin typeface="Arial"/>
                <a:cs typeface="Arial"/>
              </a:rPr>
              <a:t>M</a:t>
            </a:r>
            <a:r>
              <a:rPr sz="1750" b="1" spc="-140" dirty="0">
                <a:solidFill>
                  <a:srgbClr val="231F1F"/>
                </a:solidFill>
                <a:latin typeface="Arial"/>
                <a:cs typeface="Arial"/>
              </a:rPr>
              <a:t>E</a:t>
            </a:r>
            <a:r>
              <a:rPr sz="1750" b="1" spc="-254" dirty="0">
                <a:solidFill>
                  <a:srgbClr val="231F1F"/>
                </a:solidFill>
                <a:latin typeface="Arial"/>
                <a:cs typeface="Arial"/>
              </a:rPr>
              <a:t>N</a:t>
            </a:r>
            <a:r>
              <a:rPr sz="1750" b="1" spc="114" dirty="0">
                <a:solidFill>
                  <a:srgbClr val="231F1F"/>
                </a:solidFill>
                <a:latin typeface="Arial"/>
                <a:cs typeface="Arial"/>
              </a:rPr>
              <a:t>"</a:t>
            </a:r>
            <a:endParaRPr sz="1750">
              <a:latin typeface="Arial"/>
              <a:cs typeface="Arial"/>
            </a:endParaRPr>
          </a:p>
        </p:txBody>
      </p:sp>
      <p:sp>
        <p:nvSpPr>
          <p:cNvPr id="6147" name="object 3"/>
          <p:cNvSpPr txBox="1">
            <a:spLocks noChangeArrowheads="1"/>
          </p:cNvSpPr>
          <p:nvPr/>
        </p:nvSpPr>
        <p:spPr bwMode="auto">
          <a:xfrm>
            <a:off x="714375" y="3508375"/>
            <a:ext cx="8542338" cy="660400"/>
          </a:xfrm>
          <a:prstGeom prst="rect">
            <a:avLst/>
          </a:prstGeom>
          <a:noFill/>
          <a:ln w="9525">
            <a:noFill/>
            <a:miter lim="800000"/>
            <a:headEnd/>
            <a:tailEnd/>
          </a:ln>
        </p:spPr>
        <p:txBody>
          <a:bodyPr lIns="0" tIns="0" rIns="0" bIns="0">
            <a:spAutoFit/>
          </a:bodyPr>
          <a:lstStyle/>
          <a:p>
            <a:pPr marL="12700" indent="4763" eaLnBrk="1" hangingPunct="1">
              <a:lnSpc>
                <a:spcPct val="116000"/>
              </a:lnSpc>
              <a:tabLst>
                <a:tab pos="901700" algn="l"/>
                <a:tab pos="3876675" algn="l"/>
                <a:tab pos="5526088" algn="l"/>
                <a:tab pos="6467475" algn="l"/>
              </a:tabLst>
            </a:pPr>
            <a:r>
              <a:rPr lang="en-US" sz="2100">
                <a:solidFill>
                  <a:srgbClr val="231F1F"/>
                </a:solidFill>
                <a:latin typeface="Times New Roman" pitchFamily="18" charset="0"/>
                <a:cs typeface="Times New Roman" pitchFamily="18" charset="0"/>
              </a:rPr>
              <a:t>"Violence  against women"  means  any act of gender-based  violence  that results	in,  or  is  likely  to  result	in,  </a:t>
            </a:r>
            <a:r>
              <a:rPr lang="en-US" sz="2200" b="1">
                <a:solidFill>
                  <a:srgbClr val="231F1F"/>
                </a:solidFill>
                <a:latin typeface="Times New Roman" pitchFamily="18" charset="0"/>
                <a:cs typeface="Times New Roman" pitchFamily="18" charset="0"/>
              </a:rPr>
              <a:t>Physical,	Sexual	or  Psychological</a:t>
            </a:r>
            <a:endParaRPr lang="en-US" sz="2200">
              <a:latin typeface="Times New Roman" pitchFamily="18" charset="0"/>
              <a:cs typeface="Times New Roman" pitchFamily="18" charset="0"/>
            </a:endParaRPr>
          </a:p>
        </p:txBody>
      </p:sp>
      <p:sp>
        <p:nvSpPr>
          <p:cNvPr id="6148" name="object 4"/>
          <p:cNvSpPr txBox="1">
            <a:spLocks noChangeArrowheads="1"/>
          </p:cNvSpPr>
          <p:nvPr/>
        </p:nvSpPr>
        <p:spPr bwMode="auto">
          <a:xfrm>
            <a:off x="714375" y="4283075"/>
            <a:ext cx="8553450" cy="1044575"/>
          </a:xfrm>
          <a:prstGeom prst="rect">
            <a:avLst/>
          </a:prstGeom>
          <a:noFill/>
          <a:ln w="9525">
            <a:noFill/>
            <a:miter lim="800000"/>
            <a:headEnd/>
            <a:tailEnd/>
          </a:ln>
        </p:spPr>
        <p:txBody>
          <a:bodyPr lIns="0" tIns="0" rIns="0" bIns="0">
            <a:spAutoFit/>
          </a:bodyPr>
          <a:lstStyle/>
          <a:p>
            <a:pPr marL="20638" indent="-7938" algn="just" eaLnBrk="1" hangingPunct="1">
              <a:lnSpc>
                <a:spcPct val="118000"/>
              </a:lnSpc>
            </a:pPr>
            <a:r>
              <a:rPr lang="en-US" sz="2100">
                <a:solidFill>
                  <a:srgbClr val="231F1F"/>
                </a:solidFill>
                <a:latin typeface="Times New Roman" pitchFamily="18" charset="0"/>
                <a:cs typeface="Times New Roman" pitchFamily="18" charset="0"/>
              </a:rPr>
              <a:t>harm  or suffering to women,  including  threats  of such acts, coercion  or arbitrary  deprivation  of liberty, whether  occurring  in public  or in private life.</a:t>
            </a:r>
            <a:endParaRPr lang="en-US" sz="210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object 2"/>
          <p:cNvSpPr>
            <a:spLocks noChangeArrowheads="1"/>
          </p:cNvSpPr>
          <p:nvPr/>
        </p:nvSpPr>
        <p:spPr bwMode="auto">
          <a:xfrm>
            <a:off x="603250" y="1343025"/>
            <a:ext cx="850900" cy="11731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7171" name="object 3"/>
          <p:cNvSpPr>
            <a:spLocks noChangeArrowheads="1"/>
          </p:cNvSpPr>
          <p:nvPr/>
        </p:nvSpPr>
        <p:spPr bwMode="auto">
          <a:xfrm>
            <a:off x="8802688" y="1050925"/>
            <a:ext cx="1141412" cy="1096963"/>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7172" name="object 4"/>
          <p:cNvSpPr>
            <a:spLocks noChangeArrowheads="1"/>
          </p:cNvSpPr>
          <p:nvPr/>
        </p:nvSpPr>
        <p:spPr bwMode="auto">
          <a:xfrm>
            <a:off x="1924050" y="2292350"/>
            <a:ext cx="1789113" cy="1790700"/>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7173" name="object 5"/>
          <p:cNvSpPr>
            <a:spLocks/>
          </p:cNvSpPr>
          <p:nvPr/>
        </p:nvSpPr>
        <p:spPr bwMode="auto">
          <a:xfrm>
            <a:off x="3429000" y="4359275"/>
            <a:ext cx="1285875" cy="0"/>
          </a:xfrm>
          <a:custGeom>
            <a:avLst/>
            <a:gdLst>
              <a:gd name="T0" fmla="*/ 0 w 1286510"/>
              <a:gd name="T1" fmla="*/ 1286311 w 1286510"/>
              <a:gd name="T2" fmla="*/ 0 60000 65536"/>
              <a:gd name="T3" fmla="*/ 0 60000 65536"/>
              <a:gd name="T4" fmla="*/ 0 w 1286510"/>
              <a:gd name="T5" fmla="*/ 1286510 w 1286510"/>
            </a:gdLst>
            <a:ahLst/>
            <a:cxnLst>
              <a:cxn ang="T2">
                <a:pos x="T0" y="0"/>
              </a:cxn>
              <a:cxn ang="T3">
                <a:pos x="T1" y="0"/>
              </a:cxn>
            </a:cxnLst>
            <a:rect l="T4" t="0" r="T5" b="0"/>
            <a:pathLst>
              <a:path w="1286510">
                <a:moveTo>
                  <a:pt x="0" y="0"/>
                </a:moveTo>
                <a:lnTo>
                  <a:pt x="1286311" y="0"/>
                </a:lnTo>
              </a:path>
            </a:pathLst>
          </a:custGeom>
          <a:noFill/>
          <a:ln w="5592">
            <a:solidFill>
              <a:srgbClr val="EFA380"/>
            </a:solidFill>
            <a:round/>
            <a:headEnd/>
            <a:tailEnd/>
          </a:ln>
        </p:spPr>
        <p:txBody>
          <a:bodyPr lIns="0" tIns="0" rIns="0" bIns="0"/>
          <a:lstStyle/>
          <a:p>
            <a:endParaRPr lang="en-US"/>
          </a:p>
        </p:txBody>
      </p:sp>
      <p:sp>
        <p:nvSpPr>
          <p:cNvPr id="7174" name="object 6"/>
          <p:cNvSpPr>
            <a:spLocks/>
          </p:cNvSpPr>
          <p:nvPr/>
        </p:nvSpPr>
        <p:spPr bwMode="auto">
          <a:xfrm>
            <a:off x="3189288" y="4597400"/>
            <a:ext cx="0" cy="1303338"/>
          </a:xfrm>
          <a:custGeom>
            <a:avLst/>
            <a:gdLst>
              <a:gd name="T0" fmla="*/ 1303089 h 1303654"/>
              <a:gd name="T1" fmla="*/ 0 h 1303654"/>
              <a:gd name="T2" fmla="*/ 0 60000 65536"/>
              <a:gd name="T3" fmla="*/ 0 60000 65536"/>
              <a:gd name="T4" fmla="*/ 0 h 1303654"/>
              <a:gd name="T5" fmla="*/ 1303654 h 1303654"/>
            </a:gdLst>
            <a:ahLst/>
            <a:cxnLst>
              <a:cxn ang="T2">
                <a:pos x="0" y="T0"/>
              </a:cxn>
              <a:cxn ang="T3">
                <a:pos x="0" y="T1"/>
              </a:cxn>
            </a:cxnLst>
            <a:rect l="0" t="T4" r="0" b="T5"/>
            <a:pathLst>
              <a:path h="1303654">
                <a:moveTo>
                  <a:pt x="0" y="1303089"/>
                </a:moveTo>
                <a:lnTo>
                  <a:pt x="0" y="0"/>
                </a:lnTo>
              </a:path>
            </a:pathLst>
          </a:custGeom>
          <a:noFill/>
          <a:ln w="19574">
            <a:solidFill>
              <a:srgbClr val="EF9367"/>
            </a:solidFill>
            <a:round/>
            <a:headEnd/>
            <a:tailEnd/>
          </a:ln>
        </p:spPr>
        <p:txBody>
          <a:bodyPr lIns="0" tIns="0" rIns="0" bIns="0"/>
          <a:lstStyle/>
          <a:p>
            <a:endParaRPr lang="en-US"/>
          </a:p>
        </p:txBody>
      </p:sp>
      <p:sp>
        <p:nvSpPr>
          <p:cNvPr id="7175" name="object 7"/>
          <p:cNvSpPr>
            <a:spLocks/>
          </p:cNvSpPr>
          <p:nvPr/>
        </p:nvSpPr>
        <p:spPr bwMode="auto">
          <a:xfrm>
            <a:off x="3408363" y="6135688"/>
            <a:ext cx="1328737" cy="0"/>
          </a:xfrm>
          <a:custGeom>
            <a:avLst/>
            <a:gdLst>
              <a:gd name="T0" fmla="*/ 0 w 1328420"/>
              <a:gd name="T1" fmla="*/ 1328256 w 1328420"/>
              <a:gd name="T2" fmla="*/ 0 60000 65536"/>
              <a:gd name="T3" fmla="*/ 0 60000 65536"/>
              <a:gd name="T4" fmla="*/ 0 w 1328420"/>
              <a:gd name="T5" fmla="*/ 1328420 w 1328420"/>
            </a:gdLst>
            <a:ahLst/>
            <a:cxnLst>
              <a:cxn ang="T2">
                <a:pos x="T0" y="0"/>
              </a:cxn>
              <a:cxn ang="T3">
                <a:pos x="T1" y="0"/>
              </a:cxn>
            </a:cxnLst>
            <a:rect l="T4" t="0" r="T5" b="0"/>
            <a:pathLst>
              <a:path w="1328420">
                <a:moveTo>
                  <a:pt x="0" y="0"/>
                </a:moveTo>
                <a:lnTo>
                  <a:pt x="1328256" y="0"/>
                </a:lnTo>
              </a:path>
            </a:pathLst>
          </a:custGeom>
          <a:noFill/>
          <a:ln w="11185">
            <a:solidFill>
              <a:srgbClr val="DF8054"/>
            </a:solidFill>
            <a:round/>
            <a:headEnd/>
            <a:tailEnd/>
          </a:ln>
        </p:spPr>
        <p:txBody>
          <a:bodyPr lIns="0" tIns="0" rIns="0" bIns="0"/>
          <a:lstStyle/>
          <a:p>
            <a:endParaRPr lang="en-US"/>
          </a:p>
        </p:txBody>
      </p:sp>
      <p:sp>
        <p:nvSpPr>
          <p:cNvPr id="7176" name="object 8"/>
          <p:cNvSpPr>
            <a:spLocks/>
          </p:cNvSpPr>
          <p:nvPr/>
        </p:nvSpPr>
        <p:spPr bwMode="auto">
          <a:xfrm>
            <a:off x="4953000" y="4583113"/>
            <a:ext cx="0" cy="1331912"/>
          </a:xfrm>
          <a:custGeom>
            <a:avLst/>
            <a:gdLst>
              <a:gd name="T0" fmla="*/ 1331053 h 1331595"/>
              <a:gd name="T1" fmla="*/ 0 h 1331595"/>
              <a:gd name="T2" fmla="*/ 0 60000 65536"/>
              <a:gd name="T3" fmla="*/ 0 60000 65536"/>
              <a:gd name="T4" fmla="*/ 0 h 1331595"/>
              <a:gd name="T5" fmla="*/ 1331595 h 1331595"/>
            </a:gdLst>
            <a:ahLst/>
            <a:cxnLst>
              <a:cxn ang="T2">
                <a:pos x="0" y="T0"/>
              </a:cxn>
              <a:cxn ang="T3">
                <a:pos x="0" y="T1"/>
              </a:cxn>
            </a:cxnLst>
            <a:rect l="0" t="T4" r="0" b="T5"/>
            <a:pathLst>
              <a:path h="1331595">
                <a:moveTo>
                  <a:pt x="0" y="1331053"/>
                </a:moveTo>
                <a:lnTo>
                  <a:pt x="0" y="0"/>
                </a:lnTo>
              </a:path>
            </a:pathLst>
          </a:custGeom>
          <a:noFill/>
          <a:ln w="16777">
            <a:solidFill>
              <a:srgbClr val="EF9067"/>
            </a:solidFill>
            <a:round/>
            <a:headEnd/>
            <a:tailEnd/>
          </a:ln>
        </p:spPr>
        <p:txBody>
          <a:bodyPr lIns="0" tIns="0" rIns="0" bIns="0"/>
          <a:lstStyle/>
          <a:p>
            <a:endParaRPr lang="en-US"/>
          </a:p>
        </p:txBody>
      </p:sp>
      <p:sp>
        <p:nvSpPr>
          <p:cNvPr id="7177" name="object 9"/>
          <p:cNvSpPr>
            <a:spLocks/>
          </p:cNvSpPr>
          <p:nvPr/>
        </p:nvSpPr>
        <p:spPr bwMode="auto">
          <a:xfrm>
            <a:off x="5329238" y="2451100"/>
            <a:ext cx="1314450" cy="0"/>
          </a:xfrm>
          <a:custGeom>
            <a:avLst/>
            <a:gdLst>
              <a:gd name="T0" fmla="*/ 0 w 1314450"/>
              <a:gd name="T1" fmla="*/ 1314276 w 1314450"/>
              <a:gd name="T2" fmla="*/ 0 60000 65536"/>
              <a:gd name="T3" fmla="*/ 0 60000 65536"/>
              <a:gd name="T4" fmla="*/ 0 w 1314450"/>
              <a:gd name="T5" fmla="*/ 1314450 w 1314450"/>
            </a:gdLst>
            <a:ahLst/>
            <a:cxnLst>
              <a:cxn ang="T2">
                <a:pos x="T0" y="0"/>
              </a:cxn>
              <a:cxn ang="T3">
                <a:pos x="T1" y="0"/>
              </a:cxn>
            </a:cxnLst>
            <a:rect l="T4" t="0" r="T5" b="0"/>
            <a:pathLst>
              <a:path w="1314450">
                <a:moveTo>
                  <a:pt x="0" y="0"/>
                </a:moveTo>
                <a:lnTo>
                  <a:pt x="1314276" y="0"/>
                </a:lnTo>
              </a:path>
            </a:pathLst>
          </a:custGeom>
          <a:noFill/>
          <a:ln w="19574">
            <a:solidFill>
              <a:srgbClr val="E89064"/>
            </a:solidFill>
            <a:round/>
            <a:headEnd/>
            <a:tailEnd/>
          </a:ln>
        </p:spPr>
        <p:txBody>
          <a:bodyPr lIns="0" tIns="0" rIns="0" bIns="0"/>
          <a:lstStyle/>
          <a:p>
            <a:endParaRPr lang="en-US"/>
          </a:p>
        </p:txBody>
      </p:sp>
      <p:sp>
        <p:nvSpPr>
          <p:cNvPr id="7178" name="object 10"/>
          <p:cNvSpPr>
            <a:spLocks/>
          </p:cNvSpPr>
          <p:nvPr/>
        </p:nvSpPr>
        <p:spPr bwMode="auto">
          <a:xfrm>
            <a:off x="5105400" y="2678113"/>
            <a:ext cx="0" cy="1304925"/>
          </a:xfrm>
          <a:custGeom>
            <a:avLst/>
            <a:gdLst>
              <a:gd name="T0" fmla="*/ 1303089 h 1303654"/>
              <a:gd name="T1" fmla="*/ 0 h 1303654"/>
              <a:gd name="T2" fmla="*/ 0 60000 65536"/>
              <a:gd name="T3" fmla="*/ 0 60000 65536"/>
              <a:gd name="T4" fmla="*/ 0 h 1303654"/>
              <a:gd name="T5" fmla="*/ 1303654 h 1303654"/>
            </a:gdLst>
            <a:ahLst/>
            <a:cxnLst>
              <a:cxn ang="T2">
                <a:pos x="0" y="T0"/>
              </a:cxn>
              <a:cxn ang="T3">
                <a:pos x="0" y="T1"/>
              </a:cxn>
            </a:cxnLst>
            <a:rect l="0" t="T4" r="0" b="T5"/>
            <a:pathLst>
              <a:path h="1303654">
                <a:moveTo>
                  <a:pt x="0" y="1303089"/>
                </a:moveTo>
                <a:lnTo>
                  <a:pt x="0" y="0"/>
                </a:lnTo>
              </a:path>
            </a:pathLst>
          </a:custGeom>
          <a:noFill/>
          <a:ln w="13981">
            <a:solidFill>
              <a:srgbClr val="E88048"/>
            </a:solidFill>
            <a:round/>
            <a:headEnd/>
            <a:tailEnd/>
          </a:ln>
        </p:spPr>
        <p:txBody>
          <a:bodyPr lIns="0" tIns="0" rIns="0" bIns="0"/>
          <a:lstStyle/>
          <a:p>
            <a:endParaRPr lang="en-US"/>
          </a:p>
        </p:txBody>
      </p:sp>
      <p:sp>
        <p:nvSpPr>
          <p:cNvPr id="7179" name="object 11"/>
          <p:cNvSpPr>
            <a:spLocks/>
          </p:cNvSpPr>
          <p:nvPr/>
        </p:nvSpPr>
        <p:spPr bwMode="auto">
          <a:xfrm>
            <a:off x="5335588" y="4214813"/>
            <a:ext cx="1306512" cy="0"/>
          </a:xfrm>
          <a:custGeom>
            <a:avLst/>
            <a:gdLst>
              <a:gd name="T0" fmla="*/ 0 w 1306195"/>
              <a:gd name="T1" fmla="*/ 1305886 w 1306195"/>
              <a:gd name="T2" fmla="*/ 0 60000 65536"/>
              <a:gd name="T3" fmla="*/ 0 60000 65536"/>
              <a:gd name="T4" fmla="*/ 0 w 1306195"/>
              <a:gd name="T5" fmla="*/ 1306195 w 1306195"/>
            </a:gdLst>
            <a:ahLst/>
            <a:cxnLst>
              <a:cxn ang="T2">
                <a:pos x="T0" y="0"/>
              </a:cxn>
              <a:cxn ang="T3">
                <a:pos x="T1" y="0"/>
              </a:cxn>
            </a:cxnLst>
            <a:rect l="T4" t="0" r="T5" b="0"/>
            <a:pathLst>
              <a:path w="1306195">
                <a:moveTo>
                  <a:pt x="0" y="0"/>
                </a:moveTo>
                <a:lnTo>
                  <a:pt x="1305886" y="0"/>
                </a:lnTo>
              </a:path>
            </a:pathLst>
          </a:custGeom>
          <a:noFill/>
          <a:ln w="16777">
            <a:solidFill>
              <a:srgbClr val="D87034"/>
            </a:solidFill>
            <a:round/>
            <a:headEnd/>
            <a:tailEnd/>
          </a:ln>
        </p:spPr>
        <p:txBody>
          <a:bodyPr lIns="0" tIns="0" rIns="0" bIns="0"/>
          <a:lstStyle/>
          <a:p>
            <a:endParaRPr lang="en-US"/>
          </a:p>
        </p:txBody>
      </p:sp>
      <p:sp>
        <p:nvSpPr>
          <p:cNvPr id="7180" name="object 12"/>
          <p:cNvSpPr>
            <a:spLocks/>
          </p:cNvSpPr>
          <p:nvPr/>
        </p:nvSpPr>
        <p:spPr bwMode="auto">
          <a:xfrm>
            <a:off x="5105400" y="5324475"/>
            <a:ext cx="0" cy="558800"/>
          </a:xfrm>
          <a:custGeom>
            <a:avLst/>
            <a:gdLst>
              <a:gd name="T0" fmla="*/ 559266 h 559435"/>
              <a:gd name="T1" fmla="*/ 0 h 559435"/>
              <a:gd name="T2" fmla="*/ 0 60000 65536"/>
              <a:gd name="T3" fmla="*/ 0 60000 65536"/>
              <a:gd name="T4" fmla="*/ 0 h 559435"/>
              <a:gd name="T5" fmla="*/ 559435 h 559435"/>
            </a:gdLst>
            <a:ahLst/>
            <a:cxnLst>
              <a:cxn ang="T2">
                <a:pos x="0" y="T0"/>
              </a:cxn>
              <a:cxn ang="T3">
                <a:pos x="0" y="T1"/>
              </a:cxn>
            </a:cxnLst>
            <a:rect l="0" t="T4" r="0" b="T5"/>
            <a:pathLst>
              <a:path h="559435">
                <a:moveTo>
                  <a:pt x="0" y="559266"/>
                </a:moveTo>
                <a:lnTo>
                  <a:pt x="0" y="0"/>
                </a:lnTo>
              </a:path>
            </a:pathLst>
          </a:custGeom>
          <a:noFill/>
          <a:ln w="13981">
            <a:solidFill>
              <a:srgbClr val="EFA387"/>
            </a:solidFill>
            <a:round/>
            <a:headEnd/>
            <a:tailEnd/>
          </a:ln>
        </p:spPr>
        <p:txBody>
          <a:bodyPr lIns="0" tIns="0" rIns="0" bIns="0"/>
          <a:lstStyle/>
          <a:p>
            <a:endParaRPr lang="en-US"/>
          </a:p>
        </p:txBody>
      </p:sp>
      <p:sp>
        <p:nvSpPr>
          <p:cNvPr id="7181" name="object 13"/>
          <p:cNvSpPr>
            <a:spLocks/>
          </p:cNvSpPr>
          <p:nvPr/>
        </p:nvSpPr>
        <p:spPr bwMode="auto">
          <a:xfrm>
            <a:off x="5324475" y="6135688"/>
            <a:ext cx="1325563" cy="0"/>
          </a:xfrm>
          <a:custGeom>
            <a:avLst/>
            <a:gdLst>
              <a:gd name="T0" fmla="*/ 0 w 1325879"/>
              <a:gd name="T1" fmla="*/ 1325459 w 1325879"/>
              <a:gd name="T2" fmla="*/ 0 60000 65536"/>
              <a:gd name="T3" fmla="*/ 0 60000 65536"/>
              <a:gd name="T4" fmla="*/ 0 w 1325879"/>
              <a:gd name="T5" fmla="*/ 1325879 w 1325879"/>
            </a:gdLst>
            <a:ahLst/>
            <a:cxnLst>
              <a:cxn ang="T2">
                <a:pos x="T0" y="0"/>
              </a:cxn>
              <a:cxn ang="T3">
                <a:pos x="T1" y="0"/>
              </a:cxn>
            </a:cxnLst>
            <a:rect l="T4" t="0" r="T5" b="0"/>
            <a:pathLst>
              <a:path w="1325879">
                <a:moveTo>
                  <a:pt x="0" y="0"/>
                </a:moveTo>
                <a:lnTo>
                  <a:pt x="1325459" y="0"/>
                </a:lnTo>
              </a:path>
            </a:pathLst>
          </a:custGeom>
          <a:noFill/>
          <a:ln w="11185">
            <a:solidFill>
              <a:srgbClr val="DF977C"/>
            </a:solidFill>
            <a:round/>
            <a:headEnd/>
            <a:tailEnd/>
          </a:ln>
        </p:spPr>
        <p:txBody>
          <a:bodyPr lIns="0" tIns="0" rIns="0" bIns="0"/>
          <a:lstStyle/>
          <a:p>
            <a:endParaRPr lang="en-US"/>
          </a:p>
        </p:txBody>
      </p:sp>
      <p:sp>
        <p:nvSpPr>
          <p:cNvPr id="7182" name="object 14"/>
          <p:cNvSpPr>
            <a:spLocks/>
          </p:cNvSpPr>
          <p:nvPr/>
        </p:nvSpPr>
        <p:spPr bwMode="auto">
          <a:xfrm>
            <a:off x="6873875" y="2665413"/>
            <a:ext cx="0" cy="1333500"/>
          </a:xfrm>
          <a:custGeom>
            <a:avLst/>
            <a:gdLst>
              <a:gd name="T0" fmla="*/ 1333849 h 1334135"/>
              <a:gd name="T1" fmla="*/ 0 h 1334135"/>
              <a:gd name="T2" fmla="*/ 0 60000 65536"/>
              <a:gd name="T3" fmla="*/ 0 60000 65536"/>
              <a:gd name="T4" fmla="*/ 0 h 1334135"/>
              <a:gd name="T5" fmla="*/ 1334135 h 1334135"/>
            </a:gdLst>
            <a:ahLst/>
            <a:cxnLst>
              <a:cxn ang="T2">
                <a:pos x="0" y="T0"/>
              </a:cxn>
              <a:cxn ang="T3">
                <a:pos x="0" y="T1"/>
              </a:cxn>
            </a:cxnLst>
            <a:rect l="0" t="T4" r="0" b="T5"/>
            <a:pathLst>
              <a:path h="1334135">
                <a:moveTo>
                  <a:pt x="0" y="1333849"/>
                </a:moveTo>
                <a:lnTo>
                  <a:pt x="0" y="0"/>
                </a:lnTo>
              </a:path>
            </a:pathLst>
          </a:custGeom>
          <a:noFill/>
          <a:ln w="11185">
            <a:solidFill>
              <a:srgbClr val="E88048"/>
            </a:solidFill>
            <a:round/>
            <a:headEnd/>
            <a:tailEnd/>
          </a:ln>
        </p:spPr>
        <p:txBody>
          <a:bodyPr lIns="0" tIns="0" rIns="0" bIns="0"/>
          <a:lstStyle/>
          <a:p>
            <a:endParaRPr lang="en-US"/>
          </a:p>
        </p:txBody>
      </p:sp>
      <p:sp>
        <p:nvSpPr>
          <p:cNvPr id="7183" name="object 15"/>
          <p:cNvSpPr>
            <a:spLocks/>
          </p:cNvSpPr>
          <p:nvPr/>
        </p:nvSpPr>
        <p:spPr bwMode="auto">
          <a:xfrm>
            <a:off x="6873875" y="4697413"/>
            <a:ext cx="0" cy="1166812"/>
          </a:xfrm>
          <a:custGeom>
            <a:avLst/>
            <a:gdLst>
              <a:gd name="T0" fmla="*/ 1166069 h 1166495"/>
              <a:gd name="T1" fmla="*/ 0 h 1166495"/>
              <a:gd name="T2" fmla="*/ 0 60000 65536"/>
              <a:gd name="T3" fmla="*/ 0 60000 65536"/>
              <a:gd name="T4" fmla="*/ 0 h 1166495"/>
              <a:gd name="T5" fmla="*/ 1166495 h 1166495"/>
            </a:gdLst>
            <a:ahLst/>
            <a:cxnLst>
              <a:cxn ang="T2">
                <a:pos x="0" y="T0"/>
              </a:cxn>
              <a:cxn ang="T3">
                <a:pos x="0" y="T1"/>
              </a:cxn>
            </a:cxnLst>
            <a:rect l="0" t="T4" r="0" b="T5"/>
            <a:pathLst>
              <a:path h="1166495">
                <a:moveTo>
                  <a:pt x="0" y="1166069"/>
                </a:moveTo>
                <a:lnTo>
                  <a:pt x="0" y="0"/>
                </a:lnTo>
              </a:path>
            </a:pathLst>
          </a:custGeom>
          <a:noFill/>
          <a:ln w="11185">
            <a:solidFill>
              <a:srgbClr val="F4AC90"/>
            </a:solidFill>
            <a:round/>
            <a:headEnd/>
            <a:tailEnd/>
          </a:ln>
        </p:spPr>
        <p:txBody>
          <a:bodyPr lIns="0" tIns="0" rIns="0" bIns="0"/>
          <a:lstStyle/>
          <a:p>
            <a:endParaRPr lang="en-US"/>
          </a:p>
        </p:txBody>
      </p:sp>
      <p:sp>
        <p:nvSpPr>
          <p:cNvPr id="16" name="object 16"/>
          <p:cNvSpPr txBox="1">
            <a:spLocks noGrp="1"/>
          </p:cNvSpPr>
          <p:nvPr>
            <p:ph type="title"/>
          </p:nvPr>
        </p:nvSpPr>
        <p:spPr/>
        <p:txBody>
          <a:bodyPr vert="horz" rtlCol="0"/>
          <a:lstStyle/>
          <a:p>
            <a:pPr marL="1737995" eaLnBrk="1" fontAlgn="auto" hangingPunct="1">
              <a:spcBef>
                <a:spcPts val="0"/>
              </a:spcBef>
              <a:spcAft>
                <a:spcPts val="0"/>
              </a:spcAft>
              <a:defRPr/>
            </a:pPr>
            <a:r>
              <a:rPr sz="3100" spc="-285" dirty="0"/>
              <a:t>T</a:t>
            </a:r>
            <a:r>
              <a:rPr sz="3100" spc="70" dirty="0"/>
              <a:t>E</a:t>
            </a:r>
            <a:r>
              <a:rPr sz="3100" spc="-280" dirty="0"/>
              <a:t>R</a:t>
            </a:r>
            <a:r>
              <a:rPr sz="3100" spc="-50" dirty="0"/>
              <a:t>MS</a:t>
            </a:r>
            <a:r>
              <a:rPr sz="3100" spc="-270" dirty="0"/>
              <a:t> </a:t>
            </a:r>
            <a:r>
              <a:rPr sz="3100" spc="-210" dirty="0"/>
              <a:t>A</a:t>
            </a:r>
            <a:r>
              <a:rPr sz="3100" spc="-409" dirty="0"/>
              <a:t> </a:t>
            </a:r>
            <a:r>
              <a:rPr sz="3100" spc="70" dirty="0"/>
              <a:t>N</a:t>
            </a:r>
            <a:r>
              <a:rPr sz="3100" spc="-160" dirty="0"/>
              <a:t>D</a:t>
            </a:r>
            <a:r>
              <a:rPr sz="3100" spc="-260" dirty="0"/>
              <a:t> </a:t>
            </a:r>
            <a:r>
              <a:rPr sz="3100" spc="-285" dirty="0"/>
              <a:t>T</a:t>
            </a:r>
            <a:r>
              <a:rPr sz="3100" spc="45" dirty="0"/>
              <a:t>E</a:t>
            </a:r>
            <a:r>
              <a:rPr sz="3100" spc="-305" dirty="0"/>
              <a:t>R</a:t>
            </a:r>
            <a:r>
              <a:rPr sz="3100" spc="55" dirty="0"/>
              <a:t>MIN</a:t>
            </a:r>
            <a:r>
              <a:rPr sz="3100" spc="325" dirty="0"/>
              <a:t>O</a:t>
            </a:r>
            <a:r>
              <a:rPr sz="3100" spc="-250" dirty="0"/>
              <a:t>LO</a:t>
            </a:r>
            <a:r>
              <a:rPr sz="3100" spc="-254" dirty="0"/>
              <a:t>G</a:t>
            </a:r>
            <a:r>
              <a:rPr sz="3100" spc="-480" dirty="0"/>
              <a:t>Y</a:t>
            </a:r>
            <a:endParaRPr sz="3100"/>
          </a:p>
        </p:txBody>
      </p:sp>
      <p:sp>
        <p:nvSpPr>
          <p:cNvPr id="7185" name="object 17"/>
          <p:cNvSpPr txBox="1">
            <a:spLocks noChangeArrowheads="1"/>
          </p:cNvSpPr>
          <p:nvPr/>
        </p:nvSpPr>
        <p:spPr bwMode="auto">
          <a:xfrm>
            <a:off x="3413125" y="4751388"/>
            <a:ext cx="1335088" cy="993775"/>
          </a:xfrm>
          <a:prstGeom prst="rect">
            <a:avLst/>
          </a:prstGeom>
          <a:noFill/>
          <a:ln w="9525">
            <a:noFill/>
            <a:miter lim="800000"/>
            <a:headEnd/>
            <a:tailEnd/>
          </a:ln>
        </p:spPr>
        <p:txBody>
          <a:bodyPr lIns="0" tIns="0" rIns="0" bIns="0">
            <a:spAutoFit/>
          </a:bodyPr>
          <a:lstStyle/>
          <a:p>
            <a:pPr marL="12700" indent="441325" eaLnBrk="1" hangingPunct="1">
              <a:lnSpc>
                <a:spcPct val="106000"/>
              </a:lnSpc>
            </a:pPr>
            <a:r>
              <a:rPr lang="en-US" sz="2100">
                <a:solidFill>
                  <a:srgbClr val="231F1F"/>
                </a:solidFill>
                <a:latin typeface="Arial" charset="0"/>
                <a:cs typeface="Arial" charset="0"/>
              </a:rPr>
              <a:t>DV­ DOMESTIC VIOLENCE</a:t>
            </a:r>
            <a:endParaRPr lang="en-US" sz="2100">
              <a:latin typeface="Arial" charset="0"/>
              <a:cs typeface="Arial" charset="0"/>
            </a:endParaRPr>
          </a:p>
        </p:txBody>
      </p:sp>
      <p:sp>
        <p:nvSpPr>
          <p:cNvPr id="7186" name="object 18"/>
          <p:cNvSpPr txBox="1">
            <a:spLocks noChangeArrowheads="1"/>
          </p:cNvSpPr>
          <p:nvPr/>
        </p:nvSpPr>
        <p:spPr bwMode="auto">
          <a:xfrm>
            <a:off x="5349875" y="2665413"/>
            <a:ext cx="1273175" cy="1336675"/>
          </a:xfrm>
          <a:prstGeom prst="rect">
            <a:avLst/>
          </a:prstGeom>
          <a:noFill/>
          <a:ln w="9525">
            <a:noFill/>
            <a:miter lim="800000"/>
            <a:headEnd/>
            <a:tailEnd/>
          </a:ln>
        </p:spPr>
        <p:txBody>
          <a:bodyPr lIns="0" tIns="0" rIns="0" bIns="0">
            <a:spAutoFit/>
          </a:bodyPr>
          <a:lstStyle/>
          <a:p>
            <a:pPr marL="11113" indent="44450" algn="ctr" eaLnBrk="1" hangingPunct="1">
              <a:lnSpc>
                <a:spcPct val="106000"/>
              </a:lnSpc>
            </a:pPr>
            <a:r>
              <a:rPr lang="en-US" sz="2100">
                <a:solidFill>
                  <a:srgbClr val="231F1F"/>
                </a:solidFill>
                <a:latin typeface="Arial" charset="0"/>
                <a:cs typeface="Arial" charset="0"/>
              </a:rPr>
              <a:t>IPV­ INTIMATE PARTNER VIOLENCE</a:t>
            </a:r>
            <a:endParaRPr lang="en-US" sz="2100">
              <a:latin typeface="Arial" charset="0"/>
              <a:cs typeface="Arial" charset="0"/>
            </a:endParaRPr>
          </a:p>
        </p:txBody>
      </p:sp>
      <p:sp>
        <p:nvSpPr>
          <p:cNvPr id="7187" name="object 19"/>
          <p:cNvSpPr txBox="1">
            <a:spLocks noChangeArrowheads="1"/>
          </p:cNvSpPr>
          <p:nvPr/>
        </p:nvSpPr>
        <p:spPr bwMode="auto">
          <a:xfrm>
            <a:off x="5353050" y="4575175"/>
            <a:ext cx="1273175" cy="1339850"/>
          </a:xfrm>
          <a:prstGeom prst="rect">
            <a:avLst/>
          </a:prstGeom>
          <a:noFill/>
          <a:ln w="9525">
            <a:noFill/>
            <a:miter lim="800000"/>
            <a:headEnd/>
            <a:tailEnd/>
          </a:ln>
        </p:spPr>
        <p:txBody>
          <a:bodyPr lIns="0" tIns="0" rIns="0" bIns="0">
            <a:spAutoFit/>
          </a:bodyPr>
          <a:lstStyle/>
          <a:p>
            <a:pPr marL="12700" indent="320675" eaLnBrk="1" hangingPunct="1">
              <a:lnSpc>
                <a:spcPct val="106000"/>
              </a:lnSpc>
            </a:pPr>
            <a:r>
              <a:rPr lang="en-US" sz="2100">
                <a:solidFill>
                  <a:srgbClr val="231F1F"/>
                </a:solidFill>
                <a:latin typeface="Arial" charset="0"/>
                <a:cs typeface="Arial" charset="0"/>
              </a:rPr>
              <a:t>GBV­ GENDER BASED VIOLE NCE</a:t>
            </a:r>
            <a:endParaRPr lang="en-US" sz="2100">
              <a:latin typeface="Arial" charset="0"/>
              <a:cs typeface="Arial" charset="0"/>
            </a:endParaRPr>
          </a:p>
        </p:txBody>
      </p:sp>
      <p:sp>
        <p:nvSpPr>
          <p:cNvPr id="20" name="object 20"/>
          <p:cNvSpPr txBox="1"/>
          <p:nvPr/>
        </p:nvSpPr>
        <p:spPr>
          <a:xfrm>
            <a:off x="3924300" y="6397625"/>
            <a:ext cx="2211388" cy="127000"/>
          </a:xfrm>
          <a:prstGeom prst="rect">
            <a:avLst/>
          </a:prstGeom>
        </p:spPr>
        <p:txBody>
          <a:bodyPr lIns="0" tIns="0" rIns="0" bIns="0">
            <a:spAutoFit/>
          </a:bodyPr>
          <a:lstStyle/>
          <a:p>
            <a:pPr marL="12700" eaLnBrk="1" fontAlgn="auto" hangingPunct="1">
              <a:spcBef>
                <a:spcPts val="0"/>
              </a:spcBef>
              <a:spcAft>
                <a:spcPts val="0"/>
              </a:spcAft>
              <a:defRPr/>
            </a:pPr>
            <a:r>
              <a:rPr sz="800" spc="-20" dirty="0">
                <a:solidFill>
                  <a:srgbClr val="ED1C24"/>
                </a:solidFill>
                <a:latin typeface="Arial"/>
                <a:cs typeface="Arial"/>
              </a:rPr>
              <a:t>FOGSI</a:t>
            </a:r>
            <a:r>
              <a:rPr sz="800" spc="5" dirty="0">
                <a:solidFill>
                  <a:srgbClr val="ED1C24"/>
                </a:solidFill>
                <a:latin typeface="Arial"/>
                <a:cs typeface="Arial"/>
              </a:rPr>
              <a:t> </a:t>
            </a:r>
            <a:r>
              <a:rPr sz="800" spc="50" dirty="0">
                <a:solidFill>
                  <a:srgbClr val="ED1C24"/>
                </a:solidFill>
                <a:latin typeface="Arial"/>
                <a:cs typeface="Arial"/>
              </a:rPr>
              <a:t>NO</a:t>
            </a:r>
            <a:r>
              <a:rPr sz="800" spc="-90" dirty="0">
                <a:solidFill>
                  <a:srgbClr val="ED1C24"/>
                </a:solidFill>
                <a:latin typeface="Arial"/>
                <a:cs typeface="Arial"/>
              </a:rPr>
              <a:t> </a:t>
            </a:r>
            <a:r>
              <a:rPr sz="800" spc="15" dirty="0">
                <a:solidFill>
                  <a:srgbClr val="ED1C24"/>
                </a:solidFill>
                <a:latin typeface="Arial"/>
                <a:cs typeface="Arial"/>
              </a:rPr>
              <a:t>TO</a:t>
            </a:r>
            <a:r>
              <a:rPr sz="800" spc="10" dirty="0">
                <a:solidFill>
                  <a:srgbClr val="ED1C24"/>
                </a:solidFill>
                <a:latin typeface="Arial"/>
                <a:cs typeface="Arial"/>
              </a:rPr>
              <a:t> </a:t>
            </a:r>
            <a:r>
              <a:rPr sz="800" spc="60" dirty="0">
                <a:solidFill>
                  <a:srgbClr val="ED1C24"/>
                </a:solidFill>
                <a:latin typeface="Arial"/>
                <a:cs typeface="Arial"/>
              </a:rPr>
              <a:t>VAW</a:t>
            </a:r>
            <a:r>
              <a:rPr sz="800" spc="45" dirty="0">
                <a:solidFill>
                  <a:srgbClr val="ED1C24"/>
                </a:solidFill>
                <a:latin typeface="Arial"/>
                <a:cs typeface="Arial"/>
              </a:rPr>
              <a:t> </a:t>
            </a:r>
            <a:r>
              <a:rPr sz="800" spc="80" dirty="0">
                <a:solidFill>
                  <a:srgbClr val="ED1C24"/>
                </a:solidFill>
                <a:latin typeface="Arial"/>
                <a:cs typeface="Arial"/>
              </a:rPr>
              <a:t>COMM</a:t>
            </a:r>
            <a:r>
              <a:rPr sz="800" spc="10" dirty="0">
                <a:solidFill>
                  <a:srgbClr val="ED1C24"/>
                </a:solidFill>
                <a:latin typeface="Arial"/>
                <a:cs typeface="Arial"/>
              </a:rPr>
              <a:t>I</a:t>
            </a:r>
            <a:r>
              <a:rPr sz="800" spc="-40" dirty="0">
                <a:solidFill>
                  <a:srgbClr val="ED1C24"/>
                </a:solidFill>
                <a:latin typeface="Arial"/>
                <a:cs typeface="Arial"/>
              </a:rPr>
              <a:t>TTEE</a:t>
            </a:r>
            <a:r>
              <a:rPr sz="800" spc="35" dirty="0">
                <a:solidFill>
                  <a:srgbClr val="ED1C24"/>
                </a:solidFill>
                <a:latin typeface="Arial"/>
                <a:cs typeface="Arial"/>
              </a:rPr>
              <a:t> </a:t>
            </a:r>
            <a:r>
              <a:rPr sz="800" spc="30" dirty="0">
                <a:solidFill>
                  <a:srgbClr val="ED1C24"/>
                </a:solidFill>
                <a:latin typeface="Arial"/>
                <a:cs typeface="Arial"/>
              </a:rPr>
              <a:t>2022-2025</a:t>
            </a:r>
            <a:endParaRPr sz="8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4" name="object 2"/>
          <p:cNvSpPr>
            <a:spLocks noChangeArrowheads="1"/>
          </p:cNvSpPr>
          <p:nvPr/>
        </p:nvSpPr>
        <p:spPr bwMode="auto">
          <a:xfrm>
            <a:off x="569913" y="2405063"/>
            <a:ext cx="2081212" cy="348932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8195" name="object 3"/>
          <p:cNvSpPr>
            <a:spLocks noChangeArrowheads="1"/>
          </p:cNvSpPr>
          <p:nvPr/>
        </p:nvSpPr>
        <p:spPr bwMode="auto">
          <a:xfrm>
            <a:off x="2773363" y="3087688"/>
            <a:ext cx="2070100" cy="86042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8196" name="object 4"/>
          <p:cNvSpPr>
            <a:spLocks noChangeArrowheads="1"/>
          </p:cNvSpPr>
          <p:nvPr/>
        </p:nvSpPr>
        <p:spPr bwMode="auto">
          <a:xfrm>
            <a:off x="5122863" y="3098800"/>
            <a:ext cx="2081212" cy="860425"/>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8197" name="object 5"/>
          <p:cNvSpPr>
            <a:spLocks noChangeArrowheads="1"/>
          </p:cNvSpPr>
          <p:nvPr/>
        </p:nvSpPr>
        <p:spPr bwMode="auto">
          <a:xfrm>
            <a:off x="7381875" y="3076575"/>
            <a:ext cx="2081213" cy="849313"/>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8198" name="object 6"/>
          <p:cNvSpPr>
            <a:spLocks/>
          </p:cNvSpPr>
          <p:nvPr/>
        </p:nvSpPr>
        <p:spPr bwMode="auto">
          <a:xfrm>
            <a:off x="782638" y="1928813"/>
            <a:ext cx="8493125" cy="0"/>
          </a:xfrm>
          <a:custGeom>
            <a:avLst/>
            <a:gdLst>
              <a:gd name="T0" fmla="*/ 0 w 8492490"/>
              <a:gd name="T1" fmla="*/ 8492454 w 8492490"/>
              <a:gd name="T2" fmla="*/ 0 60000 65536"/>
              <a:gd name="T3" fmla="*/ 0 60000 65536"/>
              <a:gd name="T4" fmla="*/ 0 w 8492490"/>
              <a:gd name="T5" fmla="*/ 8492490 w 8492490"/>
            </a:gdLst>
            <a:ahLst/>
            <a:cxnLst>
              <a:cxn ang="T2">
                <a:pos x="T0" y="0"/>
              </a:cxn>
              <a:cxn ang="T3">
                <a:pos x="T1" y="0"/>
              </a:cxn>
            </a:cxnLst>
            <a:rect l="T4" t="0" r="T5" b="0"/>
            <a:pathLst>
              <a:path w="8492490">
                <a:moveTo>
                  <a:pt x="0" y="0"/>
                </a:moveTo>
                <a:lnTo>
                  <a:pt x="8492454" y="0"/>
                </a:lnTo>
              </a:path>
            </a:pathLst>
          </a:custGeom>
          <a:noFill/>
          <a:ln w="11185">
            <a:solidFill>
              <a:srgbClr val="FBBC0C"/>
            </a:solidFill>
            <a:round/>
            <a:headEnd/>
            <a:tailEnd/>
          </a:ln>
        </p:spPr>
        <p:txBody>
          <a:bodyPr lIns="0" tIns="0" rIns="0" bIns="0"/>
          <a:lstStyle/>
          <a:p>
            <a:endParaRPr lang="en-US"/>
          </a:p>
        </p:txBody>
      </p:sp>
      <p:sp>
        <p:nvSpPr>
          <p:cNvPr id="8199" name="object 7"/>
          <p:cNvSpPr>
            <a:spLocks/>
          </p:cNvSpPr>
          <p:nvPr/>
        </p:nvSpPr>
        <p:spPr bwMode="auto">
          <a:xfrm>
            <a:off x="788988" y="1924050"/>
            <a:ext cx="0" cy="417513"/>
          </a:xfrm>
          <a:custGeom>
            <a:avLst/>
            <a:gdLst>
              <a:gd name="T0" fmla="*/ 416653 h 417194"/>
              <a:gd name="T1" fmla="*/ 0 h 417194"/>
              <a:gd name="T2" fmla="*/ 0 60000 65536"/>
              <a:gd name="T3" fmla="*/ 0 60000 65536"/>
              <a:gd name="T4" fmla="*/ 0 h 417194"/>
              <a:gd name="T5" fmla="*/ 417194 h 417194"/>
            </a:gdLst>
            <a:ahLst/>
            <a:cxnLst>
              <a:cxn ang="T2">
                <a:pos x="0" y="T0"/>
              </a:cxn>
              <a:cxn ang="T3">
                <a:pos x="0" y="T1"/>
              </a:cxn>
            </a:cxnLst>
            <a:rect l="0" t="T4" r="0" b="T5"/>
            <a:pathLst>
              <a:path h="417194">
                <a:moveTo>
                  <a:pt x="0" y="416653"/>
                </a:moveTo>
                <a:lnTo>
                  <a:pt x="0" y="0"/>
                </a:lnTo>
              </a:path>
            </a:pathLst>
          </a:custGeom>
          <a:noFill/>
          <a:ln w="11185">
            <a:solidFill>
              <a:srgbClr val="FBBC0C"/>
            </a:solidFill>
            <a:round/>
            <a:headEnd/>
            <a:tailEnd/>
          </a:ln>
        </p:spPr>
        <p:txBody>
          <a:bodyPr lIns="0" tIns="0" rIns="0" bIns="0"/>
          <a:lstStyle/>
          <a:p>
            <a:endParaRPr lang="en-US"/>
          </a:p>
        </p:txBody>
      </p:sp>
      <p:sp>
        <p:nvSpPr>
          <p:cNvPr id="8200" name="object 8"/>
          <p:cNvSpPr>
            <a:spLocks/>
          </p:cNvSpPr>
          <p:nvPr/>
        </p:nvSpPr>
        <p:spPr bwMode="auto">
          <a:xfrm>
            <a:off x="9267825" y="1924050"/>
            <a:ext cx="0" cy="417513"/>
          </a:xfrm>
          <a:custGeom>
            <a:avLst/>
            <a:gdLst>
              <a:gd name="T0" fmla="*/ 416653 h 417194"/>
              <a:gd name="T1" fmla="*/ 0 h 417194"/>
              <a:gd name="T2" fmla="*/ 0 60000 65536"/>
              <a:gd name="T3" fmla="*/ 0 60000 65536"/>
              <a:gd name="T4" fmla="*/ 0 h 417194"/>
              <a:gd name="T5" fmla="*/ 417194 h 417194"/>
            </a:gdLst>
            <a:ahLst/>
            <a:cxnLst>
              <a:cxn ang="T2">
                <a:pos x="0" y="T0"/>
              </a:cxn>
              <a:cxn ang="T3">
                <a:pos x="0" y="T1"/>
              </a:cxn>
            </a:cxnLst>
            <a:rect l="0" t="T4" r="0" b="T5"/>
            <a:pathLst>
              <a:path h="417194">
                <a:moveTo>
                  <a:pt x="0" y="416653"/>
                </a:moveTo>
                <a:lnTo>
                  <a:pt x="0" y="0"/>
                </a:lnTo>
              </a:path>
            </a:pathLst>
          </a:custGeom>
          <a:noFill/>
          <a:ln w="13981">
            <a:solidFill>
              <a:srgbClr val="FBBC0C"/>
            </a:solidFill>
            <a:round/>
            <a:headEnd/>
            <a:tailEnd/>
          </a:ln>
        </p:spPr>
        <p:txBody>
          <a:bodyPr lIns="0" tIns="0" rIns="0" bIns="0"/>
          <a:lstStyle/>
          <a:p>
            <a:endParaRPr lang="en-US"/>
          </a:p>
        </p:txBody>
      </p:sp>
      <p:sp>
        <p:nvSpPr>
          <p:cNvPr id="8201" name="object 9"/>
          <p:cNvSpPr>
            <a:spLocks/>
          </p:cNvSpPr>
          <p:nvPr/>
        </p:nvSpPr>
        <p:spPr bwMode="auto">
          <a:xfrm>
            <a:off x="782638" y="2333625"/>
            <a:ext cx="8493125" cy="0"/>
          </a:xfrm>
          <a:custGeom>
            <a:avLst/>
            <a:gdLst>
              <a:gd name="T0" fmla="*/ 0 w 8492490"/>
              <a:gd name="T1" fmla="*/ 8492454 w 8492490"/>
              <a:gd name="T2" fmla="*/ 0 60000 65536"/>
              <a:gd name="T3" fmla="*/ 0 60000 65536"/>
              <a:gd name="T4" fmla="*/ 0 w 8492490"/>
              <a:gd name="T5" fmla="*/ 8492490 w 8492490"/>
            </a:gdLst>
            <a:ahLst/>
            <a:cxnLst>
              <a:cxn ang="T2">
                <a:pos x="T0" y="0"/>
              </a:cxn>
              <a:cxn ang="T3">
                <a:pos x="T1" y="0"/>
              </a:cxn>
            </a:cxnLst>
            <a:rect l="T4" t="0" r="T5" b="0"/>
            <a:pathLst>
              <a:path w="8492490">
                <a:moveTo>
                  <a:pt x="0" y="0"/>
                </a:moveTo>
                <a:lnTo>
                  <a:pt x="8492454" y="0"/>
                </a:lnTo>
              </a:path>
            </a:pathLst>
          </a:custGeom>
          <a:noFill/>
          <a:ln w="13981">
            <a:solidFill>
              <a:srgbClr val="FBBC0C"/>
            </a:solidFill>
            <a:round/>
            <a:headEnd/>
            <a:tailEnd/>
          </a:ln>
        </p:spPr>
        <p:txBody>
          <a:bodyPr lIns="0" tIns="0" rIns="0" bIns="0"/>
          <a:lstStyle/>
          <a:p>
            <a:endParaRPr lang="en-US"/>
          </a:p>
        </p:txBody>
      </p:sp>
      <p:sp>
        <p:nvSpPr>
          <p:cNvPr id="10" name="object 10"/>
          <p:cNvSpPr txBox="1"/>
          <p:nvPr/>
        </p:nvSpPr>
        <p:spPr>
          <a:xfrm>
            <a:off x="788988" y="1928813"/>
            <a:ext cx="8480425" cy="404812"/>
          </a:xfrm>
          <a:prstGeom prst="rect">
            <a:avLst/>
          </a:prstGeom>
        </p:spPr>
        <p:txBody>
          <a:bodyPr lIns="0" tIns="0" rIns="0" bIns="0">
            <a:spAutoFit/>
          </a:bodyPr>
          <a:lstStyle/>
          <a:p>
            <a:pPr marL="1213485" eaLnBrk="1" fontAlgn="auto" hangingPunct="1">
              <a:spcBef>
                <a:spcPts val="0"/>
              </a:spcBef>
              <a:spcAft>
                <a:spcPts val="0"/>
              </a:spcAft>
              <a:defRPr/>
            </a:pPr>
            <a:r>
              <a:rPr sz="1350" spc="90" dirty="0">
                <a:solidFill>
                  <a:srgbClr val="231F1F"/>
                </a:solidFill>
                <a:latin typeface="Arial"/>
                <a:cs typeface="Arial"/>
              </a:rPr>
              <a:t>V</a:t>
            </a:r>
            <a:r>
              <a:rPr sz="1350" spc="95" dirty="0">
                <a:solidFill>
                  <a:srgbClr val="231F1F"/>
                </a:solidFill>
                <a:latin typeface="Arial"/>
                <a:cs typeface="Arial"/>
              </a:rPr>
              <a:t>I</a:t>
            </a:r>
            <a:r>
              <a:rPr sz="1350" spc="-60" dirty="0">
                <a:solidFill>
                  <a:srgbClr val="231F1F"/>
                </a:solidFill>
                <a:latin typeface="Arial"/>
                <a:cs typeface="Arial"/>
              </a:rPr>
              <a:t>OLENCE</a:t>
            </a:r>
            <a:r>
              <a:rPr sz="1350" spc="-10" dirty="0">
                <a:solidFill>
                  <a:srgbClr val="231F1F"/>
                </a:solidFill>
                <a:latin typeface="Arial"/>
                <a:cs typeface="Arial"/>
              </a:rPr>
              <a:t> </a:t>
            </a:r>
            <a:r>
              <a:rPr sz="1350" spc="55" dirty="0">
                <a:solidFill>
                  <a:srgbClr val="231F1F"/>
                </a:solidFill>
                <a:latin typeface="Arial"/>
                <a:cs typeface="Arial"/>
              </a:rPr>
              <a:t>AGA</a:t>
            </a:r>
            <a:r>
              <a:rPr sz="1350" spc="135" dirty="0">
                <a:solidFill>
                  <a:srgbClr val="231F1F"/>
                </a:solidFill>
                <a:latin typeface="Arial"/>
                <a:cs typeface="Arial"/>
              </a:rPr>
              <a:t>I</a:t>
            </a:r>
            <a:r>
              <a:rPr sz="1350" spc="-30" dirty="0">
                <a:solidFill>
                  <a:srgbClr val="231F1F"/>
                </a:solidFill>
                <a:latin typeface="Arial"/>
                <a:cs typeface="Arial"/>
              </a:rPr>
              <a:t>NST</a:t>
            </a:r>
            <a:r>
              <a:rPr sz="1350" spc="-114" dirty="0">
                <a:solidFill>
                  <a:srgbClr val="231F1F"/>
                </a:solidFill>
                <a:latin typeface="Arial"/>
                <a:cs typeface="Arial"/>
              </a:rPr>
              <a:t> </a:t>
            </a:r>
            <a:r>
              <a:rPr sz="1350" spc="105" dirty="0">
                <a:solidFill>
                  <a:srgbClr val="231F1F"/>
                </a:solidFill>
                <a:latin typeface="Arial"/>
                <a:cs typeface="Arial"/>
              </a:rPr>
              <a:t>WOMEN</a:t>
            </a:r>
            <a:r>
              <a:rPr sz="1350" spc="80" dirty="0">
                <a:solidFill>
                  <a:srgbClr val="231F1F"/>
                </a:solidFill>
                <a:latin typeface="Arial"/>
                <a:cs typeface="Arial"/>
              </a:rPr>
              <a:t> </a:t>
            </a:r>
            <a:r>
              <a:rPr sz="1350" spc="-30" dirty="0">
                <a:solidFill>
                  <a:srgbClr val="231F1F"/>
                </a:solidFill>
                <a:latin typeface="Arial"/>
                <a:cs typeface="Arial"/>
              </a:rPr>
              <a:t>ENCOMPASSES</a:t>
            </a:r>
            <a:r>
              <a:rPr sz="1350" spc="-15" dirty="0">
                <a:solidFill>
                  <a:srgbClr val="231F1F"/>
                </a:solidFill>
                <a:latin typeface="Arial"/>
                <a:cs typeface="Arial"/>
              </a:rPr>
              <a:t> </a:t>
            </a:r>
            <a:r>
              <a:rPr sz="1350" spc="50" dirty="0">
                <a:solidFill>
                  <a:srgbClr val="231F1F"/>
                </a:solidFill>
                <a:latin typeface="Arial"/>
                <a:cs typeface="Arial"/>
              </a:rPr>
              <a:t>-</a:t>
            </a:r>
            <a:r>
              <a:rPr sz="1350" spc="20" dirty="0">
                <a:solidFill>
                  <a:srgbClr val="231F1F"/>
                </a:solidFill>
                <a:latin typeface="Arial"/>
                <a:cs typeface="Arial"/>
              </a:rPr>
              <a:t> </a:t>
            </a:r>
            <a:r>
              <a:rPr sz="1350" spc="15" dirty="0">
                <a:solidFill>
                  <a:srgbClr val="231F1F"/>
                </a:solidFill>
                <a:latin typeface="Arial"/>
                <a:cs typeface="Arial"/>
              </a:rPr>
              <a:t>BUT</a:t>
            </a:r>
            <a:r>
              <a:rPr sz="1350" spc="-30" dirty="0">
                <a:solidFill>
                  <a:srgbClr val="231F1F"/>
                </a:solidFill>
                <a:latin typeface="Arial"/>
                <a:cs typeface="Arial"/>
              </a:rPr>
              <a:t> </a:t>
            </a:r>
            <a:r>
              <a:rPr sz="1350" spc="35" dirty="0">
                <a:solidFill>
                  <a:srgbClr val="231F1F"/>
                </a:solidFill>
                <a:latin typeface="Arial"/>
                <a:cs typeface="Arial"/>
              </a:rPr>
              <a:t>NOT</a:t>
            </a:r>
            <a:r>
              <a:rPr sz="1350" spc="-20" dirty="0">
                <a:solidFill>
                  <a:srgbClr val="231F1F"/>
                </a:solidFill>
                <a:latin typeface="Arial"/>
                <a:cs typeface="Arial"/>
              </a:rPr>
              <a:t> </a:t>
            </a:r>
            <a:r>
              <a:rPr sz="1350" spc="-65" dirty="0">
                <a:solidFill>
                  <a:srgbClr val="231F1F"/>
                </a:solidFill>
                <a:latin typeface="Arial"/>
                <a:cs typeface="Arial"/>
              </a:rPr>
              <a:t>BE</a:t>
            </a:r>
            <a:r>
              <a:rPr sz="1350" spc="-20" dirty="0">
                <a:solidFill>
                  <a:srgbClr val="231F1F"/>
                </a:solidFill>
                <a:latin typeface="Arial"/>
                <a:cs typeface="Arial"/>
              </a:rPr>
              <a:t> </a:t>
            </a:r>
            <a:r>
              <a:rPr sz="1350" spc="105" dirty="0">
                <a:solidFill>
                  <a:srgbClr val="231F1F"/>
                </a:solidFill>
                <a:latin typeface="Arial"/>
                <a:cs typeface="Arial"/>
              </a:rPr>
              <a:t>LIM</a:t>
            </a:r>
            <a:r>
              <a:rPr sz="1350" spc="-40" dirty="0">
                <a:solidFill>
                  <a:srgbClr val="231F1F"/>
                </a:solidFill>
                <a:latin typeface="Arial"/>
                <a:cs typeface="Arial"/>
              </a:rPr>
              <a:t>I</a:t>
            </a:r>
            <a:r>
              <a:rPr sz="1350" spc="-20" dirty="0">
                <a:solidFill>
                  <a:srgbClr val="231F1F"/>
                </a:solidFill>
                <a:latin typeface="Arial"/>
                <a:cs typeface="Arial"/>
              </a:rPr>
              <a:t>TED</a:t>
            </a:r>
            <a:r>
              <a:rPr sz="1350" spc="-55" dirty="0">
                <a:solidFill>
                  <a:srgbClr val="231F1F"/>
                </a:solidFill>
                <a:latin typeface="Arial"/>
                <a:cs typeface="Arial"/>
              </a:rPr>
              <a:t> </a:t>
            </a:r>
            <a:r>
              <a:rPr sz="1350" spc="5" dirty="0">
                <a:solidFill>
                  <a:srgbClr val="231F1F"/>
                </a:solidFill>
                <a:latin typeface="Arial"/>
                <a:cs typeface="Arial"/>
              </a:rPr>
              <a:t>TO</a:t>
            </a:r>
            <a:endParaRPr sz="135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218" name="object 2"/>
          <p:cNvSpPr>
            <a:spLocks noChangeArrowheads="1"/>
          </p:cNvSpPr>
          <p:nvPr/>
        </p:nvSpPr>
        <p:spPr bwMode="auto">
          <a:xfrm>
            <a:off x="346075" y="1543050"/>
            <a:ext cx="4619625" cy="3476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9219" name="object 3"/>
          <p:cNvSpPr>
            <a:spLocks noChangeArrowheads="1"/>
          </p:cNvSpPr>
          <p:nvPr/>
        </p:nvSpPr>
        <p:spPr bwMode="auto">
          <a:xfrm>
            <a:off x="2584450" y="2035175"/>
            <a:ext cx="738188" cy="223838"/>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9220" name="object 4"/>
          <p:cNvSpPr>
            <a:spLocks noChangeArrowheads="1"/>
          </p:cNvSpPr>
          <p:nvPr/>
        </p:nvSpPr>
        <p:spPr bwMode="auto">
          <a:xfrm>
            <a:off x="346075" y="2538413"/>
            <a:ext cx="906463" cy="234950"/>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9221" name="object 5"/>
          <p:cNvSpPr>
            <a:spLocks noChangeArrowheads="1"/>
          </p:cNvSpPr>
          <p:nvPr/>
        </p:nvSpPr>
        <p:spPr bwMode="auto">
          <a:xfrm>
            <a:off x="2573338" y="2538413"/>
            <a:ext cx="6096000" cy="549275"/>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9222" name="object 6"/>
          <p:cNvSpPr>
            <a:spLocks noChangeArrowheads="1"/>
          </p:cNvSpPr>
          <p:nvPr/>
        </p:nvSpPr>
        <p:spPr bwMode="auto">
          <a:xfrm>
            <a:off x="8769350" y="2863850"/>
            <a:ext cx="414338" cy="190500"/>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9223" name="object 7"/>
          <p:cNvSpPr>
            <a:spLocks noChangeArrowheads="1"/>
          </p:cNvSpPr>
          <p:nvPr/>
        </p:nvSpPr>
        <p:spPr bwMode="auto">
          <a:xfrm>
            <a:off x="334963" y="3355975"/>
            <a:ext cx="727075" cy="212725"/>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9224" name="object 8"/>
          <p:cNvSpPr>
            <a:spLocks noChangeArrowheads="1"/>
          </p:cNvSpPr>
          <p:nvPr/>
        </p:nvSpPr>
        <p:spPr bwMode="auto">
          <a:xfrm>
            <a:off x="2573338" y="3355975"/>
            <a:ext cx="6386512" cy="849313"/>
          </a:xfrm>
          <a:prstGeom prst="rect">
            <a:avLst/>
          </a:prstGeom>
          <a:blipFill dpi="0" rotWithShape="1">
            <a:blip r:embed="rId9" cstate="print"/>
            <a:srcRect/>
            <a:stretch>
              <a:fillRect/>
            </a:stretch>
          </a:blipFill>
          <a:ln w="9525">
            <a:noFill/>
            <a:miter lim="800000"/>
            <a:headEnd/>
            <a:tailEnd/>
          </a:ln>
        </p:spPr>
        <p:txBody>
          <a:bodyPr lIns="0" tIns="0" rIns="0" bIns="0"/>
          <a:lstStyle/>
          <a:p>
            <a:pPr eaLnBrk="1" hangingPunct="1"/>
            <a:endParaRPr lang="en-US"/>
          </a:p>
        </p:txBody>
      </p:sp>
      <p:sp>
        <p:nvSpPr>
          <p:cNvPr id="9225" name="object 9"/>
          <p:cNvSpPr>
            <a:spLocks noChangeArrowheads="1"/>
          </p:cNvSpPr>
          <p:nvPr/>
        </p:nvSpPr>
        <p:spPr bwMode="auto">
          <a:xfrm>
            <a:off x="458788" y="4495800"/>
            <a:ext cx="558800" cy="190500"/>
          </a:xfrm>
          <a:prstGeom prst="rect">
            <a:avLst/>
          </a:prstGeom>
          <a:blipFill dpi="0" rotWithShape="1">
            <a:blip r:embed="rId10" cstate="print"/>
            <a:srcRect/>
            <a:stretch>
              <a:fillRect/>
            </a:stretch>
          </a:blipFill>
          <a:ln w="9525">
            <a:noFill/>
            <a:miter lim="800000"/>
            <a:headEnd/>
            <a:tailEnd/>
          </a:ln>
        </p:spPr>
        <p:txBody>
          <a:bodyPr lIns="0" tIns="0" rIns="0" bIns="0"/>
          <a:lstStyle/>
          <a:p>
            <a:pPr eaLnBrk="1" hangingPunct="1"/>
            <a:endParaRPr lang="en-US"/>
          </a:p>
        </p:txBody>
      </p:sp>
      <p:sp>
        <p:nvSpPr>
          <p:cNvPr id="9226" name="object 10"/>
          <p:cNvSpPr>
            <a:spLocks noChangeArrowheads="1"/>
          </p:cNvSpPr>
          <p:nvPr/>
        </p:nvSpPr>
        <p:spPr bwMode="auto">
          <a:xfrm>
            <a:off x="2573338" y="4484688"/>
            <a:ext cx="3152775" cy="503237"/>
          </a:xfrm>
          <a:prstGeom prst="rect">
            <a:avLst/>
          </a:prstGeom>
          <a:blipFill dpi="0" rotWithShape="1">
            <a:blip r:embed="rId11" cstate="print"/>
            <a:srcRect/>
            <a:stretch>
              <a:fillRect/>
            </a:stretch>
          </a:blipFill>
          <a:ln w="9525">
            <a:noFill/>
            <a:miter lim="800000"/>
            <a:headEnd/>
            <a:tailEnd/>
          </a:ln>
        </p:spPr>
        <p:txBody>
          <a:bodyPr lIns="0" tIns="0" rIns="0" bIns="0"/>
          <a:lstStyle/>
          <a:p>
            <a:pPr eaLnBrk="1" hangingPunct="1"/>
            <a:endParaRPr lang="en-US"/>
          </a:p>
        </p:txBody>
      </p:sp>
      <p:sp>
        <p:nvSpPr>
          <p:cNvPr id="9227" name="object 11"/>
          <p:cNvSpPr>
            <a:spLocks noChangeArrowheads="1"/>
          </p:cNvSpPr>
          <p:nvPr/>
        </p:nvSpPr>
        <p:spPr bwMode="auto">
          <a:xfrm>
            <a:off x="2584450" y="5100638"/>
            <a:ext cx="3074988" cy="234950"/>
          </a:xfrm>
          <a:prstGeom prst="rect">
            <a:avLst/>
          </a:prstGeom>
          <a:blipFill dpi="0" rotWithShape="1">
            <a:blip r:embed="rId12" cstate="print"/>
            <a:srcRect/>
            <a:stretch>
              <a:fillRect/>
            </a:stretch>
          </a:blipFill>
          <a:ln w="9525">
            <a:noFill/>
            <a:miter lim="800000"/>
            <a:headEnd/>
            <a:tailEnd/>
          </a:ln>
        </p:spPr>
        <p:txBody>
          <a:bodyPr lIns="0" tIns="0" rIns="0" bIns="0"/>
          <a:lstStyle/>
          <a:p>
            <a:pPr eaLnBrk="1" hangingPunct="1"/>
            <a:endParaRPr lang="en-US"/>
          </a:p>
        </p:txBody>
      </p:sp>
      <p:sp>
        <p:nvSpPr>
          <p:cNvPr id="9228" name="object 12"/>
          <p:cNvSpPr>
            <a:spLocks noChangeArrowheads="1"/>
          </p:cNvSpPr>
          <p:nvPr/>
        </p:nvSpPr>
        <p:spPr bwMode="auto">
          <a:xfrm>
            <a:off x="5827713" y="4484688"/>
            <a:ext cx="3121025" cy="549275"/>
          </a:xfrm>
          <a:prstGeom prst="rect">
            <a:avLst/>
          </a:prstGeom>
          <a:blipFill dpi="0" rotWithShape="1">
            <a:blip r:embed="rId13" cstate="print"/>
            <a:srcRect/>
            <a:stretch>
              <a:fillRect/>
            </a:stretch>
          </a:blipFill>
          <a:ln w="9525">
            <a:noFill/>
            <a:miter lim="800000"/>
            <a:headEnd/>
            <a:tailEnd/>
          </a:ln>
        </p:spPr>
        <p:txBody>
          <a:bodyPr lIns="0" tIns="0" rIns="0" bIns="0"/>
          <a:lstStyle/>
          <a:p>
            <a:pPr eaLnBrk="1" hangingPunct="1"/>
            <a:endParaRPr lang="en-US"/>
          </a:p>
        </p:txBody>
      </p:sp>
      <p:sp>
        <p:nvSpPr>
          <p:cNvPr id="9229" name="object 13"/>
          <p:cNvSpPr>
            <a:spLocks noChangeArrowheads="1"/>
          </p:cNvSpPr>
          <p:nvPr/>
        </p:nvSpPr>
        <p:spPr bwMode="auto">
          <a:xfrm>
            <a:off x="346075" y="5614988"/>
            <a:ext cx="425450" cy="190500"/>
          </a:xfrm>
          <a:prstGeom prst="rect">
            <a:avLst/>
          </a:prstGeom>
          <a:blipFill dpi="0" rotWithShape="1">
            <a:blip r:embed="rId14" cstate="print"/>
            <a:srcRect/>
            <a:stretch>
              <a:fillRect/>
            </a:stretch>
          </a:blipFill>
          <a:ln w="9525">
            <a:noFill/>
            <a:miter lim="800000"/>
            <a:headEnd/>
            <a:tailEnd/>
          </a:ln>
        </p:spPr>
        <p:txBody>
          <a:bodyPr lIns="0" tIns="0" rIns="0" bIns="0"/>
          <a:lstStyle/>
          <a:p>
            <a:pPr eaLnBrk="1" hangingPunct="1"/>
            <a:endParaRPr lang="en-US"/>
          </a:p>
        </p:txBody>
      </p:sp>
      <p:sp>
        <p:nvSpPr>
          <p:cNvPr id="9230" name="object 14"/>
          <p:cNvSpPr>
            <a:spLocks noChangeArrowheads="1"/>
          </p:cNvSpPr>
          <p:nvPr/>
        </p:nvSpPr>
        <p:spPr bwMode="auto">
          <a:xfrm>
            <a:off x="2584450" y="5603875"/>
            <a:ext cx="6140450" cy="671513"/>
          </a:xfrm>
          <a:prstGeom prst="rect">
            <a:avLst/>
          </a:prstGeom>
          <a:blipFill dpi="0" rotWithShape="1">
            <a:blip r:embed="rId15" cstate="print"/>
            <a:srcRect/>
            <a:stretch>
              <a:fillRect/>
            </a:stretch>
          </a:blipFill>
          <a:ln w="9525">
            <a:noFill/>
            <a:miter lim="800000"/>
            <a:headEnd/>
            <a:tailEnd/>
          </a:ln>
        </p:spPr>
        <p:txBody>
          <a:bodyPr lIns="0" tIns="0" rIns="0" bIns="0"/>
          <a:lstStyle/>
          <a:p>
            <a:pPr eaLnBrk="1" hangingPunct="1"/>
            <a:endParaRPr lang="en-US"/>
          </a:p>
        </p:txBody>
      </p:sp>
      <p:sp>
        <p:nvSpPr>
          <p:cNvPr id="9231" name="object 15"/>
          <p:cNvSpPr>
            <a:spLocks/>
          </p:cNvSpPr>
          <p:nvPr/>
        </p:nvSpPr>
        <p:spPr bwMode="auto">
          <a:xfrm>
            <a:off x="274638" y="2379663"/>
            <a:ext cx="9280525" cy="0"/>
          </a:xfrm>
          <a:custGeom>
            <a:avLst/>
            <a:gdLst>
              <a:gd name="T0" fmla="*/ 0 w 9281160"/>
              <a:gd name="T1" fmla="*/ 9281020 w 9281160"/>
              <a:gd name="T2" fmla="*/ 0 60000 65536"/>
              <a:gd name="T3" fmla="*/ 0 60000 65536"/>
              <a:gd name="T4" fmla="*/ 0 w 9281160"/>
              <a:gd name="T5" fmla="*/ 9281160 w 9281160"/>
            </a:gdLst>
            <a:ahLst/>
            <a:cxnLst>
              <a:cxn ang="T2">
                <a:pos x="T0" y="0"/>
              </a:cxn>
              <a:cxn ang="T3">
                <a:pos x="T1" y="0"/>
              </a:cxn>
            </a:cxnLst>
            <a:rect l="T4" t="0" r="T5" b="0"/>
            <a:pathLst>
              <a:path w="9281160">
                <a:moveTo>
                  <a:pt x="0" y="0"/>
                </a:moveTo>
                <a:lnTo>
                  <a:pt x="9281020" y="0"/>
                </a:lnTo>
              </a:path>
            </a:pathLst>
          </a:custGeom>
          <a:noFill/>
          <a:ln w="22370">
            <a:solidFill>
              <a:srgbClr val="484844"/>
            </a:solidFill>
            <a:round/>
            <a:headEnd/>
            <a:tailEnd/>
          </a:ln>
        </p:spPr>
        <p:txBody>
          <a:bodyPr lIns="0" tIns="0" rIns="0" bIns="0"/>
          <a:lstStyle/>
          <a:p>
            <a:endParaRPr lang="en-US"/>
          </a:p>
        </p:txBody>
      </p:sp>
      <p:sp>
        <p:nvSpPr>
          <p:cNvPr id="9232" name="object 16"/>
          <p:cNvSpPr>
            <a:spLocks/>
          </p:cNvSpPr>
          <p:nvPr/>
        </p:nvSpPr>
        <p:spPr bwMode="auto">
          <a:xfrm>
            <a:off x="271463" y="6254750"/>
            <a:ext cx="9288462" cy="0"/>
          </a:xfrm>
          <a:custGeom>
            <a:avLst/>
            <a:gdLst>
              <a:gd name="T0" fmla="*/ 0 w 9289415"/>
              <a:gd name="T1" fmla="*/ 9289408 w 9289415"/>
              <a:gd name="T2" fmla="*/ 0 60000 65536"/>
              <a:gd name="T3" fmla="*/ 0 60000 65536"/>
              <a:gd name="T4" fmla="*/ 0 w 9289415"/>
              <a:gd name="T5" fmla="*/ 9289415 w 9289415"/>
            </a:gdLst>
            <a:ahLst/>
            <a:cxnLst>
              <a:cxn ang="T2">
                <a:pos x="T0" y="0"/>
              </a:cxn>
              <a:cxn ang="T3">
                <a:pos x="T1" y="0"/>
              </a:cxn>
            </a:cxnLst>
            <a:rect l="T4" t="0" r="T5" b="0"/>
            <a:pathLst>
              <a:path w="9289415">
                <a:moveTo>
                  <a:pt x="0" y="0"/>
                </a:moveTo>
                <a:lnTo>
                  <a:pt x="9289408" y="0"/>
                </a:lnTo>
              </a:path>
            </a:pathLst>
          </a:custGeom>
          <a:noFill/>
          <a:ln w="19574">
            <a:solidFill>
              <a:srgbClr val="4F4F4F"/>
            </a:solidFill>
            <a:round/>
            <a:headEnd/>
            <a:tailEnd/>
          </a:ln>
        </p:spPr>
        <p:txBody>
          <a:bodyPr lIns="0" tIns="0" rIns="0" bIns="0"/>
          <a:lstStyle/>
          <a:p>
            <a:endParaRPr lang="en-US"/>
          </a:p>
        </p:txBody>
      </p:sp>
      <p:sp>
        <p:nvSpPr>
          <p:cNvPr id="9233" name="object 17"/>
          <p:cNvSpPr txBox="1">
            <a:spLocks noChangeArrowheads="1"/>
          </p:cNvSpPr>
          <p:nvPr/>
        </p:nvSpPr>
        <p:spPr bwMode="auto">
          <a:xfrm>
            <a:off x="684213" y="2001838"/>
            <a:ext cx="8482012" cy="1116012"/>
          </a:xfrm>
          <a:prstGeom prst="rect">
            <a:avLst/>
          </a:prstGeom>
          <a:noFill/>
          <a:ln w="9525">
            <a:noFill/>
            <a:miter lim="800000"/>
            <a:headEnd/>
            <a:tailEnd/>
          </a:ln>
        </p:spPr>
        <p:txBody>
          <a:bodyPr lIns="0" tIns="0" rIns="0" bIns="0">
            <a:spAutoFit/>
          </a:bodyPr>
          <a:lstStyle/>
          <a:p>
            <a:pPr marL="12700" eaLnBrk="1" hangingPunct="1"/>
            <a:r>
              <a:rPr lang="en-US" sz="1900">
                <a:solidFill>
                  <a:srgbClr val="4B3D56"/>
                </a:solidFill>
                <a:latin typeface="Arial" charset="0"/>
                <a:cs typeface="Arial" charset="0"/>
              </a:rPr>
              <a:t>g</a:t>
            </a:r>
            <a:endParaRPr lang="en-US" sz="1900">
              <a:latin typeface="Arial" charset="0"/>
              <a:cs typeface="Arial" charset="0"/>
            </a:endParaRPr>
          </a:p>
          <a:p>
            <a:pPr marL="12700" eaLnBrk="1" hangingPunct="1">
              <a:spcBef>
                <a:spcPts val="25"/>
              </a:spcBef>
            </a:pPr>
            <a:endParaRPr lang="en-US" sz="1500">
              <a:latin typeface="Times New Roman" pitchFamily="18" charset="0"/>
              <a:cs typeface="Times New Roman" pitchFamily="18" charset="0"/>
            </a:endParaRPr>
          </a:p>
          <a:p>
            <a:pPr marL="12700" algn="r" eaLnBrk="1" hangingPunct="1">
              <a:lnSpc>
                <a:spcPts val="2263"/>
              </a:lnSpc>
            </a:pPr>
            <a:r>
              <a:rPr lang="en-US" sz="1900">
                <a:solidFill>
                  <a:srgbClr val="4B3D56"/>
                </a:solidFill>
                <a:latin typeface="Arial" charset="0"/>
                <a:cs typeface="Arial" charset="0"/>
              </a:rPr>
              <a:t>t	</a:t>
            </a:r>
            <a:r>
              <a:rPr lang="en-US" sz="1900">
                <a:solidFill>
                  <a:srgbClr val="504D70"/>
                </a:solidFill>
                <a:latin typeface="Arial" charset="0"/>
                <a:cs typeface="Arial" charset="0"/>
              </a:rPr>
              <a:t>i</a:t>
            </a:r>
            <a:r>
              <a:rPr lang="en-US" sz="1900">
                <a:solidFill>
                  <a:srgbClr val="4B3D56"/>
                </a:solidFill>
                <a:latin typeface="Arial" charset="0"/>
                <a:cs typeface="Arial" charset="0"/>
              </a:rPr>
              <a:t>n f</a:t>
            </a:r>
            <a:r>
              <a:rPr lang="en-US" sz="1900">
                <a:solidFill>
                  <a:srgbClr val="6E4D60"/>
                </a:solidFill>
                <a:latin typeface="Arial" charset="0"/>
                <a:cs typeface="Arial" charset="0"/>
              </a:rPr>
              <a:t>r n</a:t>
            </a:r>
            <a:r>
              <a:rPr lang="en-US" sz="1900">
                <a:solidFill>
                  <a:srgbClr val="4B3D56"/>
                </a:solidFill>
                <a:latin typeface="Arial" charset="0"/>
                <a:cs typeface="Arial" charset="0"/>
              </a:rPr>
              <a:t>t	f</a:t>
            </a:r>
            <a:endParaRPr lang="en-US" sz="1900">
              <a:latin typeface="Arial" charset="0"/>
              <a:cs typeface="Arial" charset="0"/>
            </a:endParaRPr>
          </a:p>
          <a:p>
            <a:pPr marL="12700" algn="r" eaLnBrk="1" hangingPunct="1">
              <a:lnSpc>
                <a:spcPts val="2625"/>
              </a:lnSpc>
            </a:pPr>
            <a:r>
              <a:rPr lang="en-US" sz="2200">
                <a:solidFill>
                  <a:srgbClr val="6E4D60"/>
                </a:solidFill>
                <a:latin typeface="Arial" charset="0"/>
                <a:cs typeface="Arial" charset="0"/>
              </a:rPr>
              <a:t>n</a:t>
            </a:r>
            <a:endParaRPr lang="en-US" sz="2200">
              <a:latin typeface="Arial" charset="0"/>
              <a:cs typeface="Arial" charset="0"/>
            </a:endParaRPr>
          </a:p>
        </p:txBody>
      </p:sp>
      <p:sp>
        <p:nvSpPr>
          <p:cNvPr id="18" name="object 18"/>
          <p:cNvSpPr txBox="1"/>
          <p:nvPr/>
        </p:nvSpPr>
        <p:spPr>
          <a:xfrm>
            <a:off x="4930775" y="3632200"/>
            <a:ext cx="457200" cy="292100"/>
          </a:xfrm>
          <a:prstGeom prst="rect">
            <a:avLst/>
          </a:prstGeom>
        </p:spPr>
        <p:txBody>
          <a:bodyPr lIns="0" tIns="0" rIns="0" bIns="0">
            <a:spAutoFit/>
          </a:bodyPr>
          <a:lstStyle/>
          <a:p>
            <a:pPr marL="12700" eaLnBrk="1" fontAlgn="auto" hangingPunct="1">
              <a:spcBef>
                <a:spcPts val="0"/>
              </a:spcBef>
              <a:spcAft>
                <a:spcPts val="0"/>
              </a:spcAft>
              <a:tabLst>
                <a:tab pos="389890" algn="l"/>
              </a:tabLst>
              <a:defRPr/>
            </a:pPr>
            <a:r>
              <a:rPr sz="2100" spc="-470" dirty="0">
                <a:solidFill>
                  <a:srgbClr val="6E4D60"/>
                </a:solidFill>
                <a:latin typeface="Arial"/>
                <a:cs typeface="Arial"/>
              </a:rPr>
              <a:t>n	</a:t>
            </a:r>
            <a:r>
              <a:rPr sz="2100" spc="-275" dirty="0">
                <a:solidFill>
                  <a:srgbClr val="6E4D60"/>
                </a:solidFill>
                <a:latin typeface="Arial"/>
                <a:cs typeface="Arial"/>
              </a:rPr>
              <a:t>r</a:t>
            </a:r>
            <a:endParaRPr sz="2100">
              <a:latin typeface="Arial"/>
              <a:cs typeface="Arial"/>
            </a:endParaRPr>
          </a:p>
        </p:txBody>
      </p:sp>
      <p:sp>
        <p:nvSpPr>
          <p:cNvPr id="19" name="object 19"/>
          <p:cNvSpPr txBox="1"/>
          <p:nvPr/>
        </p:nvSpPr>
        <p:spPr>
          <a:xfrm>
            <a:off x="7805738" y="3643313"/>
            <a:ext cx="415925" cy="279400"/>
          </a:xfrm>
          <a:prstGeom prst="rect">
            <a:avLst/>
          </a:prstGeom>
        </p:spPr>
        <p:txBody>
          <a:bodyPr lIns="0" tIns="0" rIns="0" bIns="0">
            <a:spAutoFit/>
          </a:bodyPr>
          <a:lstStyle/>
          <a:p>
            <a:pPr marL="12700" eaLnBrk="1" fontAlgn="auto" hangingPunct="1">
              <a:spcBef>
                <a:spcPts val="0"/>
              </a:spcBef>
              <a:spcAft>
                <a:spcPts val="0"/>
              </a:spcAft>
              <a:tabLst>
                <a:tab pos="314325" algn="l"/>
              </a:tabLst>
              <a:defRPr/>
            </a:pPr>
            <a:r>
              <a:rPr sz="1600" spc="-155" dirty="0">
                <a:solidFill>
                  <a:srgbClr val="504D70"/>
                </a:solidFill>
                <a:latin typeface="Arial"/>
                <a:cs typeface="Arial"/>
              </a:rPr>
              <a:t>In	</a:t>
            </a:r>
            <a:r>
              <a:rPr sz="2000" spc="-415" dirty="0">
                <a:solidFill>
                  <a:srgbClr val="6E4D60"/>
                </a:solidFill>
                <a:latin typeface="Arial"/>
                <a:cs typeface="Arial"/>
              </a:rPr>
              <a:t>h</a:t>
            </a:r>
            <a:endParaRPr sz="2000">
              <a:latin typeface="Arial"/>
              <a:cs typeface="Arial"/>
            </a:endParaRPr>
          </a:p>
        </p:txBody>
      </p:sp>
      <p:sp>
        <p:nvSpPr>
          <p:cNvPr id="20" name="object 20"/>
          <p:cNvSpPr txBox="1"/>
          <p:nvPr/>
        </p:nvSpPr>
        <p:spPr>
          <a:xfrm>
            <a:off x="8958263" y="3651250"/>
            <a:ext cx="130175" cy="273050"/>
          </a:xfrm>
          <a:prstGeom prst="rect">
            <a:avLst/>
          </a:prstGeom>
        </p:spPr>
        <p:txBody>
          <a:bodyPr lIns="0" tIns="0" rIns="0" bIns="0">
            <a:spAutoFit/>
          </a:bodyPr>
          <a:lstStyle/>
          <a:p>
            <a:pPr marL="12700" eaLnBrk="1" fontAlgn="auto" hangingPunct="1">
              <a:spcBef>
                <a:spcPts val="0"/>
              </a:spcBef>
              <a:spcAft>
                <a:spcPts val="0"/>
              </a:spcAft>
              <a:defRPr/>
            </a:pPr>
            <a:r>
              <a:rPr sz="1950" spc="-195" dirty="0">
                <a:solidFill>
                  <a:srgbClr val="504D70"/>
                </a:solidFill>
                <a:latin typeface="Arial"/>
                <a:cs typeface="Arial"/>
              </a:rPr>
              <a:t>rt</a:t>
            </a:r>
            <a:endParaRPr sz="1950">
              <a:latin typeface="Arial"/>
              <a:cs typeface="Arial"/>
            </a:endParaRPr>
          </a:p>
        </p:txBody>
      </p:sp>
      <p:sp>
        <p:nvSpPr>
          <p:cNvPr id="21" name="object 21"/>
          <p:cNvSpPr txBox="1"/>
          <p:nvPr/>
        </p:nvSpPr>
        <p:spPr>
          <a:xfrm>
            <a:off x="1022350" y="4462463"/>
            <a:ext cx="461963" cy="273050"/>
          </a:xfrm>
          <a:prstGeom prst="rect">
            <a:avLst/>
          </a:prstGeom>
        </p:spPr>
        <p:txBody>
          <a:bodyPr lIns="0" tIns="0" rIns="0" bIns="0">
            <a:spAutoFit/>
          </a:bodyPr>
          <a:lstStyle/>
          <a:p>
            <a:pPr marL="12700" eaLnBrk="1" fontAlgn="auto" hangingPunct="1">
              <a:spcBef>
                <a:spcPts val="0"/>
              </a:spcBef>
              <a:spcAft>
                <a:spcPts val="0"/>
              </a:spcAft>
              <a:tabLst>
                <a:tab pos="180340" algn="l"/>
              </a:tabLst>
              <a:defRPr/>
            </a:pPr>
            <a:r>
              <a:rPr sz="1950" spc="-240" dirty="0">
                <a:solidFill>
                  <a:srgbClr val="504D70"/>
                </a:solidFill>
                <a:latin typeface="Arial"/>
                <a:cs typeface="Arial"/>
              </a:rPr>
              <a:t>I	</a:t>
            </a:r>
            <a:r>
              <a:rPr sz="1950" spc="-380" dirty="0">
                <a:solidFill>
                  <a:srgbClr val="504D70"/>
                </a:solidFill>
                <a:latin typeface="Arial"/>
                <a:cs typeface="Arial"/>
              </a:rPr>
              <a:t>bu</a:t>
            </a:r>
            <a:r>
              <a:rPr sz="1950" spc="30" dirty="0">
                <a:solidFill>
                  <a:srgbClr val="504D70"/>
                </a:solidFill>
                <a:latin typeface="Arial"/>
                <a:cs typeface="Arial"/>
              </a:rPr>
              <a:t> </a:t>
            </a:r>
            <a:r>
              <a:rPr sz="1950" spc="-515" dirty="0">
                <a:solidFill>
                  <a:srgbClr val="BAA179"/>
                </a:solidFill>
                <a:latin typeface="Arial"/>
                <a:cs typeface="Arial"/>
              </a:rPr>
              <a:t>·</a:t>
            </a:r>
            <a:endParaRPr sz="1950">
              <a:latin typeface="Arial"/>
              <a:cs typeface="Arial"/>
            </a:endParaRPr>
          </a:p>
        </p:txBody>
      </p:sp>
      <p:sp>
        <p:nvSpPr>
          <p:cNvPr id="22" name="object 22"/>
          <p:cNvSpPr txBox="1"/>
          <p:nvPr/>
        </p:nvSpPr>
        <p:spPr>
          <a:xfrm>
            <a:off x="5048250" y="4433888"/>
            <a:ext cx="511175" cy="298450"/>
          </a:xfrm>
          <a:prstGeom prst="rect">
            <a:avLst/>
          </a:prstGeom>
        </p:spPr>
        <p:txBody>
          <a:bodyPr lIns="0" tIns="0" rIns="0" bIns="0">
            <a:spAutoFit/>
          </a:bodyPr>
          <a:lstStyle/>
          <a:p>
            <a:pPr marL="12700" eaLnBrk="1" fontAlgn="auto" hangingPunct="1">
              <a:spcBef>
                <a:spcPts val="0"/>
              </a:spcBef>
              <a:spcAft>
                <a:spcPts val="0"/>
              </a:spcAft>
              <a:tabLst>
                <a:tab pos="454025" algn="l"/>
              </a:tabLst>
              <a:defRPr/>
            </a:pPr>
            <a:r>
              <a:rPr sz="2150" spc="-300" dirty="0">
                <a:solidFill>
                  <a:srgbClr val="7B8583"/>
                </a:solidFill>
                <a:latin typeface="Times New Roman"/>
                <a:cs typeface="Times New Roman"/>
              </a:rPr>
              <a:t>i</a:t>
            </a:r>
            <a:r>
              <a:rPr sz="2150" spc="-540" dirty="0">
                <a:solidFill>
                  <a:srgbClr val="6E4D60"/>
                </a:solidFill>
                <a:latin typeface="Times New Roman"/>
                <a:cs typeface="Times New Roman"/>
              </a:rPr>
              <a:t>n</a:t>
            </a:r>
            <a:r>
              <a:rPr sz="2150" dirty="0">
                <a:solidFill>
                  <a:srgbClr val="6E4D60"/>
                </a:solidFill>
                <a:latin typeface="Times New Roman"/>
                <a:cs typeface="Times New Roman"/>
              </a:rPr>
              <a:t> </a:t>
            </a:r>
            <a:r>
              <a:rPr sz="2150" spc="-185" dirty="0">
                <a:solidFill>
                  <a:srgbClr val="6E4D60"/>
                </a:solidFill>
                <a:latin typeface="Times New Roman"/>
                <a:cs typeface="Times New Roman"/>
              </a:rPr>
              <a:t> </a:t>
            </a:r>
            <a:r>
              <a:rPr sz="1950" spc="-380" dirty="0">
                <a:solidFill>
                  <a:srgbClr val="504D70"/>
                </a:solidFill>
                <a:latin typeface="Arial"/>
                <a:cs typeface="Arial"/>
              </a:rPr>
              <a:t>h</a:t>
            </a:r>
            <a:r>
              <a:rPr sz="1950" dirty="0">
                <a:solidFill>
                  <a:srgbClr val="504D70"/>
                </a:solidFill>
                <a:latin typeface="Arial"/>
                <a:cs typeface="Arial"/>
              </a:rPr>
              <a:t>	</a:t>
            </a:r>
            <a:r>
              <a:rPr sz="2150" spc="-380" dirty="0">
                <a:solidFill>
                  <a:srgbClr val="504D70"/>
                </a:solidFill>
                <a:latin typeface="Times New Roman"/>
                <a:cs typeface="Times New Roman"/>
              </a:rPr>
              <a:t>r</a:t>
            </a:r>
            <a:endParaRPr sz="2150">
              <a:latin typeface="Times New Roman"/>
              <a:cs typeface="Times New Roman"/>
            </a:endParaRPr>
          </a:p>
        </p:txBody>
      </p:sp>
      <p:sp>
        <p:nvSpPr>
          <p:cNvPr id="9239" name="object 23"/>
          <p:cNvSpPr>
            <a:spLocks/>
          </p:cNvSpPr>
          <p:nvPr/>
        </p:nvSpPr>
        <p:spPr bwMode="auto">
          <a:xfrm>
            <a:off x="5773738" y="4383088"/>
            <a:ext cx="90487" cy="368300"/>
          </a:xfrm>
          <a:custGeom>
            <a:avLst/>
            <a:gdLst>
              <a:gd name="T0" fmla="*/ 0 w 90170"/>
              <a:gd name="T1" fmla="*/ 0 h 367664"/>
              <a:gd name="T2" fmla="*/ 90016 w 90170"/>
              <a:gd name="T3" fmla="*/ 0 h 367664"/>
              <a:gd name="T4" fmla="*/ 90016 w 90170"/>
              <a:gd name="T5" fmla="*/ 367577 h 367664"/>
              <a:gd name="T6" fmla="*/ 0 w 90170"/>
              <a:gd name="T7" fmla="*/ 367577 h 367664"/>
              <a:gd name="T8" fmla="*/ 0 w 90170"/>
              <a:gd name="T9" fmla="*/ 0 h 367664"/>
              <a:gd name="T10" fmla="*/ 0 60000 65536"/>
              <a:gd name="T11" fmla="*/ 0 60000 65536"/>
              <a:gd name="T12" fmla="*/ 0 60000 65536"/>
              <a:gd name="T13" fmla="*/ 0 60000 65536"/>
              <a:gd name="T14" fmla="*/ 0 60000 65536"/>
              <a:gd name="T15" fmla="*/ 0 w 90170"/>
              <a:gd name="T16" fmla="*/ 0 h 367664"/>
              <a:gd name="T17" fmla="*/ 90170 w 90170"/>
              <a:gd name="T18" fmla="*/ 367664 h 367664"/>
            </a:gdLst>
            <a:ahLst/>
            <a:cxnLst>
              <a:cxn ang="T10">
                <a:pos x="T0" y="T1"/>
              </a:cxn>
              <a:cxn ang="T11">
                <a:pos x="T2" y="T3"/>
              </a:cxn>
              <a:cxn ang="T12">
                <a:pos x="T4" y="T5"/>
              </a:cxn>
              <a:cxn ang="T13">
                <a:pos x="T6" y="T7"/>
              </a:cxn>
              <a:cxn ang="T14">
                <a:pos x="T8" y="T9"/>
              </a:cxn>
            </a:cxnLst>
            <a:rect l="T15" t="T16" r="T17" b="T18"/>
            <a:pathLst>
              <a:path w="90170" h="367664">
                <a:moveTo>
                  <a:pt x="0" y="0"/>
                </a:moveTo>
                <a:lnTo>
                  <a:pt x="90016" y="0"/>
                </a:lnTo>
                <a:lnTo>
                  <a:pt x="90016" y="367577"/>
                </a:lnTo>
                <a:lnTo>
                  <a:pt x="0" y="367577"/>
                </a:lnTo>
                <a:lnTo>
                  <a:pt x="0" y="0"/>
                </a:lnTo>
                <a:close/>
              </a:path>
            </a:pathLst>
          </a:custGeom>
          <a:solidFill>
            <a:srgbClr val="E8EBEB"/>
          </a:solidFill>
          <a:ln w="9525">
            <a:noFill/>
            <a:round/>
            <a:headEnd/>
            <a:tailEnd/>
          </a:ln>
        </p:spPr>
        <p:txBody>
          <a:bodyPr lIns="0" tIns="0" rIns="0" bIns="0"/>
          <a:lstStyle/>
          <a:p>
            <a:endParaRPr lang="en-US"/>
          </a:p>
        </p:txBody>
      </p:sp>
      <p:sp>
        <p:nvSpPr>
          <p:cNvPr id="24" name="object 24"/>
          <p:cNvSpPr txBox="1"/>
          <p:nvPr/>
        </p:nvSpPr>
        <p:spPr>
          <a:xfrm>
            <a:off x="5792788" y="4433888"/>
            <a:ext cx="452437" cy="298450"/>
          </a:xfrm>
          <a:prstGeom prst="rect">
            <a:avLst/>
          </a:prstGeom>
        </p:spPr>
        <p:txBody>
          <a:bodyPr lIns="0" tIns="0" rIns="0" bIns="0">
            <a:spAutoFit/>
          </a:bodyPr>
          <a:lstStyle/>
          <a:p>
            <a:pPr marL="143510" indent="-130810" eaLnBrk="1" fontAlgn="auto" hangingPunct="1">
              <a:spcBef>
                <a:spcPts val="0"/>
              </a:spcBef>
              <a:spcAft>
                <a:spcPts val="0"/>
              </a:spcAft>
              <a:buClr>
                <a:srgbClr val="A3A7A8"/>
              </a:buClr>
              <a:buFont typeface="Times New Roman"/>
              <a:buChar char="·"/>
              <a:tabLst>
                <a:tab pos="144145" algn="l"/>
              </a:tabLst>
              <a:defRPr/>
            </a:pPr>
            <a:r>
              <a:rPr sz="2150" spc="-540" dirty="0">
                <a:solidFill>
                  <a:srgbClr val="6E4D60"/>
                </a:solidFill>
                <a:latin typeface="Times New Roman"/>
                <a:cs typeface="Times New Roman"/>
              </a:rPr>
              <a:t>n</a:t>
            </a:r>
            <a:r>
              <a:rPr sz="2150" spc="265" dirty="0">
                <a:solidFill>
                  <a:srgbClr val="6E4D60"/>
                </a:solidFill>
                <a:latin typeface="Times New Roman"/>
                <a:cs typeface="Times New Roman"/>
              </a:rPr>
              <a:t> </a:t>
            </a:r>
            <a:r>
              <a:rPr sz="1950" spc="-270" dirty="0">
                <a:solidFill>
                  <a:srgbClr val="504D70"/>
                </a:solidFill>
                <a:latin typeface="Arial"/>
                <a:cs typeface="Arial"/>
              </a:rPr>
              <a:t>hi</a:t>
            </a:r>
            <a:endParaRPr sz="1950">
              <a:latin typeface="Arial"/>
              <a:cs typeface="Arial"/>
            </a:endParaRPr>
          </a:p>
        </p:txBody>
      </p:sp>
      <p:sp>
        <p:nvSpPr>
          <p:cNvPr id="9241" name="object 25"/>
          <p:cNvSpPr txBox="1">
            <a:spLocks noChangeArrowheads="1"/>
          </p:cNvSpPr>
          <p:nvPr/>
        </p:nvSpPr>
        <p:spPr bwMode="auto">
          <a:xfrm>
            <a:off x="773113" y="4733925"/>
            <a:ext cx="5070475" cy="1430338"/>
          </a:xfrm>
          <a:prstGeom prst="rect">
            <a:avLst/>
          </a:prstGeom>
          <a:noFill/>
          <a:ln w="9525">
            <a:noFill/>
            <a:miter lim="800000"/>
            <a:headEnd/>
            <a:tailEnd/>
          </a:ln>
        </p:spPr>
        <p:txBody>
          <a:bodyPr lIns="0" tIns="0" rIns="0" bIns="0">
            <a:spAutoFit/>
          </a:bodyPr>
          <a:lstStyle/>
          <a:p>
            <a:pPr algn="r" eaLnBrk="1" hangingPunct="1"/>
            <a:r>
              <a:rPr lang="en-US" sz="600">
                <a:solidFill>
                  <a:srgbClr val="504D70"/>
                </a:solidFill>
                <a:latin typeface="Arial" charset="0"/>
                <a:cs typeface="Arial" charset="0"/>
              </a:rPr>
              <a:t>...</a:t>
            </a:r>
            <a:r>
              <a:rPr lang="en-US" sz="600">
                <a:solidFill>
                  <a:srgbClr val="4B3D56"/>
                </a:solidFill>
                <a:latin typeface="Arial" charset="0"/>
                <a:cs typeface="Arial" charset="0"/>
              </a:rPr>
              <a:t>..</a:t>
            </a:r>
            <a:r>
              <a:rPr lang="en-US" sz="600">
                <a:solidFill>
                  <a:srgbClr val="7B8583"/>
                </a:solidFill>
                <a:latin typeface="Arial" charset="0"/>
                <a:cs typeface="Arial" charset="0"/>
              </a:rPr>
              <a:t>a</a:t>
            </a:r>
            <a:r>
              <a:rPr lang="en-US" sz="600">
                <a:solidFill>
                  <a:srgbClr val="4B3D56"/>
                </a:solidFill>
                <a:latin typeface="Arial" charset="0"/>
                <a:cs typeface="Arial" charset="0"/>
              </a:rPr>
              <a:t>•</a:t>
            </a:r>
            <a:r>
              <a:rPr lang="en-US" sz="600">
                <a:solidFill>
                  <a:srgbClr val="5E6062"/>
                </a:solidFill>
                <a:latin typeface="Arial" charset="0"/>
                <a:cs typeface="Arial" charset="0"/>
              </a:rPr>
              <a:t>WI   </a:t>
            </a:r>
            <a:r>
              <a:rPr lang="en-US" sz="1900">
                <a:solidFill>
                  <a:srgbClr val="4B3D56"/>
                </a:solidFill>
                <a:latin typeface="Arial" charset="0"/>
                <a:cs typeface="Arial" charset="0"/>
              </a:rPr>
              <a:t>rt</a:t>
            </a:r>
            <a:endParaRPr lang="en-US" sz="1900">
              <a:latin typeface="Arial" charset="0"/>
              <a:cs typeface="Arial" charset="0"/>
            </a:endParaRPr>
          </a:p>
          <a:p>
            <a:pPr algn="r" eaLnBrk="1" hangingPunct="1">
              <a:spcBef>
                <a:spcPts val="300"/>
              </a:spcBef>
            </a:pPr>
            <a:r>
              <a:rPr lang="en-US" sz="1900">
                <a:solidFill>
                  <a:srgbClr val="7B8583"/>
                </a:solidFill>
                <a:latin typeface="Times New Roman" pitchFamily="18" charset="0"/>
                <a:cs typeface="Times New Roman" pitchFamily="18" charset="0"/>
              </a:rPr>
              <a:t>)</a:t>
            </a:r>
            <a:endParaRPr lang="en-US" sz="1900">
              <a:latin typeface="Times New Roman" pitchFamily="18" charset="0"/>
              <a:cs typeface="Times New Roman" pitchFamily="18" charset="0"/>
            </a:endParaRPr>
          </a:p>
          <a:p>
            <a:pPr eaLnBrk="1" hangingPunct="1">
              <a:spcBef>
                <a:spcPts val="13"/>
              </a:spcBef>
            </a:pPr>
            <a:endParaRPr lang="en-US" sz="1500">
              <a:latin typeface="Times New Roman" pitchFamily="18" charset="0"/>
              <a:cs typeface="Times New Roman" pitchFamily="18" charset="0"/>
            </a:endParaRPr>
          </a:p>
          <a:p>
            <a:pPr eaLnBrk="1" hangingPunct="1"/>
            <a:r>
              <a:rPr lang="en-US" sz="1900">
                <a:solidFill>
                  <a:srgbClr val="504D70"/>
                </a:solidFill>
                <a:latin typeface="Arial" charset="0"/>
                <a:cs typeface="Arial" charset="0"/>
              </a:rPr>
              <a:t>I	b</a:t>
            </a:r>
            <a:endParaRPr lang="en-US" sz="1900">
              <a:latin typeface="Arial" charset="0"/>
              <a:cs typeface="Arial" charset="0"/>
            </a:endParaRPr>
          </a:p>
          <a:p>
            <a:pPr algn="ctr" eaLnBrk="1" hangingPunct="1">
              <a:spcBef>
                <a:spcPts val="100"/>
              </a:spcBef>
            </a:pPr>
            <a:r>
              <a:rPr lang="en-US" sz="1300">
                <a:solidFill>
                  <a:srgbClr val="504D70"/>
                </a:solidFill>
                <a:latin typeface="Times New Roman" pitchFamily="18" charset="0"/>
                <a:cs typeface="Times New Roman" pitchFamily="18" charset="0"/>
              </a:rPr>
              <a:t>'U  </a:t>
            </a:r>
            <a:r>
              <a:rPr lang="en-US" sz="1900">
                <a:solidFill>
                  <a:srgbClr val="7B8583"/>
                </a:solidFill>
                <a:latin typeface="Arial" charset="0"/>
                <a:cs typeface="Arial" charset="0"/>
              </a:rPr>
              <a:t>li</a:t>
            </a:r>
            <a:r>
              <a:rPr lang="en-US" sz="1900">
                <a:solidFill>
                  <a:srgbClr val="4B3D56"/>
                </a:solidFill>
                <a:latin typeface="Arial" charset="0"/>
                <a:cs typeface="Arial" charset="0"/>
              </a:rPr>
              <a:t>t</a:t>
            </a:r>
            <a:endParaRPr lang="en-US" sz="1900">
              <a:latin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2" name="object 2"/>
          <p:cNvSpPr>
            <a:spLocks noChangeArrowheads="1"/>
          </p:cNvSpPr>
          <p:nvPr/>
        </p:nvSpPr>
        <p:spPr bwMode="auto">
          <a:xfrm>
            <a:off x="279400" y="2192338"/>
            <a:ext cx="5894388" cy="369887"/>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0243" name="object 3"/>
          <p:cNvSpPr>
            <a:spLocks noChangeArrowheads="1"/>
          </p:cNvSpPr>
          <p:nvPr/>
        </p:nvSpPr>
        <p:spPr bwMode="auto">
          <a:xfrm>
            <a:off x="290513" y="2706688"/>
            <a:ext cx="693737" cy="246062"/>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0244" name="object 4"/>
          <p:cNvSpPr>
            <a:spLocks noChangeArrowheads="1"/>
          </p:cNvSpPr>
          <p:nvPr/>
        </p:nvSpPr>
        <p:spPr bwMode="auto">
          <a:xfrm>
            <a:off x="2549525" y="2706688"/>
            <a:ext cx="738188" cy="246062"/>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0245" name="object 5"/>
          <p:cNvSpPr>
            <a:spLocks noChangeArrowheads="1"/>
          </p:cNvSpPr>
          <p:nvPr/>
        </p:nvSpPr>
        <p:spPr bwMode="auto">
          <a:xfrm>
            <a:off x="290513" y="3265488"/>
            <a:ext cx="928687" cy="212725"/>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0246" name="object 6"/>
          <p:cNvSpPr>
            <a:spLocks noChangeArrowheads="1"/>
          </p:cNvSpPr>
          <p:nvPr/>
        </p:nvSpPr>
        <p:spPr bwMode="auto">
          <a:xfrm>
            <a:off x="2538413" y="3265488"/>
            <a:ext cx="4306887" cy="906462"/>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10247" name="object 7"/>
          <p:cNvSpPr>
            <a:spLocks noChangeArrowheads="1"/>
          </p:cNvSpPr>
          <p:nvPr/>
        </p:nvSpPr>
        <p:spPr bwMode="auto">
          <a:xfrm>
            <a:off x="7013575" y="3803650"/>
            <a:ext cx="939800" cy="44450"/>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10248" name="object 8"/>
          <p:cNvSpPr>
            <a:spLocks noChangeArrowheads="1"/>
          </p:cNvSpPr>
          <p:nvPr/>
        </p:nvSpPr>
        <p:spPr bwMode="auto">
          <a:xfrm>
            <a:off x="8221663" y="3276600"/>
            <a:ext cx="1139825" cy="571500"/>
          </a:xfrm>
          <a:prstGeom prst="rect">
            <a:avLst/>
          </a:prstGeom>
          <a:blipFill dpi="0" rotWithShape="1">
            <a:blip r:embed="rId9" cstate="print"/>
            <a:srcRect/>
            <a:stretch>
              <a:fillRect/>
            </a:stretch>
          </a:blipFill>
          <a:ln w="9525">
            <a:noFill/>
            <a:miter lim="800000"/>
            <a:headEnd/>
            <a:tailEnd/>
          </a:ln>
        </p:spPr>
        <p:txBody>
          <a:bodyPr lIns="0" tIns="0" rIns="0" bIns="0"/>
          <a:lstStyle/>
          <a:p>
            <a:pPr eaLnBrk="1" hangingPunct="1"/>
            <a:endParaRPr lang="en-US"/>
          </a:p>
        </p:txBody>
      </p:sp>
      <p:sp>
        <p:nvSpPr>
          <p:cNvPr id="10249" name="object 9"/>
          <p:cNvSpPr>
            <a:spLocks noChangeArrowheads="1"/>
          </p:cNvSpPr>
          <p:nvPr/>
        </p:nvSpPr>
        <p:spPr bwMode="auto">
          <a:xfrm>
            <a:off x="290513" y="4462463"/>
            <a:ext cx="928687" cy="212725"/>
          </a:xfrm>
          <a:prstGeom prst="rect">
            <a:avLst/>
          </a:prstGeom>
          <a:blipFill dpi="0" rotWithShape="1">
            <a:blip r:embed="rId10" cstate="print"/>
            <a:srcRect/>
            <a:stretch>
              <a:fillRect/>
            </a:stretch>
          </a:blipFill>
          <a:ln w="9525">
            <a:noFill/>
            <a:miter lim="800000"/>
            <a:headEnd/>
            <a:tailEnd/>
          </a:ln>
        </p:spPr>
        <p:txBody>
          <a:bodyPr lIns="0" tIns="0" rIns="0" bIns="0"/>
          <a:lstStyle/>
          <a:p>
            <a:pPr eaLnBrk="1" hangingPunct="1"/>
            <a:endParaRPr lang="en-US"/>
          </a:p>
        </p:txBody>
      </p:sp>
      <p:sp>
        <p:nvSpPr>
          <p:cNvPr id="10250" name="object 10"/>
          <p:cNvSpPr>
            <a:spLocks noChangeArrowheads="1"/>
          </p:cNvSpPr>
          <p:nvPr/>
        </p:nvSpPr>
        <p:spPr bwMode="auto">
          <a:xfrm>
            <a:off x="2549525" y="4451350"/>
            <a:ext cx="6399213" cy="549275"/>
          </a:xfrm>
          <a:prstGeom prst="rect">
            <a:avLst/>
          </a:prstGeom>
          <a:blipFill dpi="0" rotWithShape="1">
            <a:blip r:embed="rId11" cstate="print"/>
            <a:srcRect/>
            <a:stretch>
              <a:fillRect/>
            </a:stretch>
          </a:blipFill>
          <a:ln w="9525">
            <a:noFill/>
            <a:miter lim="800000"/>
            <a:headEnd/>
            <a:tailEnd/>
          </a:ln>
        </p:spPr>
        <p:txBody>
          <a:bodyPr lIns="0" tIns="0" rIns="0" bIns="0"/>
          <a:lstStyle/>
          <a:p>
            <a:pPr eaLnBrk="1" hangingPunct="1"/>
            <a:endParaRPr lang="en-US"/>
          </a:p>
        </p:txBody>
      </p:sp>
      <p:sp>
        <p:nvSpPr>
          <p:cNvPr id="10251" name="object 11"/>
          <p:cNvSpPr>
            <a:spLocks noChangeArrowheads="1"/>
          </p:cNvSpPr>
          <p:nvPr/>
        </p:nvSpPr>
        <p:spPr bwMode="auto">
          <a:xfrm>
            <a:off x="481013" y="5302250"/>
            <a:ext cx="895350" cy="212725"/>
          </a:xfrm>
          <a:prstGeom prst="rect">
            <a:avLst/>
          </a:prstGeom>
          <a:blipFill dpi="0" rotWithShape="1">
            <a:blip r:embed="rId12" cstate="print"/>
            <a:srcRect/>
            <a:stretch>
              <a:fillRect/>
            </a:stretch>
          </a:blipFill>
          <a:ln w="9525">
            <a:noFill/>
            <a:miter lim="800000"/>
            <a:headEnd/>
            <a:tailEnd/>
          </a:ln>
        </p:spPr>
        <p:txBody>
          <a:bodyPr lIns="0" tIns="0" rIns="0" bIns="0"/>
          <a:lstStyle/>
          <a:p>
            <a:pPr eaLnBrk="1" hangingPunct="1"/>
            <a:endParaRPr lang="en-US"/>
          </a:p>
        </p:txBody>
      </p:sp>
      <p:sp>
        <p:nvSpPr>
          <p:cNvPr id="10252" name="object 12"/>
          <p:cNvSpPr>
            <a:spLocks noChangeArrowheads="1"/>
          </p:cNvSpPr>
          <p:nvPr/>
        </p:nvSpPr>
        <p:spPr bwMode="auto">
          <a:xfrm>
            <a:off x="2919413" y="5313363"/>
            <a:ext cx="1655762" cy="246062"/>
          </a:xfrm>
          <a:prstGeom prst="rect">
            <a:avLst/>
          </a:prstGeom>
          <a:blipFill dpi="0" rotWithShape="1">
            <a:blip r:embed="rId13" cstate="print"/>
            <a:srcRect/>
            <a:stretch>
              <a:fillRect/>
            </a:stretch>
          </a:blipFill>
          <a:ln w="9525">
            <a:noFill/>
            <a:miter lim="800000"/>
            <a:headEnd/>
            <a:tailEnd/>
          </a:ln>
        </p:spPr>
        <p:txBody>
          <a:bodyPr lIns="0" tIns="0" rIns="0" bIns="0"/>
          <a:lstStyle/>
          <a:p>
            <a:pPr eaLnBrk="1" hangingPunct="1"/>
            <a:endParaRPr lang="en-US"/>
          </a:p>
        </p:txBody>
      </p:sp>
      <p:sp>
        <p:nvSpPr>
          <p:cNvPr id="10253" name="object 13"/>
          <p:cNvSpPr>
            <a:spLocks noChangeArrowheads="1"/>
          </p:cNvSpPr>
          <p:nvPr/>
        </p:nvSpPr>
        <p:spPr bwMode="auto">
          <a:xfrm>
            <a:off x="4876800" y="5313363"/>
            <a:ext cx="838200" cy="201612"/>
          </a:xfrm>
          <a:prstGeom prst="rect">
            <a:avLst/>
          </a:prstGeom>
          <a:blipFill dpi="0" rotWithShape="1">
            <a:blip r:embed="rId14" cstate="print"/>
            <a:srcRect/>
            <a:stretch>
              <a:fillRect/>
            </a:stretch>
          </a:blipFill>
          <a:ln w="9525">
            <a:noFill/>
            <a:miter lim="800000"/>
            <a:headEnd/>
            <a:tailEnd/>
          </a:ln>
        </p:spPr>
        <p:txBody>
          <a:bodyPr lIns="0" tIns="0" rIns="0" bIns="0"/>
          <a:lstStyle/>
          <a:p>
            <a:pPr eaLnBrk="1" hangingPunct="1"/>
            <a:endParaRPr lang="en-US"/>
          </a:p>
        </p:txBody>
      </p:sp>
      <p:sp>
        <p:nvSpPr>
          <p:cNvPr id="10254" name="object 14"/>
          <p:cNvSpPr>
            <a:spLocks noChangeArrowheads="1"/>
          </p:cNvSpPr>
          <p:nvPr/>
        </p:nvSpPr>
        <p:spPr bwMode="auto">
          <a:xfrm>
            <a:off x="6242050" y="5302250"/>
            <a:ext cx="3154363" cy="603250"/>
          </a:xfrm>
          <a:prstGeom prst="rect">
            <a:avLst/>
          </a:prstGeom>
          <a:blipFill dpi="0" rotWithShape="1">
            <a:blip r:embed="rId15" cstate="print"/>
            <a:srcRect/>
            <a:stretch>
              <a:fillRect/>
            </a:stretch>
          </a:blipFill>
          <a:ln w="9525">
            <a:noFill/>
            <a:miter lim="800000"/>
            <a:headEnd/>
            <a:tailEnd/>
          </a:ln>
        </p:spPr>
        <p:txBody>
          <a:bodyPr lIns="0" tIns="0" rIns="0" bIns="0"/>
          <a:lstStyle/>
          <a:p>
            <a:pPr eaLnBrk="1" hangingPunct="1"/>
            <a:endParaRPr lang="en-US"/>
          </a:p>
        </p:txBody>
      </p:sp>
      <p:sp>
        <p:nvSpPr>
          <p:cNvPr id="10255" name="object 15"/>
          <p:cNvSpPr>
            <a:spLocks noChangeArrowheads="1"/>
          </p:cNvSpPr>
          <p:nvPr/>
        </p:nvSpPr>
        <p:spPr bwMode="auto">
          <a:xfrm>
            <a:off x="2549525" y="5659438"/>
            <a:ext cx="2976563" cy="536575"/>
          </a:xfrm>
          <a:prstGeom prst="rect">
            <a:avLst/>
          </a:prstGeom>
          <a:blipFill dpi="0" rotWithShape="1">
            <a:blip r:embed="rId16" cstate="print"/>
            <a:srcRect/>
            <a:stretch>
              <a:fillRect/>
            </a:stretch>
          </a:blipFill>
          <a:ln w="9525">
            <a:noFill/>
            <a:miter lim="800000"/>
            <a:headEnd/>
            <a:tailEnd/>
          </a:ln>
        </p:spPr>
        <p:txBody>
          <a:bodyPr lIns="0" tIns="0" rIns="0" bIns="0"/>
          <a:lstStyle/>
          <a:p>
            <a:pPr eaLnBrk="1" hangingPunct="1"/>
            <a:endParaRPr lang="en-US"/>
          </a:p>
        </p:txBody>
      </p:sp>
      <p:sp>
        <p:nvSpPr>
          <p:cNvPr id="10256" name="object 16"/>
          <p:cNvSpPr>
            <a:spLocks/>
          </p:cNvSpPr>
          <p:nvPr/>
        </p:nvSpPr>
        <p:spPr bwMode="auto">
          <a:xfrm>
            <a:off x="268288" y="3089275"/>
            <a:ext cx="9351962" cy="0"/>
          </a:xfrm>
          <a:custGeom>
            <a:avLst/>
            <a:gdLst>
              <a:gd name="T0" fmla="*/ 0 w 9351010"/>
              <a:gd name="T1" fmla="*/ 9350928 w 9351010"/>
              <a:gd name="T2" fmla="*/ 0 60000 65536"/>
              <a:gd name="T3" fmla="*/ 0 60000 65536"/>
              <a:gd name="T4" fmla="*/ 0 w 9351010"/>
              <a:gd name="T5" fmla="*/ 9351010 w 9351010"/>
            </a:gdLst>
            <a:ahLst/>
            <a:cxnLst>
              <a:cxn ang="T2">
                <a:pos x="T0" y="0"/>
              </a:cxn>
              <a:cxn ang="T3">
                <a:pos x="T1" y="0"/>
              </a:cxn>
            </a:cxnLst>
            <a:rect l="T4" t="0" r="T5" b="0"/>
            <a:pathLst>
              <a:path w="9351010">
                <a:moveTo>
                  <a:pt x="0" y="0"/>
                </a:moveTo>
                <a:lnTo>
                  <a:pt x="9350928" y="0"/>
                </a:lnTo>
              </a:path>
            </a:pathLst>
          </a:custGeom>
          <a:noFill/>
          <a:ln w="27963">
            <a:solidFill>
              <a:srgbClr val="4B4B4B"/>
            </a:solidFill>
            <a:round/>
            <a:headEnd/>
            <a:tailEnd/>
          </a:ln>
        </p:spPr>
        <p:txBody>
          <a:bodyPr lIns="0" tIns="0" rIns="0" bIns="0"/>
          <a:lstStyle/>
          <a:p>
            <a:endParaRPr lang="en-US"/>
          </a:p>
        </p:txBody>
      </p:sp>
      <p:sp>
        <p:nvSpPr>
          <p:cNvPr id="10257" name="object 17"/>
          <p:cNvSpPr>
            <a:spLocks/>
          </p:cNvSpPr>
          <p:nvPr/>
        </p:nvSpPr>
        <p:spPr bwMode="auto">
          <a:xfrm>
            <a:off x="268288" y="6346825"/>
            <a:ext cx="9342437" cy="0"/>
          </a:xfrm>
          <a:custGeom>
            <a:avLst/>
            <a:gdLst>
              <a:gd name="T0" fmla="*/ 0 w 9342755"/>
              <a:gd name="T1" fmla="*/ 9342538 w 9342755"/>
              <a:gd name="T2" fmla="*/ 0 60000 65536"/>
              <a:gd name="T3" fmla="*/ 0 60000 65536"/>
              <a:gd name="T4" fmla="*/ 0 w 9342755"/>
              <a:gd name="T5" fmla="*/ 9342755 w 9342755"/>
            </a:gdLst>
            <a:ahLst/>
            <a:cxnLst>
              <a:cxn ang="T2">
                <a:pos x="T0" y="0"/>
              </a:cxn>
              <a:cxn ang="T3">
                <a:pos x="T1" y="0"/>
              </a:cxn>
            </a:cxnLst>
            <a:rect l="T4" t="0" r="T5" b="0"/>
            <a:pathLst>
              <a:path w="9342755">
                <a:moveTo>
                  <a:pt x="0" y="0"/>
                </a:moveTo>
                <a:lnTo>
                  <a:pt x="9342538" y="0"/>
                </a:lnTo>
              </a:path>
            </a:pathLst>
          </a:custGeom>
          <a:noFill/>
          <a:ln w="25166">
            <a:solidFill>
              <a:srgbClr val="4B4848"/>
            </a:solidFill>
            <a:round/>
            <a:headEnd/>
            <a:tailEnd/>
          </a:ln>
        </p:spPr>
        <p:txBody>
          <a:bodyPr lIns="0" tIns="0" rIns="0" bIns="0"/>
          <a:lstStyle/>
          <a:p>
            <a:endParaRPr lang="en-US"/>
          </a:p>
        </p:txBody>
      </p:sp>
      <p:sp>
        <p:nvSpPr>
          <p:cNvPr id="18" name="object 18"/>
          <p:cNvSpPr txBox="1"/>
          <p:nvPr/>
        </p:nvSpPr>
        <p:spPr>
          <a:xfrm>
            <a:off x="6718300" y="3214688"/>
            <a:ext cx="301625" cy="654050"/>
          </a:xfrm>
          <a:prstGeom prst="rect">
            <a:avLst/>
          </a:prstGeom>
        </p:spPr>
        <p:txBody>
          <a:bodyPr lIns="0" tIns="0" rIns="0" bIns="0">
            <a:spAutoFit/>
          </a:bodyPr>
          <a:lstStyle/>
          <a:p>
            <a:pPr marL="74930" algn="ctr" eaLnBrk="1" fontAlgn="auto" hangingPunct="1">
              <a:lnSpc>
                <a:spcPts val="2670"/>
              </a:lnSpc>
              <a:spcBef>
                <a:spcPts val="0"/>
              </a:spcBef>
              <a:spcAft>
                <a:spcPts val="0"/>
              </a:spcAft>
              <a:defRPr/>
            </a:pPr>
            <a:r>
              <a:rPr sz="2250" spc="-555" dirty="0">
                <a:solidFill>
                  <a:srgbClr val="4B4B6E"/>
                </a:solidFill>
                <a:latin typeface="Arial"/>
                <a:cs typeface="Arial"/>
              </a:rPr>
              <a:t>n</a:t>
            </a:r>
            <a:endParaRPr sz="2250">
              <a:latin typeface="Arial"/>
              <a:cs typeface="Arial"/>
            </a:endParaRPr>
          </a:p>
          <a:p>
            <a:pPr algn="ctr" eaLnBrk="1" fontAlgn="auto" hangingPunct="1">
              <a:lnSpc>
                <a:spcPts val="2730"/>
              </a:lnSpc>
              <a:spcBef>
                <a:spcPts val="0"/>
              </a:spcBef>
              <a:spcAft>
                <a:spcPts val="0"/>
              </a:spcAft>
              <a:tabLst>
                <a:tab pos="186690" algn="l"/>
              </a:tabLst>
              <a:defRPr/>
            </a:pPr>
            <a:r>
              <a:rPr sz="2300" spc="-395" dirty="0">
                <a:solidFill>
                  <a:srgbClr val="4B4B6E"/>
                </a:solidFill>
                <a:latin typeface="Arial"/>
                <a:cs typeface="Arial"/>
              </a:rPr>
              <a:t>r	</a:t>
            </a:r>
            <a:r>
              <a:rPr sz="2100" spc="-470" dirty="0">
                <a:solidFill>
                  <a:srgbClr val="775262"/>
                </a:solidFill>
                <a:latin typeface="Arial"/>
                <a:cs typeface="Arial"/>
              </a:rPr>
              <a:t>h</a:t>
            </a:r>
            <a:endParaRPr sz="2100">
              <a:latin typeface="Arial"/>
              <a:cs typeface="Arial"/>
            </a:endParaRPr>
          </a:p>
        </p:txBody>
      </p:sp>
      <p:sp>
        <p:nvSpPr>
          <p:cNvPr id="10259" name="object 19"/>
          <p:cNvSpPr txBox="1">
            <a:spLocks noChangeArrowheads="1"/>
          </p:cNvSpPr>
          <p:nvPr/>
        </p:nvSpPr>
        <p:spPr bwMode="auto">
          <a:xfrm>
            <a:off x="7683500" y="3214688"/>
            <a:ext cx="855663" cy="654050"/>
          </a:xfrm>
          <a:prstGeom prst="rect">
            <a:avLst/>
          </a:prstGeom>
          <a:noFill/>
          <a:ln w="9525">
            <a:noFill/>
            <a:miter lim="800000"/>
            <a:headEnd/>
            <a:tailEnd/>
          </a:ln>
        </p:spPr>
        <p:txBody>
          <a:bodyPr lIns="0" tIns="0" rIns="0" bIns="0">
            <a:spAutoFit/>
          </a:bodyPr>
          <a:lstStyle/>
          <a:p>
            <a:pPr algn="ctr" eaLnBrk="1" hangingPunct="1">
              <a:lnSpc>
                <a:spcPts val="2675"/>
              </a:lnSpc>
              <a:tabLst>
                <a:tab pos="292100" algn="l"/>
              </a:tabLst>
            </a:pPr>
            <a:r>
              <a:rPr lang="en-US" sz="1700">
                <a:solidFill>
                  <a:srgbClr val="775262"/>
                </a:solidFill>
                <a:latin typeface="Times New Roman" pitchFamily="18" charset="0"/>
                <a:cs typeface="Times New Roman" pitchFamily="18" charset="0"/>
              </a:rPr>
              <a:t>ii	</a:t>
            </a:r>
            <a:r>
              <a:rPr lang="en-US" sz="2200">
                <a:solidFill>
                  <a:srgbClr val="5B4256"/>
                </a:solidFill>
                <a:latin typeface="Arial" charset="0"/>
                <a:cs typeface="Arial" charset="0"/>
              </a:rPr>
              <a:t>n  f </a:t>
            </a:r>
            <a:r>
              <a:rPr lang="en-US" sz="2200">
                <a:solidFill>
                  <a:srgbClr val="A0AAAA"/>
                </a:solidFill>
                <a:latin typeface="Arial" charset="0"/>
                <a:cs typeface="Arial" charset="0"/>
              </a:rPr>
              <a:t>· </a:t>
            </a:r>
            <a:r>
              <a:rPr lang="en-US" sz="2200">
                <a:solidFill>
                  <a:srgbClr val="4B4B6E"/>
                </a:solidFill>
                <a:latin typeface="Arial" charset="0"/>
                <a:cs typeface="Arial" charset="0"/>
              </a:rPr>
              <a:t>n</a:t>
            </a:r>
            <a:endParaRPr lang="en-US" sz="2200">
              <a:latin typeface="Arial" charset="0"/>
              <a:cs typeface="Arial" charset="0"/>
            </a:endParaRPr>
          </a:p>
          <a:p>
            <a:pPr algn="ctr" eaLnBrk="1" hangingPunct="1">
              <a:lnSpc>
                <a:spcPts val="2725"/>
              </a:lnSpc>
              <a:tabLst>
                <a:tab pos="292100" algn="l"/>
              </a:tabLst>
            </a:pPr>
            <a:r>
              <a:rPr lang="en-US" sz="2300">
                <a:solidFill>
                  <a:srgbClr val="5B4256"/>
                </a:solidFill>
                <a:latin typeface="Arial" charset="0"/>
                <a:cs typeface="Arial" charset="0"/>
              </a:rPr>
              <a:t>nt</a:t>
            </a:r>
            <a:r>
              <a:rPr lang="en-US" sz="2300">
                <a:solidFill>
                  <a:srgbClr val="775262"/>
                </a:solidFill>
                <a:latin typeface="Arial" charset="0"/>
                <a:cs typeface="Arial" charset="0"/>
              </a:rPr>
              <a:t>i</a:t>
            </a:r>
            <a:r>
              <a:rPr lang="en-US" sz="2300">
                <a:solidFill>
                  <a:srgbClr val="5B4256"/>
                </a:solidFill>
                <a:latin typeface="Arial" charset="0"/>
                <a:cs typeface="Arial" charset="0"/>
              </a:rPr>
              <a:t>n</a:t>
            </a:r>
            <a:endParaRPr lang="en-US" sz="2300">
              <a:latin typeface="Arial" charset="0"/>
              <a:cs typeface="Arial" charset="0"/>
            </a:endParaRPr>
          </a:p>
        </p:txBody>
      </p:sp>
      <p:sp>
        <p:nvSpPr>
          <p:cNvPr id="10260" name="object 20"/>
          <p:cNvSpPr txBox="1">
            <a:spLocks noChangeArrowheads="1"/>
          </p:cNvSpPr>
          <p:nvPr/>
        </p:nvSpPr>
        <p:spPr bwMode="auto">
          <a:xfrm>
            <a:off x="1220788" y="4440238"/>
            <a:ext cx="1458912" cy="1139825"/>
          </a:xfrm>
          <a:prstGeom prst="rect">
            <a:avLst/>
          </a:prstGeom>
          <a:noFill/>
          <a:ln w="9525">
            <a:noFill/>
            <a:miter lim="800000"/>
            <a:headEnd/>
            <a:tailEnd/>
          </a:ln>
        </p:spPr>
        <p:txBody>
          <a:bodyPr lIns="0" tIns="0" rIns="0" bIns="0">
            <a:spAutoFit/>
          </a:bodyPr>
          <a:lstStyle/>
          <a:p>
            <a:pPr marL="12700" eaLnBrk="1" hangingPunct="1"/>
            <a:r>
              <a:rPr lang="en-US" sz="2100">
                <a:solidFill>
                  <a:srgbClr val="4B4B6E"/>
                </a:solidFill>
                <a:latin typeface="Times New Roman" pitchFamily="18" charset="0"/>
                <a:cs typeface="Times New Roman" pitchFamily="18" charset="0"/>
              </a:rPr>
              <a:t>u</a:t>
            </a:r>
            <a:endParaRPr lang="en-US" sz="2100">
              <a:latin typeface="Times New Roman" pitchFamily="18" charset="0"/>
              <a:cs typeface="Times New Roman" pitchFamily="18" charset="0"/>
            </a:endParaRPr>
          </a:p>
          <a:p>
            <a:pPr marL="12700" eaLnBrk="1" hangingPunct="1"/>
            <a:endParaRPr lang="en-US" sz="2100">
              <a:latin typeface="Times New Roman" pitchFamily="18" charset="0"/>
              <a:cs typeface="Times New Roman" pitchFamily="18" charset="0"/>
            </a:endParaRPr>
          </a:p>
          <a:p>
            <a:pPr marL="12700" algn="r" eaLnBrk="1" hangingPunct="1">
              <a:spcBef>
                <a:spcPts val="1638"/>
              </a:spcBef>
            </a:pPr>
            <a:r>
              <a:rPr lang="en-US" sz="2200">
                <a:solidFill>
                  <a:srgbClr val="5B4256"/>
                </a:solidFill>
                <a:latin typeface="Arial" charset="0"/>
                <a:cs typeface="Arial" charset="0"/>
              </a:rPr>
              <a:t>D</a:t>
            </a:r>
            <a:endParaRPr lang="en-US" sz="2200">
              <a:latin typeface="Arial"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266" name="object 2"/>
          <p:cNvSpPr>
            <a:spLocks noChangeArrowheads="1"/>
          </p:cNvSpPr>
          <p:nvPr/>
        </p:nvSpPr>
        <p:spPr bwMode="auto">
          <a:xfrm>
            <a:off x="0" y="1185863"/>
            <a:ext cx="10044113" cy="91757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1267" name="object 3"/>
          <p:cNvSpPr>
            <a:spLocks noChangeArrowheads="1"/>
          </p:cNvSpPr>
          <p:nvPr/>
        </p:nvSpPr>
        <p:spPr bwMode="auto">
          <a:xfrm>
            <a:off x="514350" y="2651125"/>
            <a:ext cx="8131175" cy="387032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1268" name="object 4"/>
          <p:cNvSpPr>
            <a:spLocks noChangeArrowheads="1"/>
          </p:cNvSpPr>
          <p:nvPr/>
        </p:nvSpPr>
        <p:spPr bwMode="auto">
          <a:xfrm>
            <a:off x="9474200" y="3467100"/>
            <a:ext cx="569913" cy="2886075"/>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1269" name="object 5"/>
          <p:cNvSpPr>
            <a:spLocks/>
          </p:cNvSpPr>
          <p:nvPr/>
        </p:nvSpPr>
        <p:spPr bwMode="auto">
          <a:xfrm>
            <a:off x="0" y="1073150"/>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0759">
            <a:solidFill>
              <a:srgbClr val="5BBFA3"/>
            </a:solidFill>
            <a:round/>
            <a:headEnd/>
            <a:tailEnd/>
          </a:ln>
        </p:spPr>
        <p:txBody>
          <a:bodyPr lIns="0" tIns="0" rIns="0" bIns="0"/>
          <a:lstStyle/>
          <a:p>
            <a:endParaRPr lang="en-US"/>
          </a:p>
        </p:txBody>
      </p:sp>
      <p:sp>
        <p:nvSpPr>
          <p:cNvPr id="11270" name="object 6"/>
          <p:cNvSpPr>
            <a:spLocks/>
          </p:cNvSpPr>
          <p:nvPr/>
        </p:nvSpPr>
        <p:spPr bwMode="auto">
          <a:xfrm>
            <a:off x="522288" y="2366963"/>
            <a:ext cx="8712200" cy="0"/>
          </a:xfrm>
          <a:custGeom>
            <a:avLst/>
            <a:gdLst>
              <a:gd name="T0" fmla="*/ 0 w 8710930"/>
              <a:gd name="T1" fmla="*/ 8710569 w 8710930"/>
              <a:gd name="T2" fmla="*/ 0 60000 65536"/>
              <a:gd name="T3" fmla="*/ 0 60000 65536"/>
              <a:gd name="T4" fmla="*/ 0 w 8710930"/>
              <a:gd name="T5" fmla="*/ 8710930 w 8710930"/>
            </a:gdLst>
            <a:ahLst/>
            <a:cxnLst>
              <a:cxn ang="T2">
                <a:pos x="T0" y="0"/>
              </a:cxn>
              <a:cxn ang="T3">
                <a:pos x="T1" y="0"/>
              </a:cxn>
            </a:cxnLst>
            <a:rect l="T4" t="0" r="T5" b="0"/>
            <a:pathLst>
              <a:path w="8710930">
                <a:moveTo>
                  <a:pt x="0" y="0"/>
                </a:moveTo>
                <a:lnTo>
                  <a:pt x="8710569" y="0"/>
                </a:lnTo>
              </a:path>
            </a:pathLst>
          </a:custGeom>
          <a:noFill/>
          <a:ln w="8388">
            <a:solidFill>
              <a:srgbClr val="9C9C9C"/>
            </a:solidFill>
            <a:round/>
            <a:headEnd/>
            <a:tailEnd/>
          </a:ln>
        </p:spPr>
        <p:txBody>
          <a:bodyPr lIns="0" tIns="0" rIns="0" bIns="0"/>
          <a:lstStyle/>
          <a:p>
            <a:endParaRPr lang="en-US"/>
          </a:p>
        </p:txBody>
      </p:sp>
      <p:sp>
        <p:nvSpPr>
          <p:cNvPr id="11271" name="object 7"/>
          <p:cNvSpPr>
            <a:spLocks/>
          </p:cNvSpPr>
          <p:nvPr/>
        </p:nvSpPr>
        <p:spPr bwMode="auto">
          <a:xfrm>
            <a:off x="533400" y="2362200"/>
            <a:ext cx="0" cy="2760663"/>
          </a:xfrm>
          <a:custGeom>
            <a:avLst/>
            <a:gdLst>
              <a:gd name="T0" fmla="*/ 2759977 h 2760345"/>
              <a:gd name="T1" fmla="*/ 0 h 2760345"/>
              <a:gd name="T2" fmla="*/ 0 60000 65536"/>
              <a:gd name="T3" fmla="*/ 0 60000 65536"/>
              <a:gd name="T4" fmla="*/ 0 h 2760345"/>
              <a:gd name="T5" fmla="*/ 2760345 h 2760345"/>
            </a:gdLst>
            <a:ahLst/>
            <a:cxnLst>
              <a:cxn ang="T2">
                <a:pos x="0" y="T0"/>
              </a:cxn>
              <a:cxn ang="T3">
                <a:pos x="0" y="T1"/>
              </a:cxn>
            </a:cxnLst>
            <a:rect l="0" t="T4" r="0" b="T5"/>
            <a:pathLst>
              <a:path h="2760345">
                <a:moveTo>
                  <a:pt x="0" y="2759977"/>
                </a:moveTo>
                <a:lnTo>
                  <a:pt x="0" y="0"/>
                </a:lnTo>
              </a:path>
            </a:pathLst>
          </a:custGeom>
          <a:noFill/>
          <a:ln w="22370">
            <a:solidFill>
              <a:srgbClr val="C8C3C3"/>
            </a:solidFill>
            <a:round/>
            <a:headEnd/>
            <a:tailEnd/>
          </a:ln>
        </p:spPr>
        <p:txBody>
          <a:bodyPr lIns="0" tIns="0" rIns="0" bIns="0"/>
          <a:lstStyle/>
          <a:p>
            <a:endParaRPr lang="en-US"/>
          </a:p>
        </p:txBody>
      </p:sp>
      <p:sp>
        <p:nvSpPr>
          <p:cNvPr id="11272" name="object 8"/>
          <p:cNvSpPr>
            <a:spLocks/>
          </p:cNvSpPr>
          <p:nvPr/>
        </p:nvSpPr>
        <p:spPr bwMode="auto">
          <a:xfrm>
            <a:off x="2052638" y="6080125"/>
            <a:ext cx="571500" cy="0"/>
          </a:xfrm>
          <a:custGeom>
            <a:avLst/>
            <a:gdLst>
              <a:gd name="T0" fmla="*/ 0 w 570864"/>
              <a:gd name="T1" fmla="*/ 570450 w 570864"/>
              <a:gd name="T2" fmla="*/ 0 60000 65536"/>
              <a:gd name="T3" fmla="*/ 0 60000 65536"/>
              <a:gd name="T4" fmla="*/ 0 w 570864"/>
              <a:gd name="T5" fmla="*/ 570864 w 570864"/>
            </a:gdLst>
            <a:ahLst/>
            <a:cxnLst>
              <a:cxn ang="T2">
                <a:pos x="T0" y="0"/>
              </a:cxn>
              <a:cxn ang="T3">
                <a:pos x="T1" y="0"/>
              </a:cxn>
            </a:cxnLst>
            <a:rect l="T4" t="0" r="T5" b="0"/>
            <a:pathLst>
              <a:path w="570864">
                <a:moveTo>
                  <a:pt x="0" y="0"/>
                </a:moveTo>
                <a:lnTo>
                  <a:pt x="570450" y="0"/>
                </a:lnTo>
              </a:path>
            </a:pathLst>
          </a:custGeom>
          <a:noFill/>
          <a:ln w="8388">
            <a:solidFill>
              <a:srgbClr val="9C9C9C"/>
            </a:solidFill>
            <a:round/>
            <a:headEnd/>
            <a:tailEnd/>
          </a:ln>
        </p:spPr>
        <p:txBody>
          <a:bodyPr lIns="0" tIns="0" rIns="0" bIns="0"/>
          <a:lstStyle/>
          <a:p>
            <a:endParaRPr lang="en-US"/>
          </a:p>
        </p:txBody>
      </p:sp>
      <p:sp>
        <p:nvSpPr>
          <p:cNvPr id="11273" name="object 9"/>
          <p:cNvSpPr>
            <a:spLocks/>
          </p:cNvSpPr>
          <p:nvPr/>
        </p:nvSpPr>
        <p:spPr bwMode="auto">
          <a:xfrm>
            <a:off x="9223375" y="2362200"/>
            <a:ext cx="0" cy="3683000"/>
          </a:xfrm>
          <a:custGeom>
            <a:avLst/>
            <a:gdLst>
              <a:gd name="T0" fmla="*/ 3682766 h 3683000"/>
              <a:gd name="T1" fmla="*/ 0 h 3683000"/>
              <a:gd name="T2" fmla="*/ 0 60000 65536"/>
              <a:gd name="T3" fmla="*/ 0 60000 65536"/>
              <a:gd name="T4" fmla="*/ 0 h 3683000"/>
              <a:gd name="T5" fmla="*/ 3683000 h 3683000"/>
            </a:gdLst>
            <a:ahLst/>
            <a:cxnLst>
              <a:cxn ang="T2">
                <a:pos x="0" y="T0"/>
              </a:cxn>
              <a:cxn ang="T3">
                <a:pos x="0" y="T1"/>
              </a:cxn>
            </a:cxnLst>
            <a:rect l="0" t="T4" r="0" b="T5"/>
            <a:pathLst>
              <a:path h="3683000">
                <a:moveTo>
                  <a:pt x="0" y="3682766"/>
                </a:moveTo>
                <a:lnTo>
                  <a:pt x="0" y="0"/>
                </a:lnTo>
              </a:path>
            </a:pathLst>
          </a:custGeom>
          <a:noFill/>
          <a:ln w="19574">
            <a:solidFill>
              <a:srgbClr val="C3BFBF"/>
            </a:solidFill>
            <a:round/>
            <a:headEnd/>
            <a:tailEnd/>
          </a:ln>
        </p:spPr>
        <p:txBody>
          <a:bodyPr lIns="0" tIns="0" rIns="0" bIns="0"/>
          <a:lstStyle/>
          <a:p>
            <a:endParaRPr lang="en-US"/>
          </a:p>
        </p:txBody>
      </p:sp>
      <p:sp>
        <p:nvSpPr>
          <p:cNvPr id="10" name="object 10"/>
          <p:cNvSpPr txBox="1"/>
          <p:nvPr/>
        </p:nvSpPr>
        <p:spPr>
          <a:xfrm>
            <a:off x="754063" y="2422525"/>
            <a:ext cx="5346700" cy="158750"/>
          </a:xfrm>
          <a:prstGeom prst="rect">
            <a:avLst/>
          </a:prstGeom>
        </p:spPr>
        <p:txBody>
          <a:bodyPr lIns="0" tIns="0" rIns="0" bIns="0">
            <a:spAutoFit/>
          </a:bodyPr>
          <a:lstStyle/>
          <a:p>
            <a:pPr marL="12700" eaLnBrk="1" fontAlgn="auto" hangingPunct="1">
              <a:spcBef>
                <a:spcPts val="0"/>
              </a:spcBef>
              <a:spcAft>
                <a:spcPts val="0"/>
              </a:spcAft>
              <a:defRPr/>
            </a:pPr>
            <a:r>
              <a:rPr sz="1000" b="1" spc="210" dirty="0">
                <a:solidFill>
                  <a:srgbClr val="23211F"/>
                </a:solidFill>
                <a:latin typeface="Arial"/>
                <a:cs typeface="Arial"/>
              </a:rPr>
              <a:t>Prevalence </a:t>
            </a:r>
            <a:r>
              <a:rPr sz="1000" b="1" spc="-75" dirty="0">
                <a:solidFill>
                  <a:srgbClr val="23211F"/>
                </a:solidFill>
                <a:latin typeface="Arial"/>
                <a:cs typeface="Arial"/>
              </a:rPr>
              <a:t> </a:t>
            </a:r>
            <a:r>
              <a:rPr sz="1000" b="1" spc="240" dirty="0">
                <a:solidFill>
                  <a:srgbClr val="23211F"/>
                </a:solidFill>
                <a:latin typeface="Arial"/>
                <a:cs typeface="Arial"/>
              </a:rPr>
              <a:t>r</a:t>
            </a:r>
            <a:r>
              <a:rPr sz="1000" b="1" spc="170" dirty="0">
                <a:solidFill>
                  <a:srgbClr val="23211F"/>
                </a:solidFill>
                <a:latin typeface="Arial"/>
                <a:cs typeface="Arial"/>
              </a:rPr>
              <a:t>a</a:t>
            </a:r>
            <a:r>
              <a:rPr sz="1000" b="1" spc="195" dirty="0">
                <a:solidFill>
                  <a:srgbClr val="23211F"/>
                </a:solidFill>
                <a:latin typeface="Arial"/>
                <a:cs typeface="Arial"/>
              </a:rPr>
              <a:t>tes</a:t>
            </a:r>
            <a:r>
              <a:rPr sz="1000" b="1" dirty="0">
                <a:solidFill>
                  <a:srgbClr val="23211F"/>
                </a:solidFill>
                <a:latin typeface="Arial"/>
                <a:cs typeface="Arial"/>
              </a:rPr>
              <a:t> </a:t>
            </a:r>
            <a:r>
              <a:rPr sz="1000" b="1" spc="-130" dirty="0">
                <a:solidFill>
                  <a:srgbClr val="23211F"/>
                </a:solidFill>
                <a:latin typeface="Arial"/>
                <a:cs typeface="Arial"/>
              </a:rPr>
              <a:t> </a:t>
            </a:r>
            <a:r>
              <a:rPr sz="1000" b="1" spc="175" dirty="0">
                <a:solidFill>
                  <a:srgbClr val="23211F"/>
                </a:solidFill>
                <a:latin typeface="Arial"/>
                <a:cs typeface="Arial"/>
              </a:rPr>
              <a:t>of</a:t>
            </a:r>
            <a:r>
              <a:rPr sz="1000" b="1" dirty="0">
                <a:solidFill>
                  <a:srgbClr val="23211F"/>
                </a:solidFill>
                <a:latin typeface="Arial"/>
                <a:cs typeface="Arial"/>
              </a:rPr>
              <a:t> </a:t>
            </a:r>
            <a:r>
              <a:rPr sz="1000" b="1" spc="-130" dirty="0">
                <a:solidFill>
                  <a:srgbClr val="23211F"/>
                </a:solidFill>
                <a:latin typeface="Arial"/>
                <a:cs typeface="Arial"/>
              </a:rPr>
              <a:t> </a:t>
            </a:r>
            <a:r>
              <a:rPr sz="1000" b="1" spc="155" dirty="0">
                <a:solidFill>
                  <a:srgbClr val="23211F"/>
                </a:solidFill>
                <a:latin typeface="Arial"/>
                <a:cs typeface="Arial"/>
              </a:rPr>
              <a:t>i</a:t>
            </a:r>
            <a:r>
              <a:rPr sz="1000" b="1" spc="240" dirty="0">
                <a:solidFill>
                  <a:srgbClr val="23211F"/>
                </a:solidFill>
                <a:latin typeface="Arial"/>
                <a:cs typeface="Arial"/>
              </a:rPr>
              <a:t>ntimate</a:t>
            </a:r>
            <a:r>
              <a:rPr sz="1000" b="1" dirty="0">
                <a:solidFill>
                  <a:srgbClr val="23211F"/>
                </a:solidFill>
                <a:latin typeface="Arial"/>
                <a:cs typeface="Arial"/>
              </a:rPr>
              <a:t> </a:t>
            </a:r>
            <a:r>
              <a:rPr sz="1000" b="1" spc="-130" dirty="0">
                <a:solidFill>
                  <a:srgbClr val="23211F"/>
                </a:solidFill>
                <a:latin typeface="Arial"/>
                <a:cs typeface="Arial"/>
              </a:rPr>
              <a:t> </a:t>
            </a:r>
            <a:r>
              <a:rPr sz="1000" b="1" spc="200" dirty="0">
                <a:solidFill>
                  <a:srgbClr val="23211F"/>
                </a:solidFill>
                <a:latin typeface="Arial"/>
                <a:cs typeface="Arial"/>
              </a:rPr>
              <a:t>partner</a:t>
            </a:r>
            <a:r>
              <a:rPr sz="1000" b="1" dirty="0">
                <a:solidFill>
                  <a:srgbClr val="23211F"/>
                </a:solidFill>
                <a:latin typeface="Arial"/>
                <a:cs typeface="Arial"/>
              </a:rPr>
              <a:t> </a:t>
            </a:r>
            <a:r>
              <a:rPr sz="1000" b="1" spc="-95" dirty="0">
                <a:solidFill>
                  <a:srgbClr val="23211F"/>
                </a:solidFill>
                <a:latin typeface="Arial"/>
                <a:cs typeface="Arial"/>
              </a:rPr>
              <a:t> </a:t>
            </a:r>
            <a:r>
              <a:rPr sz="1000" b="1" spc="165" dirty="0">
                <a:solidFill>
                  <a:srgbClr val="23211F"/>
                </a:solidFill>
                <a:latin typeface="Arial"/>
                <a:cs typeface="Arial"/>
              </a:rPr>
              <a:t>vio</a:t>
            </a:r>
            <a:r>
              <a:rPr sz="1000" b="1" spc="105" dirty="0">
                <a:solidFill>
                  <a:srgbClr val="23211F"/>
                </a:solidFill>
                <a:latin typeface="Arial"/>
                <a:cs typeface="Arial"/>
              </a:rPr>
              <a:t>l</a:t>
            </a:r>
            <a:r>
              <a:rPr sz="1000" b="1" spc="260" dirty="0">
                <a:solidFill>
                  <a:srgbClr val="23211F"/>
                </a:solidFill>
                <a:latin typeface="Arial"/>
                <a:cs typeface="Arial"/>
              </a:rPr>
              <a:t>ence</a:t>
            </a:r>
            <a:r>
              <a:rPr sz="1000" b="1" dirty="0">
                <a:solidFill>
                  <a:srgbClr val="23211F"/>
                </a:solidFill>
                <a:latin typeface="Arial"/>
                <a:cs typeface="Arial"/>
              </a:rPr>
              <a:t> </a:t>
            </a:r>
            <a:r>
              <a:rPr sz="1000" b="1" spc="-120" dirty="0">
                <a:solidFill>
                  <a:srgbClr val="23211F"/>
                </a:solidFill>
                <a:latin typeface="Arial"/>
                <a:cs typeface="Arial"/>
              </a:rPr>
              <a:t> </a:t>
            </a:r>
            <a:r>
              <a:rPr sz="1050" b="1" spc="160" dirty="0">
                <a:solidFill>
                  <a:srgbClr val="23211F"/>
                </a:solidFill>
                <a:latin typeface="Times New Roman"/>
                <a:cs typeface="Times New Roman"/>
              </a:rPr>
              <a:t>by</a:t>
            </a:r>
            <a:r>
              <a:rPr sz="1050" b="1" dirty="0">
                <a:solidFill>
                  <a:srgbClr val="23211F"/>
                </a:solidFill>
                <a:latin typeface="Times New Roman"/>
                <a:cs typeface="Times New Roman"/>
              </a:rPr>
              <a:t> </a:t>
            </a:r>
            <a:r>
              <a:rPr sz="1050" b="1" spc="-130" dirty="0">
                <a:solidFill>
                  <a:srgbClr val="23211F"/>
                </a:solidFill>
                <a:latin typeface="Times New Roman"/>
                <a:cs typeface="Times New Roman"/>
              </a:rPr>
              <a:t> </a:t>
            </a:r>
            <a:r>
              <a:rPr sz="1000" b="1" spc="285" dirty="0">
                <a:solidFill>
                  <a:srgbClr val="23211F"/>
                </a:solidFill>
                <a:latin typeface="Arial"/>
                <a:cs typeface="Arial"/>
              </a:rPr>
              <a:t>WHO</a:t>
            </a:r>
            <a:r>
              <a:rPr sz="1000" b="1" dirty="0">
                <a:solidFill>
                  <a:srgbClr val="23211F"/>
                </a:solidFill>
                <a:latin typeface="Arial"/>
                <a:cs typeface="Arial"/>
              </a:rPr>
              <a:t> </a:t>
            </a:r>
            <a:r>
              <a:rPr sz="1000" b="1" spc="-70" dirty="0">
                <a:solidFill>
                  <a:srgbClr val="23211F"/>
                </a:solidFill>
                <a:latin typeface="Arial"/>
                <a:cs typeface="Arial"/>
              </a:rPr>
              <a:t> </a:t>
            </a:r>
            <a:r>
              <a:rPr sz="1000" b="1" spc="200" dirty="0">
                <a:solidFill>
                  <a:srgbClr val="23211F"/>
                </a:solidFill>
                <a:latin typeface="Arial"/>
                <a:cs typeface="Arial"/>
              </a:rPr>
              <a:t>r</a:t>
            </a:r>
            <a:r>
              <a:rPr sz="1000" b="1" spc="145" dirty="0">
                <a:solidFill>
                  <a:srgbClr val="23211F"/>
                </a:solidFill>
                <a:latin typeface="Arial"/>
                <a:cs typeface="Arial"/>
              </a:rPr>
              <a:t>e</a:t>
            </a:r>
            <a:r>
              <a:rPr sz="1000" b="1" spc="325" dirty="0">
                <a:solidFill>
                  <a:srgbClr val="23211F"/>
                </a:solidFill>
                <a:latin typeface="Arial"/>
                <a:cs typeface="Arial"/>
              </a:rPr>
              <a:t>g</a:t>
            </a:r>
            <a:r>
              <a:rPr sz="1000" b="1" spc="95" dirty="0">
                <a:solidFill>
                  <a:srgbClr val="23211F"/>
                </a:solidFill>
                <a:latin typeface="Arial"/>
                <a:cs typeface="Arial"/>
              </a:rPr>
              <a:t>i</a:t>
            </a:r>
            <a:r>
              <a:rPr sz="1000" b="1" spc="290" dirty="0">
                <a:solidFill>
                  <a:srgbClr val="23211F"/>
                </a:solidFill>
                <a:latin typeface="Arial"/>
                <a:cs typeface="Arial"/>
              </a:rPr>
              <a:t>on*</a:t>
            </a:r>
            <a:endParaRPr sz="1000">
              <a:latin typeface="Arial"/>
              <a:cs typeface="Arial"/>
            </a:endParaRPr>
          </a:p>
        </p:txBody>
      </p:sp>
      <p:sp>
        <p:nvSpPr>
          <p:cNvPr id="11" name="object 11"/>
          <p:cNvSpPr txBox="1"/>
          <p:nvPr/>
        </p:nvSpPr>
        <p:spPr>
          <a:xfrm>
            <a:off x="6186488" y="2425700"/>
            <a:ext cx="493712" cy="152400"/>
          </a:xfrm>
          <a:prstGeom prst="rect">
            <a:avLst/>
          </a:prstGeom>
        </p:spPr>
        <p:txBody>
          <a:bodyPr lIns="0" tIns="0" rIns="0" bIns="0">
            <a:spAutoFit/>
          </a:bodyPr>
          <a:lstStyle/>
          <a:p>
            <a:pPr marL="12700" eaLnBrk="1" fontAlgn="auto" hangingPunct="1">
              <a:spcBef>
                <a:spcPts val="0"/>
              </a:spcBef>
              <a:spcAft>
                <a:spcPts val="0"/>
              </a:spcAft>
              <a:defRPr/>
            </a:pPr>
            <a:r>
              <a:rPr sz="1000" b="1" spc="455" dirty="0">
                <a:solidFill>
                  <a:srgbClr val="23211F"/>
                </a:solidFill>
                <a:latin typeface="Arial"/>
                <a:cs typeface="Arial"/>
              </a:rPr>
              <a:t>20</a:t>
            </a:r>
            <a:r>
              <a:rPr sz="1000" b="1" spc="190" dirty="0">
                <a:solidFill>
                  <a:srgbClr val="23211F"/>
                </a:solidFill>
                <a:latin typeface="Arial"/>
                <a:cs typeface="Arial"/>
              </a:rPr>
              <a:t>1</a:t>
            </a:r>
            <a:r>
              <a:rPr sz="1000" b="1" spc="355" dirty="0">
                <a:solidFill>
                  <a:srgbClr val="23211F"/>
                </a:solidFill>
                <a:latin typeface="Arial"/>
                <a:cs typeface="Arial"/>
              </a:rPr>
              <a:t>0</a:t>
            </a:r>
            <a:endParaRPr sz="1000">
              <a:latin typeface="Arial"/>
              <a:cs typeface="Arial"/>
            </a:endParaRPr>
          </a:p>
        </p:txBody>
      </p:sp>
      <p:sp>
        <p:nvSpPr>
          <p:cNvPr id="12" name="object 12"/>
          <p:cNvSpPr txBox="1"/>
          <p:nvPr/>
        </p:nvSpPr>
        <p:spPr>
          <a:xfrm>
            <a:off x="8515350" y="4940300"/>
            <a:ext cx="136525" cy="228600"/>
          </a:xfrm>
          <a:prstGeom prst="rect">
            <a:avLst/>
          </a:prstGeom>
        </p:spPr>
        <p:txBody>
          <a:bodyPr lIns="0" tIns="0" rIns="0" bIns="0">
            <a:spAutoFit/>
          </a:bodyPr>
          <a:lstStyle/>
          <a:p>
            <a:pPr marL="12700" eaLnBrk="1" fontAlgn="auto" hangingPunct="1">
              <a:spcBef>
                <a:spcPts val="0"/>
              </a:spcBef>
              <a:spcAft>
                <a:spcPts val="0"/>
              </a:spcAft>
              <a:defRPr/>
            </a:pPr>
            <a:r>
              <a:rPr sz="1600" spc="565" dirty="0">
                <a:solidFill>
                  <a:srgbClr val="494948"/>
                </a:solidFill>
                <a:latin typeface="Arial"/>
                <a:cs typeface="Arial"/>
              </a:rPr>
              <a:t>'</a:t>
            </a:r>
            <a:endParaRPr sz="1600">
              <a:latin typeface="Arial"/>
              <a:cs typeface="Arial"/>
            </a:endParaRPr>
          </a:p>
        </p:txBody>
      </p:sp>
      <p:sp>
        <p:nvSpPr>
          <p:cNvPr id="11277" name="object 13"/>
          <p:cNvSpPr txBox="1">
            <a:spLocks noChangeArrowheads="1"/>
          </p:cNvSpPr>
          <p:nvPr/>
        </p:nvSpPr>
        <p:spPr bwMode="auto">
          <a:xfrm>
            <a:off x="652463" y="5175250"/>
            <a:ext cx="1858962" cy="193675"/>
          </a:xfrm>
          <a:prstGeom prst="rect">
            <a:avLst/>
          </a:prstGeom>
          <a:noFill/>
          <a:ln w="9525">
            <a:noFill/>
            <a:miter lim="800000"/>
            <a:headEnd/>
            <a:tailEnd/>
          </a:ln>
        </p:spPr>
        <p:txBody>
          <a:bodyPr lIns="0" tIns="0" rIns="0" bIns="0">
            <a:spAutoFit/>
          </a:bodyPr>
          <a:lstStyle/>
          <a:p>
            <a:pPr marL="34925" indent="-22225" eaLnBrk="1" hangingPunct="1">
              <a:lnSpc>
                <a:spcPct val="88000"/>
              </a:lnSpc>
              <a:buClr>
                <a:srgbClr val="343331"/>
              </a:buClr>
              <a:buFont typeface="Arial" charset="0"/>
              <a:buChar char="•"/>
              <a:tabLst>
                <a:tab pos="71438" algn="l"/>
                <a:tab pos="307975" algn="l"/>
              </a:tabLst>
            </a:pPr>
            <a:r>
              <a:rPr lang="en-US" sz="500">
                <a:solidFill>
                  <a:srgbClr val="646462"/>
                </a:solidFill>
                <a:latin typeface="Arial" charset="0"/>
                <a:cs typeface="Arial" charset="0"/>
              </a:rPr>
              <a:t>Regional </a:t>
            </a:r>
            <a:r>
              <a:rPr lang="en-US" sz="500">
                <a:solidFill>
                  <a:srgbClr val="797977"/>
                </a:solidFill>
                <a:latin typeface="Arial" charset="0"/>
                <a:cs typeface="Arial" charset="0"/>
              </a:rPr>
              <a:t>prevalence </a:t>
            </a:r>
            <a:r>
              <a:rPr lang="en-US" sz="700">
                <a:solidFill>
                  <a:srgbClr val="646462"/>
                </a:solidFill>
                <a:latin typeface="Times New Roman" pitchFamily="18" charset="0"/>
                <a:cs typeface="Times New Roman" pitchFamily="18" charset="0"/>
              </a:rPr>
              <a:t>rau.s </a:t>
            </a:r>
            <a:r>
              <a:rPr lang="en-US" sz="600">
                <a:solidFill>
                  <a:srgbClr val="797977"/>
                </a:solidFill>
                <a:latin typeface="Times New Roman" pitchFamily="18" charset="0"/>
                <a:cs typeface="Times New Roman" pitchFamily="18" charset="0"/>
              </a:rPr>
              <a:t>ant </a:t>
            </a:r>
            <a:r>
              <a:rPr lang="en-US" sz="600">
                <a:solidFill>
                  <a:srgbClr val="646462"/>
                </a:solidFill>
                <a:latin typeface="Times New Roman" pitchFamily="18" charset="0"/>
                <a:cs typeface="Times New Roman" pitchFamily="18" charset="0"/>
              </a:rPr>
              <a:t>pre&amp;enu.d or	</a:t>
            </a:r>
            <a:r>
              <a:rPr lang="en-US" sz="500">
                <a:solidFill>
                  <a:srgbClr val="797977"/>
                </a:solidFill>
                <a:latin typeface="Arial" charset="0"/>
                <a:cs typeface="Arial" charset="0"/>
              </a:rPr>
              <a:t>lilJYHO </a:t>
            </a:r>
            <a:r>
              <a:rPr lang="en-US" sz="500">
                <a:solidFill>
                  <a:srgbClr val="8C8A8A"/>
                </a:solidFill>
                <a:latin typeface="Times New Roman" pitchFamily="18" charset="0"/>
                <a:cs typeface="Times New Roman" pitchFamily="18" charset="0"/>
              </a:rPr>
              <a:t>t.,.gJQn  </a:t>
            </a:r>
            <a:r>
              <a:rPr lang="en-US" sz="600">
                <a:solidFill>
                  <a:srgbClr val="797977"/>
                </a:solidFill>
                <a:latin typeface="Times New Roman" pitchFamily="18" charset="0"/>
                <a:cs typeface="Times New Roman" pitchFamily="18" charset="0"/>
              </a:rPr>
              <a:t>inc:tuclng  </a:t>
            </a:r>
            <a:r>
              <a:rPr lang="en-US" sz="500">
                <a:solidFill>
                  <a:srgbClr val="646462"/>
                </a:solidFill>
                <a:latin typeface="Arial" charset="0"/>
                <a:cs typeface="Arial" charset="0"/>
              </a:rPr>
              <a:t>low</a:t>
            </a:r>
            <a:r>
              <a:rPr lang="en-US" sz="500">
                <a:solidFill>
                  <a:srgbClr val="8C8A8A"/>
                </a:solidFill>
                <a:latin typeface="Arial" charset="0"/>
                <a:cs typeface="Arial" charset="0"/>
              </a:rPr>
              <a:t>-    </a:t>
            </a:r>
            <a:r>
              <a:rPr lang="en-US" sz="600">
                <a:solidFill>
                  <a:srgbClr val="646462"/>
                </a:solidFill>
                <a:latin typeface="Times New Roman" pitchFamily="18" charset="0"/>
                <a:cs typeface="Times New Roman" pitchFamily="18" charset="0"/>
              </a:rPr>
              <a:t>nd</a:t>
            </a:r>
            <a:endParaRPr lang="en-US" sz="600">
              <a:latin typeface="Times New Roman" pitchFamily="18" charset="0"/>
              <a:cs typeface="Times New Roman" pitchFamily="18" charset="0"/>
            </a:endParaRPr>
          </a:p>
        </p:txBody>
      </p:sp>
      <p:sp>
        <p:nvSpPr>
          <p:cNvPr id="15" name="object 15"/>
          <p:cNvSpPr txBox="1"/>
          <p:nvPr/>
        </p:nvSpPr>
        <p:spPr>
          <a:xfrm>
            <a:off x="2422525" y="5910263"/>
            <a:ext cx="942975" cy="101600"/>
          </a:xfrm>
          <a:prstGeom prst="rect">
            <a:avLst/>
          </a:prstGeom>
        </p:spPr>
        <p:txBody>
          <a:bodyPr lIns="0" tIns="0" rIns="0" bIns="0">
            <a:spAutoFit/>
          </a:bodyPr>
          <a:lstStyle/>
          <a:p>
            <a:pPr marL="12700" eaLnBrk="1" fontAlgn="auto" hangingPunct="1">
              <a:spcBef>
                <a:spcPts val="0"/>
              </a:spcBef>
              <a:spcAft>
                <a:spcPts val="0"/>
              </a:spcAft>
              <a:defRPr/>
            </a:pPr>
            <a:r>
              <a:rPr sz="550" spc="170" dirty="0">
                <a:solidFill>
                  <a:srgbClr val="646462"/>
                </a:solidFill>
                <a:latin typeface="Arial"/>
                <a:cs typeface="Arial"/>
              </a:rPr>
              <a:t>WHO</a:t>
            </a:r>
            <a:r>
              <a:rPr sz="550" spc="70" dirty="0">
                <a:solidFill>
                  <a:srgbClr val="646462"/>
                </a:solidFill>
                <a:latin typeface="Arial"/>
                <a:cs typeface="Arial"/>
              </a:rPr>
              <a:t> </a:t>
            </a:r>
            <a:r>
              <a:rPr sz="550" spc="85" dirty="0">
                <a:solidFill>
                  <a:srgbClr val="646462"/>
                </a:solidFill>
                <a:latin typeface="Arial"/>
                <a:cs typeface="Arial"/>
              </a:rPr>
              <a:t>Afri</a:t>
            </a:r>
            <a:r>
              <a:rPr sz="550" dirty="0">
                <a:solidFill>
                  <a:srgbClr val="646462"/>
                </a:solidFill>
                <a:latin typeface="Arial"/>
                <a:cs typeface="Arial"/>
              </a:rPr>
              <a:t>    </a:t>
            </a:r>
            <a:r>
              <a:rPr sz="550" spc="60" dirty="0">
                <a:solidFill>
                  <a:srgbClr val="646462"/>
                </a:solidFill>
                <a:latin typeface="Arial"/>
                <a:cs typeface="Arial"/>
              </a:rPr>
              <a:t> </a:t>
            </a:r>
            <a:r>
              <a:rPr sz="600" spc="50" dirty="0">
                <a:solidFill>
                  <a:srgbClr val="646462"/>
                </a:solidFill>
                <a:latin typeface="Times New Roman"/>
                <a:cs typeface="Times New Roman"/>
              </a:rPr>
              <a:t>n</a:t>
            </a:r>
            <a:r>
              <a:rPr sz="600" dirty="0">
                <a:solidFill>
                  <a:srgbClr val="646462"/>
                </a:solidFill>
                <a:latin typeface="Times New Roman"/>
                <a:cs typeface="Times New Roman"/>
              </a:rPr>
              <a:t> </a:t>
            </a:r>
            <a:r>
              <a:rPr sz="600" spc="-60" dirty="0">
                <a:solidFill>
                  <a:srgbClr val="646462"/>
                </a:solidFill>
                <a:latin typeface="Times New Roman"/>
                <a:cs typeface="Times New Roman"/>
              </a:rPr>
              <a:t> </a:t>
            </a:r>
            <a:r>
              <a:rPr sz="550" spc="130" dirty="0">
                <a:solidFill>
                  <a:srgbClr val="797977"/>
                </a:solidFill>
                <a:latin typeface="Arial"/>
                <a:cs typeface="Arial"/>
              </a:rPr>
              <a:t>Region</a:t>
            </a:r>
            <a:endParaRPr sz="550">
              <a:latin typeface="Arial"/>
              <a:cs typeface="Arial"/>
            </a:endParaRPr>
          </a:p>
        </p:txBody>
      </p:sp>
      <p:sp>
        <p:nvSpPr>
          <p:cNvPr id="16" name="object 16"/>
          <p:cNvSpPr txBox="1"/>
          <p:nvPr/>
        </p:nvSpPr>
        <p:spPr>
          <a:xfrm>
            <a:off x="8208963" y="6169025"/>
            <a:ext cx="1081087" cy="593725"/>
          </a:xfrm>
          <a:prstGeom prst="rect">
            <a:avLst/>
          </a:prstGeom>
        </p:spPr>
        <p:txBody>
          <a:bodyPr lIns="0" tIns="0" rIns="0" bIns="0">
            <a:spAutoFit/>
          </a:bodyPr>
          <a:lstStyle/>
          <a:p>
            <a:pPr marL="288925" eaLnBrk="1" fontAlgn="auto" hangingPunct="1">
              <a:lnSpc>
                <a:spcPts val="780"/>
              </a:lnSpc>
              <a:spcBef>
                <a:spcPts val="0"/>
              </a:spcBef>
              <a:spcAft>
                <a:spcPts val="0"/>
              </a:spcAft>
              <a:defRPr/>
            </a:pPr>
            <a:r>
              <a:rPr sz="800" spc="145" dirty="0">
                <a:solidFill>
                  <a:srgbClr val="494948"/>
                </a:solidFill>
                <a:latin typeface="Arial"/>
                <a:cs typeface="Arial"/>
              </a:rPr>
              <a:t>Wor</a:t>
            </a:r>
            <a:r>
              <a:rPr sz="800" spc="55" dirty="0">
                <a:solidFill>
                  <a:srgbClr val="494948"/>
                </a:solidFill>
                <a:latin typeface="Arial"/>
                <a:cs typeface="Arial"/>
              </a:rPr>
              <a:t>l</a:t>
            </a:r>
            <a:r>
              <a:rPr sz="800" spc="200" dirty="0">
                <a:solidFill>
                  <a:srgbClr val="494948"/>
                </a:solidFill>
                <a:latin typeface="Arial"/>
                <a:cs typeface="Arial"/>
              </a:rPr>
              <a:t>d</a:t>
            </a:r>
            <a:r>
              <a:rPr sz="800" spc="75" dirty="0">
                <a:solidFill>
                  <a:srgbClr val="494948"/>
                </a:solidFill>
                <a:latin typeface="Arial"/>
                <a:cs typeface="Arial"/>
              </a:rPr>
              <a:t> </a:t>
            </a:r>
            <a:r>
              <a:rPr sz="800" spc="120" dirty="0">
                <a:solidFill>
                  <a:srgbClr val="494948"/>
                </a:solidFill>
                <a:latin typeface="Arial"/>
                <a:cs typeface="Arial"/>
              </a:rPr>
              <a:t>Hea</a:t>
            </a:r>
            <a:r>
              <a:rPr sz="800" spc="-60" dirty="0">
                <a:solidFill>
                  <a:srgbClr val="494948"/>
                </a:solidFill>
                <a:latin typeface="Arial"/>
                <a:cs typeface="Arial"/>
              </a:rPr>
              <a:t>l</a:t>
            </a:r>
            <a:r>
              <a:rPr sz="800" spc="195" dirty="0">
                <a:solidFill>
                  <a:srgbClr val="494948"/>
                </a:solidFill>
                <a:latin typeface="Arial"/>
                <a:cs typeface="Arial"/>
              </a:rPr>
              <a:t>th</a:t>
            </a:r>
            <a:endParaRPr sz="800">
              <a:latin typeface="Arial"/>
              <a:cs typeface="Arial"/>
            </a:endParaRPr>
          </a:p>
          <a:p>
            <a:pPr marL="288925" eaLnBrk="1" fontAlgn="auto" hangingPunct="1">
              <a:lnSpc>
                <a:spcPts val="335"/>
              </a:lnSpc>
              <a:spcBef>
                <a:spcPts val="0"/>
              </a:spcBef>
              <a:spcAft>
                <a:spcPts val="0"/>
              </a:spcAft>
              <a:defRPr/>
            </a:pPr>
            <a:r>
              <a:rPr sz="900" spc="90" dirty="0">
                <a:solidFill>
                  <a:srgbClr val="494948"/>
                </a:solidFill>
                <a:latin typeface="Times New Roman"/>
                <a:cs typeface="Times New Roman"/>
              </a:rPr>
              <a:t>Orga</a:t>
            </a:r>
            <a:r>
              <a:rPr sz="900" spc="-90" dirty="0">
                <a:solidFill>
                  <a:srgbClr val="494948"/>
                </a:solidFill>
                <a:latin typeface="Times New Roman"/>
                <a:cs typeface="Times New Roman"/>
              </a:rPr>
              <a:t> </a:t>
            </a:r>
            <a:r>
              <a:rPr sz="900" spc="85" dirty="0">
                <a:solidFill>
                  <a:srgbClr val="494948"/>
                </a:solidFill>
                <a:latin typeface="Times New Roman"/>
                <a:cs typeface="Times New Roman"/>
              </a:rPr>
              <a:t>ni2a</a:t>
            </a:r>
            <a:r>
              <a:rPr sz="900" spc="160" dirty="0">
                <a:solidFill>
                  <a:srgbClr val="494948"/>
                </a:solidFill>
                <a:latin typeface="Times New Roman"/>
                <a:cs typeface="Times New Roman"/>
              </a:rPr>
              <a:t>t</a:t>
            </a:r>
            <a:r>
              <a:rPr sz="900" spc="25" dirty="0">
                <a:solidFill>
                  <a:srgbClr val="646462"/>
                </a:solidFill>
                <a:latin typeface="Times New Roman"/>
                <a:cs typeface="Times New Roman"/>
              </a:rPr>
              <a:t>i</a:t>
            </a:r>
            <a:r>
              <a:rPr sz="900" spc="125" dirty="0">
                <a:solidFill>
                  <a:srgbClr val="494948"/>
                </a:solidFill>
                <a:latin typeface="Times New Roman"/>
                <a:cs typeface="Times New Roman"/>
              </a:rPr>
              <a:t>on</a:t>
            </a:r>
            <a:endParaRPr sz="900">
              <a:latin typeface="Times New Roman"/>
              <a:cs typeface="Times New Roman"/>
            </a:endParaRPr>
          </a:p>
          <a:p>
            <a:pPr marL="12700" eaLnBrk="1" fontAlgn="auto" hangingPunct="1">
              <a:lnSpc>
                <a:spcPts val="2760"/>
              </a:lnSpc>
              <a:spcBef>
                <a:spcPts val="0"/>
              </a:spcBef>
              <a:spcAft>
                <a:spcPts val="0"/>
              </a:spcAft>
              <a:defRPr/>
            </a:pPr>
            <a:r>
              <a:rPr sz="3350" spc="610" dirty="0">
                <a:solidFill>
                  <a:srgbClr val="F0D882"/>
                </a:solidFill>
                <a:latin typeface="Arial"/>
                <a:cs typeface="Arial"/>
              </a:rPr>
              <a:t>,</a:t>
            </a:r>
            <a:endParaRPr sz="3350">
              <a:latin typeface="Arial"/>
              <a:cs typeface="Arial"/>
            </a:endParaRPr>
          </a:p>
          <a:p>
            <a:pPr marL="286385" eaLnBrk="1" fontAlgn="auto" hangingPunct="1">
              <a:lnSpc>
                <a:spcPts val="745"/>
              </a:lnSpc>
              <a:spcBef>
                <a:spcPts val="0"/>
              </a:spcBef>
              <a:spcAft>
                <a:spcPts val="0"/>
              </a:spcAft>
              <a:defRPr/>
            </a:pPr>
            <a:r>
              <a:rPr sz="1200" i="1" spc="275" dirty="0">
                <a:solidFill>
                  <a:srgbClr val="F0D882"/>
                </a:solidFill>
                <a:latin typeface="Times New Roman"/>
                <a:cs typeface="Times New Roman"/>
              </a:rPr>
              <a:t>I  </a:t>
            </a:r>
            <a:r>
              <a:rPr sz="1200" i="1" spc="-130" dirty="0">
                <a:solidFill>
                  <a:srgbClr val="F0D882"/>
                </a:solidFill>
                <a:latin typeface="Times New Roman"/>
                <a:cs typeface="Times New Roman"/>
              </a:rPr>
              <a:t> </a:t>
            </a:r>
            <a:r>
              <a:rPr sz="1200" i="1" spc="345" dirty="0">
                <a:solidFill>
                  <a:srgbClr val="F0D882"/>
                </a:solidFill>
                <a:latin typeface="Times New Roman"/>
                <a:cs typeface="Times New Roman"/>
              </a:rPr>
              <a:t>/</a:t>
            </a:r>
            <a:endParaRPr sz="1200">
              <a:latin typeface="Times New Roman"/>
              <a:cs typeface="Times New Roman"/>
            </a:endParaRPr>
          </a:p>
        </p:txBody>
      </p:sp>
      <p:sp>
        <p:nvSpPr>
          <p:cNvPr id="17" name="object 17"/>
          <p:cNvSpPr txBox="1"/>
          <p:nvPr/>
        </p:nvSpPr>
        <p:spPr>
          <a:xfrm>
            <a:off x="7864475" y="6567488"/>
            <a:ext cx="114300" cy="431800"/>
          </a:xfrm>
          <a:prstGeom prst="rect">
            <a:avLst/>
          </a:prstGeom>
        </p:spPr>
        <p:txBody>
          <a:bodyPr lIns="0" tIns="0" rIns="0" bIns="0">
            <a:spAutoFit/>
          </a:bodyPr>
          <a:lstStyle/>
          <a:p>
            <a:pPr marL="12700" eaLnBrk="1" fontAlgn="auto" hangingPunct="1">
              <a:spcBef>
                <a:spcPts val="0"/>
              </a:spcBef>
              <a:spcAft>
                <a:spcPts val="0"/>
              </a:spcAft>
              <a:defRPr/>
            </a:pPr>
            <a:r>
              <a:rPr sz="3200" spc="85" dirty="0">
                <a:solidFill>
                  <a:srgbClr val="F0D882"/>
                </a:solidFill>
                <a:latin typeface="Arial"/>
                <a:cs typeface="Arial"/>
              </a:rPr>
              <a:t>'</a:t>
            </a:r>
            <a:endParaRPr sz="3200">
              <a:latin typeface="Arial"/>
              <a:cs typeface="Arial"/>
            </a:endParaRPr>
          </a:p>
        </p:txBody>
      </p:sp>
      <p:sp>
        <p:nvSpPr>
          <p:cNvPr id="18" name="object 18"/>
          <p:cNvSpPr txBox="1"/>
          <p:nvPr/>
        </p:nvSpPr>
        <p:spPr>
          <a:xfrm>
            <a:off x="9626600" y="6391275"/>
            <a:ext cx="87313" cy="146050"/>
          </a:xfrm>
          <a:prstGeom prst="rect">
            <a:avLst/>
          </a:prstGeom>
        </p:spPr>
        <p:txBody>
          <a:bodyPr lIns="0" tIns="0" rIns="0" bIns="0">
            <a:spAutoFit/>
          </a:bodyPr>
          <a:lstStyle/>
          <a:p>
            <a:pPr marL="12700" eaLnBrk="1" fontAlgn="auto" hangingPunct="1">
              <a:spcBef>
                <a:spcPts val="0"/>
              </a:spcBef>
              <a:spcAft>
                <a:spcPts val="0"/>
              </a:spcAft>
              <a:defRPr/>
            </a:pPr>
            <a:r>
              <a:rPr sz="950" spc="15" dirty="0">
                <a:solidFill>
                  <a:srgbClr val="23211F"/>
                </a:solidFill>
                <a:latin typeface="Times New Roman"/>
                <a:cs typeface="Times New Roman"/>
              </a:rPr>
              <a:t>9</a:t>
            </a:r>
            <a:endParaRPr sz="950">
              <a:latin typeface="Times New Roman"/>
              <a:cs typeface="Times New Roman"/>
            </a:endParaRPr>
          </a:p>
        </p:txBody>
      </p:sp>
      <p:graphicFrame>
        <p:nvGraphicFramePr>
          <p:cNvPr id="14" name="object 14"/>
          <p:cNvGraphicFramePr>
            <a:graphicFrameLocks noGrp="1"/>
          </p:cNvGraphicFramePr>
          <p:nvPr/>
        </p:nvGraphicFramePr>
        <p:xfrm>
          <a:off x="619125" y="5381625"/>
          <a:ext cx="1939925" cy="228600"/>
        </p:xfrm>
        <a:graphic>
          <a:graphicData uri="http://schemas.openxmlformats.org/drawingml/2006/table">
            <a:tbl>
              <a:tblPr firstRow="1" bandRow="1">
                <a:tableStyleId>{2D5ABB26-0587-4C30-8999-92F81FD0307C}</a:tableStyleId>
              </a:tblPr>
              <a:tblGrid>
                <a:gridCol w="1018441"/>
                <a:gridCol w="464708"/>
                <a:gridCol w="456562"/>
              </a:tblGrid>
              <a:tr h="63732">
                <a:tc>
                  <a:txBody>
                    <a:bodyPr/>
                    <a:lstStyle/>
                    <a:p>
                      <a:pPr marL="40005">
                        <a:lnSpc>
                          <a:spcPts val="715"/>
                        </a:lnSpc>
                      </a:pPr>
                      <a:r>
                        <a:rPr sz="600" dirty="0">
                          <a:solidFill>
                            <a:srgbClr val="797977"/>
                          </a:solidFill>
                          <a:latin typeface="Times New Roman"/>
                          <a:cs typeface="Times New Roman"/>
                        </a:rPr>
                        <a:t>middlo-lncx&gt;m    </a:t>
                      </a:r>
                      <a:r>
                        <a:rPr sz="600" spc="5" dirty="0">
                          <a:solidFill>
                            <a:srgbClr val="797977"/>
                          </a:solidFill>
                          <a:latin typeface="Times New Roman"/>
                          <a:cs typeface="Times New Roman"/>
                        </a:rPr>
                        <a:t> </a:t>
                      </a:r>
                      <a:r>
                        <a:rPr sz="600" dirty="0">
                          <a:solidFill>
                            <a:srgbClr val="797977"/>
                          </a:solidFill>
                          <a:latin typeface="Times New Roman"/>
                          <a:cs typeface="Times New Roman"/>
                        </a:rPr>
                        <a:t>c:oun</a:t>
                      </a:r>
                      <a:endParaRPr sz="600">
                        <a:latin typeface="Times New Roman"/>
                        <a:cs typeface="Times New Roman"/>
                      </a:endParaRPr>
                    </a:p>
                  </a:txBody>
                  <a:tcPr marL="0" marR="0" marT="0" marB="0"/>
                </a:tc>
                <a:tc>
                  <a:txBody>
                    <a:bodyPr/>
                    <a:lstStyle/>
                    <a:p>
                      <a:pPr marL="95250">
                        <a:lnSpc>
                          <a:spcPts val="715"/>
                        </a:lnSpc>
                      </a:pPr>
                      <a:r>
                        <a:rPr sz="600" dirty="0">
                          <a:solidFill>
                            <a:srgbClr val="8C8A8A"/>
                          </a:solidFill>
                          <a:latin typeface="Times New Roman"/>
                          <a:cs typeface="Times New Roman"/>
                        </a:rPr>
                        <a:t>,</a:t>
                      </a:r>
                      <a:r>
                        <a:rPr sz="600" spc="50" dirty="0">
                          <a:solidFill>
                            <a:srgbClr val="8C8A8A"/>
                          </a:solidFill>
                          <a:latin typeface="Times New Roman"/>
                          <a:cs typeface="Times New Roman"/>
                        </a:rPr>
                        <a:t> </a:t>
                      </a:r>
                      <a:r>
                        <a:rPr sz="600" dirty="0">
                          <a:solidFill>
                            <a:srgbClr val="797977"/>
                          </a:solidFill>
                          <a:latin typeface="Times New Roman"/>
                          <a:cs typeface="Times New Roman"/>
                        </a:rPr>
                        <a:t>'   </a:t>
                      </a:r>
                      <a:r>
                        <a:rPr sz="600" spc="-70" dirty="0">
                          <a:solidFill>
                            <a:srgbClr val="797977"/>
                          </a:solidFill>
                          <a:latin typeface="Times New Roman"/>
                          <a:cs typeface="Times New Roman"/>
                        </a:rPr>
                        <a:t> </a:t>
                      </a:r>
                      <a:r>
                        <a:rPr sz="550" dirty="0">
                          <a:solidFill>
                            <a:srgbClr val="646462"/>
                          </a:solidFill>
                          <a:latin typeface="Arial"/>
                          <a:cs typeface="Arial"/>
                        </a:rPr>
                        <a:t>Ii</a:t>
                      </a:r>
                      <a:endParaRPr sz="550">
                        <a:latin typeface="Arial"/>
                        <a:cs typeface="Arial"/>
                      </a:endParaRPr>
                    </a:p>
                  </a:txBody>
                  <a:tcPr marL="0" marR="0" marT="0" marB="0"/>
                </a:tc>
                <a:tc>
                  <a:txBody>
                    <a:bodyPr/>
                    <a:lstStyle/>
                    <a:p>
                      <a:pPr marL="125730">
                        <a:lnSpc>
                          <a:spcPct val="100000"/>
                        </a:lnSpc>
                      </a:pPr>
                      <a:r>
                        <a:rPr sz="400" dirty="0">
                          <a:solidFill>
                            <a:srgbClr val="797977"/>
                          </a:solidFill>
                          <a:latin typeface="Arial"/>
                          <a:cs typeface="Arial"/>
                        </a:rPr>
                        <a:t>'"1C&lt;&gt;rnct</a:t>
                      </a:r>
                      <a:endParaRPr sz="400">
                        <a:latin typeface="Arial"/>
                        <a:cs typeface="Arial"/>
                      </a:endParaRPr>
                    </a:p>
                  </a:txBody>
                  <a:tcPr marL="0" marR="0" marT="0" marB="0"/>
                </a:tc>
              </a:tr>
              <a:tr h="139350">
                <a:tc>
                  <a:txBody>
                    <a:bodyPr/>
                    <a:lstStyle/>
                    <a:p>
                      <a:pPr marL="34925">
                        <a:lnSpc>
                          <a:spcPct val="100000"/>
                        </a:lnSpc>
                        <a:tabLst>
                          <a:tab pos="465455" algn="l"/>
                        </a:tabLst>
                      </a:pPr>
                      <a:r>
                        <a:rPr sz="550" dirty="0">
                          <a:solidFill>
                            <a:srgbClr val="797977"/>
                          </a:solidFill>
                          <a:latin typeface="Arial"/>
                          <a:cs typeface="Arial"/>
                        </a:rPr>
                        <a:t>eoun	</a:t>
                      </a:r>
                      <a:r>
                        <a:rPr sz="600" dirty="0">
                          <a:solidFill>
                            <a:srgbClr val="8C8A8A"/>
                          </a:solidFill>
                          <a:latin typeface="Times New Roman"/>
                          <a:cs typeface="Times New Roman"/>
                        </a:rPr>
                        <a:t>an$yr</a:t>
                      </a:r>
                      <a:endParaRPr sz="600">
                        <a:latin typeface="Times New Roman"/>
                        <a:cs typeface="Times New Roman"/>
                      </a:endParaRPr>
                    </a:p>
                  </a:txBody>
                  <a:tcPr marL="0" marR="0" marT="0" marB="0"/>
                </a:tc>
                <a:tc>
                  <a:txBody>
                    <a:bodyPr/>
                    <a:lstStyle/>
                    <a:p>
                      <a:pPr marL="260350">
                        <a:lnSpc>
                          <a:spcPct val="100000"/>
                        </a:lnSpc>
                      </a:pPr>
                      <a:r>
                        <a:rPr sz="600" dirty="0">
                          <a:solidFill>
                            <a:srgbClr val="797977"/>
                          </a:solidFill>
                          <a:latin typeface="Times New Roman"/>
                          <a:cs typeface="Times New Roman"/>
                        </a:rPr>
                        <a:t>ry</a:t>
                      </a:r>
                      <a:endParaRPr sz="600">
                        <a:latin typeface="Times New Roman"/>
                        <a:cs typeface="Times New Roman"/>
                      </a:endParaRPr>
                    </a:p>
                  </a:txBody>
                  <a:tcPr marL="0" marR="0" marT="0" marB="0"/>
                </a:tc>
                <a:tc>
                  <a:txBody>
                    <a:bodyPr/>
                    <a:lstStyle/>
                    <a:p>
                      <a:endParaRPr sz="600">
                        <a:latin typeface="Times New Roman"/>
                        <a:cs typeface="Times New Roman"/>
                      </a:endParaRPr>
                    </a:p>
                  </a:txBody>
                  <a:tcPr marL="0" marR="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0" name="object 2"/>
          <p:cNvSpPr>
            <a:spLocks noChangeArrowheads="1"/>
          </p:cNvSpPr>
          <p:nvPr/>
        </p:nvSpPr>
        <p:spPr bwMode="auto">
          <a:xfrm>
            <a:off x="2046288" y="4854575"/>
            <a:ext cx="2047875" cy="9064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2291" name="object 3"/>
          <p:cNvSpPr>
            <a:spLocks noChangeArrowheads="1"/>
          </p:cNvSpPr>
          <p:nvPr/>
        </p:nvSpPr>
        <p:spPr bwMode="auto">
          <a:xfrm>
            <a:off x="5927725" y="2236788"/>
            <a:ext cx="3132138" cy="279400"/>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2292" name="object 4"/>
          <p:cNvSpPr>
            <a:spLocks noChangeArrowheads="1"/>
          </p:cNvSpPr>
          <p:nvPr/>
        </p:nvSpPr>
        <p:spPr bwMode="auto">
          <a:xfrm>
            <a:off x="3300413" y="3008313"/>
            <a:ext cx="738187" cy="212725"/>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2293" name="object 5"/>
          <p:cNvSpPr>
            <a:spLocks noChangeArrowheads="1"/>
          </p:cNvSpPr>
          <p:nvPr/>
        </p:nvSpPr>
        <p:spPr bwMode="auto">
          <a:xfrm>
            <a:off x="2919413" y="6453188"/>
            <a:ext cx="1119187" cy="90487"/>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2294" name="object 6"/>
          <p:cNvSpPr>
            <a:spLocks/>
          </p:cNvSpPr>
          <p:nvPr/>
        </p:nvSpPr>
        <p:spPr bwMode="auto">
          <a:xfrm>
            <a:off x="8108950" y="5622925"/>
            <a:ext cx="1946275" cy="0"/>
          </a:xfrm>
          <a:custGeom>
            <a:avLst/>
            <a:gdLst>
              <a:gd name="T0" fmla="*/ 0 w 1946275"/>
              <a:gd name="T1" fmla="*/ 1946245 w 1946275"/>
              <a:gd name="T2" fmla="*/ 0 60000 65536"/>
              <a:gd name="T3" fmla="*/ 0 60000 65536"/>
              <a:gd name="T4" fmla="*/ 0 w 1946275"/>
              <a:gd name="T5" fmla="*/ 1946275 w 1946275"/>
            </a:gdLst>
            <a:ahLst/>
            <a:cxnLst>
              <a:cxn ang="T2">
                <a:pos x="T0" y="0"/>
              </a:cxn>
              <a:cxn ang="T3">
                <a:pos x="T1" y="0"/>
              </a:cxn>
            </a:cxnLst>
            <a:rect l="T4" t="0" r="T5" b="0"/>
            <a:pathLst>
              <a:path w="1946275">
                <a:moveTo>
                  <a:pt x="0" y="0"/>
                </a:moveTo>
                <a:lnTo>
                  <a:pt x="1946245" y="0"/>
                </a:lnTo>
              </a:path>
            </a:pathLst>
          </a:custGeom>
          <a:noFill/>
          <a:ln w="64315">
            <a:solidFill>
              <a:srgbClr val="2F4F8C"/>
            </a:solidFill>
            <a:round/>
            <a:headEnd/>
            <a:tailEnd/>
          </a:ln>
        </p:spPr>
        <p:txBody>
          <a:bodyPr lIns="0" tIns="0" rIns="0" bIns="0"/>
          <a:lstStyle/>
          <a:p>
            <a:endParaRPr lang="en-US"/>
          </a:p>
        </p:txBody>
      </p:sp>
      <p:sp>
        <p:nvSpPr>
          <p:cNvPr id="12295" name="object 7"/>
          <p:cNvSpPr>
            <a:spLocks/>
          </p:cNvSpPr>
          <p:nvPr/>
        </p:nvSpPr>
        <p:spPr bwMode="auto">
          <a:xfrm>
            <a:off x="9948863" y="1447800"/>
            <a:ext cx="0" cy="5095875"/>
          </a:xfrm>
          <a:custGeom>
            <a:avLst/>
            <a:gdLst>
              <a:gd name="T0" fmla="*/ 5094914 h 5095240"/>
              <a:gd name="T1" fmla="*/ 0 h 5095240"/>
              <a:gd name="T2" fmla="*/ 0 60000 65536"/>
              <a:gd name="T3" fmla="*/ 0 60000 65536"/>
              <a:gd name="T4" fmla="*/ 0 h 5095240"/>
              <a:gd name="T5" fmla="*/ 5095240 h 5095240"/>
            </a:gdLst>
            <a:ahLst/>
            <a:cxnLst>
              <a:cxn ang="T2">
                <a:pos x="0" y="T0"/>
              </a:cxn>
              <a:cxn ang="T3">
                <a:pos x="0" y="T1"/>
              </a:cxn>
            </a:cxnLst>
            <a:rect l="0" t="T4" r="0" b="T5"/>
            <a:pathLst>
              <a:path h="5095240">
                <a:moveTo>
                  <a:pt x="0" y="5094914"/>
                </a:moveTo>
                <a:lnTo>
                  <a:pt x="0" y="0"/>
                </a:lnTo>
              </a:path>
            </a:pathLst>
          </a:custGeom>
          <a:noFill/>
          <a:ln w="11185">
            <a:solidFill>
              <a:srgbClr val="3F3F44"/>
            </a:solidFill>
            <a:round/>
            <a:headEnd/>
            <a:tailEnd/>
          </a:ln>
        </p:spPr>
        <p:txBody>
          <a:bodyPr lIns="0" tIns="0" rIns="0" bIns="0"/>
          <a:lstStyle/>
          <a:p>
            <a:endParaRPr lang="en-US"/>
          </a:p>
        </p:txBody>
      </p:sp>
      <p:sp>
        <p:nvSpPr>
          <p:cNvPr id="12296" name="object 8"/>
          <p:cNvSpPr>
            <a:spLocks/>
          </p:cNvSpPr>
          <p:nvPr/>
        </p:nvSpPr>
        <p:spPr bwMode="auto">
          <a:xfrm>
            <a:off x="2066925" y="1455738"/>
            <a:ext cx="4637088" cy="0"/>
          </a:xfrm>
          <a:custGeom>
            <a:avLst/>
            <a:gdLst>
              <a:gd name="T0" fmla="*/ 0 w 4636770"/>
              <a:gd name="T1" fmla="*/ 4636315 w 4636770"/>
              <a:gd name="T2" fmla="*/ 0 60000 65536"/>
              <a:gd name="T3" fmla="*/ 0 60000 65536"/>
              <a:gd name="T4" fmla="*/ 0 w 4636770"/>
              <a:gd name="T5" fmla="*/ 4636770 w 4636770"/>
            </a:gdLst>
            <a:ahLst/>
            <a:cxnLst>
              <a:cxn ang="T2">
                <a:pos x="T0" y="0"/>
              </a:cxn>
              <a:cxn ang="T3">
                <a:pos x="T1" y="0"/>
              </a:cxn>
            </a:cxnLst>
            <a:rect l="T4" t="0" r="T5" b="0"/>
            <a:pathLst>
              <a:path w="4636770">
                <a:moveTo>
                  <a:pt x="0" y="0"/>
                </a:moveTo>
                <a:lnTo>
                  <a:pt x="4636315" y="0"/>
                </a:lnTo>
              </a:path>
            </a:pathLst>
          </a:custGeom>
          <a:noFill/>
          <a:ln w="13981">
            <a:solidFill>
              <a:srgbClr val="5B442F"/>
            </a:solidFill>
            <a:round/>
            <a:headEnd/>
            <a:tailEnd/>
          </a:ln>
        </p:spPr>
        <p:txBody>
          <a:bodyPr lIns="0" tIns="0" rIns="0" bIns="0"/>
          <a:lstStyle/>
          <a:p>
            <a:endParaRPr lang="en-US"/>
          </a:p>
        </p:txBody>
      </p:sp>
      <p:sp>
        <p:nvSpPr>
          <p:cNvPr id="12297" name="object 9"/>
          <p:cNvSpPr>
            <a:spLocks/>
          </p:cNvSpPr>
          <p:nvPr/>
        </p:nvSpPr>
        <p:spPr bwMode="auto">
          <a:xfrm>
            <a:off x="2278063" y="1447800"/>
            <a:ext cx="0" cy="1162050"/>
          </a:xfrm>
          <a:custGeom>
            <a:avLst/>
            <a:gdLst>
              <a:gd name="T0" fmla="*/ 1160477 h 1160780"/>
              <a:gd name="T1" fmla="*/ 0 h 1160780"/>
              <a:gd name="T2" fmla="*/ 0 60000 65536"/>
              <a:gd name="T3" fmla="*/ 0 60000 65536"/>
              <a:gd name="T4" fmla="*/ 0 h 1160780"/>
              <a:gd name="T5" fmla="*/ 1160780 h 1160780"/>
            </a:gdLst>
            <a:ahLst/>
            <a:cxnLst>
              <a:cxn ang="T2">
                <a:pos x="0" y="T0"/>
              </a:cxn>
              <a:cxn ang="T3">
                <a:pos x="0" y="T1"/>
              </a:cxn>
            </a:cxnLst>
            <a:rect l="0" t="T4" r="0" b="T5"/>
            <a:pathLst>
              <a:path h="1160780">
                <a:moveTo>
                  <a:pt x="0" y="1160477"/>
                </a:moveTo>
                <a:lnTo>
                  <a:pt x="0" y="0"/>
                </a:lnTo>
              </a:path>
            </a:pathLst>
          </a:custGeom>
          <a:noFill/>
          <a:ln w="13981">
            <a:solidFill>
              <a:srgbClr val="603F28"/>
            </a:solidFill>
            <a:round/>
            <a:headEnd/>
            <a:tailEnd/>
          </a:ln>
        </p:spPr>
        <p:txBody>
          <a:bodyPr lIns="0" tIns="0" rIns="0" bIns="0"/>
          <a:lstStyle/>
          <a:p>
            <a:endParaRPr lang="en-US"/>
          </a:p>
        </p:txBody>
      </p:sp>
      <p:sp>
        <p:nvSpPr>
          <p:cNvPr id="12298" name="object 10"/>
          <p:cNvSpPr>
            <a:spLocks/>
          </p:cNvSpPr>
          <p:nvPr/>
        </p:nvSpPr>
        <p:spPr bwMode="auto">
          <a:xfrm>
            <a:off x="2936875" y="1447800"/>
            <a:ext cx="0" cy="5089525"/>
          </a:xfrm>
          <a:custGeom>
            <a:avLst/>
            <a:gdLst>
              <a:gd name="T0" fmla="*/ 5089321 h 5089525"/>
              <a:gd name="T1" fmla="*/ 0 h 5089525"/>
              <a:gd name="T2" fmla="*/ 0 60000 65536"/>
              <a:gd name="T3" fmla="*/ 0 60000 65536"/>
              <a:gd name="T4" fmla="*/ 0 h 5089525"/>
              <a:gd name="T5" fmla="*/ 5089525 h 5089525"/>
            </a:gdLst>
            <a:ahLst/>
            <a:cxnLst>
              <a:cxn ang="T2">
                <a:pos x="0" y="T0"/>
              </a:cxn>
              <a:cxn ang="T3">
                <a:pos x="0" y="T1"/>
              </a:cxn>
            </a:cxnLst>
            <a:rect l="0" t="T4" r="0" b="T5"/>
            <a:pathLst>
              <a:path h="5089525">
                <a:moveTo>
                  <a:pt x="0" y="5089321"/>
                </a:moveTo>
                <a:lnTo>
                  <a:pt x="0" y="0"/>
                </a:lnTo>
              </a:path>
            </a:pathLst>
          </a:custGeom>
          <a:noFill/>
          <a:ln w="11185">
            <a:solidFill>
              <a:srgbClr val="4F443F"/>
            </a:solidFill>
            <a:round/>
            <a:headEnd/>
            <a:tailEnd/>
          </a:ln>
        </p:spPr>
        <p:txBody>
          <a:bodyPr lIns="0" tIns="0" rIns="0" bIns="0"/>
          <a:lstStyle/>
          <a:p>
            <a:endParaRPr lang="en-US"/>
          </a:p>
        </p:txBody>
      </p:sp>
      <p:sp>
        <p:nvSpPr>
          <p:cNvPr id="12299" name="object 11"/>
          <p:cNvSpPr>
            <a:spLocks/>
          </p:cNvSpPr>
          <p:nvPr/>
        </p:nvSpPr>
        <p:spPr bwMode="auto">
          <a:xfrm>
            <a:off x="3449638" y="1447800"/>
            <a:ext cx="0" cy="1162050"/>
          </a:xfrm>
          <a:custGeom>
            <a:avLst/>
            <a:gdLst>
              <a:gd name="T0" fmla="*/ 1160477 h 1160780"/>
              <a:gd name="T1" fmla="*/ 0 h 1160780"/>
              <a:gd name="T2" fmla="*/ 0 60000 65536"/>
              <a:gd name="T3" fmla="*/ 0 60000 65536"/>
              <a:gd name="T4" fmla="*/ 0 h 1160780"/>
              <a:gd name="T5" fmla="*/ 1160780 h 1160780"/>
            </a:gdLst>
            <a:ahLst/>
            <a:cxnLst>
              <a:cxn ang="T2">
                <a:pos x="0" y="T0"/>
              </a:cxn>
              <a:cxn ang="T3">
                <a:pos x="0" y="T1"/>
              </a:cxn>
            </a:cxnLst>
            <a:rect l="0" t="T4" r="0" b="T5"/>
            <a:pathLst>
              <a:path h="1160780">
                <a:moveTo>
                  <a:pt x="0" y="1160477"/>
                </a:moveTo>
                <a:lnTo>
                  <a:pt x="0" y="0"/>
                </a:lnTo>
              </a:path>
            </a:pathLst>
          </a:custGeom>
          <a:noFill/>
          <a:ln w="13981">
            <a:solidFill>
              <a:srgbClr val="5B3B2B"/>
            </a:solidFill>
            <a:round/>
            <a:headEnd/>
            <a:tailEnd/>
          </a:ln>
        </p:spPr>
        <p:txBody>
          <a:bodyPr lIns="0" tIns="0" rIns="0" bIns="0"/>
          <a:lstStyle/>
          <a:p>
            <a:endParaRPr lang="en-US"/>
          </a:p>
        </p:txBody>
      </p:sp>
      <p:sp>
        <p:nvSpPr>
          <p:cNvPr id="12300" name="object 12"/>
          <p:cNvSpPr>
            <a:spLocks/>
          </p:cNvSpPr>
          <p:nvPr/>
        </p:nvSpPr>
        <p:spPr bwMode="auto">
          <a:xfrm>
            <a:off x="4011613" y="1447800"/>
            <a:ext cx="0" cy="1063625"/>
          </a:xfrm>
          <a:custGeom>
            <a:avLst/>
            <a:gdLst>
              <a:gd name="T0" fmla="*/ 1062606 h 1062989"/>
              <a:gd name="T1" fmla="*/ 0 h 1062989"/>
              <a:gd name="T2" fmla="*/ 0 60000 65536"/>
              <a:gd name="T3" fmla="*/ 0 60000 65536"/>
              <a:gd name="T4" fmla="*/ 0 h 1062989"/>
              <a:gd name="T5" fmla="*/ 1062989 h 1062989"/>
            </a:gdLst>
            <a:ahLst/>
            <a:cxnLst>
              <a:cxn ang="T2">
                <a:pos x="0" y="T0"/>
              </a:cxn>
              <a:cxn ang="T3">
                <a:pos x="0" y="T1"/>
              </a:cxn>
            </a:cxnLst>
            <a:rect l="0" t="T4" r="0" b="T5"/>
            <a:pathLst>
              <a:path h="1062989">
                <a:moveTo>
                  <a:pt x="0" y="1062606"/>
                </a:moveTo>
                <a:lnTo>
                  <a:pt x="0" y="0"/>
                </a:lnTo>
              </a:path>
            </a:pathLst>
          </a:custGeom>
          <a:noFill/>
          <a:ln w="13981">
            <a:solidFill>
              <a:srgbClr val="5B3823"/>
            </a:solidFill>
            <a:round/>
            <a:headEnd/>
            <a:tailEnd/>
          </a:ln>
        </p:spPr>
        <p:txBody>
          <a:bodyPr lIns="0" tIns="0" rIns="0" bIns="0"/>
          <a:lstStyle/>
          <a:p>
            <a:endParaRPr lang="en-US"/>
          </a:p>
        </p:txBody>
      </p:sp>
      <p:sp>
        <p:nvSpPr>
          <p:cNvPr id="12301" name="object 13"/>
          <p:cNvSpPr>
            <a:spLocks/>
          </p:cNvSpPr>
          <p:nvPr/>
        </p:nvSpPr>
        <p:spPr bwMode="auto">
          <a:xfrm>
            <a:off x="4438650" y="1447800"/>
            <a:ext cx="0" cy="1063625"/>
          </a:xfrm>
          <a:custGeom>
            <a:avLst/>
            <a:gdLst>
              <a:gd name="T0" fmla="*/ 1062606 h 1062989"/>
              <a:gd name="T1" fmla="*/ 0 h 1062989"/>
              <a:gd name="T2" fmla="*/ 0 60000 65536"/>
              <a:gd name="T3" fmla="*/ 0 60000 65536"/>
              <a:gd name="T4" fmla="*/ 0 h 1062989"/>
              <a:gd name="T5" fmla="*/ 1062989 h 1062989"/>
            </a:gdLst>
            <a:ahLst/>
            <a:cxnLst>
              <a:cxn ang="T2">
                <a:pos x="0" y="T0"/>
              </a:cxn>
              <a:cxn ang="T3">
                <a:pos x="0" y="T1"/>
              </a:cxn>
            </a:cxnLst>
            <a:rect l="0" t="T4" r="0" b="T5"/>
            <a:pathLst>
              <a:path h="1062989">
                <a:moveTo>
                  <a:pt x="0" y="1062606"/>
                </a:moveTo>
                <a:lnTo>
                  <a:pt x="0" y="0"/>
                </a:lnTo>
              </a:path>
            </a:pathLst>
          </a:custGeom>
          <a:noFill/>
          <a:ln w="13981">
            <a:solidFill>
              <a:srgbClr val="5B381C"/>
            </a:solidFill>
            <a:round/>
            <a:headEnd/>
            <a:tailEnd/>
          </a:ln>
        </p:spPr>
        <p:txBody>
          <a:bodyPr lIns="0" tIns="0" rIns="0" bIns="0"/>
          <a:lstStyle/>
          <a:p>
            <a:endParaRPr lang="en-US"/>
          </a:p>
        </p:txBody>
      </p:sp>
      <p:sp>
        <p:nvSpPr>
          <p:cNvPr id="12302" name="object 14"/>
          <p:cNvSpPr>
            <a:spLocks/>
          </p:cNvSpPr>
          <p:nvPr/>
        </p:nvSpPr>
        <p:spPr bwMode="auto">
          <a:xfrm>
            <a:off x="4432300" y="1743075"/>
            <a:ext cx="2270125" cy="0"/>
          </a:xfrm>
          <a:custGeom>
            <a:avLst/>
            <a:gdLst>
              <a:gd name="T0" fmla="*/ 0 w 2270759"/>
              <a:gd name="T1" fmla="*/ 2270620 w 2270759"/>
              <a:gd name="T2" fmla="*/ 0 60000 65536"/>
              <a:gd name="T3" fmla="*/ 0 60000 65536"/>
              <a:gd name="T4" fmla="*/ 0 w 2270759"/>
              <a:gd name="T5" fmla="*/ 2270759 w 2270759"/>
            </a:gdLst>
            <a:ahLst/>
            <a:cxnLst>
              <a:cxn ang="T2">
                <a:pos x="T0" y="0"/>
              </a:cxn>
              <a:cxn ang="T3">
                <a:pos x="T1" y="0"/>
              </a:cxn>
            </a:cxnLst>
            <a:rect l="T4" t="0" r="T5" b="0"/>
            <a:pathLst>
              <a:path w="2270759">
                <a:moveTo>
                  <a:pt x="0" y="0"/>
                </a:moveTo>
                <a:lnTo>
                  <a:pt x="2270620" y="0"/>
                </a:lnTo>
              </a:path>
            </a:pathLst>
          </a:custGeom>
          <a:noFill/>
          <a:ln w="16777">
            <a:solidFill>
              <a:srgbClr val="743B18"/>
            </a:solidFill>
            <a:round/>
            <a:headEnd/>
            <a:tailEnd/>
          </a:ln>
        </p:spPr>
        <p:txBody>
          <a:bodyPr lIns="0" tIns="0" rIns="0" bIns="0"/>
          <a:lstStyle/>
          <a:p>
            <a:endParaRPr lang="en-US"/>
          </a:p>
        </p:txBody>
      </p:sp>
      <p:sp>
        <p:nvSpPr>
          <p:cNvPr id="12303" name="object 15"/>
          <p:cNvSpPr>
            <a:spLocks/>
          </p:cNvSpPr>
          <p:nvPr/>
        </p:nvSpPr>
        <p:spPr bwMode="auto">
          <a:xfrm>
            <a:off x="9471025" y="1447800"/>
            <a:ext cx="0" cy="5089525"/>
          </a:xfrm>
          <a:custGeom>
            <a:avLst/>
            <a:gdLst>
              <a:gd name="T0" fmla="*/ 5089321 h 5089525"/>
              <a:gd name="T1" fmla="*/ 0 h 5089525"/>
              <a:gd name="T2" fmla="*/ 0 60000 65536"/>
              <a:gd name="T3" fmla="*/ 0 60000 65536"/>
              <a:gd name="T4" fmla="*/ 0 h 5089525"/>
              <a:gd name="T5" fmla="*/ 5089525 h 5089525"/>
            </a:gdLst>
            <a:ahLst/>
            <a:cxnLst>
              <a:cxn ang="T2">
                <a:pos x="0" y="T0"/>
              </a:cxn>
              <a:cxn ang="T3">
                <a:pos x="0" y="T1"/>
              </a:cxn>
            </a:cxnLst>
            <a:rect l="0" t="T4" r="0" b="T5"/>
            <a:pathLst>
              <a:path h="5089525">
                <a:moveTo>
                  <a:pt x="0" y="5089321"/>
                </a:moveTo>
                <a:lnTo>
                  <a:pt x="0" y="0"/>
                </a:lnTo>
              </a:path>
            </a:pathLst>
          </a:custGeom>
          <a:noFill/>
          <a:ln w="13981">
            <a:solidFill>
              <a:srgbClr val="3B4844"/>
            </a:solidFill>
            <a:round/>
            <a:headEnd/>
            <a:tailEnd/>
          </a:ln>
        </p:spPr>
        <p:txBody>
          <a:bodyPr lIns="0" tIns="0" rIns="0" bIns="0"/>
          <a:lstStyle/>
          <a:p>
            <a:endParaRPr lang="en-US"/>
          </a:p>
        </p:txBody>
      </p:sp>
      <p:sp>
        <p:nvSpPr>
          <p:cNvPr id="12304" name="object 16"/>
          <p:cNvSpPr>
            <a:spLocks/>
          </p:cNvSpPr>
          <p:nvPr/>
        </p:nvSpPr>
        <p:spPr bwMode="auto">
          <a:xfrm>
            <a:off x="5192713" y="1733550"/>
            <a:ext cx="0" cy="777875"/>
          </a:xfrm>
          <a:custGeom>
            <a:avLst/>
            <a:gdLst>
              <a:gd name="T0" fmla="*/ 777379 h 777875"/>
              <a:gd name="T1" fmla="*/ 0 h 777875"/>
              <a:gd name="T2" fmla="*/ 0 60000 65536"/>
              <a:gd name="T3" fmla="*/ 0 60000 65536"/>
              <a:gd name="T4" fmla="*/ 0 h 777875"/>
              <a:gd name="T5" fmla="*/ 777875 h 777875"/>
            </a:gdLst>
            <a:ahLst/>
            <a:cxnLst>
              <a:cxn ang="T2">
                <a:pos x="0" y="T0"/>
              </a:cxn>
              <a:cxn ang="T3">
                <a:pos x="0" y="T1"/>
              </a:cxn>
            </a:cxnLst>
            <a:rect l="0" t="T4" r="0" b="T5"/>
            <a:pathLst>
              <a:path h="777875">
                <a:moveTo>
                  <a:pt x="0" y="777379"/>
                </a:moveTo>
                <a:lnTo>
                  <a:pt x="0" y="0"/>
                </a:lnTo>
              </a:path>
            </a:pathLst>
          </a:custGeom>
          <a:noFill/>
          <a:ln w="16777">
            <a:solidFill>
              <a:srgbClr val="6B3F18"/>
            </a:solidFill>
            <a:round/>
            <a:headEnd/>
            <a:tailEnd/>
          </a:ln>
        </p:spPr>
        <p:txBody>
          <a:bodyPr lIns="0" tIns="0" rIns="0" bIns="0"/>
          <a:lstStyle/>
          <a:p>
            <a:endParaRPr lang="en-US"/>
          </a:p>
        </p:txBody>
      </p:sp>
      <p:sp>
        <p:nvSpPr>
          <p:cNvPr id="12305" name="object 17"/>
          <p:cNvSpPr>
            <a:spLocks/>
          </p:cNvSpPr>
          <p:nvPr/>
        </p:nvSpPr>
        <p:spPr bwMode="auto">
          <a:xfrm>
            <a:off x="5940425" y="1733550"/>
            <a:ext cx="0" cy="71438"/>
          </a:xfrm>
          <a:custGeom>
            <a:avLst/>
            <a:gdLst>
              <a:gd name="T0" fmla="*/ 71306 h 71755"/>
              <a:gd name="T1" fmla="*/ 0 h 71755"/>
              <a:gd name="T2" fmla="*/ 0 60000 65536"/>
              <a:gd name="T3" fmla="*/ 0 60000 65536"/>
              <a:gd name="T4" fmla="*/ 0 h 71755"/>
              <a:gd name="T5" fmla="*/ 71755 h 71755"/>
            </a:gdLst>
            <a:ahLst/>
            <a:cxnLst>
              <a:cxn ang="T2">
                <a:pos x="0" y="T0"/>
              </a:cxn>
              <a:cxn ang="T3">
                <a:pos x="0" y="T1"/>
              </a:cxn>
            </a:cxnLst>
            <a:rect l="0" t="T4" r="0" b="T5"/>
            <a:pathLst>
              <a:path h="71755">
                <a:moveTo>
                  <a:pt x="0" y="71306"/>
                </a:moveTo>
                <a:lnTo>
                  <a:pt x="0" y="0"/>
                </a:lnTo>
              </a:path>
            </a:pathLst>
          </a:custGeom>
          <a:noFill/>
          <a:ln w="19574">
            <a:solidFill>
              <a:srgbClr val="703F18"/>
            </a:solidFill>
            <a:round/>
            <a:headEnd/>
            <a:tailEnd/>
          </a:ln>
        </p:spPr>
        <p:txBody>
          <a:bodyPr lIns="0" tIns="0" rIns="0" bIns="0"/>
          <a:lstStyle/>
          <a:p>
            <a:endParaRPr lang="en-US"/>
          </a:p>
        </p:txBody>
      </p:sp>
      <p:sp>
        <p:nvSpPr>
          <p:cNvPr id="12306" name="object 18"/>
          <p:cNvSpPr>
            <a:spLocks/>
          </p:cNvSpPr>
          <p:nvPr/>
        </p:nvSpPr>
        <p:spPr bwMode="auto">
          <a:xfrm>
            <a:off x="5940425" y="1860550"/>
            <a:ext cx="0" cy="525463"/>
          </a:xfrm>
          <a:custGeom>
            <a:avLst/>
            <a:gdLst>
              <a:gd name="T0" fmla="*/ 524311 h 524510"/>
              <a:gd name="T1" fmla="*/ 0 h 524510"/>
              <a:gd name="T2" fmla="*/ 0 60000 65536"/>
              <a:gd name="T3" fmla="*/ 0 60000 65536"/>
              <a:gd name="T4" fmla="*/ 0 h 524510"/>
              <a:gd name="T5" fmla="*/ 524510 h 524510"/>
            </a:gdLst>
            <a:ahLst/>
            <a:cxnLst>
              <a:cxn ang="T2">
                <a:pos x="0" y="T0"/>
              </a:cxn>
              <a:cxn ang="T3">
                <a:pos x="0" y="T1"/>
              </a:cxn>
            </a:cxnLst>
            <a:rect l="0" t="T4" r="0" b="T5"/>
            <a:pathLst>
              <a:path h="524510">
                <a:moveTo>
                  <a:pt x="0" y="524311"/>
                </a:moveTo>
                <a:lnTo>
                  <a:pt x="0" y="0"/>
                </a:lnTo>
              </a:path>
            </a:pathLst>
          </a:custGeom>
          <a:noFill/>
          <a:ln w="19574">
            <a:solidFill>
              <a:srgbClr val="703F18"/>
            </a:solidFill>
            <a:round/>
            <a:headEnd/>
            <a:tailEnd/>
          </a:ln>
        </p:spPr>
        <p:txBody>
          <a:bodyPr lIns="0" tIns="0" rIns="0" bIns="0"/>
          <a:lstStyle/>
          <a:p>
            <a:endParaRPr lang="en-US"/>
          </a:p>
        </p:txBody>
      </p:sp>
      <p:sp>
        <p:nvSpPr>
          <p:cNvPr id="12307" name="object 19"/>
          <p:cNvSpPr>
            <a:spLocks/>
          </p:cNvSpPr>
          <p:nvPr/>
        </p:nvSpPr>
        <p:spPr bwMode="auto">
          <a:xfrm>
            <a:off x="5940425" y="2446338"/>
            <a:ext cx="0" cy="65087"/>
          </a:xfrm>
          <a:custGeom>
            <a:avLst/>
            <a:gdLst>
              <a:gd name="T0" fmla="*/ 64316 h 64769"/>
              <a:gd name="T1" fmla="*/ 0 h 64769"/>
              <a:gd name="T2" fmla="*/ 0 60000 65536"/>
              <a:gd name="T3" fmla="*/ 0 60000 65536"/>
              <a:gd name="T4" fmla="*/ 0 h 64769"/>
              <a:gd name="T5" fmla="*/ 64769 h 64769"/>
            </a:gdLst>
            <a:ahLst/>
            <a:cxnLst>
              <a:cxn ang="T2">
                <a:pos x="0" y="T0"/>
              </a:cxn>
              <a:cxn ang="T3">
                <a:pos x="0" y="T1"/>
              </a:cxn>
            </a:cxnLst>
            <a:rect l="0" t="T4" r="0" b="T5"/>
            <a:pathLst>
              <a:path h="64769">
                <a:moveTo>
                  <a:pt x="0" y="64316"/>
                </a:moveTo>
                <a:lnTo>
                  <a:pt x="0" y="0"/>
                </a:lnTo>
              </a:path>
            </a:pathLst>
          </a:custGeom>
          <a:noFill/>
          <a:ln w="19574">
            <a:solidFill>
              <a:srgbClr val="703F18"/>
            </a:solidFill>
            <a:round/>
            <a:headEnd/>
            <a:tailEnd/>
          </a:ln>
        </p:spPr>
        <p:txBody>
          <a:bodyPr lIns="0" tIns="0" rIns="0" bIns="0"/>
          <a:lstStyle/>
          <a:p>
            <a:endParaRPr lang="en-US"/>
          </a:p>
        </p:txBody>
      </p:sp>
      <p:sp>
        <p:nvSpPr>
          <p:cNvPr id="12308" name="object 20"/>
          <p:cNvSpPr>
            <a:spLocks/>
          </p:cNvSpPr>
          <p:nvPr/>
        </p:nvSpPr>
        <p:spPr bwMode="auto">
          <a:xfrm>
            <a:off x="5930900" y="1833563"/>
            <a:ext cx="558800" cy="0"/>
          </a:xfrm>
          <a:custGeom>
            <a:avLst/>
            <a:gdLst>
              <a:gd name="T0" fmla="*/ 0 w 559435"/>
              <a:gd name="T1" fmla="*/ 559266 w 559435"/>
              <a:gd name="T2" fmla="*/ 0 60000 65536"/>
              <a:gd name="T3" fmla="*/ 0 60000 65536"/>
              <a:gd name="T4" fmla="*/ 0 w 559435"/>
              <a:gd name="T5" fmla="*/ 559435 w 559435"/>
            </a:gdLst>
            <a:ahLst/>
            <a:cxnLst>
              <a:cxn ang="T2">
                <a:pos x="T0" y="0"/>
              </a:cxn>
              <a:cxn ang="T3">
                <a:pos x="T1" y="0"/>
              </a:cxn>
            </a:cxnLst>
            <a:rect l="T4" t="0" r="T5" b="0"/>
            <a:pathLst>
              <a:path w="559435">
                <a:moveTo>
                  <a:pt x="0" y="0"/>
                </a:moveTo>
                <a:lnTo>
                  <a:pt x="559266" y="0"/>
                </a:lnTo>
              </a:path>
            </a:pathLst>
          </a:custGeom>
          <a:noFill/>
          <a:ln w="55926">
            <a:solidFill>
              <a:srgbClr val="803B1C"/>
            </a:solidFill>
            <a:round/>
            <a:headEnd/>
            <a:tailEnd/>
          </a:ln>
        </p:spPr>
        <p:txBody>
          <a:bodyPr lIns="0" tIns="0" rIns="0" bIns="0"/>
          <a:lstStyle/>
          <a:p>
            <a:endParaRPr lang="en-US"/>
          </a:p>
        </p:txBody>
      </p:sp>
      <p:sp>
        <p:nvSpPr>
          <p:cNvPr id="12309" name="object 21"/>
          <p:cNvSpPr>
            <a:spLocks/>
          </p:cNvSpPr>
          <p:nvPr/>
        </p:nvSpPr>
        <p:spPr bwMode="auto">
          <a:xfrm>
            <a:off x="5108575" y="1946275"/>
            <a:ext cx="84138" cy="0"/>
          </a:xfrm>
          <a:custGeom>
            <a:avLst/>
            <a:gdLst>
              <a:gd name="T0" fmla="*/ 0 w 84454"/>
              <a:gd name="T1" fmla="*/ 83889 w 84454"/>
              <a:gd name="T2" fmla="*/ 0 60000 65536"/>
              <a:gd name="T3" fmla="*/ 0 60000 65536"/>
              <a:gd name="T4" fmla="*/ 0 w 84454"/>
              <a:gd name="T5" fmla="*/ 84454 w 84454"/>
            </a:gdLst>
            <a:ahLst/>
            <a:cxnLst>
              <a:cxn ang="T2">
                <a:pos x="T0" y="0"/>
              </a:cxn>
              <a:cxn ang="T3">
                <a:pos x="T1" y="0"/>
              </a:cxn>
            </a:cxnLst>
            <a:rect l="T4" t="0" r="T5" b="0"/>
            <a:pathLst>
              <a:path w="84454">
                <a:moveTo>
                  <a:pt x="0" y="0"/>
                </a:moveTo>
                <a:lnTo>
                  <a:pt x="83889" y="0"/>
                </a:lnTo>
              </a:path>
            </a:pathLst>
          </a:custGeom>
          <a:noFill/>
          <a:ln w="3175">
            <a:solidFill>
              <a:srgbClr val="673813"/>
            </a:solidFill>
            <a:round/>
            <a:headEnd/>
            <a:tailEnd/>
          </a:ln>
        </p:spPr>
        <p:txBody>
          <a:bodyPr lIns="0" tIns="0" rIns="0" bIns="0"/>
          <a:lstStyle/>
          <a:p>
            <a:endParaRPr lang="en-US"/>
          </a:p>
        </p:txBody>
      </p:sp>
      <p:sp>
        <p:nvSpPr>
          <p:cNvPr id="12310" name="object 22"/>
          <p:cNvSpPr>
            <a:spLocks/>
          </p:cNvSpPr>
          <p:nvPr/>
        </p:nvSpPr>
        <p:spPr bwMode="auto">
          <a:xfrm>
            <a:off x="5930900" y="1946275"/>
            <a:ext cx="498475" cy="0"/>
          </a:xfrm>
          <a:custGeom>
            <a:avLst/>
            <a:gdLst>
              <a:gd name="T0" fmla="*/ 0 w 497839"/>
              <a:gd name="T1" fmla="*/ 497746 w 497839"/>
              <a:gd name="T2" fmla="*/ 0 60000 65536"/>
              <a:gd name="T3" fmla="*/ 0 60000 65536"/>
              <a:gd name="T4" fmla="*/ 0 w 497839"/>
              <a:gd name="T5" fmla="*/ 497839 w 497839"/>
            </a:gdLst>
            <a:ahLst/>
            <a:cxnLst>
              <a:cxn ang="T2">
                <a:pos x="T0" y="0"/>
              </a:cxn>
              <a:cxn ang="T3">
                <a:pos x="T1" y="0"/>
              </a:cxn>
            </a:cxnLst>
            <a:rect l="T4" t="0" r="T5" b="0"/>
            <a:pathLst>
              <a:path w="497839">
                <a:moveTo>
                  <a:pt x="0" y="0"/>
                </a:moveTo>
                <a:lnTo>
                  <a:pt x="497746" y="0"/>
                </a:lnTo>
              </a:path>
            </a:pathLst>
          </a:custGeom>
          <a:noFill/>
          <a:ln w="36352">
            <a:solidFill>
              <a:srgbClr val="833F1C"/>
            </a:solidFill>
            <a:round/>
            <a:headEnd/>
            <a:tailEnd/>
          </a:ln>
        </p:spPr>
        <p:txBody>
          <a:bodyPr lIns="0" tIns="0" rIns="0" bIns="0"/>
          <a:lstStyle/>
          <a:p>
            <a:endParaRPr lang="en-US"/>
          </a:p>
        </p:txBody>
      </p:sp>
      <p:sp>
        <p:nvSpPr>
          <p:cNvPr id="12311" name="object 23"/>
          <p:cNvSpPr>
            <a:spLocks/>
          </p:cNvSpPr>
          <p:nvPr/>
        </p:nvSpPr>
        <p:spPr bwMode="auto">
          <a:xfrm>
            <a:off x="6289675" y="1962150"/>
            <a:ext cx="412750" cy="0"/>
          </a:xfrm>
          <a:custGeom>
            <a:avLst/>
            <a:gdLst>
              <a:gd name="T0" fmla="*/ 0 w 414020"/>
              <a:gd name="T1" fmla="*/ 413856 w 414020"/>
              <a:gd name="T2" fmla="*/ 0 60000 65536"/>
              <a:gd name="T3" fmla="*/ 0 60000 65536"/>
              <a:gd name="T4" fmla="*/ 0 w 414020"/>
              <a:gd name="T5" fmla="*/ 414020 w 414020"/>
            </a:gdLst>
            <a:ahLst/>
            <a:cxnLst>
              <a:cxn ang="T2">
                <a:pos x="T0" y="0"/>
              </a:cxn>
              <a:cxn ang="T3">
                <a:pos x="T1" y="0"/>
              </a:cxn>
            </a:cxnLst>
            <a:rect l="T4" t="0" r="T5" b="0"/>
            <a:pathLst>
              <a:path w="414020">
                <a:moveTo>
                  <a:pt x="0" y="0"/>
                </a:moveTo>
                <a:lnTo>
                  <a:pt x="413856" y="0"/>
                </a:lnTo>
              </a:path>
            </a:pathLst>
          </a:custGeom>
          <a:noFill/>
          <a:ln w="27963">
            <a:solidFill>
              <a:srgbClr val="773B1F"/>
            </a:solidFill>
            <a:round/>
            <a:headEnd/>
            <a:tailEnd/>
          </a:ln>
        </p:spPr>
        <p:txBody>
          <a:bodyPr lIns="0" tIns="0" rIns="0" bIns="0"/>
          <a:lstStyle/>
          <a:p>
            <a:endParaRPr lang="en-US"/>
          </a:p>
        </p:txBody>
      </p:sp>
      <p:sp>
        <p:nvSpPr>
          <p:cNvPr id="12312" name="object 24"/>
          <p:cNvSpPr>
            <a:spLocks/>
          </p:cNvSpPr>
          <p:nvPr/>
        </p:nvSpPr>
        <p:spPr bwMode="auto">
          <a:xfrm>
            <a:off x="7639050" y="1933575"/>
            <a:ext cx="377825" cy="0"/>
          </a:xfrm>
          <a:custGeom>
            <a:avLst/>
            <a:gdLst>
              <a:gd name="T0" fmla="*/ 0 w 377825"/>
              <a:gd name="T1" fmla="*/ 377504 w 377825"/>
              <a:gd name="T2" fmla="*/ 0 60000 65536"/>
              <a:gd name="T3" fmla="*/ 0 60000 65536"/>
              <a:gd name="T4" fmla="*/ 0 w 377825"/>
              <a:gd name="T5" fmla="*/ 377825 w 377825"/>
            </a:gdLst>
            <a:ahLst/>
            <a:cxnLst>
              <a:cxn ang="T2">
                <a:pos x="T0" y="0"/>
              </a:cxn>
              <a:cxn ang="T3">
                <a:pos x="T1" y="0"/>
              </a:cxn>
            </a:cxnLst>
            <a:rect l="T4" t="0" r="T5" b="0"/>
            <a:pathLst>
              <a:path w="377825">
                <a:moveTo>
                  <a:pt x="0" y="0"/>
                </a:moveTo>
                <a:lnTo>
                  <a:pt x="377504" y="0"/>
                </a:lnTo>
              </a:path>
            </a:pathLst>
          </a:custGeom>
          <a:noFill/>
          <a:ln w="8388">
            <a:solidFill>
              <a:srgbClr val="1F6B6B"/>
            </a:solidFill>
            <a:round/>
            <a:headEnd/>
            <a:tailEnd/>
          </a:ln>
        </p:spPr>
        <p:txBody>
          <a:bodyPr lIns="0" tIns="0" rIns="0" bIns="0"/>
          <a:lstStyle/>
          <a:p>
            <a:endParaRPr lang="en-US"/>
          </a:p>
        </p:txBody>
      </p:sp>
      <p:sp>
        <p:nvSpPr>
          <p:cNvPr id="12313" name="object 25"/>
          <p:cNvSpPr>
            <a:spLocks/>
          </p:cNvSpPr>
          <p:nvPr/>
        </p:nvSpPr>
        <p:spPr bwMode="auto">
          <a:xfrm>
            <a:off x="9463088" y="1935163"/>
            <a:ext cx="433387" cy="0"/>
          </a:xfrm>
          <a:custGeom>
            <a:avLst/>
            <a:gdLst>
              <a:gd name="T0" fmla="*/ 0 w 433704"/>
              <a:gd name="T1" fmla="*/ 433431 w 433704"/>
              <a:gd name="T2" fmla="*/ 0 60000 65536"/>
              <a:gd name="T3" fmla="*/ 0 60000 65536"/>
              <a:gd name="T4" fmla="*/ 0 w 433704"/>
              <a:gd name="T5" fmla="*/ 433704 w 433704"/>
            </a:gdLst>
            <a:ahLst/>
            <a:cxnLst>
              <a:cxn ang="T2">
                <a:pos x="T0" y="0"/>
              </a:cxn>
              <a:cxn ang="T3">
                <a:pos x="T1" y="0"/>
              </a:cxn>
            </a:cxnLst>
            <a:rect l="T4" t="0" r="T5" b="0"/>
            <a:pathLst>
              <a:path w="433704">
                <a:moveTo>
                  <a:pt x="0" y="0"/>
                </a:moveTo>
                <a:lnTo>
                  <a:pt x="433431" y="0"/>
                </a:lnTo>
              </a:path>
            </a:pathLst>
          </a:custGeom>
          <a:noFill/>
          <a:ln w="39148">
            <a:solidFill>
              <a:srgbClr val="4B4457"/>
            </a:solidFill>
            <a:round/>
            <a:headEnd/>
            <a:tailEnd/>
          </a:ln>
        </p:spPr>
        <p:txBody>
          <a:bodyPr lIns="0" tIns="0" rIns="0" bIns="0"/>
          <a:lstStyle/>
          <a:p>
            <a:endParaRPr lang="en-US"/>
          </a:p>
        </p:txBody>
      </p:sp>
      <p:sp>
        <p:nvSpPr>
          <p:cNvPr id="12314" name="object 26"/>
          <p:cNvSpPr>
            <a:spLocks/>
          </p:cNvSpPr>
          <p:nvPr/>
        </p:nvSpPr>
        <p:spPr bwMode="auto">
          <a:xfrm>
            <a:off x="6305550" y="1943100"/>
            <a:ext cx="0" cy="134938"/>
          </a:xfrm>
          <a:custGeom>
            <a:avLst/>
            <a:gdLst>
              <a:gd name="T0" fmla="*/ 134223 h 134619"/>
              <a:gd name="T1" fmla="*/ 0 h 134619"/>
              <a:gd name="T2" fmla="*/ 0 60000 65536"/>
              <a:gd name="T3" fmla="*/ 0 60000 65536"/>
              <a:gd name="T4" fmla="*/ 0 h 134619"/>
              <a:gd name="T5" fmla="*/ 134619 h 134619"/>
            </a:gdLst>
            <a:ahLst/>
            <a:cxnLst>
              <a:cxn ang="T2">
                <a:pos x="0" y="T0"/>
              </a:cxn>
              <a:cxn ang="T3">
                <a:pos x="0" y="T1"/>
              </a:cxn>
            </a:cxnLst>
            <a:rect l="0" t="T4" r="0" b="T5"/>
            <a:pathLst>
              <a:path h="134619">
                <a:moveTo>
                  <a:pt x="0" y="134223"/>
                </a:moveTo>
                <a:lnTo>
                  <a:pt x="0" y="0"/>
                </a:lnTo>
              </a:path>
            </a:pathLst>
          </a:custGeom>
          <a:noFill/>
          <a:ln w="30759">
            <a:solidFill>
              <a:srgbClr val="773818"/>
            </a:solidFill>
            <a:round/>
            <a:headEnd/>
            <a:tailEnd/>
          </a:ln>
        </p:spPr>
        <p:txBody>
          <a:bodyPr lIns="0" tIns="0" rIns="0" bIns="0"/>
          <a:lstStyle/>
          <a:p>
            <a:endParaRPr lang="en-US"/>
          </a:p>
        </p:txBody>
      </p:sp>
      <p:sp>
        <p:nvSpPr>
          <p:cNvPr id="12315" name="object 27"/>
          <p:cNvSpPr>
            <a:spLocks/>
          </p:cNvSpPr>
          <p:nvPr/>
        </p:nvSpPr>
        <p:spPr bwMode="auto">
          <a:xfrm>
            <a:off x="4810125" y="2082800"/>
            <a:ext cx="0" cy="363538"/>
          </a:xfrm>
          <a:custGeom>
            <a:avLst/>
            <a:gdLst>
              <a:gd name="T0" fmla="*/ 363523 h 363855"/>
              <a:gd name="T1" fmla="*/ 0 h 363855"/>
              <a:gd name="T2" fmla="*/ 0 60000 65536"/>
              <a:gd name="T3" fmla="*/ 0 60000 65536"/>
              <a:gd name="T4" fmla="*/ 0 h 363855"/>
              <a:gd name="T5" fmla="*/ 363855 h 363855"/>
            </a:gdLst>
            <a:ahLst/>
            <a:cxnLst>
              <a:cxn ang="T2">
                <a:pos x="0" y="T0"/>
              </a:cxn>
              <a:cxn ang="T3">
                <a:pos x="0" y="T1"/>
              </a:cxn>
            </a:cxnLst>
            <a:rect l="0" t="T4" r="0" b="T5"/>
            <a:pathLst>
              <a:path h="363855">
                <a:moveTo>
                  <a:pt x="0" y="363523"/>
                </a:moveTo>
                <a:lnTo>
                  <a:pt x="0" y="0"/>
                </a:lnTo>
              </a:path>
            </a:pathLst>
          </a:custGeom>
          <a:noFill/>
          <a:ln w="16777">
            <a:solidFill>
              <a:srgbClr val="6B3813"/>
            </a:solidFill>
            <a:round/>
            <a:headEnd/>
            <a:tailEnd/>
          </a:ln>
        </p:spPr>
        <p:txBody>
          <a:bodyPr lIns="0" tIns="0" rIns="0" bIns="0"/>
          <a:lstStyle/>
          <a:p>
            <a:endParaRPr lang="en-US"/>
          </a:p>
        </p:txBody>
      </p:sp>
      <p:sp>
        <p:nvSpPr>
          <p:cNvPr id="12316" name="object 28"/>
          <p:cNvSpPr>
            <a:spLocks/>
          </p:cNvSpPr>
          <p:nvPr/>
        </p:nvSpPr>
        <p:spPr bwMode="auto">
          <a:xfrm>
            <a:off x="5565775" y="2082800"/>
            <a:ext cx="0" cy="525463"/>
          </a:xfrm>
          <a:custGeom>
            <a:avLst/>
            <a:gdLst>
              <a:gd name="T0" fmla="*/ 525710 h 525780"/>
              <a:gd name="T1" fmla="*/ 0 h 525780"/>
              <a:gd name="T2" fmla="*/ 0 60000 65536"/>
              <a:gd name="T3" fmla="*/ 0 60000 65536"/>
              <a:gd name="T4" fmla="*/ 0 h 525780"/>
              <a:gd name="T5" fmla="*/ 525780 h 525780"/>
            </a:gdLst>
            <a:ahLst/>
            <a:cxnLst>
              <a:cxn ang="T2">
                <a:pos x="0" y="T0"/>
              </a:cxn>
              <a:cxn ang="T3">
                <a:pos x="0" y="T1"/>
              </a:cxn>
            </a:cxnLst>
            <a:rect l="0" t="T4" r="0" b="T5"/>
            <a:pathLst>
              <a:path h="525780">
                <a:moveTo>
                  <a:pt x="0" y="525710"/>
                </a:moveTo>
                <a:lnTo>
                  <a:pt x="0" y="0"/>
                </a:lnTo>
              </a:path>
            </a:pathLst>
          </a:custGeom>
          <a:noFill/>
          <a:ln w="13981">
            <a:solidFill>
              <a:srgbClr val="5B441F"/>
            </a:solidFill>
            <a:round/>
            <a:headEnd/>
            <a:tailEnd/>
          </a:ln>
        </p:spPr>
        <p:txBody>
          <a:bodyPr lIns="0" tIns="0" rIns="0" bIns="0"/>
          <a:lstStyle/>
          <a:p>
            <a:endParaRPr lang="en-US"/>
          </a:p>
        </p:txBody>
      </p:sp>
      <p:sp>
        <p:nvSpPr>
          <p:cNvPr id="12317" name="object 29"/>
          <p:cNvSpPr>
            <a:spLocks/>
          </p:cNvSpPr>
          <p:nvPr/>
        </p:nvSpPr>
        <p:spPr bwMode="auto">
          <a:xfrm>
            <a:off x="6321425" y="2082800"/>
            <a:ext cx="0" cy="303213"/>
          </a:xfrm>
          <a:custGeom>
            <a:avLst/>
            <a:gdLst>
              <a:gd name="T0" fmla="*/ 302003 h 302260"/>
              <a:gd name="T1" fmla="*/ 0 h 302260"/>
              <a:gd name="T2" fmla="*/ 0 60000 65536"/>
              <a:gd name="T3" fmla="*/ 0 60000 65536"/>
              <a:gd name="T4" fmla="*/ 0 h 302260"/>
              <a:gd name="T5" fmla="*/ 302260 h 302260"/>
            </a:gdLst>
            <a:ahLst/>
            <a:cxnLst>
              <a:cxn ang="T2">
                <a:pos x="0" y="T0"/>
              </a:cxn>
              <a:cxn ang="T3">
                <a:pos x="0" y="T1"/>
              </a:cxn>
            </a:cxnLst>
            <a:rect l="0" t="T4" r="0" b="T5"/>
            <a:pathLst>
              <a:path h="302260">
                <a:moveTo>
                  <a:pt x="0" y="302003"/>
                </a:moveTo>
                <a:lnTo>
                  <a:pt x="0" y="0"/>
                </a:lnTo>
              </a:path>
            </a:pathLst>
          </a:custGeom>
          <a:noFill/>
          <a:ln w="25166">
            <a:solidFill>
              <a:srgbClr val="833B1C"/>
            </a:solidFill>
            <a:round/>
            <a:headEnd/>
            <a:tailEnd/>
          </a:ln>
        </p:spPr>
        <p:txBody>
          <a:bodyPr lIns="0" tIns="0" rIns="0" bIns="0"/>
          <a:lstStyle/>
          <a:p>
            <a:endParaRPr lang="en-US"/>
          </a:p>
        </p:txBody>
      </p:sp>
      <p:sp>
        <p:nvSpPr>
          <p:cNvPr id="12318" name="object 30"/>
          <p:cNvSpPr>
            <a:spLocks/>
          </p:cNvSpPr>
          <p:nvPr/>
        </p:nvSpPr>
        <p:spPr bwMode="auto">
          <a:xfrm>
            <a:off x="6308725" y="2449513"/>
            <a:ext cx="25400" cy="0"/>
          </a:xfrm>
          <a:custGeom>
            <a:avLst/>
            <a:gdLst>
              <a:gd name="T0" fmla="*/ 0 w 25400"/>
              <a:gd name="T1" fmla="*/ 25166 w 25400"/>
              <a:gd name="T2" fmla="*/ 0 60000 65536"/>
              <a:gd name="T3" fmla="*/ 0 60000 65536"/>
              <a:gd name="T4" fmla="*/ 0 w 25400"/>
              <a:gd name="T5" fmla="*/ 25400 w 25400"/>
            </a:gdLst>
            <a:ahLst/>
            <a:cxnLst>
              <a:cxn ang="T2">
                <a:pos x="T0" y="0"/>
              </a:cxn>
              <a:cxn ang="T3">
                <a:pos x="T1" y="0"/>
              </a:cxn>
            </a:cxnLst>
            <a:rect l="T4" t="0" r="T5" b="0"/>
            <a:pathLst>
              <a:path w="25400">
                <a:moveTo>
                  <a:pt x="0" y="0"/>
                </a:moveTo>
                <a:lnTo>
                  <a:pt x="25166" y="0"/>
                </a:lnTo>
              </a:path>
            </a:pathLst>
          </a:custGeom>
          <a:noFill/>
          <a:ln w="25166">
            <a:solidFill>
              <a:srgbClr val="833B1C"/>
            </a:solidFill>
            <a:round/>
            <a:headEnd/>
            <a:tailEnd/>
          </a:ln>
        </p:spPr>
        <p:txBody>
          <a:bodyPr lIns="0" tIns="0" rIns="0" bIns="0"/>
          <a:lstStyle/>
          <a:p>
            <a:endParaRPr lang="en-US"/>
          </a:p>
        </p:txBody>
      </p:sp>
      <p:sp>
        <p:nvSpPr>
          <p:cNvPr id="12319" name="object 31"/>
          <p:cNvSpPr>
            <a:spLocks/>
          </p:cNvSpPr>
          <p:nvPr/>
        </p:nvSpPr>
        <p:spPr bwMode="auto">
          <a:xfrm>
            <a:off x="7823200" y="2082800"/>
            <a:ext cx="0" cy="4424363"/>
          </a:xfrm>
          <a:custGeom>
            <a:avLst/>
            <a:gdLst>
              <a:gd name="T0" fmla="*/ 4423794 h 4424045"/>
              <a:gd name="T1" fmla="*/ 0 h 4424045"/>
              <a:gd name="T2" fmla="*/ 0 60000 65536"/>
              <a:gd name="T3" fmla="*/ 0 60000 65536"/>
              <a:gd name="T4" fmla="*/ 0 h 4424045"/>
              <a:gd name="T5" fmla="*/ 4424045 h 4424045"/>
            </a:gdLst>
            <a:ahLst/>
            <a:cxnLst>
              <a:cxn ang="T2">
                <a:pos x="0" y="T0"/>
              </a:cxn>
              <a:cxn ang="T3">
                <a:pos x="0" y="T1"/>
              </a:cxn>
            </a:cxnLst>
            <a:rect l="0" t="T4" r="0" b="T5"/>
            <a:pathLst>
              <a:path h="4424045">
                <a:moveTo>
                  <a:pt x="0" y="4423794"/>
                </a:moveTo>
                <a:lnTo>
                  <a:pt x="0" y="0"/>
                </a:lnTo>
              </a:path>
            </a:pathLst>
          </a:custGeom>
          <a:noFill/>
          <a:ln w="13981">
            <a:solidFill>
              <a:srgbClr val="4B4F4F"/>
            </a:solidFill>
            <a:round/>
            <a:headEnd/>
            <a:tailEnd/>
          </a:ln>
        </p:spPr>
        <p:txBody>
          <a:bodyPr lIns="0" tIns="0" rIns="0" bIns="0"/>
          <a:lstStyle/>
          <a:p>
            <a:endParaRPr lang="en-US"/>
          </a:p>
        </p:txBody>
      </p:sp>
      <p:sp>
        <p:nvSpPr>
          <p:cNvPr id="12320" name="object 32"/>
          <p:cNvSpPr>
            <a:spLocks/>
          </p:cNvSpPr>
          <p:nvPr/>
        </p:nvSpPr>
        <p:spPr bwMode="auto">
          <a:xfrm>
            <a:off x="4432300" y="2414588"/>
            <a:ext cx="385763" cy="0"/>
          </a:xfrm>
          <a:custGeom>
            <a:avLst/>
            <a:gdLst>
              <a:gd name="T0" fmla="*/ 0 w 386079"/>
              <a:gd name="T1" fmla="*/ 385893 w 386079"/>
              <a:gd name="T2" fmla="*/ 0 60000 65536"/>
              <a:gd name="T3" fmla="*/ 0 60000 65536"/>
              <a:gd name="T4" fmla="*/ 0 w 386079"/>
              <a:gd name="T5" fmla="*/ 386079 w 386079"/>
            </a:gdLst>
            <a:ahLst/>
            <a:cxnLst>
              <a:cxn ang="T2">
                <a:pos x="T0" y="0"/>
              </a:cxn>
              <a:cxn ang="T3">
                <a:pos x="T1" y="0"/>
              </a:cxn>
            </a:cxnLst>
            <a:rect l="T4" t="0" r="T5" b="0"/>
            <a:pathLst>
              <a:path w="386079">
                <a:moveTo>
                  <a:pt x="0" y="0"/>
                </a:moveTo>
                <a:lnTo>
                  <a:pt x="385893" y="0"/>
                </a:lnTo>
              </a:path>
            </a:pathLst>
          </a:custGeom>
          <a:noFill/>
          <a:ln w="47537">
            <a:solidFill>
              <a:srgbClr val="6B3B18"/>
            </a:solidFill>
            <a:round/>
            <a:headEnd/>
            <a:tailEnd/>
          </a:ln>
        </p:spPr>
        <p:txBody>
          <a:bodyPr lIns="0" tIns="0" rIns="0" bIns="0"/>
          <a:lstStyle/>
          <a:p>
            <a:endParaRPr lang="en-US"/>
          </a:p>
        </p:txBody>
      </p:sp>
      <p:sp>
        <p:nvSpPr>
          <p:cNvPr id="12321" name="object 33"/>
          <p:cNvSpPr>
            <a:spLocks/>
          </p:cNvSpPr>
          <p:nvPr/>
        </p:nvSpPr>
        <p:spPr bwMode="auto">
          <a:xfrm>
            <a:off x="5184775" y="2414588"/>
            <a:ext cx="388938" cy="0"/>
          </a:xfrm>
          <a:custGeom>
            <a:avLst/>
            <a:gdLst>
              <a:gd name="T0" fmla="*/ 0 w 389254"/>
              <a:gd name="T1" fmla="*/ 388689 w 389254"/>
              <a:gd name="T2" fmla="*/ 0 60000 65536"/>
              <a:gd name="T3" fmla="*/ 0 60000 65536"/>
              <a:gd name="T4" fmla="*/ 0 w 389254"/>
              <a:gd name="T5" fmla="*/ 389254 w 389254"/>
            </a:gdLst>
            <a:ahLst/>
            <a:cxnLst>
              <a:cxn ang="T2">
                <a:pos x="T0" y="0"/>
              </a:cxn>
              <a:cxn ang="T3">
                <a:pos x="T1" y="0"/>
              </a:cxn>
            </a:cxnLst>
            <a:rect l="T4" t="0" r="T5" b="0"/>
            <a:pathLst>
              <a:path w="389254">
                <a:moveTo>
                  <a:pt x="0" y="0"/>
                </a:moveTo>
                <a:lnTo>
                  <a:pt x="388689" y="0"/>
                </a:lnTo>
              </a:path>
            </a:pathLst>
          </a:custGeom>
          <a:noFill/>
          <a:ln w="41944">
            <a:solidFill>
              <a:srgbClr val="60441C"/>
            </a:solidFill>
            <a:round/>
            <a:headEnd/>
            <a:tailEnd/>
          </a:ln>
        </p:spPr>
        <p:txBody>
          <a:bodyPr lIns="0" tIns="0" rIns="0" bIns="0"/>
          <a:lstStyle/>
          <a:p>
            <a:endParaRPr lang="en-US"/>
          </a:p>
        </p:txBody>
      </p:sp>
      <p:sp>
        <p:nvSpPr>
          <p:cNvPr id="12322" name="object 34"/>
          <p:cNvSpPr>
            <a:spLocks/>
          </p:cNvSpPr>
          <p:nvPr/>
        </p:nvSpPr>
        <p:spPr bwMode="auto">
          <a:xfrm>
            <a:off x="5930900" y="2416175"/>
            <a:ext cx="403225" cy="0"/>
          </a:xfrm>
          <a:custGeom>
            <a:avLst/>
            <a:gdLst>
              <a:gd name="T0" fmla="*/ 0 w 403225"/>
              <a:gd name="T1" fmla="*/ 402671 w 403225"/>
              <a:gd name="T2" fmla="*/ 0 60000 65536"/>
              <a:gd name="T3" fmla="*/ 0 60000 65536"/>
              <a:gd name="T4" fmla="*/ 0 w 403225"/>
              <a:gd name="T5" fmla="*/ 403225 w 403225"/>
            </a:gdLst>
            <a:ahLst/>
            <a:cxnLst>
              <a:cxn ang="T2">
                <a:pos x="T0" y="0"/>
              </a:cxn>
              <a:cxn ang="T3">
                <a:pos x="T1" y="0"/>
              </a:cxn>
            </a:cxnLst>
            <a:rect l="T4" t="0" r="T5" b="0"/>
            <a:pathLst>
              <a:path w="403225">
                <a:moveTo>
                  <a:pt x="0" y="0"/>
                </a:moveTo>
                <a:lnTo>
                  <a:pt x="402671" y="0"/>
                </a:lnTo>
              </a:path>
            </a:pathLst>
          </a:custGeom>
          <a:noFill/>
          <a:ln w="61519">
            <a:solidFill>
              <a:srgbClr val="743818"/>
            </a:solidFill>
            <a:round/>
            <a:headEnd/>
            <a:tailEnd/>
          </a:ln>
        </p:spPr>
        <p:txBody>
          <a:bodyPr lIns="0" tIns="0" rIns="0" bIns="0"/>
          <a:lstStyle/>
          <a:p>
            <a:endParaRPr lang="en-US"/>
          </a:p>
        </p:txBody>
      </p:sp>
      <p:sp>
        <p:nvSpPr>
          <p:cNvPr id="12323" name="object 35"/>
          <p:cNvSpPr>
            <a:spLocks/>
          </p:cNvSpPr>
          <p:nvPr/>
        </p:nvSpPr>
        <p:spPr bwMode="auto">
          <a:xfrm>
            <a:off x="4799013" y="2386013"/>
            <a:ext cx="0" cy="120650"/>
          </a:xfrm>
          <a:custGeom>
            <a:avLst/>
            <a:gdLst>
              <a:gd name="T0" fmla="*/ 120242 h 120650"/>
              <a:gd name="T1" fmla="*/ 0 h 120650"/>
              <a:gd name="T2" fmla="*/ 0 60000 65536"/>
              <a:gd name="T3" fmla="*/ 0 60000 65536"/>
              <a:gd name="T4" fmla="*/ 0 h 120650"/>
              <a:gd name="T5" fmla="*/ 120650 h 120650"/>
            </a:gdLst>
            <a:ahLst/>
            <a:cxnLst>
              <a:cxn ang="T2">
                <a:pos x="0" y="T0"/>
              </a:cxn>
              <a:cxn ang="T3">
                <a:pos x="0" y="T1"/>
              </a:cxn>
            </a:cxnLst>
            <a:rect l="0" t="T4" r="0" b="T5"/>
            <a:pathLst>
              <a:path h="120650">
                <a:moveTo>
                  <a:pt x="0" y="120242"/>
                </a:moveTo>
                <a:lnTo>
                  <a:pt x="0" y="0"/>
                </a:lnTo>
              </a:path>
            </a:pathLst>
          </a:custGeom>
          <a:noFill/>
          <a:ln w="25166">
            <a:solidFill>
              <a:srgbClr val="643B18"/>
            </a:solidFill>
            <a:round/>
            <a:headEnd/>
            <a:tailEnd/>
          </a:ln>
        </p:spPr>
        <p:txBody>
          <a:bodyPr lIns="0" tIns="0" rIns="0" bIns="0"/>
          <a:lstStyle/>
          <a:p>
            <a:endParaRPr lang="en-US"/>
          </a:p>
        </p:txBody>
      </p:sp>
      <p:sp>
        <p:nvSpPr>
          <p:cNvPr id="12324" name="object 36"/>
          <p:cNvSpPr>
            <a:spLocks/>
          </p:cNvSpPr>
          <p:nvPr/>
        </p:nvSpPr>
        <p:spPr bwMode="auto">
          <a:xfrm>
            <a:off x="2251075" y="2497138"/>
            <a:ext cx="4451350" cy="0"/>
          </a:xfrm>
          <a:custGeom>
            <a:avLst/>
            <a:gdLst>
              <a:gd name="T0" fmla="*/ 0 w 4451984"/>
              <a:gd name="T1" fmla="*/ 4451757 w 4451984"/>
              <a:gd name="T2" fmla="*/ 0 60000 65536"/>
              <a:gd name="T3" fmla="*/ 0 60000 65536"/>
              <a:gd name="T4" fmla="*/ 0 w 4451984"/>
              <a:gd name="T5" fmla="*/ 4451984 w 4451984"/>
            </a:gdLst>
            <a:ahLst/>
            <a:cxnLst>
              <a:cxn ang="T2">
                <a:pos x="T0" y="0"/>
              </a:cxn>
              <a:cxn ang="T3">
                <a:pos x="T1" y="0"/>
              </a:cxn>
            </a:cxnLst>
            <a:rect l="T4" t="0" r="T5" b="0"/>
            <a:pathLst>
              <a:path w="4451984">
                <a:moveTo>
                  <a:pt x="0" y="0"/>
                </a:moveTo>
                <a:lnTo>
                  <a:pt x="4451757" y="0"/>
                </a:lnTo>
              </a:path>
            </a:pathLst>
          </a:custGeom>
          <a:noFill/>
          <a:ln w="13981">
            <a:solidFill>
              <a:srgbClr val="4F3828"/>
            </a:solidFill>
            <a:round/>
            <a:headEnd/>
            <a:tailEnd/>
          </a:ln>
        </p:spPr>
        <p:txBody>
          <a:bodyPr lIns="0" tIns="0" rIns="0" bIns="0"/>
          <a:lstStyle/>
          <a:p>
            <a:endParaRPr lang="en-US"/>
          </a:p>
        </p:txBody>
      </p:sp>
      <p:sp>
        <p:nvSpPr>
          <p:cNvPr id="12325" name="object 37"/>
          <p:cNvSpPr>
            <a:spLocks/>
          </p:cNvSpPr>
          <p:nvPr/>
        </p:nvSpPr>
        <p:spPr bwMode="auto">
          <a:xfrm>
            <a:off x="6305550" y="2382838"/>
            <a:ext cx="0" cy="122237"/>
          </a:xfrm>
          <a:custGeom>
            <a:avLst/>
            <a:gdLst>
              <a:gd name="T0" fmla="*/ 123038 h 123189"/>
              <a:gd name="T1" fmla="*/ 0 h 123189"/>
              <a:gd name="T2" fmla="*/ 0 60000 65536"/>
              <a:gd name="T3" fmla="*/ 0 60000 65536"/>
              <a:gd name="T4" fmla="*/ 0 h 123189"/>
              <a:gd name="T5" fmla="*/ 123189 h 123189"/>
            </a:gdLst>
            <a:ahLst/>
            <a:cxnLst>
              <a:cxn ang="T2">
                <a:pos x="0" y="T0"/>
              </a:cxn>
              <a:cxn ang="T3">
                <a:pos x="0" y="T1"/>
              </a:cxn>
            </a:cxnLst>
            <a:rect l="0" t="T4" r="0" b="T5"/>
            <a:pathLst>
              <a:path h="123189">
                <a:moveTo>
                  <a:pt x="0" y="123038"/>
                </a:moveTo>
                <a:lnTo>
                  <a:pt x="0" y="0"/>
                </a:lnTo>
              </a:path>
            </a:pathLst>
          </a:custGeom>
          <a:noFill/>
          <a:ln w="41944">
            <a:solidFill>
              <a:srgbClr val="773B1C"/>
            </a:solidFill>
            <a:round/>
            <a:headEnd/>
            <a:tailEnd/>
          </a:ln>
        </p:spPr>
        <p:txBody>
          <a:bodyPr lIns="0" tIns="0" rIns="0" bIns="0"/>
          <a:lstStyle/>
          <a:p>
            <a:endParaRPr lang="en-US"/>
          </a:p>
        </p:txBody>
      </p:sp>
      <p:sp>
        <p:nvSpPr>
          <p:cNvPr id="12326" name="object 38"/>
          <p:cNvSpPr>
            <a:spLocks/>
          </p:cNvSpPr>
          <p:nvPr/>
        </p:nvSpPr>
        <p:spPr bwMode="auto">
          <a:xfrm>
            <a:off x="7440613" y="2405063"/>
            <a:ext cx="0" cy="84137"/>
          </a:xfrm>
          <a:custGeom>
            <a:avLst/>
            <a:gdLst>
              <a:gd name="T0" fmla="*/ 83889 h 84455"/>
              <a:gd name="T1" fmla="*/ 0 h 84455"/>
              <a:gd name="T2" fmla="*/ 0 60000 65536"/>
              <a:gd name="T3" fmla="*/ 0 60000 65536"/>
              <a:gd name="T4" fmla="*/ 0 h 84455"/>
              <a:gd name="T5" fmla="*/ 84455 h 84455"/>
            </a:gdLst>
            <a:ahLst/>
            <a:cxnLst>
              <a:cxn ang="T2">
                <a:pos x="0" y="T0"/>
              </a:cxn>
              <a:cxn ang="T3">
                <a:pos x="0" y="T1"/>
              </a:cxn>
            </a:cxnLst>
            <a:rect l="0" t="T4" r="0" b="T5"/>
            <a:pathLst>
              <a:path h="84455">
                <a:moveTo>
                  <a:pt x="0" y="83889"/>
                </a:moveTo>
                <a:lnTo>
                  <a:pt x="0" y="0"/>
                </a:lnTo>
              </a:path>
            </a:pathLst>
          </a:custGeom>
          <a:noFill/>
          <a:ln w="22370">
            <a:solidFill>
              <a:srgbClr val="236B97"/>
            </a:solidFill>
            <a:round/>
            <a:headEnd/>
            <a:tailEnd/>
          </a:ln>
        </p:spPr>
        <p:txBody>
          <a:bodyPr lIns="0" tIns="0" rIns="0" bIns="0"/>
          <a:lstStyle/>
          <a:p>
            <a:endParaRPr lang="en-US"/>
          </a:p>
        </p:txBody>
      </p:sp>
      <p:sp>
        <p:nvSpPr>
          <p:cNvPr id="12327" name="object 39"/>
          <p:cNvSpPr>
            <a:spLocks/>
          </p:cNvSpPr>
          <p:nvPr/>
        </p:nvSpPr>
        <p:spPr bwMode="auto">
          <a:xfrm>
            <a:off x="7413625" y="2500313"/>
            <a:ext cx="801688" cy="0"/>
          </a:xfrm>
          <a:custGeom>
            <a:avLst/>
            <a:gdLst>
              <a:gd name="T0" fmla="*/ 0 w 802640"/>
              <a:gd name="T1" fmla="*/ 802547 w 802640"/>
              <a:gd name="T2" fmla="*/ 0 60000 65536"/>
              <a:gd name="T3" fmla="*/ 0 60000 65536"/>
              <a:gd name="T4" fmla="*/ 0 w 802640"/>
              <a:gd name="T5" fmla="*/ 802640 w 802640"/>
            </a:gdLst>
            <a:ahLst/>
            <a:cxnLst>
              <a:cxn ang="T2">
                <a:pos x="T0" y="0"/>
              </a:cxn>
              <a:cxn ang="T3">
                <a:pos x="T1" y="0"/>
              </a:cxn>
            </a:cxnLst>
            <a:rect l="T4" t="0" r="T5" b="0"/>
            <a:pathLst>
              <a:path w="802640">
                <a:moveTo>
                  <a:pt x="0" y="0"/>
                </a:moveTo>
                <a:lnTo>
                  <a:pt x="802547" y="0"/>
                </a:lnTo>
              </a:path>
            </a:pathLst>
          </a:custGeom>
          <a:noFill/>
          <a:ln w="11185">
            <a:solidFill>
              <a:srgbClr val="28444B"/>
            </a:solidFill>
            <a:round/>
            <a:headEnd/>
            <a:tailEnd/>
          </a:ln>
        </p:spPr>
        <p:txBody>
          <a:bodyPr lIns="0" tIns="0" rIns="0" bIns="0"/>
          <a:lstStyle/>
          <a:p>
            <a:endParaRPr lang="en-US"/>
          </a:p>
        </p:txBody>
      </p:sp>
      <p:sp>
        <p:nvSpPr>
          <p:cNvPr id="12328" name="object 40"/>
          <p:cNvSpPr>
            <a:spLocks/>
          </p:cNvSpPr>
          <p:nvPr/>
        </p:nvSpPr>
        <p:spPr bwMode="auto">
          <a:xfrm>
            <a:off x="9023350" y="2498725"/>
            <a:ext cx="468313" cy="0"/>
          </a:xfrm>
          <a:custGeom>
            <a:avLst/>
            <a:gdLst>
              <a:gd name="T0" fmla="*/ 0 w 467359"/>
              <a:gd name="T1" fmla="*/ 466987 w 467359"/>
              <a:gd name="T2" fmla="*/ 0 60000 65536"/>
              <a:gd name="T3" fmla="*/ 0 60000 65536"/>
              <a:gd name="T4" fmla="*/ 0 w 467359"/>
              <a:gd name="T5" fmla="*/ 467359 w 467359"/>
            </a:gdLst>
            <a:ahLst/>
            <a:cxnLst>
              <a:cxn ang="T2">
                <a:pos x="T0" y="0"/>
              </a:cxn>
              <a:cxn ang="T3">
                <a:pos x="T1" y="0"/>
              </a:cxn>
            </a:cxnLst>
            <a:rect l="T4" t="0" r="T5" b="0"/>
            <a:pathLst>
              <a:path w="467359">
                <a:moveTo>
                  <a:pt x="0" y="0"/>
                </a:moveTo>
                <a:lnTo>
                  <a:pt x="466987" y="0"/>
                </a:lnTo>
              </a:path>
            </a:pathLst>
          </a:custGeom>
          <a:noFill/>
          <a:ln w="13981">
            <a:solidFill>
              <a:srgbClr val="235B3F"/>
            </a:solidFill>
            <a:round/>
            <a:headEnd/>
            <a:tailEnd/>
          </a:ln>
        </p:spPr>
        <p:txBody>
          <a:bodyPr lIns="0" tIns="0" rIns="0" bIns="0"/>
          <a:lstStyle/>
          <a:p>
            <a:endParaRPr lang="en-US"/>
          </a:p>
        </p:txBody>
      </p:sp>
      <p:sp>
        <p:nvSpPr>
          <p:cNvPr id="12329" name="object 41"/>
          <p:cNvSpPr>
            <a:spLocks/>
          </p:cNvSpPr>
          <p:nvPr/>
        </p:nvSpPr>
        <p:spPr bwMode="auto">
          <a:xfrm>
            <a:off x="9440863" y="2498725"/>
            <a:ext cx="473075" cy="0"/>
          </a:xfrm>
          <a:custGeom>
            <a:avLst/>
            <a:gdLst>
              <a:gd name="T0" fmla="*/ 0 w 473075"/>
              <a:gd name="T1" fmla="*/ 472579 w 473075"/>
              <a:gd name="T2" fmla="*/ 0 60000 65536"/>
              <a:gd name="T3" fmla="*/ 0 60000 65536"/>
              <a:gd name="T4" fmla="*/ 0 w 473075"/>
              <a:gd name="T5" fmla="*/ 473075 w 473075"/>
            </a:gdLst>
            <a:ahLst/>
            <a:cxnLst>
              <a:cxn ang="T2">
                <a:pos x="T0" y="0"/>
              </a:cxn>
              <a:cxn ang="T3">
                <a:pos x="T1" y="0"/>
              </a:cxn>
            </a:cxnLst>
            <a:rect l="T4" t="0" r="T5" b="0"/>
            <a:pathLst>
              <a:path w="473075">
                <a:moveTo>
                  <a:pt x="0" y="0"/>
                </a:moveTo>
                <a:lnTo>
                  <a:pt x="472579" y="0"/>
                </a:lnTo>
              </a:path>
            </a:pathLst>
          </a:custGeom>
          <a:noFill/>
          <a:ln w="13981">
            <a:solidFill>
              <a:srgbClr val="3F3F48"/>
            </a:solidFill>
            <a:round/>
            <a:headEnd/>
            <a:tailEnd/>
          </a:ln>
        </p:spPr>
        <p:txBody>
          <a:bodyPr lIns="0" tIns="0" rIns="0" bIns="0"/>
          <a:lstStyle/>
          <a:p>
            <a:endParaRPr lang="en-US"/>
          </a:p>
        </p:txBody>
      </p:sp>
      <p:sp>
        <p:nvSpPr>
          <p:cNvPr id="12330" name="object 42"/>
          <p:cNvSpPr>
            <a:spLocks/>
          </p:cNvSpPr>
          <p:nvPr/>
        </p:nvSpPr>
        <p:spPr bwMode="auto">
          <a:xfrm>
            <a:off x="4013200" y="1447800"/>
            <a:ext cx="0" cy="5089525"/>
          </a:xfrm>
          <a:custGeom>
            <a:avLst/>
            <a:gdLst>
              <a:gd name="T0" fmla="*/ 5089321 h 5089525"/>
              <a:gd name="T1" fmla="*/ 0 h 5089525"/>
              <a:gd name="T2" fmla="*/ 0 60000 65536"/>
              <a:gd name="T3" fmla="*/ 0 60000 65536"/>
              <a:gd name="T4" fmla="*/ 0 h 5089525"/>
              <a:gd name="T5" fmla="*/ 5089525 h 5089525"/>
            </a:gdLst>
            <a:ahLst/>
            <a:cxnLst>
              <a:cxn ang="T2">
                <a:pos x="0" y="T0"/>
              </a:cxn>
              <a:cxn ang="T3">
                <a:pos x="0" y="T1"/>
              </a:cxn>
            </a:cxnLst>
            <a:rect l="0" t="T4" r="0" b="T5"/>
            <a:pathLst>
              <a:path h="5089525">
                <a:moveTo>
                  <a:pt x="0" y="5089321"/>
                </a:moveTo>
                <a:lnTo>
                  <a:pt x="0" y="0"/>
                </a:lnTo>
              </a:path>
            </a:pathLst>
          </a:custGeom>
          <a:noFill/>
          <a:ln w="11185">
            <a:solidFill>
              <a:srgbClr val="483F3B"/>
            </a:solidFill>
            <a:round/>
            <a:headEnd/>
            <a:tailEnd/>
          </a:ln>
        </p:spPr>
        <p:txBody>
          <a:bodyPr lIns="0" tIns="0" rIns="0" bIns="0"/>
          <a:lstStyle/>
          <a:p>
            <a:endParaRPr lang="en-US"/>
          </a:p>
        </p:txBody>
      </p:sp>
      <p:sp>
        <p:nvSpPr>
          <p:cNvPr id="12331" name="object 43"/>
          <p:cNvSpPr>
            <a:spLocks/>
          </p:cNvSpPr>
          <p:nvPr/>
        </p:nvSpPr>
        <p:spPr bwMode="auto">
          <a:xfrm>
            <a:off x="4437063" y="1447800"/>
            <a:ext cx="0" cy="5089525"/>
          </a:xfrm>
          <a:custGeom>
            <a:avLst/>
            <a:gdLst>
              <a:gd name="T0" fmla="*/ 5089321 h 5089525"/>
              <a:gd name="T1" fmla="*/ 0 h 5089525"/>
              <a:gd name="T2" fmla="*/ 0 60000 65536"/>
              <a:gd name="T3" fmla="*/ 0 60000 65536"/>
              <a:gd name="T4" fmla="*/ 0 h 5089525"/>
              <a:gd name="T5" fmla="*/ 5089525 h 5089525"/>
            </a:gdLst>
            <a:ahLst/>
            <a:cxnLst>
              <a:cxn ang="T2">
                <a:pos x="0" y="T0"/>
              </a:cxn>
              <a:cxn ang="T3">
                <a:pos x="0" y="T1"/>
              </a:cxn>
            </a:cxnLst>
            <a:rect l="0" t="T4" r="0" b="T5"/>
            <a:pathLst>
              <a:path h="5089525">
                <a:moveTo>
                  <a:pt x="0" y="5089321"/>
                </a:moveTo>
                <a:lnTo>
                  <a:pt x="0" y="0"/>
                </a:lnTo>
              </a:path>
            </a:pathLst>
          </a:custGeom>
          <a:noFill/>
          <a:ln w="11185">
            <a:solidFill>
              <a:srgbClr val="4B3F3B"/>
            </a:solidFill>
            <a:round/>
            <a:headEnd/>
            <a:tailEnd/>
          </a:ln>
        </p:spPr>
        <p:txBody>
          <a:bodyPr lIns="0" tIns="0" rIns="0" bIns="0"/>
          <a:lstStyle/>
          <a:p>
            <a:endParaRPr lang="en-US"/>
          </a:p>
        </p:txBody>
      </p:sp>
      <p:sp>
        <p:nvSpPr>
          <p:cNvPr id="12332" name="object 44"/>
          <p:cNvSpPr>
            <a:spLocks/>
          </p:cNvSpPr>
          <p:nvPr/>
        </p:nvSpPr>
        <p:spPr bwMode="auto">
          <a:xfrm>
            <a:off x="4810125" y="2466975"/>
            <a:ext cx="0" cy="4006850"/>
          </a:xfrm>
          <a:custGeom>
            <a:avLst/>
            <a:gdLst>
              <a:gd name="T0" fmla="*/ 4007142 h 4007485"/>
              <a:gd name="T1" fmla="*/ 0 h 4007485"/>
              <a:gd name="T2" fmla="*/ 0 60000 65536"/>
              <a:gd name="T3" fmla="*/ 0 60000 65536"/>
              <a:gd name="T4" fmla="*/ 0 h 4007485"/>
              <a:gd name="T5" fmla="*/ 4007485 h 4007485"/>
            </a:gdLst>
            <a:ahLst/>
            <a:cxnLst>
              <a:cxn ang="T2">
                <a:pos x="0" y="T0"/>
              </a:cxn>
              <a:cxn ang="T3">
                <a:pos x="0" y="T1"/>
              </a:cxn>
            </a:cxnLst>
            <a:rect l="0" t="T4" r="0" b="T5"/>
            <a:pathLst>
              <a:path h="4007485">
                <a:moveTo>
                  <a:pt x="0" y="4007142"/>
                </a:moveTo>
                <a:lnTo>
                  <a:pt x="0" y="0"/>
                </a:lnTo>
              </a:path>
            </a:pathLst>
          </a:custGeom>
          <a:noFill/>
          <a:ln w="11185">
            <a:solidFill>
              <a:srgbClr val="444444"/>
            </a:solidFill>
            <a:round/>
            <a:headEnd/>
            <a:tailEnd/>
          </a:ln>
        </p:spPr>
        <p:txBody>
          <a:bodyPr lIns="0" tIns="0" rIns="0" bIns="0"/>
          <a:lstStyle/>
          <a:p>
            <a:endParaRPr lang="en-US"/>
          </a:p>
        </p:txBody>
      </p:sp>
      <p:sp>
        <p:nvSpPr>
          <p:cNvPr id="12333" name="object 45"/>
          <p:cNvSpPr>
            <a:spLocks/>
          </p:cNvSpPr>
          <p:nvPr/>
        </p:nvSpPr>
        <p:spPr bwMode="auto">
          <a:xfrm>
            <a:off x="5192713" y="2466975"/>
            <a:ext cx="0" cy="2641600"/>
          </a:xfrm>
          <a:custGeom>
            <a:avLst/>
            <a:gdLst>
              <a:gd name="T0" fmla="*/ 2642532 h 2642870"/>
              <a:gd name="T1" fmla="*/ 0 h 2642870"/>
              <a:gd name="T2" fmla="*/ 0 60000 65536"/>
              <a:gd name="T3" fmla="*/ 0 60000 65536"/>
              <a:gd name="T4" fmla="*/ 0 h 2642870"/>
              <a:gd name="T5" fmla="*/ 2642870 h 2642870"/>
            </a:gdLst>
            <a:ahLst/>
            <a:cxnLst>
              <a:cxn ang="T2">
                <a:pos x="0" y="T0"/>
              </a:cxn>
              <a:cxn ang="T3">
                <a:pos x="0" y="T1"/>
              </a:cxn>
            </a:cxnLst>
            <a:rect l="0" t="T4" r="0" b="T5"/>
            <a:pathLst>
              <a:path h="2642870">
                <a:moveTo>
                  <a:pt x="0" y="2642532"/>
                </a:moveTo>
                <a:lnTo>
                  <a:pt x="0" y="0"/>
                </a:lnTo>
              </a:path>
            </a:pathLst>
          </a:custGeom>
          <a:noFill/>
          <a:ln w="11185">
            <a:solidFill>
              <a:srgbClr val="3F3B3B"/>
            </a:solidFill>
            <a:round/>
            <a:headEnd/>
            <a:tailEnd/>
          </a:ln>
        </p:spPr>
        <p:txBody>
          <a:bodyPr lIns="0" tIns="0" rIns="0" bIns="0"/>
          <a:lstStyle/>
          <a:p>
            <a:endParaRPr lang="en-US"/>
          </a:p>
        </p:txBody>
      </p:sp>
      <p:sp>
        <p:nvSpPr>
          <p:cNvPr id="12334" name="object 46"/>
          <p:cNvSpPr>
            <a:spLocks/>
          </p:cNvSpPr>
          <p:nvPr/>
        </p:nvSpPr>
        <p:spPr bwMode="auto">
          <a:xfrm>
            <a:off x="5938838" y="2466975"/>
            <a:ext cx="0" cy="2641600"/>
          </a:xfrm>
          <a:custGeom>
            <a:avLst/>
            <a:gdLst>
              <a:gd name="T0" fmla="*/ 2642532 h 2642870"/>
              <a:gd name="T1" fmla="*/ 0 h 2642870"/>
              <a:gd name="T2" fmla="*/ 0 60000 65536"/>
              <a:gd name="T3" fmla="*/ 0 60000 65536"/>
              <a:gd name="T4" fmla="*/ 0 h 2642870"/>
              <a:gd name="T5" fmla="*/ 2642870 h 2642870"/>
            </a:gdLst>
            <a:ahLst/>
            <a:cxnLst>
              <a:cxn ang="T2">
                <a:pos x="0" y="T0"/>
              </a:cxn>
              <a:cxn ang="T3">
                <a:pos x="0" y="T1"/>
              </a:cxn>
            </a:cxnLst>
            <a:rect l="0" t="T4" r="0" b="T5"/>
            <a:pathLst>
              <a:path h="2642870">
                <a:moveTo>
                  <a:pt x="0" y="2642532"/>
                </a:moveTo>
                <a:lnTo>
                  <a:pt x="0" y="0"/>
                </a:lnTo>
              </a:path>
            </a:pathLst>
          </a:custGeom>
          <a:noFill/>
          <a:ln w="11185">
            <a:solidFill>
              <a:srgbClr val="44443F"/>
            </a:solidFill>
            <a:round/>
            <a:headEnd/>
            <a:tailEnd/>
          </a:ln>
        </p:spPr>
        <p:txBody>
          <a:bodyPr lIns="0" tIns="0" rIns="0" bIns="0"/>
          <a:lstStyle/>
          <a:p>
            <a:endParaRPr lang="en-US"/>
          </a:p>
        </p:txBody>
      </p:sp>
      <p:sp>
        <p:nvSpPr>
          <p:cNvPr id="12335" name="object 47"/>
          <p:cNvSpPr>
            <a:spLocks/>
          </p:cNvSpPr>
          <p:nvPr/>
        </p:nvSpPr>
        <p:spPr bwMode="auto">
          <a:xfrm>
            <a:off x="6323013" y="2466975"/>
            <a:ext cx="0" cy="2779713"/>
          </a:xfrm>
          <a:custGeom>
            <a:avLst/>
            <a:gdLst>
              <a:gd name="T0" fmla="*/ 2779552 h 2780029"/>
              <a:gd name="T1" fmla="*/ 0 h 2780029"/>
              <a:gd name="T2" fmla="*/ 0 60000 65536"/>
              <a:gd name="T3" fmla="*/ 0 60000 65536"/>
              <a:gd name="T4" fmla="*/ 0 h 2780029"/>
              <a:gd name="T5" fmla="*/ 2780029 h 2780029"/>
            </a:gdLst>
            <a:ahLst/>
            <a:cxnLst>
              <a:cxn ang="T2">
                <a:pos x="0" y="T0"/>
              </a:cxn>
              <a:cxn ang="T3">
                <a:pos x="0" y="T1"/>
              </a:cxn>
            </a:cxnLst>
            <a:rect l="0" t="T4" r="0" b="T5"/>
            <a:pathLst>
              <a:path h="2780029">
                <a:moveTo>
                  <a:pt x="0" y="2779552"/>
                </a:moveTo>
                <a:lnTo>
                  <a:pt x="0" y="0"/>
                </a:lnTo>
              </a:path>
            </a:pathLst>
          </a:custGeom>
          <a:noFill/>
          <a:ln w="11185">
            <a:solidFill>
              <a:srgbClr val="484444"/>
            </a:solidFill>
            <a:round/>
            <a:headEnd/>
            <a:tailEnd/>
          </a:ln>
        </p:spPr>
        <p:txBody>
          <a:bodyPr lIns="0" tIns="0" rIns="0" bIns="0"/>
          <a:lstStyle/>
          <a:p>
            <a:endParaRPr lang="en-US"/>
          </a:p>
        </p:txBody>
      </p:sp>
      <p:sp>
        <p:nvSpPr>
          <p:cNvPr id="12336" name="object 48"/>
          <p:cNvSpPr>
            <a:spLocks/>
          </p:cNvSpPr>
          <p:nvPr/>
        </p:nvSpPr>
        <p:spPr bwMode="auto">
          <a:xfrm>
            <a:off x="6694488" y="2466975"/>
            <a:ext cx="0" cy="4006850"/>
          </a:xfrm>
          <a:custGeom>
            <a:avLst/>
            <a:gdLst>
              <a:gd name="T0" fmla="*/ 4007142 h 4007485"/>
              <a:gd name="T1" fmla="*/ 0 h 4007485"/>
              <a:gd name="T2" fmla="*/ 0 60000 65536"/>
              <a:gd name="T3" fmla="*/ 0 60000 65536"/>
              <a:gd name="T4" fmla="*/ 0 h 4007485"/>
              <a:gd name="T5" fmla="*/ 4007485 h 4007485"/>
            </a:gdLst>
            <a:ahLst/>
            <a:cxnLst>
              <a:cxn ang="T2">
                <a:pos x="0" y="T0"/>
              </a:cxn>
              <a:cxn ang="T3">
                <a:pos x="0" y="T1"/>
              </a:cxn>
            </a:cxnLst>
            <a:rect l="0" t="T4" r="0" b="T5"/>
            <a:pathLst>
              <a:path h="4007485">
                <a:moveTo>
                  <a:pt x="0" y="4007142"/>
                </a:moveTo>
                <a:lnTo>
                  <a:pt x="0" y="0"/>
                </a:lnTo>
              </a:path>
            </a:pathLst>
          </a:custGeom>
          <a:noFill/>
          <a:ln w="11185">
            <a:solidFill>
              <a:srgbClr val="444444"/>
            </a:solidFill>
            <a:round/>
            <a:headEnd/>
            <a:tailEnd/>
          </a:ln>
        </p:spPr>
        <p:txBody>
          <a:bodyPr lIns="0" tIns="0" rIns="0" bIns="0"/>
          <a:lstStyle/>
          <a:p>
            <a:endParaRPr lang="en-US"/>
          </a:p>
        </p:txBody>
      </p:sp>
      <p:sp>
        <p:nvSpPr>
          <p:cNvPr id="12337" name="object 49"/>
          <p:cNvSpPr>
            <a:spLocks/>
          </p:cNvSpPr>
          <p:nvPr/>
        </p:nvSpPr>
        <p:spPr bwMode="auto">
          <a:xfrm>
            <a:off x="7077075" y="2005013"/>
            <a:ext cx="0" cy="4533900"/>
          </a:xfrm>
          <a:custGeom>
            <a:avLst/>
            <a:gdLst>
              <a:gd name="T0" fmla="*/ 4532850 h 4533265"/>
              <a:gd name="T1" fmla="*/ 0 h 4533265"/>
              <a:gd name="T2" fmla="*/ 0 60000 65536"/>
              <a:gd name="T3" fmla="*/ 0 60000 65536"/>
              <a:gd name="T4" fmla="*/ 0 h 4533265"/>
              <a:gd name="T5" fmla="*/ 4533265 h 4533265"/>
            </a:gdLst>
            <a:ahLst/>
            <a:cxnLst>
              <a:cxn ang="T2">
                <a:pos x="0" y="T0"/>
              </a:cxn>
              <a:cxn ang="T3">
                <a:pos x="0" y="T1"/>
              </a:cxn>
            </a:cxnLst>
            <a:rect l="0" t="T4" r="0" b="T5"/>
            <a:pathLst>
              <a:path h="4533265">
                <a:moveTo>
                  <a:pt x="0" y="4532850"/>
                </a:moveTo>
                <a:lnTo>
                  <a:pt x="0" y="0"/>
                </a:lnTo>
              </a:path>
            </a:pathLst>
          </a:custGeom>
          <a:noFill/>
          <a:ln w="13981">
            <a:solidFill>
              <a:srgbClr val="383F48"/>
            </a:solidFill>
            <a:round/>
            <a:headEnd/>
            <a:tailEnd/>
          </a:ln>
        </p:spPr>
        <p:txBody>
          <a:bodyPr lIns="0" tIns="0" rIns="0" bIns="0"/>
          <a:lstStyle/>
          <a:p>
            <a:endParaRPr lang="en-US"/>
          </a:p>
        </p:txBody>
      </p:sp>
      <p:sp>
        <p:nvSpPr>
          <p:cNvPr id="12338" name="object 50"/>
          <p:cNvSpPr>
            <a:spLocks/>
          </p:cNvSpPr>
          <p:nvPr/>
        </p:nvSpPr>
        <p:spPr bwMode="auto">
          <a:xfrm>
            <a:off x="7450138" y="2471738"/>
            <a:ext cx="0" cy="4002087"/>
          </a:xfrm>
          <a:custGeom>
            <a:avLst/>
            <a:gdLst>
              <a:gd name="T0" fmla="*/ 4001549 h 4001770"/>
              <a:gd name="T1" fmla="*/ 0 h 4001770"/>
              <a:gd name="T2" fmla="*/ 0 60000 65536"/>
              <a:gd name="T3" fmla="*/ 0 60000 65536"/>
              <a:gd name="T4" fmla="*/ 0 h 4001770"/>
              <a:gd name="T5" fmla="*/ 4001770 h 4001770"/>
            </a:gdLst>
            <a:ahLst/>
            <a:cxnLst>
              <a:cxn ang="T2">
                <a:pos x="0" y="T0"/>
              </a:cxn>
              <a:cxn ang="T3">
                <a:pos x="0" y="T1"/>
              </a:cxn>
            </a:cxnLst>
            <a:rect l="0" t="T4" r="0" b="T5"/>
            <a:pathLst>
              <a:path h="4001770">
                <a:moveTo>
                  <a:pt x="0" y="4001549"/>
                </a:moveTo>
                <a:lnTo>
                  <a:pt x="0" y="0"/>
                </a:lnTo>
              </a:path>
            </a:pathLst>
          </a:custGeom>
          <a:noFill/>
          <a:ln w="11185">
            <a:solidFill>
              <a:srgbClr val="484848"/>
            </a:solidFill>
            <a:round/>
            <a:headEnd/>
            <a:tailEnd/>
          </a:ln>
        </p:spPr>
        <p:txBody>
          <a:bodyPr lIns="0" tIns="0" rIns="0" bIns="0"/>
          <a:lstStyle/>
          <a:p>
            <a:endParaRPr lang="en-US"/>
          </a:p>
        </p:txBody>
      </p:sp>
      <p:sp>
        <p:nvSpPr>
          <p:cNvPr id="12339" name="object 51"/>
          <p:cNvSpPr>
            <a:spLocks/>
          </p:cNvSpPr>
          <p:nvPr/>
        </p:nvSpPr>
        <p:spPr bwMode="auto">
          <a:xfrm>
            <a:off x="8205788" y="2466975"/>
            <a:ext cx="0" cy="4006850"/>
          </a:xfrm>
          <a:custGeom>
            <a:avLst/>
            <a:gdLst>
              <a:gd name="T0" fmla="*/ 4007142 h 4007485"/>
              <a:gd name="T1" fmla="*/ 0 h 4007485"/>
              <a:gd name="T2" fmla="*/ 0 60000 65536"/>
              <a:gd name="T3" fmla="*/ 0 60000 65536"/>
              <a:gd name="T4" fmla="*/ 0 h 4007485"/>
              <a:gd name="T5" fmla="*/ 4007485 h 4007485"/>
            </a:gdLst>
            <a:ahLst/>
            <a:cxnLst>
              <a:cxn ang="T2">
                <a:pos x="0" y="T0"/>
              </a:cxn>
              <a:cxn ang="T3">
                <a:pos x="0" y="T1"/>
              </a:cxn>
            </a:cxnLst>
            <a:rect l="0" t="T4" r="0" b="T5"/>
            <a:pathLst>
              <a:path h="4007485">
                <a:moveTo>
                  <a:pt x="0" y="4007142"/>
                </a:moveTo>
                <a:lnTo>
                  <a:pt x="0" y="0"/>
                </a:lnTo>
              </a:path>
            </a:pathLst>
          </a:custGeom>
          <a:noFill/>
          <a:ln w="11185">
            <a:solidFill>
              <a:srgbClr val="444444"/>
            </a:solidFill>
            <a:round/>
            <a:headEnd/>
            <a:tailEnd/>
          </a:ln>
        </p:spPr>
        <p:txBody>
          <a:bodyPr lIns="0" tIns="0" rIns="0" bIns="0"/>
          <a:lstStyle/>
          <a:p>
            <a:endParaRPr lang="en-US"/>
          </a:p>
        </p:txBody>
      </p:sp>
      <p:sp>
        <p:nvSpPr>
          <p:cNvPr id="12340" name="object 52"/>
          <p:cNvSpPr>
            <a:spLocks/>
          </p:cNvSpPr>
          <p:nvPr/>
        </p:nvSpPr>
        <p:spPr bwMode="auto">
          <a:xfrm>
            <a:off x="8629650" y="2471738"/>
            <a:ext cx="0" cy="3106737"/>
          </a:xfrm>
          <a:custGeom>
            <a:avLst/>
            <a:gdLst>
              <a:gd name="T0" fmla="*/ 3106723 h 3107054"/>
              <a:gd name="T1" fmla="*/ 0 h 3107054"/>
              <a:gd name="T2" fmla="*/ 0 60000 65536"/>
              <a:gd name="T3" fmla="*/ 0 60000 65536"/>
              <a:gd name="T4" fmla="*/ 0 h 3107054"/>
              <a:gd name="T5" fmla="*/ 3107054 h 3107054"/>
            </a:gdLst>
            <a:ahLst/>
            <a:cxnLst>
              <a:cxn ang="T2">
                <a:pos x="0" y="T0"/>
              </a:cxn>
              <a:cxn ang="T3">
                <a:pos x="0" y="T1"/>
              </a:cxn>
            </a:cxnLst>
            <a:rect l="0" t="T4" r="0" b="T5"/>
            <a:pathLst>
              <a:path h="3107054">
                <a:moveTo>
                  <a:pt x="0" y="3106723"/>
                </a:moveTo>
                <a:lnTo>
                  <a:pt x="0" y="0"/>
                </a:lnTo>
              </a:path>
            </a:pathLst>
          </a:custGeom>
          <a:noFill/>
          <a:ln w="11185">
            <a:solidFill>
              <a:srgbClr val="444444"/>
            </a:solidFill>
            <a:round/>
            <a:headEnd/>
            <a:tailEnd/>
          </a:ln>
        </p:spPr>
        <p:txBody>
          <a:bodyPr lIns="0" tIns="0" rIns="0" bIns="0"/>
          <a:lstStyle/>
          <a:p>
            <a:endParaRPr lang="en-US"/>
          </a:p>
        </p:txBody>
      </p:sp>
      <p:sp>
        <p:nvSpPr>
          <p:cNvPr id="12341" name="object 53"/>
          <p:cNvSpPr>
            <a:spLocks/>
          </p:cNvSpPr>
          <p:nvPr/>
        </p:nvSpPr>
        <p:spPr bwMode="auto">
          <a:xfrm>
            <a:off x="9045575" y="1447800"/>
            <a:ext cx="0" cy="5095875"/>
          </a:xfrm>
          <a:custGeom>
            <a:avLst/>
            <a:gdLst>
              <a:gd name="T0" fmla="*/ 5094914 h 5095240"/>
              <a:gd name="T1" fmla="*/ 0 h 5095240"/>
              <a:gd name="T2" fmla="*/ 0 60000 65536"/>
              <a:gd name="T3" fmla="*/ 0 60000 65536"/>
              <a:gd name="T4" fmla="*/ 0 h 5095240"/>
              <a:gd name="T5" fmla="*/ 5095240 h 5095240"/>
            </a:gdLst>
            <a:ahLst/>
            <a:cxnLst>
              <a:cxn ang="T2">
                <a:pos x="0" y="T0"/>
              </a:cxn>
              <a:cxn ang="T3">
                <a:pos x="0" y="T1"/>
              </a:cxn>
            </a:cxnLst>
            <a:rect l="0" t="T4" r="0" b="T5"/>
            <a:pathLst>
              <a:path h="5095240">
                <a:moveTo>
                  <a:pt x="0" y="5094914"/>
                </a:moveTo>
                <a:lnTo>
                  <a:pt x="0" y="0"/>
                </a:lnTo>
              </a:path>
            </a:pathLst>
          </a:custGeom>
          <a:noFill/>
          <a:ln w="11185">
            <a:solidFill>
              <a:srgbClr val="384B4B"/>
            </a:solidFill>
            <a:round/>
            <a:headEnd/>
            <a:tailEnd/>
          </a:ln>
        </p:spPr>
        <p:txBody>
          <a:bodyPr lIns="0" tIns="0" rIns="0" bIns="0"/>
          <a:lstStyle/>
          <a:p>
            <a:endParaRPr lang="en-US"/>
          </a:p>
        </p:txBody>
      </p:sp>
      <p:sp>
        <p:nvSpPr>
          <p:cNvPr id="12342" name="object 54"/>
          <p:cNvSpPr>
            <a:spLocks/>
          </p:cNvSpPr>
          <p:nvPr/>
        </p:nvSpPr>
        <p:spPr bwMode="auto">
          <a:xfrm>
            <a:off x="2279650" y="2574925"/>
            <a:ext cx="0" cy="3003550"/>
          </a:xfrm>
          <a:custGeom>
            <a:avLst/>
            <a:gdLst>
              <a:gd name="T0" fmla="*/ 3003259 h 3003550"/>
              <a:gd name="T1" fmla="*/ 0 h 3003550"/>
              <a:gd name="T2" fmla="*/ 0 60000 65536"/>
              <a:gd name="T3" fmla="*/ 0 60000 65536"/>
              <a:gd name="T4" fmla="*/ 0 h 3003550"/>
              <a:gd name="T5" fmla="*/ 3003550 h 3003550"/>
            </a:gdLst>
            <a:ahLst/>
            <a:cxnLst>
              <a:cxn ang="T2">
                <a:pos x="0" y="T0"/>
              </a:cxn>
              <a:cxn ang="T3">
                <a:pos x="0" y="T1"/>
              </a:cxn>
            </a:cxnLst>
            <a:rect l="0" t="T4" r="0" b="T5"/>
            <a:pathLst>
              <a:path h="3003550">
                <a:moveTo>
                  <a:pt x="0" y="3003259"/>
                </a:moveTo>
                <a:lnTo>
                  <a:pt x="0" y="0"/>
                </a:lnTo>
              </a:path>
            </a:pathLst>
          </a:custGeom>
          <a:noFill/>
          <a:ln w="11185">
            <a:solidFill>
              <a:srgbClr val="444444"/>
            </a:solidFill>
            <a:round/>
            <a:headEnd/>
            <a:tailEnd/>
          </a:ln>
        </p:spPr>
        <p:txBody>
          <a:bodyPr lIns="0" tIns="0" rIns="0" bIns="0"/>
          <a:lstStyle/>
          <a:p>
            <a:endParaRPr lang="en-US"/>
          </a:p>
        </p:txBody>
      </p:sp>
      <p:sp>
        <p:nvSpPr>
          <p:cNvPr id="12343" name="object 55"/>
          <p:cNvSpPr>
            <a:spLocks/>
          </p:cNvSpPr>
          <p:nvPr/>
        </p:nvSpPr>
        <p:spPr bwMode="auto">
          <a:xfrm>
            <a:off x="2066925" y="280828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3981">
            <a:solidFill>
              <a:srgbClr val="575454"/>
            </a:solidFill>
            <a:round/>
            <a:headEnd/>
            <a:tailEnd/>
          </a:ln>
        </p:spPr>
        <p:txBody>
          <a:bodyPr lIns="0" tIns="0" rIns="0" bIns="0"/>
          <a:lstStyle/>
          <a:p>
            <a:endParaRPr lang="en-US"/>
          </a:p>
        </p:txBody>
      </p:sp>
      <p:sp>
        <p:nvSpPr>
          <p:cNvPr id="12344" name="object 56"/>
          <p:cNvSpPr>
            <a:spLocks/>
          </p:cNvSpPr>
          <p:nvPr/>
        </p:nvSpPr>
        <p:spPr bwMode="auto">
          <a:xfrm>
            <a:off x="3448050" y="2574925"/>
            <a:ext cx="0" cy="3003550"/>
          </a:xfrm>
          <a:custGeom>
            <a:avLst/>
            <a:gdLst>
              <a:gd name="T0" fmla="*/ 3003259 h 3003550"/>
              <a:gd name="T1" fmla="*/ 0 h 3003550"/>
              <a:gd name="T2" fmla="*/ 0 60000 65536"/>
              <a:gd name="T3" fmla="*/ 0 60000 65536"/>
              <a:gd name="T4" fmla="*/ 0 h 3003550"/>
              <a:gd name="T5" fmla="*/ 3003550 h 3003550"/>
            </a:gdLst>
            <a:ahLst/>
            <a:cxnLst>
              <a:cxn ang="T2">
                <a:pos x="0" y="T0"/>
              </a:cxn>
              <a:cxn ang="T3">
                <a:pos x="0" y="T1"/>
              </a:cxn>
            </a:cxnLst>
            <a:rect l="0" t="T4" r="0" b="T5"/>
            <a:pathLst>
              <a:path h="3003550">
                <a:moveTo>
                  <a:pt x="0" y="3003259"/>
                </a:moveTo>
                <a:lnTo>
                  <a:pt x="0" y="0"/>
                </a:lnTo>
              </a:path>
            </a:pathLst>
          </a:custGeom>
          <a:noFill/>
          <a:ln w="11185">
            <a:solidFill>
              <a:srgbClr val="444444"/>
            </a:solidFill>
            <a:round/>
            <a:headEnd/>
            <a:tailEnd/>
          </a:ln>
        </p:spPr>
        <p:txBody>
          <a:bodyPr lIns="0" tIns="0" rIns="0" bIns="0"/>
          <a:lstStyle/>
          <a:p>
            <a:endParaRPr lang="en-US"/>
          </a:p>
        </p:txBody>
      </p:sp>
      <p:sp>
        <p:nvSpPr>
          <p:cNvPr id="12345" name="object 57"/>
          <p:cNvSpPr>
            <a:spLocks/>
          </p:cNvSpPr>
          <p:nvPr/>
        </p:nvSpPr>
        <p:spPr bwMode="auto">
          <a:xfrm>
            <a:off x="5564188" y="2574925"/>
            <a:ext cx="0" cy="2533650"/>
          </a:xfrm>
          <a:custGeom>
            <a:avLst/>
            <a:gdLst>
              <a:gd name="T0" fmla="*/ 2533474 h 2533650"/>
              <a:gd name="T1" fmla="*/ 0 h 2533650"/>
              <a:gd name="T2" fmla="*/ 0 60000 65536"/>
              <a:gd name="T3" fmla="*/ 0 60000 65536"/>
              <a:gd name="T4" fmla="*/ 0 h 2533650"/>
              <a:gd name="T5" fmla="*/ 2533650 h 2533650"/>
            </a:gdLst>
            <a:ahLst/>
            <a:cxnLst>
              <a:cxn ang="T2">
                <a:pos x="0" y="T0"/>
              </a:cxn>
              <a:cxn ang="T3">
                <a:pos x="0" y="T1"/>
              </a:cxn>
            </a:cxnLst>
            <a:rect l="0" t="T4" r="0" b="T5"/>
            <a:pathLst>
              <a:path h="2533650">
                <a:moveTo>
                  <a:pt x="0" y="2533474"/>
                </a:moveTo>
                <a:lnTo>
                  <a:pt x="0" y="0"/>
                </a:lnTo>
              </a:path>
            </a:pathLst>
          </a:custGeom>
          <a:noFill/>
          <a:ln w="11185">
            <a:solidFill>
              <a:srgbClr val="4B4848"/>
            </a:solidFill>
            <a:round/>
            <a:headEnd/>
            <a:tailEnd/>
          </a:ln>
        </p:spPr>
        <p:txBody>
          <a:bodyPr lIns="0" tIns="0" rIns="0" bIns="0"/>
          <a:lstStyle/>
          <a:p>
            <a:endParaRPr lang="en-US"/>
          </a:p>
        </p:txBody>
      </p:sp>
      <p:sp>
        <p:nvSpPr>
          <p:cNvPr id="12346" name="object 58"/>
          <p:cNvSpPr>
            <a:spLocks/>
          </p:cNvSpPr>
          <p:nvPr/>
        </p:nvSpPr>
        <p:spPr bwMode="auto">
          <a:xfrm>
            <a:off x="2066925" y="311943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8388">
            <a:solidFill>
              <a:srgbClr val="342F2F"/>
            </a:solidFill>
            <a:round/>
            <a:headEnd/>
            <a:tailEnd/>
          </a:ln>
        </p:spPr>
        <p:txBody>
          <a:bodyPr lIns="0" tIns="0" rIns="0" bIns="0"/>
          <a:lstStyle/>
          <a:p>
            <a:endParaRPr lang="en-US"/>
          </a:p>
        </p:txBody>
      </p:sp>
      <p:sp>
        <p:nvSpPr>
          <p:cNvPr id="12347" name="object 59"/>
          <p:cNvSpPr>
            <a:spLocks/>
          </p:cNvSpPr>
          <p:nvPr/>
        </p:nvSpPr>
        <p:spPr bwMode="auto">
          <a:xfrm>
            <a:off x="2268538" y="3322638"/>
            <a:ext cx="7627937" cy="0"/>
          </a:xfrm>
          <a:custGeom>
            <a:avLst/>
            <a:gdLst>
              <a:gd name="T0" fmla="*/ 0 w 7628890"/>
              <a:gd name="T1" fmla="*/ 7628389 w 7628890"/>
              <a:gd name="T2" fmla="*/ 0 60000 65536"/>
              <a:gd name="T3" fmla="*/ 0 60000 65536"/>
              <a:gd name="T4" fmla="*/ 0 w 7628890"/>
              <a:gd name="T5" fmla="*/ 7628890 w 7628890"/>
            </a:gdLst>
            <a:ahLst/>
            <a:cxnLst>
              <a:cxn ang="T2">
                <a:pos x="T0" y="0"/>
              </a:cxn>
              <a:cxn ang="T3">
                <a:pos x="T1" y="0"/>
              </a:cxn>
            </a:cxnLst>
            <a:rect l="T4" t="0" r="T5" b="0"/>
            <a:pathLst>
              <a:path w="7628890">
                <a:moveTo>
                  <a:pt x="0" y="0"/>
                </a:moveTo>
                <a:lnTo>
                  <a:pt x="7628389" y="0"/>
                </a:lnTo>
              </a:path>
            </a:pathLst>
          </a:custGeom>
          <a:noFill/>
          <a:ln w="3175">
            <a:solidFill>
              <a:srgbClr val="484844"/>
            </a:solidFill>
            <a:round/>
            <a:headEnd/>
            <a:tailEnd/>
          </a:ln>
        </p:spPr>
        <p:txBody>
          <a:bodyPr lIns="0" tIns="0" rIns="0" bIns="0"/>
          <a:lstStyle/>
          <a:p>
            <a:endParaRPr lang="en-US"/>
          </a:p>
        </p:txBody>
      </p:sp>
      <p:sp>
        <p:nvSpPr>
          <p:cNvPr id="12348" name="object 60"/>
          <p:cNvSpPr>
            <a:spLocks/>
          </p:cNvSpPr>
          <p:nvPr/>
        </p:nvSpPr>
        <p:spPr bwMode="auto">
          <a:xfrm>
            <a:off x="2066925" y="372903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3981">
            <a:solidFill>
              <a:srgbClr val="575754"/>
            </a:solidFill>
            <a:round/>
            <a:headEnd/>
            <a:tailEnd/>
          </a:ln>
        </p:spPr>
        <p:txBody>
          <a:bodyPr lIns="0" tIns="0" rIns="0" bIns="0"/>
          <a:lstStyle/>
          <a:p>
            <a:endParaRPr lang="en-US"/>
          </a:p>
        </p:txBody>
      </p:sp>
      <p:sp>
        <p:nvSpPr>
          <p:cNvPr id="12349" name="object 61"/>
          <p:cNvSpPr>
            <a:spLocks/>
          </p:cNvSpPr>
          <p:nvPr/>
        </p:nvSpPr>
        <p:spPr bwMode="auto">
          <a:xfrm>
            <a:off x="2066925" y="4038600"/>
            <a:ext cx="7854950" cy="0"/>
          </a:xfrm>
          <a:custGeom>
            <a:avLst/>
            <a:gdLst>
              <a:gd name="T0" fmla="*/ 0 w 7854950"/>
              <a:gd name="T1" fmla="*/ 7854891 w 7854950"/>
              <a:gd name="T2" fmla="*/ 0 60000 65536"/>
              <a:gd name="T3" fmla="*/ 0 60000 65536"/>
              <a:gd name="T4" fmla="*/ 0 w 7854950"/>
              <a:gd name="T5" fmla="*/ 7854950 w 7854950"/>
            </a:gdLst>
            <a:ahLst/>
            <a:cxnLst>
              <a:cxn ang="T2">
                <a:pos x="T0" y="0"/>
              </a:cxn>
              <a:cxn ang="T3">
                <a:pos x="T1" y="0"/>
              </a:cxn>
            </a:cxnLst>
            <a:rect l="T4" t="0" r="T5" b="0"/>
            <a:pathLst>
              <a:path w="7854950">
                <a:moveTo>
                  <a:pt x="0" y="0"/>
                </a:moveTo>
                <a:lnTo>
                  <a:pt x="7854891" y="0"/>
                </a:lnTo>
              </a:path>
            </a:pathLst>
          </a:custGeom>
          <a:noFill/>
          <a:ln w="13981">
            <a:solidFill>
              <a:srgbClr val="484444"/>
            </a:solidFill>
            <a:round/>
            <a:headEnd/>
            <a:tailEnd/>
          </a:ln>
        </p:spPr>
        <p:txBody>
          <a:bodyPr lIns="0" tIns="0" rIns="0" bIns="0"/>
          <a:lstStyle/>
          <a:p>
            <a:endParaRPr lang="en-US"/>
          </a:p>
        </p:txBody>
      </p:sp>
      <p:sp>
        <p:nvSpPr>
          <p:cNvPr id="12350" name="object 62"/>
          <p:cNvSpPr>
            <a:spLocks/>
          </p:cNvSpPr>
          <p:nvPr/>
        </p:nvSpPr>
        <p:spPr bwMode="auto">
          <a:xfrm>
            <a:off x="2066925" y="434498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1185">
            <a:solidFill>
              <a:srgbClr val="484844"/>
            </a:solidFill>
            <a:round/>
            <a:headEnd/>
            <a:tailEnd/>
          </a:ln>
        </p:spPr>
        <p:txBody>
          <a:bodyPr lIns="0" tIns="0" rIns="0" bIns="0"/>
          <a:lstStyle/>
          <a:p>
            <a:endParaRPr lang="en-US"/>
          </a:p>
        </p:txBody>
      </p:sp>
      <p:sp>
        <p:nvSpPr>
          <p:cNvPr id="12351" name="object 63"/>
          <p:cNvSpPr>
            <a:spLocks/>
          </p:cNvSpPr>
          <p:nvPr/>
        </p:nvSpPr>
        <p:spPr bwMode="auto">
          <a:xfrm>
            <a:off x="2066925" y="4645025"/>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1185">
            <a:solidFill>
              <a:srgbClr val="444444"/>
            </a:solidFill>
            <a:round/>
            <a:headEnd/>
            <a:tailEnd/>
          </a:ln>
        </p:spPr>
        <p:txBody>
          <a:bodyPr lIns="0" tIns="0" rIns="0" bIns="0"/>
          <a:lstStyle/>
          <a:p>
            <a:endParaRPr lang="en-US"/>
          </a:p>
        </p:txBody>
      </p:sp>
      <p:sp>
        <p:nvSpPr>
          <p:cNvPr id="12352" name="object 64"/>
          <p:cNvSpPr>
            <a:spLocks/>
          </p:cNvSpPr>
          <p:nvPr/>
        </p:nvSpPr>
        <p:spPr bwMode="auto">
          <a:xfrm>
            <a:off x="2066925" y="4957763"/>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1185">
            <a:solidFill>
              <a:srgbClr val="484444"/>
            </a:solidFill>
            <a:round/>
            <a:headEnd/>
            <a:tailEnd/>
          </a:ln>
        </p:spPr>
        <p:txBody>
          <a:bodyPr lIns="0" tIns="0" rIns="0" bIns="0"/>
          <a:lstStyle/>
          <a:p>
            <a:endParaRPr lang="en-US"/>
          </a:p>
        </p:txBody>
      </p:sp>
      <p:sp>
        <p:nvSpPr>
          <p:cNvPr id="12353" name="object 65"/>
          <p:cNvSpPr>
            <a:spLocks/>
          </p:cNvSpPr>
          <p:nvPr/>
        </p:nvSpPr>
        <p:spPr bwMode="auto">
          <a:xfrm>
            <a:off x="5111750" y="5103813"/>
            <a:ext cx="1216025" cy="0"/>
          </a:xfrm>
          <a:custGeom>
            <a:avLst/>
            <a:gdLst>
              <a:gd name="T0" fmla="*/ 0 w 1216660"/>
              <a:gd name="T1" fmla="*/ 1216403 w 1216660"/>
              <a:gd name="T2" fmla="*/ 0 60000 65536"/>
              <a:gd name="T3" fmla="*/ 0 60000 65536"/>
              <a:gd name="T4" fmla="*/ 0 w 1216660"/>
              <a:gd name="T5" fmla="*/ 1216660 w 1216660"/>
            </a:gdLst>
            <a:ahLst/>
            <a:cxnLst>
              <a:cxn ang="T2">
                <a:pos x="T0" y="0"/>
              </a:cxn>
              <a:cxn ang="T3">
                <a:pos x="T1" y="0"/>
              </a:cxn>
            </a:cxnLst>
            <a:rect l="T4" t="0" r="T5" b="0"/>
            <a:pathLst>
              <a:path w="1216660">
                <a:moveTo>
                  <a:pt x="0" y="0"/>
                </a:moveTo>
                <a:lnTo>
                  <a:pt x="1216403" y="0"/>
                </a:lnTo>
              </a:path>
            </a:pathLst>
          </a:custGeom>
          <a:noFill/>
          <a:ln w="16777">
            <a:solidFill>
              <a:srgbClr val="B35B28"/>
            </a:solidFill>
            <a:round/>
            <a:headEnd/>
            <a:tailEnd/>
          </a:ln>
        </p:spPr>
        <p:txBody>
          <a:bodyPr lIns="0" tIns="0" rIns="0" bIns="0"/>
          <a:lstStyle/>
          <a:p>
            <a:endParaRPr lang="en-US"/>
          </a:p>
        </p:txBody>
      </p:sp>
      <p:sp>
        <p:nvSpPr>
          <p:cNvPr id="12354" name="object 66"/>
          <p:cNvSpPr>
            <a:spLocks/>
          </p:cNvSpPr>
          <p:nvPr/>
        </p:nvSpPr>
        <p:spPr bwMode="auto">
          <a:xfrm>
            <a:off x="5116513" y="5094288"/>
            <a:ext cx="0" cy="484187"/>
          </a:xfrm>
          <a:custGeom>
            <a:avLst/>
            <a:gdLst>
              <a:gd name="T0" fmla="*/ 483765 h 483870"/>
              <a:gd name="T1" fmla="*/ 0 h 483870"/>
              <a:gd name="T2" fmla="*/ 0 60000 65536"/>
              <a:gd name="T3" fmla="*/ 0 60000 65536"/>
              <a:gd name="T4" fmla="*/ 0 h 483870"/>
              <a:gd name="T5" fmla="*/ 483870 h 483870"/>
            </a:gdLst>
            <a:ahLst/>
            <a:cxnLst>
              <a:cxn ang="T2">
                <a:pos x="0" y="T0"/>
              </a:cxn>
              <a:cxn ang="T3">
                <a:pos x="0" y="T1"/>
              </a:cxn>
            </a:cxnLst>
            <a:rect l="0" t="T4" r="0" b="T5"/>
            <a:pathLst>
              <a:path h="483870">
                <a:moveTo>
                  <a:pt x="0" y="483765"/>
                </a:moveTo>
                <a:lnTo>
                  <a:pt x="0" y="0"/>
                </a:lnTo>
              </a:path>
            </a:pathLst>
          </a:custGeom>
          <a:noFill/>
          <a:ln w="11185">
            <a:solidFill>
              <a:srgbClr val="AC5723"/>
            </a:solidFill>
            <a:round/>
            <a:headEnd/>
            <a:tailEnd/>
          </a:ln>
        </p:spPr>
        <p:txBody>
          <a:bodyPr lIns="0" tIns="0" rIns="0" bIns="0"/>
          <a:lstStyle/>
          <a:p>
            <a:endParaRPr lang="en-US"/>
          </a:p>
        </p:txBody>
      </p:sp>
      <p:sp>
        <p:nvSpPr>
          <p:cNvPr id="12355" name="object 67"/>
          <p:cNvSpPr>
            <a:spLocks/>
          </p:cNvSpPr>
          <p:nvPr/>
        </p:nvSpPr>
        <p:spPr bwMode="auto">
          <a:xfrm>
            <a:off x="6280150" y="5264150"/>
            <a:ext cx="3633788" cy="0"/>
          </a:xfrm>
          <a:custGeom>
            <a:avLst/>
            <a:gdLst>
              <a:gd name="T0" fmla="*/ 0 w 3632834"/>
              <a:gd name="T1" fmla="*/ 3632433 w 3632834"/>
              <a:gd name="T2" fmla="*/ 0 60000 65536"/>
              <a:gd name="T3" fmla="*/ 0 60000 65536"/>
              <a:gd name="T4" fmla="*/ 0 w 3632834"/>
              <a:gd name="T5" fmla="*/ 3632834 w 3632834"/>
            </a:gdLst>
            <a:ahLst/>
            <a:cxnLst>
              <a:cxn ang="T2">
                <a:pos x="T0" y="0"/>
              </a:cxn>
              <a:cxn ang="T3">
                <a:pos x="T1" y="0"/>
              </a:cxn>
            </a:cxnLst>
            <a:rect l="T4" t="0" r="T5" b="0"/>
            <a:pathLst>
              <a:path w="3632834">
                <a:moveTo>
                  <a:pt x="0" y="0"/>
                </a:moveTo>
                <a:lnTo>
                  <a:pt x="3632433" y="0"/>
                </a:lnTo>
              </a:path>
            </a:pathLst>
          </a:custGeom>
          <a:noFill/>
          <a:ln w="8388">
            <a:solidFill>
              <a:srgbClr val="383434"/>
            </a:solidFill>
            <a:round/>
            <a:headEnd/>
            <a:tailEnd/>
          </a:ln>
        </p:spPr>
        <p:txBody>
          <a:bodyPr lIns="0" tIns="0" rIns="0" bIns="0"/>
          <a:lstStyle/>
          <a:p>
            <a:endParaRPr lang="en-US"/>
          </a:p>
        </p:txBody>
      </p:sp>
      <p:sp>
        <p:nvSpPr>
          <p:cNvPr id="12356" name="object 68"/>
          <p:cNvSpPr>
            <a:spLocks/>
          </p:cNvSpPr>
          <p:nvPr/>
        </p:nvSpPr>
        <p:spPr bwMode="auto">
          <a:xfrm>
            <a:off x="2273300" y="5567363"/>
            <a:ext cx="0" cy="268287"/>
          </a:xfrm>
          <a:custGeom>
            <a:avLst/>
            <a:gdLst>
              <a:gd name="T0" fmla="*/ 268447 h 268604"/>
              <a:gd name="T1" fmla="*/ 0 h 268604"/>
              <a:gd name="T2" fmla="*/ 0 60000 65536"/>
              <a:gd name="T3" fmla="*/ 0 60000 65536"/>
              <a:gd name="T4" fmla="*/ 0 h 268604"/>
              <a:gd name="T5" fmla="*/ 268604 h 268604"/>
            </a:gdLst>
            <a:ahLst/>
            <a:cxnLst>
              <a:cxn ang="T2">
                <a:pos x="0" y="T0"/>
              </a:cxn>
              <a:cxn ang="T3">
                <a:pos x="0" y="T1"/>
              </a:cxn>
            </a:cxnLst>
            <a:rect l="0" t="T4" r="0" b="T5"/>
            <a:pathLst>
              <a:path h="268604">
                <a:moveTo>
                  <a:pt x="0" y="268447"/>
                </a:moveTo>
                <a:lnTo>
                  <a:pt x="0" y="0"/>
                </a:lnTo>
              </a:path>
            </a:pathLst>
          </a:custGeom>
          <a:noFill/>
          <a:ln w="27963">
            <a:solidFill>
              <a:srgbClr val="344B74"/>
            </a:solidFill>
            <a:round/>
            <a:headEnd/>
            <a:tailEnd/>
          </a:ln>
        </p:spPr>
        <p:txBody>
          <a:bodyPr lIns="0" tIns="0" rIns="0" bIns="0"/>
          <a:lstStyle/>
          <a:p>
            <a:endParaRPr lang="en-US"/>
          </a:p>
        </p:txBody>
      </p:sp>
      <p:sp>
        <p:nvSpPr>
          <p:cNvPr id="12357" name="object 69"/>
          <p:cNvSpPr>
            <a:spLocks/>
          </p:cNvSpPr>
          <p:nvPr/>
        </p:nvSpPr>
        <p:spPr bwMode="auto">
          <a:xfrm>
            <a:off x="2933700" y="5567363"/>
            <a:ext cx="0" cy="268287"/>
          </a:xfrm>
          <a:custGeom>
            <a:avLst/>
            <a:gdLst>
              <a:gd name="T0" fmla="*/ 268447 h 268604"/>
              <a:gd name="T1" fmla="*/ 0 h 268604"/>
              <a:gd name="T2" fmla="*/ 0 60000 65536"/>
              <a:gd name="T3" fmla="*/ 0 60000 65536"/>
              <a:gd name="T4" fmla="*/ 0 h 268604"/>
              <a:gd name="T5" fmla="*/ 268604 h 268604"/>
            </a:gdLst>
            <a:ahLst/>
            <a:cxnLst>
              <a:cxn ang="T2">
                <a:pos x="0" y="T0"/>
              </a:cxn>
              <a:cxn ang="T3">
                <a:pos x="0" y="T1"/>
              </a:cxn>
            </a:cxnLst>
            <a:rect l="0" t="T4" r="0" b="T5"/>
            <a:pathLst>
              <a:path h="268604">
                <a:moveTo>
                  <a:pt x="0" y="268447"/>
                </a:moveTo>
                <a:lnTo>
                  <a:pt x="0" y="0"/>
                </a:lnTo>
              </a:path>
            </a:pathLst>
          </a:custGeom>
          <a:noFill/>
          <a:ln w="25166">
            <a:solidFill>
              <a:srgbClr val="384F74"/>
            </a:solidFill>
            <a:round/>
            <a:headEnd/>
            <a:tailEnd/>
          </a:ln>
        </p:spPr>
        <p:txBody>
          <a:bodyPr lIns="0" tIns="0" rIns="0" bIns="0"/>
          <a:lstStyle/>
          <a:p>
            <a:endParaRPr lang="en-US"/>
          </a:p>
        </p:txBody>
      </p:sp>
      <p:sp>
        <p:nvSpPr>
          <p:cNvPr id="12358" name="object 70"/>
          <p:cNvSpPr>
            <a:spLocks/>
          </p:cNvSpPr>
          <p:nvPr/>
        </p:nvSpPr>
        <p:spPr bwMode="auto">
          <a:xfrm>
            <a:off x="3440113" y="5567363"/>
            <a:ext cx="0" cy="279400"/>
          </a:xfrm>
          <a:custGeom>
            <a:avLst/>
            <a:gdLst>
              <a:gd name="T0" fmla="*/ 279633 h 280035"/>
              <a:gd name="T1" fmla="*/ 0 h 280035"/>
              <a:gd name="T2" fmla="*/ 0 60000 65536"/>
              <a:gd name="T3" fmla="*/ 0 60000 65536"/>
              <a:gd name="T4" fmla="*/ 0 h 280035"/>
              <a:gd name="T5" fmla="*/ 280035 h 280035"/>
            </a:gdLst>
            <a:ahLst/>
            <a:cxnLst>
              <a:cxn ang="T2">
                <a:pos x="0" y="T0"/>
              </a:cxn>
              <a:cxn ang="T3">
                <a:pos x="0" y="T1"/>
              </a:cxn>
            </a:cxnLst>
            <a:rect l="0" t="T4" r="0" b="T5"/>
            <a:pathLst>
              <a:path h="280035">
                <a:moveTo>
                  <a:pt x="0" y="279633"/>
                </a:moveTo>
                <a:lnTo>
                  <a:pt x="0" y="0"/>
                </a:lnTo>
              </a:path>
            </a:pathLst>
          </a:custGeom>
          <a:noFill/>
          <a:ln w="22370">
            <a:solidFill>
              <a:srgbClr val="384B74"/>
            </a:solidFill>
            <a:round/>
            <a:headEnd/>
            <a:tailEnd/>
          </a:ln>
        </p:spPr>
        <p:txBody>
          <a:bodyPr lIns="0" tIns="0" rIns="0" bIns="0"/>
          <a:lstStyle/>
          <a:p>
            <a:endParaRPr lang="en-US"/>
          </a:p>
        </p:txBody>
      </p:sp>
      <p:sp>
        <p:nvSpPr>
          <p:cNvPr id="12359" name="object 71"/>
          <p:cNvSpPr>
            <a:spLocks/>
          </p:cNvSpPr>
          <p:nvPr/>
        </p:nvSpPr>
        <p:spPr bwMode="auto">
          <a:xfrm>
            <a:off x="9466263" y="5567363"/>
            <a:ext cx="0" cy="268287"/>
          </a:xfrm>
          <a:custGeom>
            <a:avLst/>
            <a:gdLst>
              <a:gd name="T0" fmla="*/ 268447 h 268604"/>
              <a:gd name="T1" fmla="*/ 0 h 268604"/>
              <a:gd name="T2" fmla="*/ 0 60000 65536"/>
              <a:gd name="T3" fmla="*/ 0 60000 65536"/>
              <a:gd name="T4" fmla="*/ 0 h 268604"/>
              <a:gd name="T5" fmla="*/ 268604 h 268604"/>
            </a:gdLst>
            <a:ahLst/>
            <a:cxnLst>
              <a:cxn ang="T2">
                <a:pos x="0" y="T0"/>
              </a:cxn>
              <a:cxn ang="T3">
                <a:pos x="0" y="T1"/>
              </a:cxn>
            </a:cxnLst>
            <a:rect l="0" t="T4" r="0" b="T5"/>
            <a:pathLst>
              <a:path h="268604">
                <a:moveTo>
                  <a:pt x="0" y="268447"/>
                </a:moveTo>
                <a:lnTo>
                  <a:pt x="0" y="0"/>
                </a:lnTo>
              </a:path>
            </a:pathLst>
          </a:custGeom>
          <a:noFill/>
          <a:ln w="25166">
            <a:solidFill>
              <a:srgbClr val="344B70"/>
            </a:solidFill>
            <a:round/>
            <a:headEnd/>
            <a:tailEnd/>
          </a:ln>
        </p:spPr>
        <p:txBody>
          <a:bodyPr lIns="0" tIns="0" rIns="0" bIns="0"/>
          <a:lstStyle/>
          <a:p>
            <a:endParaRPr lang="en-US"/>
          </a:p>
        </p:txBody>
      </p:sp>
      <p:sp>
        <p:nvSpPr>
          <p:cNvPr id="12360" name="object 72"/>
          <p:cNvSpPr>
            <a:spLocks/>
          </p:cNvSpPr>
          <p:nvPr/>
        </p:nvSpPr>
        <p:spPr bwMode="auto">
          <a:xfrm>
            <a:off x="671513" y="5880100"/>
            <a:ext cx="0" cy="428625"/>
          </a:xfrm>
          <a:custGeom>
            <a:avLst/>
            <a:gdLst>
              <a:gd name="T0" fmla="*/ 428704 h 429260"/>
              <a:gd name="T1" fmla="*/ 0 h 429260"/>
              <a:gd name="T2" fmla="*/ 0 60000 65536"/>
              <a:gd name="T3" fmla="*/ 0 60000 65536"/>
              <a:gd name="T4" fmla="*/ 0 h 429260"/>
              <a:gd name="T5" fmla="*/ 429260 h 429260"/>
            </a:gdLst>
            <a:ahLst/>
            <a:cxnLst>
              <a:cxn ang="T2">
                <a:pos x="0" y="T0"/>
              </a:cxn>
              <a:cxn ang="T3">
                <a:pos x="0" y="T1"/>
              </a:cxn>
            </a:cxnLst>
            <a:rect l="0" t="T4" r="0" b="T5"/>
            <a:pathLst>
              <a:path h="429260">
                <a:moveTo>
                  <a:pt x="0" y="428704"/>
                </a:moveTo>
                <a:lnTo>
                  <a:pt x="0" y="0"/>
                </a:lnTo>
              </a:path>
            </a:pathLst>
          </a:custGeom>
          <a:noFill/>
          <a:ln w="25166">
            <a:solidFill>
              <a:srgbClr val="543834"/>
            </a:solidFill>
            <a:round/>
            <a:headEnd/>
            <a:tailEnd/>
          </a:ln>
        </p:spPr>
        <p:txBody>
          <a:bodyPr lIns="0" tIns="0" rIns="0" bIns="0"/>
          <a:lstStyle/>
          <a:p>
            <a:endParaRPr lang="en-US"/>
          </a:p>
        </p:txBody>
      </p:sp>
      <p:sp>
        <p:nvSpPr>
          <p:cNvPr id="12361" name="object 73"/>
          <p:cNvSpPr>
            <a:spLocks/>
          </p:cNvSpPr>
          <p:nvPr/>
        </p:nvSpPr>
        <p:spPr bwMode="auto">
          <a:xfrm>
            <a:off x="2279650" y="5813425"/>
            <a:ext cx="0" cy="660400"/>
          </a:xfrm>
          <a:custGeom>
            <a:avLst/>
            <a:gdLst>
              <a:gd name="T0" fmla="*/ 659933 h 660400"/>
              <a:gd name="T1" fmla="*/ 0 h 660400"/>
              <a:gd name="T2" fmla="*/ 0 60000 65536"/>
              <a:gd name="T3" fmla="*/ 0 60000 65536"/>
              <a:gd name="T4" fmla="*/ 0 h 660400"/>
              <a:gd name="T5" fmla="*/ 660400 h 660400"/>
            </a:gdLst>
            <a:ahLst/>
            <a:cxnLst>
              <a:cxn ang="T2">
                <a:pos x="0" y="T0"/>
              </a:cxn>
              <a:cxn ang="T3">
                <a:pos x="0" y="T1"/>
              </a:cxn>
            </a:cxnLst>
            <a:rect l="0" t="T4" r="0" b="T5"/>
            <a:pathLst>
              <a:path h="660400">
                <a:moveTo>
                  <a:pt x="0" y="659933"/>
                </a:moveTo>
                <a:lnTo>
                  <a:pt x="0" y="0"/>
                </a:lnTo>
              </a:path>
            </a:pathLst>
          </a:custGeom>
          <a:noFill/>
          <a:ln w="11185">
            <a:solidFill>
              <a:srgbClr val="44443F"/>
            </a:solidFill>
            <a:round/>
            <a:headEnd/>
            <a:tailEnd/>
          </a:ln>
        </p:spPr>
        <p:txBody>
          <a:bodyPr lIns="0" tIns="0" rIns="0" bIns="0"/>
          <a:lstStyle/>
          <a:p>
            <a:endParaRPr lang="en-US"/>
          </a:p>
        </p:txBody>
      </p:sp>
      <p:sp>
        <p:nvSpPr>
          <p:cNvPr id="12362" name="object 74"/>
          <p:cNvSpPr>
            <a:spLocks/>
          </p:cNvSpPr>
          <p:nvPr/>
        </p:nvSpPr>
        <p:spPr bwMode="auto">
          <a:xfrm>
            <a:off x="2066925" y="606583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1185">
            <a:solidFill>
              <a:srgbClr val="484444"/>
            </a:solidFill>
            <a:round/>
            <a:headEnd/>
            <a:tailEnd/>
          </a:ln>
        </p:spPr>
        <p:txBody>
          <a:bodyPr lIns="0" tIns="0" rIns="0" bIns="0"/>
          <a:lstStyle/>
          <a:p>
            <a:endParaRPr lang="en-US"/>
          </a:p>
        </p:txBody>
      </p:sp>
      <p:sp>
        <p:nvSpPr>
          <p:cNvPr id="12363" name="object 75"/>
          <p:cNvSpPr>
            <a:spLocks/>
          </p:cNvSpPr>
          <p:nvPr/>
        </p:nvSpPr>
        <p:spPr bwMode="auto">
          <a:xfrm>
            <a:off x="3448050" y="5813425"/>
            <a:ext cx="0" cy="660400"/>
          </a:xfrm>
          <a:custGeom>
            <a:avLst/>
            <a:gdLst>
              <a:gd name="T0" fmla="*/ 659933 h 660400"/>
              <a:gd name="T1" fmla="*/ 0 h 660400"/>
              <a:gd name="T2" fmla="*/ 0 60000 65536"/>
              <a:gd name="T3" fmla="*/ 0 60000 65536"/>
              <a:gd name="T4" fmla="*/ 0 h 660400"/>
              <a:gd name="T5" fmla="*/ 660400 h 660400"/>
            </a:gdLst>
            <a:ahLst/>
            <a:cxnLst>
              <a:cxn ang="T2">
                <a:pos x="0" y="T0"/>
              </a:cxn>
              <a:cxn ang="T3">
                <a:pos x="0" y="T1"/>
              </a:cxn>
            </a:cxnLst>
            <a:rect l="0" t="T4" r="0" b="T5"/>
            <a:pathLst>
              <a:path h="660400">
                <a:moveTo>
                  <a:pt x="0" y="659933"/>
                </a:moveTo>
                <a:lnTo>
                  <a:pt x="0" y="0"/>
                </a:lnTo>
              </a:path>
            </a:pathLst>
          </a:custGeom>
          <a:noFill/>
          <a:ln w="11185">
            <a:solidFill>
              <a:srgbClr val="444448"/>
            </a:solidFill>
            <a:round/>
            <a:headEnd/>
            <a:tailEnd/>
          </a:ln>
        </p:spPr>
        <p:txBody>
          <a:bodyPr lIns="0" tIns="0" rIns="0" bIns="0"/>
          <a:lstStyle/>
          <a:p>
            <a:endParaRPr lang="en-US"/>
          </a:p>
        </p:txBody>
      </p:sp>
      <p:sp>
        <p:nvSpPr>
          <p:cNvPr id="12364" name="object 76"/>
          <p:cNvSpPr>
            <a:spLocks/>
          </p:cNvSpPr>
          <p:nvPr/>
        </p:nvSpPr>
        <p:spPr bwMode="auto">
          <a:xfrm>
            <a:off x="2066925" y="6300788"/>
            <a:ext cx="7847013" cy="0"/>
          </a:xfrm>
          <a:custGeom>
            <a:avLst/>
            <a:gdLst>
              <a:gd name="T0" fmla="*/ 0 w 7846695"/>
              <a:gd name="T1" fmla="*/ 7846503 w 7846695"/>
              <a:gd name="T2" fmla="*/ 0 60000 65536"/>
              <a:gd name="T3" fmla="*/ 0 60000 65536"/>
              <a:gd name="T4" fmla="*/ 0 w 7846695"/>
              <a:gd name="T5" fmla="*/ 7846695 w 7846695"/>
            </a:gdLst>
            <a:ahLst/>
            <a:cxnLst>
              <a:cxn ang="T2">
                <a:pos x="T0" y="0"/>
              </a:cxn>
              <a:cxn ang="T3">
                <a:pos x="T1" y="0"/>
              </a:cxn>
            </a:cxnLst>
            <a:rect l="T4" t="0" r="T5" b="0"/>
            <a:pathLst>
              <a:path w="7846695">
                <a:moveTo>
                  <a:pt x="0" y="0"/>
                </a:moveTo>
                <a:lnTo>
                  <a:pt x="7846503" y="0"/>
                </a:lnTo>
              </a:path>
            </a:pathLst>
          </a:custGeom>
          <a:noFill/>
          <a:ln w="11185">
            <a:solidFill>
              <a:srgbClr val="44443F"/>
            </a:solidFill>
            <a:round/>
            <a:headEnd/>
            <a:tailEnd/>
          </a:ln>
        </p:spPr>
        <p:txBody>
          <a:bodyPr lIns="0" tIns="0" rIns="0" bIns="0"/>
          <a:lstStyle/>
          <a:p>
            <a:endParaRPr lang="en-US"/>
          </a:p>
        </p:txBody>
      </p:sp>
      <p:sp>
        <p:nvSpPr>
          <p:cNvPr id="77" name="object 77"/>
          <p:cNvSpPr txBox="1"/>
          <p:nvPr/>
        </p:nvSpPr>
        <p:spPr>
          <a:xfrm>
            <a:off x="4657725" y="1535113"/>
            <a:ext cx="649288" cy="146050"/>
          </a:xfrm>
          <a:prstGeom prst="rect">
            <a:avLst/>
          </a:prstGeom>
        </p:spPr>
        <p:txBody>
          <a:bodyPr lIns="0" tIns="0" rIns="0" bIns="0">
            <a:spAutoFit/>
          </a:bodyPr>
          <a:lstStyle/>
          <a:p>
            <a:pPr marL="12700" eaLnBrk="1" fontAlgn="auto" hangingPunct="1">
              <a:spcBef>
                <a:spcPts val="0"/>
              </a:spcBef>
              <a:spcAft>
                <a:spcPts val="0"/>
              </a:spcAft>
              <a:defRPr/>
            </a:pPr>
            <a:r>
              <a:rPr sz="950" spc="100" dirty="0">
                <a:solidFill>
                  <a:srgbClr val="502D15"/>
                </a:solidFill>
                <a:latin typeface="Times New Roman"/>
                <a:cs typeface="Times New Roman"/>
              </a:rPr>
              <a:t>Intimate</a:t>
            </a:r>
            <a:r>
              <a:rPr sz="950" spc="40" dirty="0">
                <a:solidFill>
                  <a:srgbClr val="502D15"/>
                </a:solidFill>
                <a:latin typeface="Times New Roman"/>
                <a:cs typeface="Times New Roman"/>
              </a:rPr>
              <a:t> </a:t>
            </a:r>
            <a:r>
              <a:rPr sz="950" spc="85" dirty="0">
                <a:solidFill>
                  <a:srgbClr val="502D15"/>
                </a:solidFill>
                <a:latin typeface="Times New Roman"/>
                <a:cs typeface="Times New Roman"/>
              </a:rPr>
              <a:t>P</a:t>
            </a:r>
            <a:endParaRPr sz="950">
              <a:latin typeface="Times New Roman"/>
              <a:cs typeface="Times New Roman"/>
            </a:endParaRPr>
          </a:p>
        </p:txBody>
      </p:sp>
      <p:sp>
        <p:nvSpPr>
          <p:cNvPr id="78" name="object 78"/>
          <p:cNvSpPr txBox="1"/>
          <p:nvPr/>
        </p:nvSpPr>
        <p:spPr>
          <a:xfrm>
            <a:off x="9050338" y="1722438"/>
            <a:ext cx="854075" cy="152400"/>
          </a:xfrm>
          <a:prstGeom prst="rect">
            <a:avLst/>
          </a:prstGeom>
        </p:spPr>
        <p:txBody>
          <a:bodyPr lIns="0" tIns="0" rIns="0" bIns="0">
            <a:spAutoFit/>
          </a:bodyPr>
          <a:lstStyle/>
          <a:p>
            <a:pPr marL="12700" eaLnBrk="1" fontAlgn="auto" hangingPunct="1">
              <a:spcBef>
                <a:spcPts val="0"/>
              </a:spcBef>
              <a:spcAft>
                <a:spcPts val="0"/>
              </a:spcAft>
              <a:defRPr/>
            </a:pPr>
            <a:r>
              <a:rPr sz="1000" spc="40" dirty="0">
                <a:solidFill>
                  <a:srgbClr val="0F6036"/>
                </a:solidFill>
                <a:latin typeface="Times New Roman"/>
                <a:cs typeface="Times New Roman"/>
              </a:rPr>
              <a:t>Forced </a:t>
            </a:r>
            <a:r>
              <a:rPr sz="1000" spc="100" dirty="0">
                <a:solidFill>
                  <a:srgbClr val="0F6036"/>
                </a:solidFill>
                <a:latin typeface="Times New Roman"/>
                <a:cs typeface="Times New Roman"/>
              </a:rPr>
              <a:t> </a:t>
            </a:r>
            <a:r>
              <a:rPr sz="950" spc="40" dirty="0">
                <a:solidFill>
                  <a:srgbClr val="2A3A46"/>
                </a:solidFill>
                <a:latin typeface="Times New Roman"/>
                <a:cs typeface="Times New Roman"/>
              </a:rPr>
              <a:t>A</a:t>
            </a:r>
            <a:r>
              <a:rPr sz="950" spc="45" dirty="0">
                <a:solidFill>
                  <a:srgbClr val="2A3A46"/>
                </a:solidFill>
                <a:latin typeface="Times New Roman"/>
                <a:cs typeface="Times New Roman"/>
              </a:rPr>
              <a:t>b</a:t>
            </a:r>
            <a:r>
              <a:rPr sz="950" spc="110" dirty="0">
                <a:solidFill>
                  <a:srgbClr val="423F44"/>
                </a:solidFill>
                <a:latin typeface="Times New Roman"/>
                <a:cs typeface="Times New Roman"/>
              </a:rPr>
              <a:t>use</a:t>
            </a:r>
            <a:endParaRPr sz="950">
              <a:latin typeface="Times New Roman"/>
              <a:cs typeface="Times New Roman"/>
            </a:endParaRPr>
          </a:p>
        </p:txBody>
      </p:sp>
      <p:sp>
        <p:nvSpPr>
          <p:cNvPr id="79" name="object 79"/>
          <p:cNvSpPr txBox="1"/>
          <p:nvPr/>
        </p:nvSpPr>
        <p:spPr>
          <a:xfrm>
            <a:off x="4565650" y="1830388"/>
            <a:ext cx="514350" cy="146050"/>
          </a:xfrm>
          <a:prstGeom prst="rect">
            <a:avLst/>
          </a:prstGeom>
        </p:spPr>
        <p:txBody>
          <a:bodyPr lIns="0" tIns="0" rIns="0" bIns="0">
            <a:spAutoFit/>
          </a:bodyPr>
          <a:lstStyle/>
          <a:p>
            <a:pPr marL="12700" eaLnBrk="1" fontAlgn="auto" hangingPunct="1">
              <a:spcBef>
                <a:spcPts val="0"/>
              </a:spcBef>
              <a:spcAft>
                <a:spcPts val="0"/>
              </a:spcAft>
              <a:defRPr/>
            </a:pPr>
            <a:r>
              <a:rPr sz="950" u="heavy" spc="50" dirty="0">
                <a:solidFill>
                  <a:srgbClr val="502D15"/>
                </a:solidFill>
                <a:latin typeface="Arial"/>
                <a:cs typeface="Arial"/>
              </a:rPr>
              <a:t>P</a:t>
            </a:r>
            <a:r>
              <a:rPr sz="950" spc="35" dirty="0">
                <a:solidFill>
                  <a:srgbClr val="502D15"/>
                </a:solidFill>
                <a:latin typeface="Arial"/>
                <a:cs typeface="Arial"/>
              </a:rPr>
              <a:t>hysical</a:t>
            </a:r>
            <a:endParaRPr sz="950">
              <a:latin typeface="Arial"/>
              <a:cs typeface="Arial"/>
            </a:endParaRPr>
          </a:p>
        </p:txBody>
      </p:sp>
      <p:sp>
        <p:nvSpPr>
          <p:cNvPr id="80" name="object 80"/>
          <p:cNvSpPr txBox="1"/>
          <p:nvPr/>
        </p:nvSpPr>
        <p:spPr>
          <a:xfrm>
            <a:off x="5364163" y="1830388"/>
            <a:ext cx="415925" cy="146050"/>
          </a:xfrm>
          <a:prstGeom prst="rect">
            <a:avLst/>
          </a:prstGeom>
        </p:spPr>
        <p:txBody>
          <a:bodyPr lIns="0" tIns="0" rIns="0" bIns="0">
            <a:spAutoFit/>
          </a:bodyPr>
          <a:lstStyle/>
          <a:p>
            <a:pPr marL="12700" eaLnBrk="1" fontAlgn="auto" hangingPunct="1">
              <a:spcBef>
                <a:spcPts val="0"/>
              </a:spcBef>
              <a:spcAft>
                <a:spcPts val="0"/>
              </a:spcAft>
              <a:defRPr/>
            </a:pPr>
            <a:r>
              <a:rPr sz="950" u="heavy" spc="75" dirty="0">
                <a:solidFill>
                  <a:srgbClr val="502D15"/>
                </a:solidFill>
                <a:latin typeface="Times New Roman"/>
                <a:cs typeface="Times New Roman"/>
              </a:rPr>
              <a:t>Sexual</a:t>
            </a:r>
            <a:endParaRPr sz="950">
              <a:latin typeface="Times New Roman"/>
              <a:cs typeface="Times New Roman"/>
            </a:endParaRPr>
          </a:p>
        </p:txBody>
      </p:sp>
      <p:sp>
        <p:nvSpPr>
          <p:cNvPr id="81" name="object 81"/>
          <p:cNvSpPr txBox="1"/>
          <p:nvPr/>
        </p:nvSpPr>
        <p:spPr>
          <a:xfrm>
            <a:off x="9123363" y="1847850"/>
            <a:ext cx="785812" cy="468313"/>
          </a:xfrm>
          <a:prstGeom prst="rect">
            <a:avLst/>
          </a:prstGeom>
        </p:spPr>
        <p:txBody>
          <a:bodyPr lIns="0" tIns="0" rIns="0" bIns="0">
            <a:spAutoFit/>
          </a:bodyPr>
          <a:lstStyle/>
          <a:p>
            <a:pPr marL="12700" eaLnBrk="1" fontAlgn="auto" hangingPunct="1">
              <a:lnSpc>
                <a:spcPts val="1075"/>
              </a:lnSpc>
              <a:spcBef>
                <a:spcPts val="0"/>
              </a:spcBef>
              <a:spcAft>
                <a:spcPts val="0"/>
              </a:spcAft>
              <a:tabLst>
                <a:tab pos="392430" algn="l"/>
              </a:tabLst>
              <a:defRPr/>
            </a:pPr>
            <a:r>
              <a:rPr sz="1000" spc="50" dirty="0">
                <a:solidFill>
                  <a:srgbClr val="0F6036"/>
                </a:solidFill>
                <a:latin typeface="Times New Roman"/>
                <a:cs typeface="Times New Roman"/>
              </a:rPr>
              <a:t>first	</a:t>
            </a:r>
            <a:r>
              <a:rPr sz="950" spc="80" dirty="0">
                <a:solidFill>
                  <a:srgbClr val="423F44"/>
                </a:solidFill>
                <a:latin typeface="Times New Roman"/>
                <a:cs typeface="Times New Roman"/>
              </a:rPr>
              <a:t>during</a:t>
            </a:r>
            <a:endParaRPr sz="950">
              <a:latin typeface="Times New Roman"/>
              <a:cs typeface="Times New Roman"/>
            </a:endParaRPr>
          </a:p>
          <a:p>
            <a:pPr marL="37465" eaLnBrk="1" fontAlgn="auto" hangingPunct="1">
              <a:lnSpc>
                <a:spcPts val="760"/>
              </a:lnSpc>
              <a:spcBef>
                <a:spcPts val="0"/>
              </a:spcBef>
              <a:spcAft>
                <a:spcPts val="0"/>
              </a:spcAft>
              <a:defRPr/>
            </a:pPr>
            <a:r>
              <a:rPr sz="1000" spc="75" dirty="0">
                <a:solidFill>
                  <a:srgbClr val="0F6036"/>
                </a:solidFill>
                <a:latin typeface="Times New Roman"/>
                <a:cs typeface="Times New Roman"/>
              </a:rPr>
              <a:t>sex</a:t>
            </a:r>
            <a:endParaRPr sz="1000">
              <a:latin typeface="Times New Roman"/>
              <a:cs typeface="Times New Roman"/>
            </a:endParaRPr>
          </a:p>
          <a:p>
            <a:pPr marL="20955" eaLnBrk="1" fontAlgn="auto" hangingPunct="1">
              <a:lnSpc>
                <a:spcPts val="1730"/>
              </a:lnSpc>
              <a:spcBef>
                <a:spcPts val="0"/>
              </a:spcBef>
              <a:spcAft>
                <a:spcPts val="0"/>
              </a:spcAft>
              <a:tabLst>
                <a:tab pos="467995" algn="l"/>
              </a:tabLst>
              <a:defRPr/>
            </a:pPr>
            <a:r>
              <a:rPr sz="1700" spc="-235" dirty="0">
                <a:solidFill>
                  <a:srgbClr val="0E7542"/>
                </a:solidFill>
                <a:latin typeface="Courier New"/>
                <a:cs typeface="Courier New"/>
              </a:rPr>
              <a:t>&lt;</a:t>
            </a:r>
            <a:r>
              <a:rPr sz="1700" spc="-290" dirty="0">
                <a:solidFill>
                  <a:srgbClr val="0E7542"/>
                </a:solidFill>
                <a:latin typeface="Courier New"/>
                <a:cs typeface="Courier New"/>
              </a:rPr>
              <a:t>-</a:t>
            </a:r>
            <a:r>
              <a:rPr sz="1700" spc="-635" dirty="0">
                <a:solidFill>
                  <a:srgbClr val="0E7542"/>
                </a:solidFill>
                <a:latin typeface="Courier New"/>
                <a:cs typeface="Courier New"/>
              </a:rPr>
              <a:t>&gt;</a:t>
            </a:r>
            <a:r>
              <a:rPr sz="1700" dirty="0">
                <a:solidFill>
                  <a:srgbClr val="0E7542"/>
                </a:solidFill>
                <a:latin typeface="Courier New"/>
                <a:cs typeface="Courier New"/>
              </a:rPr>
              <a:t>	</a:t>
            </a:r>
            <a:r>
              <a:rPr sz="1700" spc="-225" dirty="0">
                <a:solidFill>
                  <a:srgbClr val="423F44"/>
                </a:solidFill>
                <a:latin typeface="Courier New"/>
                <a:cs typeface="Courier New"/>
              </a:rPr>
              <a:t>&lt;</a:t>
            </a:r>
            <a:r>
              <a:rPr sz="1700" spc="-254" dirty="0">
                <a:solidFill>
                  <a:srgbClr val="423F44"/>
                </a:solidFill>
                <a:latin typeface="Courier New"/>
                <a:cs typeface="Courier New"/>
              </a:rPr>
              <a:t>-</a:t>
            </a:r>
            <a:r>
              <a:rPr sz="1700" spc="-655" dirty="0">
                <a:solidFill>
                  <a:srgbClr val="423F44"/>
                </a:solidFill>
                <a:latin typeface="Courier New"/>
                <a:cs typeface="Courier New"/>
              </a:rPr>
              <a:t>&gt;</a:t>
            </a:r>
            <a:endParaRPr sz="1700">
              <a:latin typeface="Courier New"/>
              <a:cs typeface="Courier New"/>
            </a:endParaRPr>
          </a:p>
        </p:txBody>
      </p:sp>
      <p:sp>
        <p:nvSpPr>
          <p:cNvPr id="82" name="object 82"/>
          <p:cNvSpPr txBox="1"/>
          <p:nvPr/>
        </p:nvSpPr>
        <p:spPr>
          <a:xfrm>
            <a:off x="2363788" y="1931988"/>
            <a:ext cx="484187" cy="127000"/>
          </a:xfrm>
          <a:prstGeom prst="rect">
            <a:avLst/>
          </a:prstGeom>
        </p:spPr>
        <p:txBody>
          <a:bodyPr lIns="0" tIns="0" rIns="0" bIns="0">
            <a:spAutoFit/>
          </a:bodyPr>
          <a:lstStyle/>
          <a:p>
            <a:pPr marL="12700" eaLnBrk="1" fontAlgn="auto" hangingPunct="1">
              <a:spcBef>
                <a:spcPts val="0"/>
              </a:spcBef>
              <a:spcAft>
                <a:spcPts val="0"/>
              </a:spcAft>
              <a:defRPr/>
            </a:pPr>
            <a:r>
              <a:rPr sz="800" spc="110" dirty="0">
                <a:solidFill>
                  <a:srgbClr val="502D15"/>
                </a:solidFill>
                <a:latin typeface="Arial"/>
                <a:cs typeface="Arial"/>
              </a:rPr>
              <a:t>Country</a:t>
            </a:r>
            <a:endParaRPr sz="800">
              <a:latin typeface="Arial"/>
              <a:cs typeface="Arial"/>
            </a:endParaRPr>
          </a:p>
        </p:txBody>
      </p:sp>
      <p:sp>
        <p:nvSpPr>
          <p:cNvPr id="83" name="object 83"/>
          <p:cNvSpPr txBox="1"/>
          <p:nvPr/>
        </p:nvSpPr>
        <p:spPr>
          <a:xfrm>
            <a:off x="2982913" y="1931988"/>
            <a:ext cx="979487" cy="127000"/>
          </a:xfrm>
          <a:prstGeom prst="rect">
            <a:avLst/>
          </a:prstGeom>
        </p:spPr>
        <p:txBody>
          <a:bodyPr lIns="0" tIns="0" rIns="0" bIns="0">
            <a:spAutoFit/>
          </a:bodyPr>
          <a:lstStyle/>
          <a:p>
            <a:pPr marL="12700" eaLnBrk="1" fontAlgn="auto" hangingPunct="1">
              <a:spcBef>
                <a:spcPts val="0"/>
              </a:spcBef>
              <a:spcAft>
                <a:spcPts val="0"/>
              </a:spcAft>
              <a:defRPr/>
            </a:pPr>
            <a:r>
              <a:rPr sz="800" spc="105" dirty="0">
                <a:solidFill>
                  <a:srgbClr val="502D15"/>
                </a:solidFill>
                <a:latin typeface="Arial"/>
                <a:cs typeface="Arial"/>
              </a:rPr>
              <a:t>Survey </a:t>
            </a:r>
            <a:r>
              <a:rPr sz="800" spc="70" dirty="0">
                <a:solidFill>
                  <a:srgbClr val="502D15"/>
                </a:solidFill>
                <a:latin typeface="Arial"/>
                <a:cs typeface="Arial"/>
              </a:rPr>
              <a:t> </a:t>
            </a:r>
            <a:r>
              <a:rPr sz="800" spc="95" dirty="0">
                <a:solidFill>
                  <a:srgbClr val="502D15"/>
                </a:solidFill>
                <a:latin typeface="Arial"/>
                <a:cs typeface="Arial"/>
              </a:rPr>
              <a:t>Cov</a:t>
            </a:r>
            <a:r>
              <a:rPr sz="800" spc="120" dirty="0">
                <a:solidFill>
                  <a:srgbClr val="502D15"/>
                </a:solidFill>
                <a:latin typeface="Arial"/>
                <a:cs typeface="Arial"/>
              </a:rPr>
              <a:t>e</a:t>
            </a:r>
            <a:r>
              <a:rPr sz="800" spc="130" dirty="0">
                <a:solidFill>
                  <a:srgbClr val="502D15"/>
                </a:solidFill>
                <a:latin typeface="Arial"/>
                <a:cs typeface="Arial"/>
              </a:rPr>
              <a:t>rag</a:t>
            </a:r>
            <a:endParaRPr sz="800">
              <a:latin typeface="Arial"/>
              <a:cs typeface="Arial"/>
            </a:endParaRPr>
          </a:p>
        </p:txBody>
      </p:sp>
      <p:sp>
        <p:nvSpPr>
          <p:cNvPr id="84" name="object 84"/>
          <p:cNvSpPr txBox="1"/>
          <p:nvPr/>
        </p:nvSpPr>
        <p:spPr>
          <a:xfrm>
            <a:off x="4086225" y="1931988"/>
            <a:ext cx="285750" cy="127000"/>
          </a:xfrm>
          <a:prstGeom prst="rect">
            <a:avLst/>
          </a:prstGeom>
        </p:spPr>
        <p:txBody>
          <a:bodyPr lIns="0" tIns="0" rIns="0" bIns="0">
            <a:spAutoFit/>
          </a:bodyPr>
          <a:lstStyle/>
          <a:p>
            <a:pPr marL="12700" eaLnBrk="1" fontAlgn="auto" hangingPunct="1">
              <a:spcBef>
                <a:spcPts val="0"/>
              </a:spcBef>
              <a:spcAft>
                <a:spcPts val="0"/>
              </a:spcAft>
              <a:defRPr/>
            </a:pPr>
            <a:r>
              <a:rPr sz="800" spc="80" dirty="0">
                <a:solidFill>
                  <a:srgbClr val="502D15"/>
                </a:solidFill>
                <a:latin typeface="Arial"/>
                <a:cs typeface="Arial"/>
              </a:rPr>
              <a:t>Year</a:t>
            </a:r>
            <a:endParaRPr sz="800">
              <a:latin typeface="Arial"/>
              <a:cs typeface="Arial"/>
            </a:endParaRPr>
          </a:p>
        </p:txBody>
      </p:sp>
      <p:sp>
        <p:nvSpPr>
          <p:cNvPr id="85" name="object 85"/>
          <p:cNvSpPr txBox="1"/>
          <p:nvPr/>
        </p:nvSpPr>
        <p:spPr>
          <a:xfrm>
            <a:off x="4492625" y="2095500"/>
            <a:ext cx="273050" cy="265113"/>
          </a:xfrm>
          <a:prstGeom prst="rect">
            <a:avLst/>
          </a:prstGeom>
        </p:spPr>
        <p:txBody>
          <a:bodyPr lIns="0" tIns="0" rIns="0" bIns="0">
            <a:spAutoFit/>
          </a:bodyPr>
          <a:lstStyle/>
          <a:p>
            <a:pPr marL="12700" eaLnBrk="1" fontAlgn="auto" hangingPunct="1">
              <a:lnSpc>
                <a:spcPts val="1060"/>
              </a:lnSpc>
              <a:spcBef>
                <a:spcPts val="0"/>
              </a:spcBef>
              <a:spcAft>
                <a:spcPts val="0"/>
              </a:spcAft>
              <a:defRPr/>
            </a:pPr>
            <a:r>
              <a:rPr sz="900" spc="95" dirty="0">
                <a:solidFill>
                  <a:srgbClr val="502D15"/>
                </a:solidFill>
                <a:latin typeface="Times New Roman"/>
                <a:cs typeface="Times New Roman"/>
              </a:rPr>
              <a:t>Last</a:t>
            </a:r>
            <a:endParaRPr sz="900">
              <a:latin typeface="Times New Roman"/>
              <a:cs typeface="Times New Roman"/>
            </a:endParaRPr>
          </a:p>
          <a:p>
            <a:pPr marL="71120" eaLnBrk="1" fontAlgn="auto" hangingPunct="1">
              <a:lnSpc>
                <a:spcPts val="1000"/>
              </a:lnSpc>
              <a:spcBef>
                <a:spcPts val="0"/>
              </a:spcBef>
              <a:spcAft>
                <a:spcPts val="0"/>
              </a:spcAft>
              <a:defRPr/>
            </a:pPr>
            <a:r>
              <a:rPr sz="850" spc="135" dirty="0">
                <a:solidFill>
                  <a:srgbClr val="502D15"/>
                </a:solidFill>
                <a:latin typeface="Arial"/>
                <a:cs typeface="Arial"/>
              </a:rPr>
              <a:t>12</a:t>
            </a:r>
            <a:endParaRPr sz="850">
              <a:latin typeface="Arial"/>
              <a:cs typeface="Arial"/>
            </a:endParaRPr>
          </a:p>
        </p:txBody>
      </p:sp>
      <p:sp>
        <p:nvSpPr>
          <p:cNvPr id="86" name="object 86"/>
          <p:cNvSpPr txBox="1"/>
          <p:nvPr/>
        </p:nvSpPr>
        <p:spPr>
          <a:xfrm>
            <a:off x="4856163" y="2138363"/>
            <a:ext cx="296862" cy="276225"/>
          </a:xfrm>
          <a:prstGeom prst="rect">
            <a:avLst/>
          </a:prstGeom>
        </p:spPr>
        <p:txBody>
          <a:bodyPr lIns="0" tIns="0" rIns="0" bIns="0">
            <a:spAutoFit/>
          </a:bodyPr>
          <a:lstStyle/>
          <a:p>
            <a:pPr marL="17780" eaLnBrk="1" fontAlgn="auto" hangingPunct="1">
              <a:lnSpc>
                <a:spcPts val="1170"/>
              </a:lnSpc>
              <a:spcBef>
                <a:spcPts val="0"/>
              </a:spcBef>
              <a:spcAft>
                <a:spcPts val="0"/>
              </a:spcAft>
              <a:defRPr/>
            </a:pPr>
            <a:r>
              <a:rPr sz="1000" spc="55" dirty="0">
                <a:solidFill>
                  <a:srgbClr val="502D15"/>
                </a:solidFill>
                <a:latin typeface="Times New Roman"/>
                <a:cs typeface="Times New Roman"/>
              </a:rPr>
              <a:t>Ufe-</a:t>
            </a:r>
            <a:endParaRPr sz="1000">
              <a:latin typeface="Times New Roman"/>
              <a:cs typeface="Times New Roman"/>
            </a:endParaRPr>
          </a:p>
          <a:p>
            <a:pPr marL="12700" eaLnBrk="1" fontAlgn="auto" hangingPunct="1">
              <a:lnSpc>
                <a:spcPts val="990"/>
              </a:lnSpc>
              <a:spcBef>
                <a:spcPts val="0"/>
              </a:spcBef>
              <a:spcAft>
                <a:spcPts val="0"/>
              </a:spcAft>
              <a:defRPr/>
            </a:pPr>
            <a:r>
              <a:rPr sz="850" spc="150" dirty="0">
                <a:solidFill>
                  <a:srgbClr val="502D15"/>
                </a:solidFill>
                <a:latin typeface="Times New Roman"/>
                <a:cs typeface="Times New Roman"/>
              </a:rPr>
              <a:t>time</a:t>
            </a:r>
            <a:endParaRPr sz="850">
              <a:latin typeface="Times New Roman"/>
              <a:cs typeface="Times New Roman"/>
            </a:endParaRPr>
          </a:p>
        </p:txBody>
      </p:sp>
      <p:sp>
        <p:nvSpPr>
          <p:cNvPr id="87" name="object 87"/>
          <p:cNvSpPr txBox="1"/>
          <p:nvPr/>
        </p:nvSpPr>
        <p:spPr>
          <a:xfrm>
            <a:off x="5246688" y="2097088"/>
            <a:ext cx="273050" cy="274637"/>
          </a:xfrm>
          <a:prstGeom prst="rect">
            <a:avLst/>
          </a:prstGeom>
        </p:spPr>
        <p:txBody>
          <a:bodyPr lIns="0" tIns="0" rIns="0" bIns="0">
            <a:spAutoFit/>
          </a:bodyPr>
          <a:lstStyle/>
          <a:p>
            <a:pPr marL="12700" eaLnBrk="1" fontAlgn="auto" hangingPunct="1">
              <a:lnSpc>
                <a:spcPts val="965"/>
              </a:lnSpc>
              <a:spcBef>
                <a:spcPts val="0"/>
              </a:spcBef>
              <a:spcAft>
                <a:spcPts val="0"/>
              </a:spcAft>
              <a:defRPr/>
            </a:pPr>
            <a:r>
              <a:rPr sz="850" spc="80" dirty="0">
                <a:solidFill>
                  <a:srgbClr val="502D15"/>
                </a:solidFill>
                <a:latin typeface="Arial"/>
                <a:cs typeface="Arial"/>
              </a:rPr>
              <a:t>Last</a:t>
            </a:r>
            <a:endParaRPr sz="850">
              <a:latin typeface="Arial"/>
              <a:cs typeface="Arial"/>
            </a:endParaRPr>
          </a:p>
          <a:p>
            <a:pPr marL="71120" eaLnBrk="1" fontAlgn="auto" hangingPunct="1">
              <a:lnSpc>
                <a:spcPts val="1085"/>
              </a:lnSpc>
              <a:spcBef>
                <a:spcPts val="0"/>
              </a:spcBef>
              <a:spcAft>
                <a:spcPts val="0"/>
              </a:spcAft>
              <a:defRPr/>
            </a:pPr>
            <a:r>
              <a:rPr sz="950" spc="30" dirty="0">
                <a:solidFill>
                  <a:srgbClr val="502D15"/>
                </a:solidFill>
                <a:latin typeface="Courier New"/>
                <a:cs typeface="Courier New"/>
              </a:rPr>
              <a:t>12</a:t>
            </a:r>
            <a:endParaRPr sz="950">
              <a:latin typeface="Courier New"/>
              <a:cs typeface="Courier New"/>
            </a:endParaRPr>
          </a:p>
        </p:txBody>
      </p:sp>
      <p:sp>
        <p:nvSpPr>
          <p:cNvPr id="88" name="object 88"/>
          <p:cNvSpPr txBox="1"/>
          <p:nvPr/>
        </p:nvSpPr>
        <p:spPr>
          <a:xfrm>
            <a:off x="5610225" y="2152650"/>
            <a:ext cx="295275" cy="261938"/>
          </a:xfrm>
          <a:prstGeom prst="rect">
            <a:avLst/>
          </a:prstGeom>
        </p:spPr>
        <p:txBody>
          <a:bodyPr lIns="0" tIns="0" rIns="0" bIns="0">
            <a:spAutoFit/>
          </a:bodyPr>
          <a:lstStyle/>
          <a:p>
            <a:pPr marL="17780" eaLnBrk="1" fontAlgn="auto" hangingPunct="1">
              <a:lnSpc>
                <a:spcPts val="885"/>
              </a:lnSpc>
              <a:spcBef>
                <a:spcPts val="0"/>
              </a:spcBef>
              <a:spcAft>
                <a:spcPts val="0"/>
              </a:spcAft>
              <a:defRPr/>
            </a:pPr>
            <a:r>
              <a:rPr sz="800" spc="90" dirty="0">
                <a:solidFill>
                  <a:srgbClr val="502D15"/>
                </a:solidFill>
                <a:latin typeface="Arial"/>
                <a:cs typeface="Arial"/>
              </a:rPr>
              <a:t>Lif</a:t>
            </a:r>
            <a:r>
              <a:rPr sz="800" spc="110" dirty="0">
                <a:solidFill>
                  <a:srgbClr val="502D15"/>
                </a:solidFill>
                <a:latin typeface="Arial"/>
                <a:cs typeface="Arial"/>
              </a:rPr>
              <a:t>e</a:t>
            </a:r>
            <a:r>
              <a:rPr sz="800" spc="105" dirty="0">
                <a:solidFill>
                  <a:srgbClr val="773B1A"/>
                </a:solidFill>
                <a:latin typeface="Arial"/>
                <a:cs typeface="Arial"/>
              </a:rPr>
              <a:t>-</a:t>
            </a:r>
            <a:endParaRPr sz="800">
              <a:latin typeface="Arial"/>
              <a:cs typeface="Arial"/>
            </a:endParaRPr>
          </a:p>
          <a:p>
            <a:pPr marL="12700" eaLnBrk="1" fontAlgn="auto" hangingPunct="1">
              <a:lnSpc>
                <a:spcPts val="1125"/>
              </a:lnSpc>
              <a:spcBef>
                <a:spcPts val="0"/>
              </a:spcBef>
              <a:spcAft>
                <a:spcPts val="0"/>
              </a:spcAft>
              <a:defRPr/>
            </a:pPr>
            <a:r>
              <a:rPr sz="1000" spc="135" dirty="0">
                <a:solidFill>
                  <a:srgbClr val="502D15"/>
                </a:solidFill>
                <a:latin typeface="Times New Roman"/>
                <a:cs typeface="Times New Roman"/>
              </a:rPr>
              <a:t>t</a:t>
            </a:r>
            <a:r>
              <a:rPr sz="1000" dirty="0">
                <a:solidFill>
                  <a:srgbClr val="773B1A"/>
                </a:solidFill>
                <a:latin typeface="Times New Roman"/>
                <a:cs typeface="Times New Roman"/>
              </a:rPr>
              <a:t>i</a:t>
            </a:r>
            <a:r>
              <a:rPr sz="1000" spc="65" dirty="0">
                <a:solidFill>
                  <a:srgbClr val="502D15"/>
                </a:solidFill>
                <a:latin typeface="Times New Roman"/>
                <a:cs typeface="Times New Roman"/>
              </a:rPr>
              <a:t>me</a:t>
            </a:r>
            <a:endParaRPr sz="1000">
              <a:latin typeface="Times New Roman"/>
              <a:cs typeface="Times New Roman"/>
            </a:endParaRPr>
          </a:p>
        </p:txBody>
      </p:sp>
      <p:sp>
        <p:nvSpPr>
          <p:cNvPr id="12377" name="object 89"/>
          <p:cNvSpPr txBox="1">
            <a:spLocks noChangeArrowheads="1"/>
          </p:cNvSpPr>
          <p:nvPr/>
        </p:nvSpPr>
        <p:spPr bwMode="auto">
          <a:xfrm>
            <a:off x="196850" y="2424113"/>
            <a:ext cx="1422400" cy="1301750"/>
          </a:xfrm>
          <a:prstGeom prst="rect">
            <a:avLst/>
          </a:prstGeom>
          <a:noFill/>
          <a:ln w="9525">
            <a:noFill/>
            <a:miter lim="800000"/>
            <a:headEnd/>
            <a:tailEnd/>
          </a:ln>
        </p:spPr>
        <p:txBody>
          <a:bodyPr lIns="0" tIns="0" rIns="0" bIns="0">
            <a:spAutoFit/>
          </a:bodyPr>
          <a:lstStyle/>
          <a:p>
            <a:pPr marL="12700" indent="7938" eaLnBrk="1" hangingPunct="1">
              <a:lnSpc>
                <a:spcPct val="129000"/>
              </a:lnSpc>
            </a:pPr>
            <a:r>
              <a:rPr lang="en-US" sz="1100">
                <a:solidFill>
                  <a:srgbClr val="ED1C24"/>
                </a:solidFill>
                <a:latin typeface="Arial" charset="0"/>
                <a:cs typeface="Arial" charset="0"/>
              </a:rPr>
              <a:t>UN WOMEN MARCH 2011 VAW PREVALENCE DATA</a:t>
            </a:r>
            <a:endParaRPr lang="en-US" sz="1100">
              <a:latin typeface="Arial" charset="0"/>
              <a:cs typeface="Arial" charset="0"/>
            </a:endParaRPr>
          </a:p>
          <a:p>
            <a:pPr marL="12700" indent="7938" eaLnBrk="1" hangingPunct="1">
              <a:lnSpc>
                <a:spcPts val="1775"/>
              </a:lnSpc>
              <a:spcBef>
                <a:spcPts val="100"/>
              </a:spcBef>
            </a:pPr>
            <a:r>
              <a:rPr lang="en-US" sz="1100">
                <a:solidFill>
                  <a:srgbClr val="ED1C24"/>
                </a:solidFill>
                <a:latin typeface="Arial" charset="0"/>
                <a:cs typeface="Arial" charset="0"/>
              </a:rPr>
              <a:t>SURVEYS BY COUNTRY</a:t>
            </a:r>
            <a:endParaRPr lang="en-US" sz="1100">
              <a:latin typeface="Arial" charset="0"/>
              <a:cs typeface="Arial" charset="0"/>
            </a:endParaRPr>
          </a:p>
        </p:txBody>
      </p:sp>
      <p:sp>
        <p:nvSpPr>
          <p:cNvPr id="90" name="object 90"/>
          <p:cNvSpPr txBox="1"/>
          <p:nvPr/>
        </p:nvSpPr>
        <p:spPr>
          <a:xfrm>
            <a:off x="2065338" y="2600325"/>
            <a:ext cx="760412" cy="146050"/>
          </a:xfrm>
          <a:prstGeom prst="rect">
            <a:avLst/>
          </a:prstGeom>
        </p:spPr>
        <p:txBody>
          <a:bodyPr lIns="0" tIns="0" rIns="0" bIns="0">
            <a:spAutoFit/>
          </a:bodyPr>
          <a:lstStyle/>
          <a:p>
            <a:pPr marL="12700" eaLnBrk="1" fontAlgn="auto" hangingPunct="1">
              <a:spcBef>
                <a:spcPts val="0"/>
              </a:spcBef>
              <a:spcAft>
                <a:spcPts val="0"/>
              </a:spcAft>
              <a:tabLst>
                <a:tab pos="334010" algn="l"/>
              </a:tabLst>
              <a:defRPr/>
            </a:pPr>
            <a:r>
              <a:rPr sz="950" spc="-70" dirty="0">
                <a:solidFill>
                  <a:srgbClr val="5B575D"/>
                </a:solidFill>
                <a:latin typeface="Courier New"/>
                <a:cs typeface="Courier New"/>
              </a:rPr>
              <a:t>2</a:t>
            </a:r>
            <a:r>
              <a:rPr sz="950" spc="145" dirty="0">
                <a:solidFill>
                  <a:srgbClr val="5B575D"/>
                </a:solidFill>
                <a:latin typeface="Courier New"/>
                <a:cs typeface="Courier New"/>
              </a:rPr>
              <a:t>6</a:t>
            </a:r>
            <a:r>
              <a:rPr sz="950" dirty="0">
                <a:solidFill>
                  <a:srgbClr val="5B575D"/>
                </a:solidFill>
                <a:latin typeface="Courier New"/>
                <a:cs typeface="Courier New"/>
              </a:rPr>
              <a:t>	</a:t>
            </a:r>
            <a:r>
              <a:rPr sz="850" spc="-40" dirty="0">
                <a:solidFill>
                  <a:srgbClr val="423F44"/>
                </a:solidFill>
                <a:latin typeface="Times New Roman"/>
                <a:cs typeface="Times New Roman"/>
              </a:rPr>
              <a:t>E</a:t>
            </a:r>
            <a:r>
              <a:rPr sz="850" dirty="0">
                <a:solidFill>
                  <a:srgbClr val="423F44"/>
                </a:solidFill>
                <a:latin typeface="Times New Roman"/>
                <a:cs typeface="Times New Roman"/>
              </a:rPr>
              <a:t>   </a:t>
            </a:r>
            <a:r>
              <a:rPr sz="850" spc="-50" dirty="0">
                <a:solidFill>
                  <a:srgbClr val="423F44"/>
                </a:solidFill>
                <a:latin typeface="Times New Roman"/>
                <a:cs typeface="Times New Roman"/>
              </a:rPr>
              <a:t> </a:t>
            </a:r>
            <a:r>
              <a:rPr sz="800" spc="10" dirty="0">
                <a:solidFill>
                  <a:srgbClr val="778082"/>
                </a:solidFill>
                <a:latin typeface="Arial"/>
                <a:cs typeface="Arial"/>
              </a:rPr>
              <a:t>i</a:t>
            </a:r>
            <a:r>
              <a:rPr sz="800" spc="35" dirty="0">
                <a:solidFill>
                  <a:srgbClr val="5B575D"/>
                </a:solidFill>
                <a:latin typeface="Arial"/>
                <a:cs typeface="Arial"/>
              </a:rPr>
              <a:t>opia</a:t>
            </a:r>
            <a:endParaRPr sz="800">
              <a:latin typeface="Arial"/>
              <a:cs typeface="Arial"/>
            </a:endParaRPr>
          </a:p>
        </p:txBody>
      </p:sp>
      <p:sp>
        <p:nvSpPr>
          <p:cNvPr id="91" name="object 91"/>
          <p:cNvSpPr txBox="1"/>
          <p:nvPr/>
        </p:nvSpPr>
        <p:spPr>
          <a:xfrm>
            <a:off x="3233738" y="2606675"/>
            <a:ext cx="742950" cy="127000"/>
          </a:xfrm>
          <a:prstGeom prst="rect">
            <a:avLst/>
          </a:prstGeom>
        </p:spPr>
        <p:txBody>
          <a:bodyPr lIns="0" tIns="0" rIns="0" bIns="0">
            <a:spAutoFit/>
          </a:bodyPr>
          <a:lstStyle/>
          <a:p>
            <a:pPr marL="12700" eaLnBrk="1" fontAlgn="auto" hangingPunct="1">
              <a:spcBef>
                <a:spcPts val="0"/>
              </a:spcBef>
              <a:spcAft>
                <a:spcPts val="0"/>
              </a:spcAft>
              <a:tabLst>
                <a:tab pos="283845" algn="l"/>
              </a:tabLst>
              <a:defRPr/>
            </a:pPr>
            <a:r>
              <a:rPr sz="800" spc="280" dirty="0">
                <a:solidFill>
                  <a:srgbClr val="5B575D"/>
                </a:solidFill>
                <a:latin typeface="Arial"/>
                <a:cs typeface="Arial"/>
              </a:rPr>
              <a:t>0	</a:t>
            </a:r>
            <a:r>
              <a:rPr sz="800" spc="40" dirty="0">
                <a:solidFill>
                  <a:srgbClr val="5B575D"/>
                </a:solidFill>
                <a:latin typeface="Arial"/>
                <a:cs typeface="Arial"/>
              </a:rPr>
              <a:t>Provi </a:t>
            </a:r>
            <a:r>
              <a:rPr sz="800" spc="70" dirty="0">
                <a:solidFill>
                  <a:srgbClr val="5B575D"/>
                </a:solidFill>
                <a:latin typeface="Arial"/>
                <a:cs typeface="Arial"/>
              </a:rPr>
              <a:t> </a:t>
            </a:r>
            <a:r>
              <a:rPr sz="800" spc="45" dirty="0">
                <a:solidFill>
                  <a:srgbClr val="5B575D"/>
                </a:solidFill>
                <a:latin typeface="Arial"/>
                <a:cs typeface="Arial"/>
              </a:rPr>
              <a:t>ce</a:t>
            </a:r>
            <a:endParaRPr sz="800">
              <a:latin typeface="Arial"/>
              <a:cs typeface="Arial"/>
            </a:endParaRPr>
          </a:p>
        </p:txBody>
      </p:sp>
      <p:sp>
        <p:nvSpPr>
          <p:cNvPr id="92" name="object 92"/>
          <p:cNvSpPr txBox="1"/>
          <p:nvPr/>
        </p:nvSpPr>
        <p:spPr>
          <a:xfrm>
            <a:off x="4119563" y="2611438"/>
            <a:ext cx="223837" cy="107950"/>
          </a:xfrm>
          <a:prstGeom prst="rect">
            <a:avLst/>
          </a:prstGeom>
        </p:spPr>
        <p:txBody>
          <a:bodyPr lIns="0" tIns="0" rIns="0" bIns="0">
            <a:spAutoFit/>
          </a:bodyPr>
          <a:lstStyle/>
          <a:p>
            <a:pPr marL="12700" eaLnBrk="1" fontAlgn="auto" hangingPunct="1">
              <a:spcBef>
                <a:spcPts val="0"/>
              </a:spcBef>
              <a:spcAft>
                <a:spcPts val="0"/>
              </a:spcAft>
              <a:defRPr/>
            </a:pPr>
            <a:r>
              <a:rPr sz="650" spc="15" dirty="0">
                <a:solidFill>
                  <a:srgbClr val="5B575D"/>
                </a:solidFill>
                <a:latin typeface="Times New Roman"/>
                <a:cs typeface="Times New Roman"/>
              </a:rPr>
              <a:t>2.002</a:t>
            </a:r>
            <a:endParaRPr sz="650">
              <a:latin typeface="Times New Roman"/>
              <a:cs typeface="Times New Roman"/>
            </a:endParaRPr>
          </a:p>
        </p:txBody>
      </p:sp>
      <p:sp>
        <p:nvSpPr>
          <p:cNvPr id="93" name="object 93"/>
          <p:cNvSpPr txBox="1"/>
          <p:nvPr/>
        </p:nvSpPr>
        <p:spPr>
          <a:xfrm>
            <a:off x="4556125" y="2600325"/>
            <a:ext cx="177800" cy="146050"/>
          </a:xfrm>
          <a:prstGeom prst="rect">
            <a:avLst/>
          </a:prstGeom>
        </p:spPr>
        <p:txBody>
          <a:bodyPr lIns="0" tIns="0" rIns="0" bIns="0">
            <a:spAutoFit/>
          </a:bodyPr>
          <a:lstStyle/>
          <a:p>
            <a:pPr marL="12700" eaLnBrk="1" fontAlgn="auto" hangingPunct="1">
              <a:spcBef>
                <a:spcPts val="0"/>
              </a:spcBef>
              <a:spcAft>
                <a:spcPts val="0"/>
              </a:spcAft>
              <a:defRPr/>
            </a:pPr>
            <a:r>
              <a:rPr sz="950" spc="-65" dirty="0">
                <a:solidFill>
                  <a:srgbClr val="5B575D"/>
                </a:solidFill>
                <a:latin typeface="Courier New"/>
                <a:cs typeface="Courier New"/>
              </a:rPr>
              <a:t>2</a:t>
            </a:r>
            <a:r>
              <a:rPr sz="950" spc="114" dirty="0">
                <a:solidFill>
                  <a:srgbClr val="5B575D"/>
                </a:solidFill>
                <a:latin typeface="Courier New"/>
                <a:cs typeface="Courier New"/>
              </a:rPr>
              <a:t>9</a:t>
            </a:r>
            <a:endParaRPr sz="950">
              <a:latin typeface="Courier New"/>
              <a:cs typeface="Courier New"/>
            </a:endParaRPr>
          </a:p>
        </p:txBody>
      </p:sp>
      <p:sp>
        <p:nvSpPr>
          <p:cNvPr id="94" name="object 94"/>
          <p:cNvSpPr txBox="1"/>
          <p:nvPr/>
        </p:nvSpPr>
        <p:spPr>
          <a:xfrm>
            <a:off x="5014913" y="2600325"/>
            <a:ext cx="150812" cy="146050"/>
          </a:xfrm>
          <a:prstGeom prst="rect">
            <a:avLst/>
          </a:prstGeom>
        </p:spPr>
        <p:txBody>
          <a:bodyPr lIns="0" tIns="0" rIns="0" bIns="0">
            <a:spAutoFit/>
          </a:bodyPr>
          <a:lstStyle/>
          <a:p>
            <a:pPr marL="12700" eaLnBrk="1" fontAlgn="auto" hangingPunct="1">
              <a:spcBef>
                <a:spcPts val="0"/>
              </a:spcBef>
              <a:spcAft>
                <a:spcPts val="0"/>
              </a:spcAft>
              <a:defRPr/>
            </a:pPr>
            <a:r>
              <a:rPr sz="950" spc="-310" dirty="0">
                <a:solidFill>
                  <a:srgbClr val="6E6E70"/>
                </a:solidFill>
                <a:latin typeface="Courier New"/>
                <a:cs typeface="Courier New"/>
              </a:rPr>
              <a:t>.</a:t>
            </a:r>
            <a:r>
              <a:rPr sz="950" spc="150" dirty="0">
                <a:solidFill>
                  <a:srgbClr val="6E6E70"/>
                </a:solidFill>
                <a:latin typeface="Courier New"/>
                <a:cs typeface="Courier New"/>
              </a:rPr>
              <a:t>7</a:t>
            </a:r>
            <a:endParaRPr sz="950">
              <a:latin typeface="Courier New"/>
              <a:cs typeface="Courier New"/>
            </a:endParaRPr>
          </a:p>
        </p:txBody>
      </p:sp>
      <p:sp>
        <p:nvSpPr>
          <p:cNvPr id="95" name="object 95"/>
          <p:cNvSpPr txBox="1"/>
          <p:nvPr/>
        </p:nvSpPr>
        <p:spPr>
          <a:xfrm>
            <a:off x="5389563" y="2600325"/>
            <a:ext cx="527050" cy="146050"/>
          </a:xfrm>
          <a:prstGeom prst="rect">
            <a:avLst/>
          </a:prstGeom>
        </p:spPr>
        <p:txBody>
          <a:bodyPr lIns="0" tIns="0" rIns="0" bIns="0">
            <a:spAutoFit/>
          </a:bodyPr>
          <a:lstStyle/>
          <a:p>
            <a:pPr marL="12700" eaLnBrk="1" fontAlgn="auto" hangingPunct="1">
              <a:spcBef>
                <a:spcPts val="0"/>
              </a:spcBef>
              <a:spcAft>
                <a:spcPts val="0"/>
              </a:spcAft>
              <a:defRPr/>
            </a:pPr>
            <a:r>
              <a:rPr sz="950" spc="-60" dirty="0">
                <a:solidFill>
                  <a:srgbClr val="423F44"/>
                </a:solidFill>
                <a:latin typeface="Courier New"/>
                <a:cs typeface="Courier New"/>
              </a:rPr>
              <a:t>.4</a:t>
            </a:r>
            <a:r>
              <a:rPr sz="950" spc="275" dirty="0">
                <a:solidFill>
                  <a:srgbClr val="423F44"/>
                </a:solidFill>
                <a:latin typeface="Courier New"/>
                <a:cs typeface="Courier New"/>
              </a:rPr>
              <a:t> </a:t>
            </a:r>
            <a:r>
              <a:rPr sz="950" spc="-45" dirty="0">
                <a:solidFill>
                  <a:srgbClr val="5B575D"/>
                </a:solidFill>
                <a:latin typeface="Courier New"/>
                <a:cs typeface="Courier New"/>
              </a:rPr>
              <a:t>5</a:t>
            </a:r>
            <a:r>
              <a:rPr sz="950" spc="15" dirty="0">
                <a:solidFill>
                  <a:srgbClr val="5B575D"/>
                </a:solidFill>
                <a:latin typeface="Courier New"/>
                <a:cs typeface="Courier New"/>
              </a:rPr>
              <a:t>8</a:t>
            </a:r>
            <a:r>
              <a:rPr sz="950" spc="-310" dirty="0">
                <a:solidFill>
                  <a:srgbClr val="5B527E"/>
                </a:solidFill>
                <a:latin typeface="Courier New"/>
                <a:cs typeface="Courier New"/>
              </a:rPr>
              <a:t>.</a:t>
            </a:r>
            <a:r>
              <a:rPr sz="950" spc="110" dirty="0">
                <a:solidFill>
                  <a:srgbClr val="423F44"/>
                </a:solidFill>
                <a:latin typeface="Courier New"/>
                <a:cs typeface="Courier New"/>
              </a:rPr>
              <a:t>6</a:t>
            </a:r>
            <a:endParaRPr sz="950">
              <a:latin typeface="Courier New"/>
              <a:cs typeface="Courier New"/>
            </a:endParaRPr>
          </a:p>
        </p:txBody>
      </p:sp>
      <p:sp>
        <p:nvSpPr>
          <p:cNvPr id="96" name="object 96"/>
          <p:cNvSpPr txBox="1"/>
          <p:nvPr/>
        </p:nvSpPr>
        <p:spPr>
          <a:xfrm>
            <a:off x="6005513" y="2600325"/>
            <a:ext cx="298450" cy="146050"/>
          </a:xfrm>
          <a:prstGeom prst="rect">
            <a:avLst/>
          </a:prstGeom>
        </p:spPr>
        <p:txBody>
          <a:bodyPr lIns="0" tIns="0" rIns="0" bIns="0">
            <a:spAutoFit/>
          </a:bodyPr>
          <a:lstStyle/>
          <a:p>
            <a:pPr marL="12700" eaLnBrk="1" fontAlgn="auto" hangingPunct="1">
              <a:spcBef>
                <a:spcPts val="0"/>
              </a:spcBef>
              <a:spcAft>
                <a:spcPts val="0"/>
              </a:spcAft>
              <a:defRPr/>
            </a:pPr>
            <a:r>
              <a:rPr sz="950" spc="-45" dirty="0">
                <a:solidFill>
                  <a:srgbClr val="5B575D"/>
                </a:solidFill>
                <a:latin typeface="Courier New"/>
                <a:cs typeface="Courier New"/>
              </a:rPr>
              <a:t>5</a:t>
            </a:r>
            <a:r>
              <a:rPr sz="950" spc="-20" dirty="0">
                <a:solidFill>
                  <a:srgbClr val="5B575D"/>
                </a:solidFill>
                <a:latin typeface="Courier New"/>
                <a:cs typeface="Courier New"/>
              </a:rPr>
              <a:t>3</a:t>
            </a:r>
            <a:r>
              <a:rPr sz="950" spc="-330" dirty="0">
                <a:solidFill>
                  <a:srgbClr val="778082"/>
                </a:solidFill>
                <a:latin typeface="Courier New"/>
                <a:cs typeface="Courier New"/>
              </a:rPr>
              <a:t>.</a:t>
            </a:r>
            <a:r>
              <a:rPr sz="950" spc="260" dirty="0">
                <a:solidFill>
                  <a:srgbClr val="5B575D"/>
                </a:solidFill>
                <a:latin typeface="Courier New"/>
                <a:cs typeface="Courier New"/>
              </a:rPr>
              <a:t>7</a:t>
            </a:r>
            <a:endParaRPr sz="950">
              <a:latin typeface="Courier New"/>
              <a:cs typeface="Courier New"/>
            </a:endParaRPr>
          </a:p>
        </p:txBody>
      </p:sp>
      <p:sp>
        <p:nvSpPr>
          <p:cNvPr id="97" name="object 97"/>
          <p:cNvSpPr txBox="1"/>
          <p:nvPr/>
        </p:nvSpPr>
        <p:spPr>
          <a:xfrm>
            <a:off x="6380163" y="2600325"/>
            <a:ext cx="290512" cy="146050"/>
          </a:xfrm>
          <a:prstGeom prst="rect">
            <a:avLst/>
          </a:prstGeom>
        </p:spPr>
        <p:txBody>
          <a:bodyPr lIns="0" tIns="0" rIns="0" bIns="0">
            <a:spAutoFit/>
          </a:bodyPr>
          <a:lstStyle/>
          <a:p>
            <a:pPr marL="12700" eaLnBrk="1" fontAlgn="auto" hangingPunct="1">
              <a:spcBef>
                <a:spcPts val="0"/>
              </a:spcBef>
              <a:spcAft>
                <a:spcPts val="0"/>
              </a:spcAft>
              <a:defRPr/>
            </a:pPr>
            <a:r>
              <a:rPr sz="950" spc="-25" dirty="0">
                <a:solidFill>
                  <a:srgbClr val="5B575D"/>
                </a:solidFill>
                <a:latin typeface="Courier New"/>
                <a:cs typeface="Courier New"/>
              </a:rPr>
              <a:t>7</a:t>
            </a:r>
            <a:r>
              <a:rPr sz="950" spc="-50" dirty="0">
                <a:solidFill>
                  <a:srgbClr val="5B575D"/>
                </a:solidFill>
                <a:latin typeface="Courier New"/>
                <a:cs typeface="Courier New"/>
              </a:rPr>
              <a:t>0</a:t>
            </a:r>
            <a:r>
              <a:rPr sz="950" spc="-285" dirty="0">
                <a:solidFill>
                  <a:srgbClr val="5B575D"/>
                </a:solidFill>
                <a:latin typeface="Courier New"/>
                <a:cs typeface="Courier New"/>
              </a:rPr>
              <a:t>.</a:t>
            </a:r>
            <a:r>
              <a:rPr sz="950" spc="150" dirty="0">
                <a:solidFill>
                  <a:srgbClr val="5B575D"/>
                </a:solidFill>
                <a:latin typeface="Courier New"/>
                <a:cs typeface="Courier New"/>
              </a:rPr>
              <a:t>9</a:t>
            </a:r>
            <a:endParaRPr sz="950">
              <a:latin typeface="Courier New"/>
              <a:cs typeface="Courier New"/>
            </a:endParaRPr>
          </a:p>
        </p:txBody>
      </p:sp>
      <p:sp>
        <p:nvSpPr>
          <p:cNvPr id="98" name="object 98"/>
          <p:cNvSpPr txBox="1"/>
          <p:nvPr/>
        </p:nvSpPr>
        <p:spPr>
          <a:xfrm>
            <a:off x="8709025" y="2600325"/>
            <a:ext cx="290513" cy="146050"/>
          </a:xfrm>
          <a:prstGeom prst="rect">
            <a:avLst/>
          </a:prstGeom>
        </p:spPr>
        <p:txBody>
          <a:bodyPr lIns="0" tIns="0" rIns="0" bIns="0">
            <a:spAutoFit/>
          </a:bodyPr>
          <a:lstStyle/>
          <a:p>
            <a:pPr marL="12700" eaLnBrk="1" fontAlgn="auto" hangingPunct="1">
              <a:spcBef>
                <a:spcPts val="0"/>
              </a:spcBef>
              <a:spcAft>
                <a:spcPts val="0"/>
              </a:spcAft>
              <a:defRPr/>
            </a:pPr>
            <a:r>
              <a:rPr sz="950" dirty="0">
                <a:solidFill>
                  <a:srgbClr val="5B575D"/>
                </a:solidFill>
                <a:latin typeface="Courier New"/>
                <a:cs typeface="Courier New"/>
              </a:rPr>
              <a:t>5</a:t>
            </a:r>
            <a:r>
              <a:rPr sz="950" spc="-45" dirty="0">
                <a:solidFill>
                  <a:srgbClr val="5B575D"/>
                </a:solidFill>
                <a:latin typeface="Courier New"/>
                <a:cs typeface="Courier New"/>
              </a:rPr>
              <a:t>5</a:t>
            </a:r>
            <a:r>
              <a:rPr sz="950" spc="-310" dirty="0">
                <a:solidFill>
                  <a:srgbClr val="5B575D"/>
                </a:solidFill>
                <a:latin typeface="Courier New"/>
                <a:cs typeface="Courier New"/>
              </a:rPr>
              <a:t>.</a:t>
            </a:r>
            <a:r>
              <a:rPr sz="950" spc="150" dirty="0">
                <a:solidFill>
                  <a:srgbClr val="5B575D"/>
                </a:solidFill>
                <a:latin typeface="Courier New"/>
                <a:cs typeface="Courier New"/>
              </a:rPr>
              <a:t>9</a:t>
            </a:r>
            <a:endParaRPr sz="950">
              <a:latin typeface="Courier New"/>
              <a:cs typeface="Courier New"/>
            </a:endParaRPr>
          </a:p>
        </p:txBody>
      </p:sp>
      <p:sp>
        <p:nvSpPr>
          <p:cNvPr id="99" name="object 99"/>
          <p:cNvSpPr txBox="1"/>
          <p:nvPr/>
        </p:nvSpPr>
        <p:spPr>
          <a:xfrm>
            <a:off x="9142413" y="2600325"/>
            <a:ext cx="282575" cy="146050"/>
          </a:xfrm>
          <a:prstGeom prst="rect">
            <a:avLst/>
          </a:prstGeom>
        </p:spPr>
        <p:txBody>
          <a:bodyPr lIns="0" tIns="0" rIns="0" bIns="0">
            <a:spAutoFit/>
          </a:bodyPr>
          <a:lstStyle/>
          <a:p>
            <a:pPr marL="12700" eaLnBrk="1" fontAlgn="auto" hangingPunct="1">
              <a:spcBef>
                <a:spcPts val="0"/>
              </a:spcBef>
              <a:spcAft>
                <a:spcPts val="0"/>
              </a:spcAft>
              <a:defRPr/>
            </a:pPr>
            <a:r>
              <a:rPr sz="950" spc="-20" dirty="0">
                <a:solidFill>
                  <a:srgbClr val="5B575D"/>
                </a:solidFill>
                <a:latin typeface="Courier New"/>
                <a:cs typeface="Courier New"/>
              </a:rPr>
              <a:t>1</a:t>
            </a:r>
            <a:r>
              <a:rPr sz="950" spc="-114" dirty="0">
                <a:solidFill>
                  <a:srgbClr val="5B575D"/>
                </a:solidFill>
                <a:latin typeface="Courier New"/>
                <a:cs typeface="Courier New"/>
              </a:rPr>
              <a:t>6</a:t>
            </a:r>
            <a:r>
              <a:rPr sz="950" spc="-310" dirty="0">
                <a:solidFill>
                  <a:srgbClr val="5B575D"/>
                </a:solidFill>
                <a:latin typeface="Courier New"/>
                <a:cs typeface="Courier New"/>
              </a:rPr>
              <a:t>.</a:t>
            </a:r>
            <a:r>
              <a:rPr sz="950" spc="180" dirty="0">
                <a:solidFill>
                  <a:srgbClr val="5B575D"/>
                </a:solidFill>
                <a:latin typeface="Courier New"/>
                <a:cs typeface="Courier New"/>
              </a:rPr>
              <a:t>6</a:t>
            </a:r>
            <a:endParaRPr sz="950">
              <a:latin typeface="Courier New"/>
              <a:cs typeface="Courier New"/>
            </a:endParaRPr>
          </a:p>
        </p:txBody>
      </p:sp>
      <p:sp>
        <p:nvSpPr>
          <p:cNvPr id="100" name="object 100"/>
          <p:cNvSpPr txBox="1"/>
          <p:nvPr/>
        </p:nvSpPr>
        <p:spPr>
          <a:xfrm>
            <a:off x="9620250" y="2600325"/>
            <a:ext cx="217488" cy="146050"/>
          </a:xfrm>
          <a:prstGeom prst="rect">
            <a:avLst/>
          </a:prstGeom>
        </p:spPr>
        <p:txBody>
          <a:bodyPr lIns="0" tIns="0" rIns="0" bIns="0">
            <a:spAutoFit/>
          </a:bodyPr>
          <a:lstStyle/>
          <a:p>
            <a:pPr marL="12700" eaLnBrk="1" fontAlgn="auto" hangingPunct="1">
              <a:spcBef>
                <a:spcPts val="0"/>
              </a:spcBef>
              <a:spcAft>
                <a:spcPts val="0"/>
              </a:spcAft>
              <a:defRPr/>
            </a:pPr>
            <a:r>
              <a:rPr sz="950" spc="-50" dirty="0">
                <a:solidFill>
                  <a:srgbClr val="5B575D"/>
                </a:solidFill>
                <a:latin typeface="Courier New"/>
                <a:cs typeface="Courier New"/>
              </a:rPr>
              <a:t>7</a:t>
            </a:r>
            <a:r>
              <a:rPr sz="950" spc="-330" dirty="0">
                <a:solidFill>
                  <a:srgbClr val="5B575D"/>
                </a:solidFill>
                <a:latin typeface="Courier New"/>
                <a:cs typeface="Courier New"/>
              </a:rPr>
              <a:t>.</a:t>
            </a:r>
            <a:r>
              <a:rPr sz="950" spc="170" dirty="0">
                <a:solidFill>
                  <a:srgbClr val="5B575D"/>
                </a:solidFill>
                <a:latin typeface="Courier New"/>
                <a:cs typeface="Courier New"/>
              </a:rPr>
              <a:t>5</a:t>
            </a:r>
            <a:endParaRPr sz="950">
              <a:latin typeface="Courier New"/>
              <a:cs typeface="Courier New"/>
            </a:endParaRPr>
          </a:p>
        </p:txBody>
      </p:sp>
      <p:sp>
        <p:nvSpPr>
          <p:cNvPr id="101" name="object 101"/>
          <p:cNvSpPr txBox="1"/>
          <p:nvPr/>
        </p:nvSpPr>
        <p:spPr>
          <a:xfrm>
            <a:off x="2062163" y="2895600"/>
            <a:ext cx="688975" cy="146050"/>
          </a:xfrm>
          <a:prstGeom prst="rect">
            <a:avLst/>
          </a:prstGeom>
        </p:spPr>
        <p:txBody>
          <a:bodyPr lIns="0" tIns="0" rIns="0" bIns="0">
            <a:spAutoFit/>
          </a:bodyPr>
          <a:lstStyle/>
          <a:p>
            <a:pPr marL="12700" eaLnBrk="1" fontAlgn="auto" hangingPunct="1">
              <a:spcBef>
                <a:spcPts val="0"/>
              </a:spcBef>
              <a:spcAft>
                <a:spcPts val="0"/>
              </a:spcAft>
              <a:tabLst>
                <a:tab pos="358775" algn="l"/>
              </a:tabLst>
              <a:defRPr/>
            </a:pPr>
            <a:r>
              <a:rPr sz="950" spc="-45" dirty="0">
                <a:solidFill>
                  <a:srgbClr val="5B575D"/>
                </a:solidFill>
                <a:latin typeface="Courier New"/>
                <a:cs typeface="Courier New"/>
              </a:rPr>
              <a:t>2</a:t>
            </a:r>
            <a:r>
              <a:rPr sz="950" spc="150" dirty="0">
                <a:solidFill>
                  <a:srgbClr val="5B575D"/>
                </a:solidFill>
                <a:latin typeface="Courier New"/>
                <a:cs typeface="Courier New"/>
              </a:rPr>
              <a:t>7</a:t>
            </a:r>
            <a:r>
              <a:rPr sz="950" dirty="0">
                <a:solidFill>
                  <a:srgbClr val="5B575D"/>
                </a:solidFill>
                <a:latin typeface="Courier New"/>
                <a:cs typeface="Courier New"/>
              </a:rPr>
              <a:t>	</a:t>
            </a:r>
            <a:r>
              <a:rPr sz="800" spc="30" dirty="0">
                <a:solidFill>
                  <a:srgbClr val="5B575D"/>
                </a:solidFill>
                <a:latin typeface="Arial"/>
                <a:cs typeface="Arial"/>
              </a:rPr>
              <a:t>Fi</a:t>
            </a:r>
            <a:r>
              <a:rPr sz="800" spc="55" dirty="0">
                <a:solidFill>
                  <a:srgbClr val="5B575D"/>
                </a:solidFill>
                <a:latin typeface="Arial"/>
                <a:cs typeface="Arial"/>
              </a:rPr>
              <a:t>n</a:t>
            </a:r>
            <a:r>
              <a:rPr sz="800" spc="40" dirty="0">
                <a:solidFill>
                  <a:srgbClr val="423F44"/>
                </a:solidFill>
                <a:latin typeface="Arial"/>
                <a:cs typeface="Arial"/>
              </a:rPr>
              <a:t>Ian</a:t>
            </a:r>
            <a:endParaRPr sz="800">
              <a:latin typeface="Arial"/>
              <a:cs typeface="Arial"/>
            </a:endParaRPr>
          </a:p>
        </p:txBody>
      </p:sp>
      <p:sp>
        <p:nvSpPr>
          <p:cNvPr id="102" name="object 102"/>
          <p:cNvSpPr txBox="1"/>
          <p:nvPr/>
        </p:nvSpPr>
        <p:spPr>
          <a:xfrm>
            <a:off x="3035300" y="2887663"/>
            <a:ext cx="328613" cy="146050"/>
          </a:xfrm>
          <a:prstGeom prst="rect">
            <a:avLst/>
          </a:prstGeom>
        </p:spPr>
        <p:txBody>
          <a:bodyPr lIns="0" tIns="0" rIns="0" bIns="0">
            <a:spAutoFit/>
          </a:bodyPr>
          <a:lstStyle/>
          <a:p>
            <a:pPr marL="12700" eaLnBrk="1" fontAlgn="auto" hangingPunct="1">
              <a:spcBef>
                <a:spcPts val="0"/>
              </a:spcBef>
              <a:spcAft>
                <a:spcPts val="0"/>
              </a:spcAft>
              <a:tabLst>
                <a:tab pos="266700" algn="l"/>
              </a:tabLst>
              <a:defRPr/>
            </a:pPr>
            <a:r>
              <a:rPr sz="950" spc="110" dirty="0">
                <a:solidFill>
                  <a:srgbClr val="5B575D"/>
                </a:solidFill>
                <a:latin typeface="Times New Roman"/>
                <a:cs typeface="Times New Roman"/>
              </a:rPr>
              <a:t>ot	</a:t>
            </a:r>
            <a:r>
              <a:rPr sz="800" spc="114" dirty="0">
                <a:solidFill>
                  <a:srgbClr val="5B575D"/>
                </a:solidFill>
                <a:latin typeface="Arial"/>
                <a:cs typeface="Arial"/>
              </a:rPr>
              <a:t>r</a:t>
            </a:r>
            <a:endParaRPr sz="800">
              <a:latin typeface="Arial"/>
              <a:cs typeface="Arial"/>
            </a:endParaRPr>
          </a:p>
        </p:txBody>
      </p:sp>
      <p:sp>
        <p:nvSpPr>
          <p:cNvPr id="103" name="object 103"/>
          <p:cNvSpPr txBox="1"/>
          <p:nvPr/>
        </p:nvSpPr>
        <p:spPr>
          <a:xfrm>
            <a:off x="4089400" y="2895600"/>
            <a:ext cx="307975" cy="146050"/>
          </a:xfrm>
          <a:prstGeom prst="rect">
            <a:avLst/>
          </a:prstGeom>
        </p:spPr>
        <p:txBody>
          <a:bodyPr lIns="0" tIns="0" rIns="0" bIns="0">
            <a:spAutoFit/>
          </a:bodyPr>
          <a:lstStyle/>
          <a:p>
            <a:pPr marL="12700" eaLnBrk="1" fontAlgn="auto" hangingPunct="1">
              <a:spcBef>
                <a:spcPts val="0"/>
              </a:spcBef>
              <a:spcAft>
                <a:spcPts val="0"/>
              </a:spcAft>
              <a:defRPr/>
            </a:pPr>
            <a:r>
              <a:rPr sz="950" spc="-65" dirty="0">
                <a:solidFill>
                  <a:srgbClr val="5B575D"/>
                </a:solidFill>
                <a:latin typeface="Courier New"/>
                <a:cs typeface="Courier New"/>
              </a:rPr>
              <a:t>2</a:t>
            </a:r>
            <a:r>
              <a:rPr sz="950" spc="40" dirty="0">
                <a:solidFill>
                  <a:srgbClr val="5B575D"/>
                </a:solidFill>
                <a:latin typeface="Courier New"/>
                <a:cs typeface="Courier New"/>
              </a:rPr>
              <a:t>0</a:t>
            </a:r>
            <a:r>
              <a:rPr sz="950" spc="-105" dirty="0">
                <a:solidFill>
                  <a:srgbClr val="5B575D"/>
                </a:solidFill>
                <a:latin typeface="Courier New"/>
                <a:cs typeface="Courier New"/>
              </a:rPr>
              <a:t>0</a:t>
            </a:r>
            <a:r>
              <a:rPr sz="950" spc="65" dirty="0">
                <a:solidFill>
                  <a:srgbClr val="5B575D"/>
                </a:solidFill>
                <a:latin typeface="Courier New"/>
                <a:cs typeface="Courier New"/>
              </a:rPr>
              <a:t>5</a:t>
            </a:r>
            <a:endParaRPr sz="950">
              <a:latin typeface="Courier New"/>
              <a:cs typeface="Courier New"/>
            </a:endParaRPr>
          </a:p>
        </p:txBody>
      </p:sp>
      <p:sp>
        <p:nvSpPr>
          <p:cNvPr id="104" name="object 104"/>
          <p:cNvSpPr txBox="1"/>
          <p:nvPr/>
        </p:nvSpPr>
        <p:spPr>
          <a:xfrm>
            <a:off x="4533900" y="2895600"/>
            <a:ext cx="890588" cy="146050"/>
          </a:xfrm>
          <a:prstGeom prst="rect">
            <a:avLst/>
          </a:prstGeom>
        </p:spPr>
        <p:txBody>
          <a:bodyPr lIns="0" tIns="0" rIns="0" bIns="0">
            <a:spAutoFit/>
          </a:bodyPr>
          <a:lstStyle/>
          <a:p>
            <a:pPr marL="12700" eaLnBrk="1" fontAlgn="auto" hangingPunct="1">
              <a:spcBef>
                <a:spcPts val="0"/>
              </a:spcBef>
              <a:spcAft>
                <a:spcPts val="0"/>
              </a:spcAft>
              <a:tabLst>
                <a:tab pos="361950" algn="l"/>
                <a:tab pos="817880" algn="l"/>
              </a:tabLst>
              <a:defRPr/>
            </a:pPr>
            <a:r>
              <a:rPr sz="950" spc="-25" dirty="0">
                <a:solidFill>
                  <a:srgbClr val="5B575D"/>
                </a:solidFill>
                <a:latin typeface="Courier New"/>
                <a:cs typeface="Courier New"/>
              </a:rPr>
              <a:t>6</a:t>
            </a:r>
            <a:r>
              <a:rPr sz="950" spc="-290" dirty="0">
                <a:solidFill>
                  <a:srgbClr val="5B575D"/>
                </a:solidFill>
                <a:latin typeface="Courier New"/>
                <a:cs typeface="Courier New"/>
              </a:rPr>
              <a:t>.</a:t>
            </a:r>
            <a:r>
              <a:rPr sz="950" spc="65" dirty="0">
                <a:solidFill>
                  <a:srgbClr val="5B575D"/>
                </a:solidFill>
                <a:latin typeface="Courier New"/>
                <a:cs typeface="Courier New"/>
              </a:rPr>
              <a:t>3</a:t>
            </a:r>
            <a:r>
              <a:rPr sz="950" dirty="0">
                <a:solidFill>
                  <a:srgbClr val="5B575D"/>
                </a:solidFill>
                <a:latin typeface="Courier New"/>
                <a:cs typeface="Courier New"/>
              </a:rPr>
              <a:t>	</a:t>
            </a:r>
            <a:r>
              <a:rPr sz="950" spc="5" dirty="0">
                <a:solidFill>
                  <a:srgbClr val="5B575D"/>
                </a:solidFill>
                <a:latin typeface="Courier New"/>
                <a:cs typeface="Courier New"/>
              </a:rPr>
              <a:t>1</a:t>
            </a:r>
            <a:r>
              <a:rPr sz="950" spc="-114" dirty="0">
                <a:solidFill>
                  <a:srgbClr val="5B575D"/>
                </a:solidFill>
                <a:latin typeface="Courier New"/>
                <a:cs typeface="Courier New"/>
              </a:rPr>
              <a:t>7</a:t>
            </a:r>
            <a:r>
              <a:rPr sz="950" spc="-310" dirty="0">
                <a:solidFill>
                  <a:srgbClr val="5B575D"/>
                </a:solidFill>
                <a:latin typeface="Courier New"/>
                <a:cs typeface="Courier New"/>
              </a:rPr>
              <a:t>.</a:t>
            </a:r>
            <a:r>
              <a:rPr sz="950" spc="220" dirty="0">
                <a:solidFill>
                  <a:srgbClr val="5B575D"/>
                </a:solidFill>
                <a:latin typeface="Courier New"/>
                <a:cs typeface="Courier New"/>
              </a:rPr>
              <a:t>6</a:t>
            </a:r>
            <a:r>
              <a:rPr sz="950" dirty="0">
                <a:solidFill>
                  <a:srgbClr val="5B575D"/>
                </a:solidFill>
                <a:latin typeface="Courier New"/>
                <a:cs typeface="Courier New"/>
              </a:rPr>
              <a:t>	</a:t>
            </a:r>
            <a:r>
              <a:rPr sz="850" spc="45" dirty="0">
                <a:solidFill>
                  <a:srgbClr val="5B575D"/>
                </a:solidFill>
                <a:latin typeface="Times New Roman"/>
                <a:cs typeface="Times New Roman"/>
              </a:rPr>
              <a:t>2</a:t>
            </a:r>
            <a:endParaRPr sz="850">
              <a:latin typeface="Times New Roman"/>
              <a:cs typeface="Times New Roman"/>
            </a:endParaRPr>
          </a:p>
        </p:txBody>
      </p:sp>
      <p:sp>
        <p:nvSpPr>
          <p:cNvPr id="105" name="object 105"/>
          <p:cNvSpPr txBox="1"/>
          <p:nvPr/>
        </p:nvSpPr>
        <p:spPr>
          <a:xfrm>
            <a:off x="5654675" y="2895600"/>
            <a:ext cx="600075" cy="146050"/>
          </a:xfrm>
          <a:prstGeom prst="rect">
            <a:avLst/>
          </a:prstGeom>
        </p:spPr>
        <p:txBody>
          <a:bodyPr lIns="0" tIns="0" rIns="0" bIns="0">
            <a:spAutoFit/>
          </a:bodyPr>
          <a:lstStyle/>
          <a:p>
            <a:pPr marL="12700" eaLnBrk="1" fontAlgn="auto" hangingPunct="1">
              <a:spcBef>
                <a:spcPts val="0"/>
              </a:spcBef>
              <a:spcAft>
                <a:spcPts val="0"/>
              </a:spcAft>
              <a:tabLst>
                <a:tab pos="392430" algn="l"/>
              </a:tabLst>
              <a:defRPr/>
            </a:pPr>
            <a:r>
              <a:rPr sz="950" spc="-5" dirty="0">
                <a:solidFill>
                  <a:srgbClr val="423F44"/>
                </a:solidFill>
                <a:latin typeface="Courier New"/>
                <a:cs typeface="Courier New"/>
              </a:rPr>
              <a:t>4</a:t>
            </a:r>
            <a:r>
              <a:rPr sz="950" spc="-245" dirty="0">
                <a:solidFill>
                  <a:srgbClr val="778082"/>
                </a:solidFill>
                <a:latin typeface="Courier New"/>
                <a:cs typeface="Courier New"/>
              </a:rPr>
              <a:t>.</a:t>
            </a:r>
            <a:r>
              <a:rPr sz="950" spc="65" dirty="0">
                <a:solidFill>
                  <a:srgbClr val="5B575D"/>
                </a:solidFill>
                <a:latin typeface="Courier New"/>
                <a:cs typeface="Courier New"/>
              </a:rPr>
              <a:t>3</a:t>
            </a:r>
            <a:r>
              <a:rPr sz="950" dirty="0">
                <a:solidFill>
                  <a:srgbClr val="5B575D"/>
                </a:solidFill>
                <a:latin typeface="Courier New"/>
                <a:cs typeface="Courier New"/>
              </a:rPr>
              <a:t>	</a:t>
            </a:r>
            <a:r>
              <a:rPr sz="950" spc="-5" dirty="0">
                <a:solidFill>
                  <a:srgbClr val="5B575D"/>
                </a:solidFill>
                <a:latin typeface="Courier New"/>
                <a:cs typeface="Courier New"/>
              </a:rPr>
              <a:t>7</a:t>
            </a:r>
            <a:r>
              <a:rPr sz="950" spc="-310" dirty="0">
                <a:solidFill>
                  <a:srgbClr val="5B575D"/>
                </a:solidFill>
                <a:latin typeface="Courier New"/>
                <a:cs typeface="Courier New"/>
              </a:rPr>
              <a:t>.</a:t>
            </a:r>
            <a:r>
              <a:rPr sz="950" spc="114" dirty="0">
                <a:solidFill>
                  <a:srgbClr val="5B575D"/>
                </a:solidFill>
                <a:latin typeface="Courier New"/>
                <a:cs typeface="Courier New"/>
              </a:rPr>
              <a:t>9</a:t>
            </a:r>
            <a:endParaRPr sz="950">
              <a:latin typeface="Courier New"/>
              <a:cs typeface="Courier New"/>
            </a:endParaRPr>
          </a:p>
        </p:txBody>
      </p:sp>
      <p:sp>
        <p:nvSpPr>
          <p:cNvPr id="106" name="object 106"/>
          <p:cNvSpPr txBox="1"/>
          <p:nvPr/>
        </p:nvSpPr>
        <p:spPr>
          <a:xfrm>
            <a:off x="8778875" y="2895600"/>
            <a:ext cx="215900" cy="146050"/>
          </a:xfrm>
          <a:prstGeom prst="rect">
            <a:avLst/>
          </a:prstGeom>
        </p:spPr>
        <p:txBody>
          <a:bodyPr lIns="0" tIns="0" rIns="0" bIns="0">
            <a:spAutoFit/>
          </a:bodyPr>
          <a:lstStyle/>
          <a:p>
            <a:pPr marL="12700" eaLnBrk="1" fontAlgn="auto" hangingPunct="1">
              <a:spcBef>
                <a:spcPts val="0"/>
              </a:spcBef>
              <a:spcAft>
                <a:spcPts val="0"/>
              </a:spcAft>
              <a:defRPr/>
            </a:pPr>
            <a:r>
              <a:rPr sz="950" spc="-25" dirty="0">
                <a:solidFill>
                  <a:srgbClr val="5B575D"/>
                </a:solidFill>
                <a:latin typeface="Courier New"/>
                <a:cs typeface="Courier New"/>
              </a:rPr>
              <a:t>3</a:t>
            </a:r>
            <a:r>
              <a:rPr sz="950" spc="-270" dirty="0">
                <a:solidFill>
                  <a:srgbClr val="5B575D"/>
                </a:solidFill>
                <a:latin typeface="Courier New"/>
                <a:cs typeface="Courier New"/>
              </a:rPr>
              <a:t>.</a:t>
            </a:r>
            <a:r>
              <a:rPr sz="950" spc="65" dirty="0">
                <a:solidFill>
                  <a:srgbClr val="5B575D"/>
                </a:solidFill>
                <a:latin typeface="Courier New"/>
                <a:cs typeface="Courier New"/>
              </a:rPr>
              <a:t>5</a:t>
            </a:r>
            <a:endParaRPr sz="950">
              <a:latin typeface="Courier New"/>
              <a:cs typeface="Courier New"/>
            </a:endParaRPr>
          </a:p>
        </p:txBody>
      </p:sp>
      <p:sp>
        <p:nvSpPr>
          <p:cNvPr id="107" name="object 107"/>
          <p:cNvSpPr txBox="1"/>
          <p:nvPr/>
        </p:nvSpPr>
        <p:spPr>
          <a:xfrm>
            <a:off x="2065338" y="3206750"/>
            <a:ext cx="177800" cy="146050"/>
          </a:xfrm>
          <a:prstGeom prst="rect">
            <a:avLst/>
          </a:prstGeom>
        </p:spPr>
        <p:txBody>
          <a:bodyPr lIns="0" tIns="0" rIns="0" bIns="0">
            <a:spAutoFit/>
          </a:bodyPr>
          <a:lstStyle/>
          <a:p>
            <a:pPr marL="12700" eaLnBrk="1" fontAlgn="auto" hangingPunct="1">
              <a:spcBef>
                <a:spcPts val="0"/>
              </a:spcBef>
              <a:spcAft>
                <a:spcPts val="0"/>
              </a:spcAft>
              <a:defRPr/>
            </a:pPr>
            <a:r>
              <a:rPr sz="950" spc="-70" dirty="0">
                <a:solidFill>
                  <a:srgbClr val="5B575D"/>
                </a:solidFill>
                <a:latin typeface="Courier New"/>
                <a:cs typeface="Courier New"/>
              </a:rPr>
              <a:t>2</a:t>
            </a:r>
            <a:r>
              <a:rPr sz="950" spc="125" dirty="0">
                <a:solidFill>
                  <a:srgbClr val="5B575D"/>
                </a:solidFill>
                <a:latin typeface="Courier New"/>
                <a:cs typeface="Courier New"/>
              </a:rPr>
              <a:t>8</a:t>
            </a:r>
            <a:endParaRPr sz="950">
              <a:latin typeface="Courier New"/>
              <a:cs typeface="Courier New"/>
            </a:endParaRPr>
          </a:p>
        </p:txBody>
      </p:sp>
      <p:sp>
        <p:nvSpPr>
          <p:cNvPr id="108" name="object 108"/>
          <p:cNvSpPr txBox="1"/>
          <p:nvPr/>
        </p:nvSpPr>
        <p:spPr>
          <a:xfrm>
            <a:off x="2419350" y="3209925"/>
            <a:ext cx="374650" cy="127000"/>
          </a:xfrm>
          <a:prstGeom prst="rect">
            <a:avLst/>
          </a:prstGeom>
        </p:spPr>
        <p:txBody>
          <a:bodyPr lIns="0" tIns="0" rIns="0" bIns="0">
            <a:spAutoFit/>
          </a:bodyPr>
          <a:lstStyle/>
          <a:p>
            <a:pPr marL="12700" eaLnBrk="1" fontAlgn="auto" hangingPunct="1">
              <a:spcBef>
                <a:spcPts val="0"/>
              </a:spcBef>
              <a:spcAft>
                <a:spcPts val="0"/>
              </a:spcAft>
              <a:defRPr/>
            </a:pPr>
            <a:r>
              <a:rPr sz="800" spc="35" dirty="0">
                <a:solidFill>
                  <a:srgbClr val="5B575D"/>
                </a:solidFill>
                <a:latin typeface="Arial"/>
                <a:cs typeface="Arial"/>
              </a:rPr>
              <a:t>France</a:t>
            </a:r>
            <a:endParaRPr sz="800">
              <a:latin typeface="Arial"/>
              <a:cs typeface="Arial"/>
            </a:endParaRPr>
          </a:p>
        </p:txBody>
      </p:sp>
      <p:sp>
        <p:nvSpPr>
          <p:cNvPr id="109" name="object 109"/>
          <p:cNvSpPr txBox="1"/>
          <p:nvPr/>
        </p:nvSpPr>
        <p:spPr>
          <a:xfrm>
            <a:off x="3001963" y="3208338"/>
            <a:ext cx="209550" cy="133350"/>
          </a:xfrm>
          <a:prstGeom prst="rect">
            <a:avLst/>
          </a:prstGeom>
        </p:spPr>
        <p:txBody>
          <a:bodyPr lIns="0" tIns="0" rIns="0" bIns="0">
            <a:spAutoFit/>
          </a:bodyPr>
          <a:lstStyle/>
          <a:p>
            <a:pPr marL="12700" eaLnBrk="1" fontAlgn="auto" hangingPunct="1">
              <a:spcBef>
                <a:spcPts val="0"/>
              </a:spcBef>
              <a:spcAft>
                <a:spcPts val="0"/>
              </a:spcAft>
              <a:defRPr/>
            </a:pPr>
            <a:r>
              <a:rPr sz="850" spc="-25" dirty="0">
                <a:solidFill>
                  <a:srgbClr val="5B575D"/>
                </a:solidFill>
                <a:latin typeface="Times New Roman"/>
                <a:cs typeface="Times New Roman"/>
              </a:rPr>
              <a:t>IVA</a:t>
            </a:r>
            <a:endParaRPr sz="850">
              <a:latin typeface="Times New Roman"/>
              <a:cs typeface="Times New Roman"/>
            </a:endParaRPr>
          </a:p>
        </p:txBody>
      </p:sp>
      <p:sp>
        <p:nvSpPr>
          <p:cNvPr id="110" name="object 110"/>
          <p:cNvSpPr txBox="1"/>
          <p:nvPr/>
        </p:nvSpPr>
        <p:spPr>
          <a:xfrm>
            <a:off x="4089400" y="3206750"/>
            <a:ext cx="238125" cy="146050"/>
          </a:xfrm>
          <a:prstGeom prst="rect">
            <a:avLst/>
          </a:prstGeom>
        </p:spPr>
        <p:txBody>
          <a:bodyPr lIns="0" tIns="0" rIns="0" bIns="0">
            <a:spAutoFit/>
          </a:bodyPr>
          <a:lstStyle/>
          <a:p>
            <a:pPr marL="12700" eaLnBrk="1" fontAlgn="auto" hangingPunct="1">
              <a:spcBef>
                <a:spcPts val="0"/>
              </a:spcBef>
              <a:spcAft>
                <a:spcPts val="0"/>
              </a:spcAft>
              <a:defRPr/>
            </a:pPr>
            <a:r>
              <a:rPr sz="950" spc="-65" dirty="0">
                <a:solidFill>
                  <a:srgbClr val="5B575D"/>
                </a:solidFill>
                <a:latin typeface="Courier New"/>
                <a:cs typeface="Courier New"/>
              </a:rPr>
              <a:t>2</a:t>
            </a:r>
            <a:r>
              <a:rPr sz="950" spc="10" dirty="0">
                <a:solidFill>
                  <a:srgbClr val="5B575D"/>
                </a:solidFill>
                <a:latin typeface="Courier New"/>
                <a:cs typeface="Courier New"/>
              </a:rPr>
              <a:t>00</a:t>
            </a:r>
            <a:endParaRPr sz="950">
              <a:latin typeface="Courier New"/>
              <a:cs typeface="Courier New"/>
            </a:endParaRPr>
          </a:p>
        </p:txBody>
      </p:sp>
      <p:sp>
        <p:nvSpPr>
          <p:cNvPr id="111" name="object 111"/>
          <p:cNvSpPr txBox="1"/>
          <p:nvPr/>
        </p:nvSpPr>
        <p:spPr>
          <a:xfrm>
            <a:off x="4600575" y="3203575"/>
            <a:ext cx="146050" cy="146050"/>
          </a:xfrm>
          <a:prstGeom prst="rect">
            <a:avLst/>
          </a:prstGeom>
        </p:spPr>
        <p:txBody>
          <a:bodyPr lIns="0" tIns="0" rIns="0" bIns="0">
            <a:spAutoFit/>
          </a:bodyPr>
          <a:lstStyle/>
          <a:p>
            <a:pPr marL="12700" eaLnBrk="1" fontAlgn="auto" hangingPunct="1">
              <a:spcBef>
                <a:spcPts val="0"/>
              </a:spcBef>
              <a:spcAft>
                <a:spcPts val="0"/>
              </a:spcAft>
              <a:defRPr/>
            </a:pPr>
            <a:r>
              <a:rPr sz="950" spc="-265" dirty="0">
                <a:solidFill>
                  <a:srgbClr val="6E6E70"/>
                </a:solidFill>
                <a:latin typeface="Courier New"/>
                <a:cs typeface="Courier New"/>
              </a:rPr>
              <a:t>.</a:t>
            </a:r>
            <a:r>
              <a:rPr sz="950" spc="65" dirty="0">
                <a:solidFill>
                  <a:srgbClr val="6E6E70"/>
                </a:solidFill>
                <a:latin typeface="Courier New"/>
                <a:cs typeface="Courier New"/>
              </a:rPr>
              <a:t>5</a:t>
            </a:r>
            <a:endParaRPr sz="950">
              <a:latin typeface="Courier New"/>
              <a:cs typeface="Courier New"/>
            </a:endParaRPr>
          </a:p>
        </p:txBody>
      </p:sp>
      <p:sp>
        <p:nvSpPr>
          <p:cNvPr id="112" name="object 112"/>
          <p:cNvSpPr txBox="1"/>
          <p:nvPr/>
        </p:nvSpPr>
        <p:spPr>
          <a:xfrm>
            <a:off x="5280025" y="3203575"/>
            <a:ext cx="228600" cy="146050"/>
          </a:xfrm>
          <a:prstGeom prst="rect">
            <a:avLst/>
          </a:prstGeom>
        </p:spPr>
        <p:txBody>
          <a:bodyPr lIns="0" tIns="0" rIns="0" bIns="0">
            <a:spAutoFit/>
          </a:bodyPr>
          <a:lstStyle/>
          <a:p>
            <a:pPr marL="12700" eaLnBrk="1" fontAlgn="auto" hangingPunct="1">
              <a:spcBef>
                <a:spcPts val="0"/>
              </a:spcBef>
              <a:spcAft>
                <a:spcPts val="0"/>
              </a:spcAft>
              <a:defRPr/>
            </a:pPr>
            <a:r>
              <a:rPr sz="950" spc="20" dirty="0">
                <a:solidFill>
                  <a:srgbClr val="6E6E70"/>
                </a:solidFill>
                <a:latin typeface="Courier New"/>
                <a:cs typeface="Courier New"/>
              </a:rPr>
              <a:t>0</a:t>
            </a:r>
            <a:r>
              <a:rPr sz="950" spc="-335" dirty="0">
                <a:solidFill>
                  <a:srgbClr val="6E6E70"/>
                </a:solidFill>
                <a:latin typeface="Courier New"/>
                <a:cs typeface="Courier New"/>
              </a:rPr>
              <a:t>.</a:t>
            </a:r>
            <a:r>
              <a:rPr sz="950" spc="185" dirty="0">
                <a:solidFill>
                  <a:srgbClr val="6E6E70"/>
                </a:solidFill>
                <a:latin typeface="Courier New"/>
                <a:cs typeface="Courier New"/>
              </a:rPr>
              <a:t>9</a:t>
            </a:r>
            <a:endParaRPr sz="950">
              <a:latin typeface="Courier New"/>
              <a:cs typeface="Courier New"/>
            </a:endParaRPr>
          </a:p>
        </p:txBody>
      </p:sp>
      <p:sp>
        <p:nvSpPr>
          <p:cNvPr id="113" name="object 113"/>
          <p:cNvSpPr txBox="1"/>
          <p:nvPr/>
        </p:nvSpPr>
        <p:spPr>
          <a:xfrm>
            <a:off x="6065838" y="3206750"/>
            <a:ext cx="184150" cy="146050"/>
          </a:xfrm>
          <a:prstGeom prst="rect">
            <a:avLst/>
          </a:prstGeom>
        </p:spPr>
        <p:txBody>
          <a:bodyPr lIns="0" tIns="0" rIns="0" bIns="0">
            <a:spAutoFit/>
          </a:bodyPr>
          <a:lstStyle/>
          <a:p>
            <a:pPr marL="12700" eaLnBrk="1" fontAlgn="auto" hangingPunct="1">
              <a:spcBef>
                <a:spcPts val="0"/>
              </a:spcBef>
              <a:spcAft>
                <a:spcPts val="0"/>
              </a:spcAft>
              <a:defRPr/>
            </a:pPr>
            <a:r>
              <a:rPr sz="950" spc="-135" dirty="0">
                <a:solidFill>
                  <a:srgbClr val="423F44"/>
                </a:solidFill>
                <a:latin typeface="Courier New"/>
                <a:cs typeface="Courier New"/>
              </a:rPr>
              <a:t>1</a:t>
            </a:r>
            <a:r>
              <a:rPr sz="950" spc="225" dirty="0">
                <a:solidFill>
                  <a:srgbClr val="6E6E70"/>
                </a:solidFill>
                <a:latin typeface="Courier New"/>
                <a:cs typeface="Courier New"/>
              </a:rPr>
              <a:t>0</a:t>
            </a:r>
            <a:endParaRPr sz="950">
              <a:latin typeface="Courier New"/>
              <a:cs typeface="Courier New"/>
            </a:endParaRPr>
          </a:p>
        </p:txBody>
      </p:sp>
      <p:sp>
        <p:nvSpPr>
          <p:cNvPr id="114" name="object 114"/>
          <p:cNvSpPr txBox="1"/>
          <p:nvPr/>
        </p:nvSpPr>
        <p:spPr>
          <a:xfrm>
            <a:off x="2058988" y="3514725"/>
            <a:ext cx="766762" cy="146050"/>
          </a:xfrm>
          <a:prstGeom prst="rect">
            <a:avLst/>
          </a:prstGeom>
        </p:spPr>
        <p:txBody>
          <a:bodyPr lIns="0" tIns="0" rIns="0" bIns="0">
            <a:spAutoFit/>
          </a:bodyPr>
          <a:lstStyle/>
          <a:p>
            <a:pPr marL="12700" eaLnBrk="1" fontAlgn="auto" hangingPunct="1">
              <a:spcBef>
                <a:spcPts val="0"/>
              </a:spcBef>
              <a:spcAft>
                <a:spcPts val="0"/>
              </a:spcAft>
              <a:tabLst>
                <a:tab pos="339725" algn="l"/>
              </a:tabLst>
              <a:defRPr/>
            </a:pPr>
            <a:r>
              <a:rPr sz="950" spc="-25" dirty="0">
                <a:solidFill>
                  <a:srgbClr val="5B575D"/>
                </a:solidFill>
                <a:latin typeface="Courier New"/>
                <a:cs typeface="Courier New"/>
              </a:rPr>
              <a:t>2</a:t>
            </a:r>
            <a:r>
              <a:rPr sz="950" spc="114" dirty="0">
                <a:solidFill>
                  <a:srgbClr val="5B575D"/>
                </a:solidFill>
                <a:latin typeface="Courier New"/>
                <a:cs typeface="Courier New"/>
              </a:rPr>
              <a:t>9</a:t>
            </a:r>
            <a:r>
              <a:rPr sz="950" dirty="0">
                <a:solidFill>
                  <a:srgbClr val="5B575D"/>
                </a:solidFill>
                <a:latin typeface="Courier New"/>
                <a:cs typeface="Courier New"/>
              </a:rPr>
              <a:t>	</a:t>
            </a:r>
            <a:r>
              <a:rPr sz="1200" spc="75" baseline="3472" dirty="0">
                <a:solidFill>
                  <a:srgbClr val="5B575D"/>
                </a:solidFill>
                <a:latin typeface="Arial"/>
                <a:cs typeface="Arial"/>
              </a:rPr>
              <a:t>Geor</a:t>
            </a:r>
            <a:r>
              <a:rPr sz="1200" spc="67" baseline="3472" dirty="0">
                <a:solidFill>
                  <a:srgbClr val="5B575D"/>
                </a:solidFill>
                <a:latin typeface="Arial"/>
                <a:cs typeface="Arial"/>
              </a:rPr>
              <a:t>g</a:t>
            </a:r>
            <a:r>
              <a:rPr sz="1200" spc="-7" baseline="3472" dirty="0">
                <a:solidFill>
                  <a:srgbClr val="A8B3B1"/>
                </a:solidFill>
                <a:latin typeface="Arial"/>
                <a:cs typeface="Arial"/>
              </a:rPr>
              <a:t>-</a:t>
            </a:r>
            <a:r>
              <a:rPr sz="1200" spc="44" baseline="3472" dirty="0">
                <a:solidFill>
                  <a:srgbClr val="423F44"/>
                </a:solidFill>
                <a:latin typeface="Arial"/>
                <a:cs typeface="Arial"/>
              </a:rPr>
              <a:t>a</a:t>
            </a:r>
            <a:endParaRPr sz="1200" baseline="3472">
              <a:latin typeface="Arial"/>
              <a:cs typeface="Arial"/>
            </a:endParaRPr>
          </a:p>
        </p:txBody>
      </p:sp>
      <p:sp>
        <p:nvSpPr>
          <p:cNvPr id="115" name="object 115"/>
          <p:cNvSpPr txBox="1"/>
          <p:nvPr/>
        </p:nvSpPr>
        <p:spPr>
          <a:xfrm>
            <a:off x="4089400" y="3514725"/>
            <a:ext cx="307975" cy="146050"/>
          </a:xfrm>
          <a:prstGeom prst="rect">
            <a:avLst/>
          </a:prstGeom>
        </p:spPr>
        <p:txBody>
          <a:bodyPr lIns="0" tIns="0" rIns="0" bIns="0">
            <a:spAutoFit/>
          </a:bodyPr>
          <a:lstStyle/>
          <a:p>
            <a:pPr marL="12700" eaLnBrk="1" fontAlgn="auto" hangingPunct="1">
              <a:spcBef>
                <a:spcPts val="0"/>
              </a:spcBef>
              <a:spcAft>
                <a:spcPts val="0"/>
              </a:spcAft>
              <a:defRPr/>
            </a:pPr>
            <a:r>
              <a:rPr sz="950" spc="-90" dirty="0">
                <a:solidFill>
                  <a:srgbClr val="5B575D"/>
                </a:solidFill>
                <a:latin typeface="Courier New"/>
                <a:cs typeface="Courier New"/>
              </a:rPr>
              <a:t>2</a:t>
            </a:r>
            <a:r>
              <a:rPr sz="950" spc="55" dirty="0">
                <a:solidFill>
                  <a:srgbClr val="5B575D"/>
                </a:solidFill>
                <a:latin typeface="Courier New"/>
                <a:cs typeface="Courier New"/>
              </a:rPr>
              <a:t>0</a:t>
            </a:r>
            <a:r>
              <a:rPr sz="950" spc="-100" dirty="0">
                <a:solidFill>
                  <a:srgbClr val="5B575D"/>
                </a:solidFill>
                <a:latin typeface="Courier New"/>
                <a:cs typeface="Courier New"/>
              </a:rPr>
              <a:t>0</a:t>
            </a:r>
            <a:r>
              <a:rPr sz="950" spc="65" dirty="0">
                <a:solidFill>
                  <a:srgbClr val="5B575D"/>
                </a:solidFill>
                <a:latin typeface="Courier New"/>
                <a:cs typeface="Courier New"/>
              </a:rPr>
              <a:t>5</a:t>
            </a:r>
            <a:endParaRPr sz="950">
              <a:latin typeface="Courier New"/>
              <a:cs typeface="Courier New"/>
            </a:endParaRPr>
          </a:p>
        </p:txBody>
      </p:sp>
      <p:sp>
        <p:nvSpPr>
          <p:cNvPr id="116" name="object 116"/>
          <p:cNvSpPr txBox="1"/>
          <p:nvPr/>
        </p:nvSpPr>
        <p:spPr>
          <a:xfrm>
            <a:off x="4537075" y="3514725"/>
            <a:ext cx="1341438" cy="146050"/>
          </a:xfrm>
          <a:prstGeom prst="rect">
            <a:avLst/>
          </a:prstGeom>
        </p:spPr>
        <p:txBody>
          <a:bodyPr lIns="0" tIns="0" rIns="0" bIns="0">
            <a:spAutoFit/>
          </a:bodyPr>
          <a:lstStyle/>
          <a:p>
            <a:pPr marL="12700" eaLnBrk="1" fontAlgn="auto" hangingPunct="1">
              <a:spcBef>
                <a:spcPts val="0"/>
              </a:spcBef>
              <a:spcAft>
                <a:spcPts val="0"/>
              </a:spcAft>
              <a:tabLst>
                <a:tab pos="381635" algn="l"/>
                <a:tab pos="756285" algn="l"/>
                <a:tab pos="1139190" algn="l"/>
              </a:tabLst>
              <a:defRPr/>
            </a:pPr>
            <a:r>
              <a:rPr sz="950" spc="-110" dirty="0">
                <a:solidFill>
                  <a:srgbClr val="5B575D"/>
                </a:solidFill>
                <a:latin typeface="Courier New"/>
                <a:cs typeface="Courier New"/>
              </a:rPr>
              <a:t>1</a:t>
            </a:r>
            <a:r>
              <a:rPr sz="950" spc="-220" dirty="0">
                <a:solidFill>
                  <a:srgbClr val="5B575D"/>
                </a:solidFill>
                <a:latin typeface="Courier New"/>
                <a:cs typeface="Courier New"/>
              </a:rPr>
              <a:t>.</a:t>
            </a:r>
            <a:r>
              <a:rPr sz="950" spc="110" dirty="0">
                <a:solidFill>
                  <a:srgbClr val="5B575D"/>
                </a:solidFill>
                <a:latin typeface="Courier New"/>
                <a:cs typeface="Courier New"/>
              </a:rPr>
              <a:t>6</a:t>
            </a:r>
            <a:r>
              <a:rPr sz="950" dirty="0">
                <a:solidFill>
                  <a:srgbClr val="5B575D"/>
                </a:solidFill>
                <a:latin typeface="Courier New"/>
                <a:cs typeface="Courier New"/>
              </a:rPr>
              <a:t>	</a:t>
            </a:r>
            <a:r>
              <a:rPr sz="950" spc="15" dirty="0">
                <a:solidFill>
                  <a:srgbClr val="423F44"/>
                </a:solidFill>
                <a:latin typeface="Courier New"/>
                <a:cs typeface="Courier New"/>
              </a:rPr>
              <a:t>4</a:t>
            </a:r>
            <a:r>
              <a:rPr sz="950" spc="-95" dirty="0">
                <a:solidFill>
                  <a:srgbClr val="423F44"/>
                </a:solidFill>
                <a:latin typeface="Courier New"/>
                <a:cs typeface="Courier New"/>
              </a:rPr>
              <a:t>.8</a:t>
            </a:r>
            <a:r>
              <a:rPr sz="950" dirty="0">
                <a:solidFill>
                  <a:srgbClr val="423F44"/>
                </a:solidFill>
                <a:latin typeface="Courier New"/>
                <a:cs typeface="Courier New"/>
              </a:rPr>
              <a:t>	</a:t>
            </a:r>
            <a:r>
              <a:rPr sz="900" i="1" spc="50" dirty="0">
                <a:solidFill>
                  <a:srgbClr val="6E6E70"/>
                </a:solidFill>
                <a:latin typeface="Courier New"/>
                <a:cs typeface="Courier New"/>
              </a:rPr>
              <a:t>0</a:t>
            </a:r>
            <a:r>
              <a:rPr sz="900" i="1" spc="-305" dirty="0">
                <a:solidFill>
                  <a:srgbClr val="6E6E70"/>
                </a:solidFill>
                <a:latin typeface="Courier New"/>
                <a:cs typeface="Courier New"/>
              </a:rPr>
              <a:t>.</a:t>
            </a:r>
            <a:r>
              <a:rPr sz="900" i="1" spc="10" dirty="0">
                <a:solidFill>
                  <a:srgbClr val="6E6E70"/>
                </a:solidFill>
                <a:latin typeface="Courier New"/>
                <a:cs typeface="Courier New"/>
              </a:rPr>
              <a:t>3</a:t>
            </a:r>
            <a:r>
              <a:rPr sz="900" i="1" dirty="0">
                <a:solidFill>
                  <a:srgbClr val="6E6E70"/>
                </a:solidFill>
                <a:latin typeface="Courier New"/>
                <a:cs typeface="Courier New"/>
              </a:rPr>
              <a:t>	</a:t>
            </a:r>
            <a:r>
              <a:rPr sz="950" spc="-110" dirty="0">
                <a:solidFill>
                  <a:srgbClr val="5B575D"/>
                </a:solidFill>
                <a:latin typeface="Courier New"/>
                <a:cs typeface="Courier New"/>
              </a:rPr>
              <a:t>1</a:t>
            </a:r>
            <a:r>
              <a:rPr sz="950" spc="-220" dirty="0">
                <a:solidFill>
                  <a:srgbClr val="5B575D"/>
                </a:solidFill>
                <a:latin typeface="Courier New"/>
                <a:cs typeface="Courier New"/>
              </a:rPr>
              <a:t>.</a:t>
            </a:r>
            <a:r>
              <a:rPr sz="950" spc="100" dirty="0">
                <a:solidFill>
                  <a:srgbClr val="5B575D"/>
                </a:solidFill>
                <a:latin typeface="Courier New"/>
                <a:cs typeface="Courier New"/>
              </a:rPr>
              <a:t>5</a:t>
            </a:r>
            <a:endParaRPr sz="950">
              <a:latin typeface="Courier New"/>
              <a:cs typeface="Courier New"/>
            </a:endParaRPr>
          </a:p>
        </p:txBody>
      </p:sp>
      <p:sp>
        <p:nvSpPr>
          <p:cNvPr id="117" name="object 117"/>
          <p:cNvSpPr txBox="1"/>
          <p:nvPr/>
        </p:nvSpPr>
        <p:spPr>
          <a:xfrm>
            <a:off x="6089650" y="3514725"/>
            <a:ext cx="107950" cy="146050"/>
          </a:xfrm>
          <a:prstGeom prst="rect">
            <a:avLst/>
          </a:prstGeom>
        </p:spPr>
        <p:txBody>
          <a:bodyPr lIns="0" tIns="0" rIns="0" bIns="0">
            <a:spAutoFit/>
          </a:bodyPr>
          <a:lstStyle/>
          <a:p>
            <a:pPr marL="12700" eaLnBrk="1" fontAlgn="auto" hangingPunct="1">
              <a:spcBef>
                <a:spcPts val="0"/>
              </a:spcBef>
              <a:spcAft>
                <a:spcPts val="0"/>
              </a:spcAft>
              <a:defRPr/>
            </a:pPr>
            <a:r>
              <a:rPr sz="950" spc="85" dirty="0">
                <a:solidFill>
                  <a:srgbClr val="5B575D"/>
                </a:solidFill>
                <a:latin typeface="Courier New"/>
                <a:cs typeface="Courier New"/>
              </a:rPr>
              <a:t>2</a:t>
            </a:r>
            <a:endParaRPr sz="950">
              <a:latin typeface="Courier New"/>
              <a:cs typeface="Courier New"/>
            </a:endParaRPr>
          </a:p>
        </p:txBody>
      </p:sp>
      <p:sp>
        <p:nvSpPr>
          <p:cNvPr id="118" name="object 118"/>
          <p:cNvSpPr txBox="1"/>
          <p:nvPr/>
        </p:nvSpPr>
        <p:spPr>
          <a:xfrm>
            <a:off x="6464300" y="3516313"/>
            <a:ext cx="96838" cy="133350"/>
          </a:xfrm>
          <a:prstGeom prst="rect">
            <a:avLst/>
          </a:prstGeom>
        </p:spPr>
        <p:txBody>
          <a:bodyPr lIns="0" tIns="0" rIns="0" bIns="0">
            <a:spAutoFit/>
          </a:bodyPr>
          <a:lstStyle/>
          <a:p>
            <a:pPr marL="12700" eaLnBrk="1" fontAlgn="auto" hangingPunct="1">
              <a:spcBef>
                <a:spcPts val="0"/>
              </a:spcBef>
              <a:spcAft>
                <a:spcPts val="0"/>
              </a:spcAft>
              <a:defRPr/>
            </a:pPr>
            <a:r>
              <a:rPr sz="850" i="1" spc="135" dirty="0">
                <a:solidFill>
                  <a:srgbClr val="5B575D"/>
                </a:solidFill>
                <a:latin typeface="Times New Roman"/>
                <a:cs typeface="Times New Roman"/>
              </a:rPr>
              <a:t>5</a:t>
            </a:r>
            <a:endParaRPr sz="850">
              <a:latin typeface="Times New Roman"/>
              <a:cs typeface="Times New Roman"/>
            </a:endParaRPr>
          </a:p>
        </p:txBody>
      </p:sp>
      <p:sp>
        <p:nvSpPr>
          <p:cNvPr id="119" name="object 119"/>
          <p:cNvSpPr txBox="1"/>
          <p:nvPr/>
        </p:nvSpPr>
        <p:spPr>
          <a:xfrm>
            <a:off x="2058988" y="3829050"/>
            <a:ext cx="798512" cy="139700"/>
          </a:xfrm>
          <a:prstGeom prst="rect">
            <a:avLst/>
          </a:prstGeom>
        </p:spPr>
        <p:txBody>
          <a:bodyPr lIns="0" tIns="0" rIns="0" bIns="0">
            <a:spAutoFit/>
          </a:bodyPr>
          <a:lstStyle/>
          <a:p>
            <a:pPr marL="12700" eaLnBrk="1" fontAlgn="auto" hangingPunct="1">
              <a:spcBef>
                <a:spcPts val="0"/>
              </a:spcBef>
              <a:spcAft>
                <a:spcPts val="0"/>
              </a:spcAft>
              <a:tabLst>
                <a:tab pos="308610" algn="l"/>
              </a:tabLst>
              <a:defRPr/>
            </a:pPr>
            <a:r>
              <a:rPr sz="900" i="1" spc="5" dirty="0">
                <a:solidFill>
                  <a:srgbClr val="5B575D"/>
                </a:solidFill>
                <a:latin typeface="Courier New"/>
                <a:cs typeface="Courier New"/>
              </a:rPr>
              <a:t>30	</a:t>
            </a:r>
            <a:r>
              <a:rPr sz="800" spc="60" dirty="0">
                <a:solidFill>
                  <a:srgbClr val="5B575D"/>
                </a:solidFill>
                <a:latin typeface="Arial"/>
                <a:cs typeface="Arial"/>
              </a:rPr>
              <a:t>Germany</a:t>
            </a:r>
            <a:endParaRPr sz="800">
              <a:latin typeface="Arial"/>
              <a:cs typeface="Arial"/>
            </a:endParaRPr>
          </a:p>
        </p:txBody>
      </p:sp>
      <p:sp>
        <p:nvSpPr>
          <p:cNvPr id="120" name="object 120"/>
          <p:cNvSpPr txBox="1"/>
          <p:nvPr/>
        </p:nvSpPr>
        <p:spPr>
          <a:xfrm>
            <a:off x="4089400" y="3824288"/>
            <a:ext cx="304800" cy="146050"/>
          </a:xfrm>
          <a:prstGeom prst="rect">
            <a:avLst/>
          </a:prstGeom>
        </p:spPr>
        <p:txBody>
          <a:bodyPr lIns="0" tIns="0" rIns="0" bIns="0">
            <a:spAutoFit/>
          </a:bodyPr>
          <a:lstStyle/>
          <a:p>
            <a:pPr marL="12700" eaLnBrk="1" fontAlgn="auto" hangingPunct="1">
              <a:spcBef>
                <a:spcPts val="0"/>
              </a:spcBef>
              <a:spcAft>
                <a:spcPts val="0"/>
              </a:spcAft>
              <a:defRPr/>
            </a:pPr>
            <a:r>
              <a:rPr sz="950" spc="-65" dirty="0">
                <a:solidFill>
                  <a:srgbClr val="5B575D"/>
                </a:solidFill>
                <a:latin typeface="Courier New"/>
                <a:cs typeface="Courier New"/>
              </a:rPr>
              <a:t>2</a:t>
            </a:r>
            <a:r>
              <a:rPr sz="950" spc="40" dirty="0">
                <a:solidFill>
                  <a:srgbClr val="5B575D"/>
                </a:solidFill>
                <a:latin typeface="Courier New"/>
                <a:cs typeface="Courier New"/>
              </a:rPr>
              <a:t>0</a:t>
            </a:r>
            <a:r>
              <a:rPr sz="950" spc="-105" dirty="0">
                <a:solidFill>
                  <a:srgbClr val="5B575D"/>
                </a:solidFill>
                <a:latin typeface="Courier New"/>
                <a:cs typeface="Courier New"/>
              </a:rPr>
              <a:t>0</a:t>
            </a:r>
            <a:r>
              <a:rPr sz="950" spc="40" dirty="0">
                <a:solidFill>
                  <a:srgbClr val="5B575D"/>
                </a:solidFill>
                <a:latin typeface="Courier New"/>
                <a:cs typeface="Courier New"/>
              </a:rPr>
              <a:t>3</a:t>
            </a:r>
            <a:endParaRPr sz="950">
              <a:latin typeface="Courier New"/>
              <a:cs typeface="Courier New"/>
            </a:endParaRPr>
          </a:p>
        </p:txBody>
      </p:sp>
      <p:sp>
        <p:nvSpPr>
          <p:cNvPr id="121" name="object 121"/>
          <p:cNvSpPr txBox="1"/>
          <p:nvPr/>
        </p:nvSpPr>
        <p:spPr>
          <a:xfrm>
            <a:off x="4930775" y="3824288"/>
            <a:ext cx="171450" cy="146050"/>
          </a:xfrm>
          <a:prstGeom prst="rect">
            <a:avLst/>
          </a:prstGeom>
        </p:spPr>
        <p:txBody>
          <a:bodyPr lIns="0" tIns="0" rIns="0" bIns="0">
            <a:spAutoFit/>
          </a:bodyPr>
          <a:lstStyle/>
          <a:p>
            <a:pPr marL="12700" eaLnBrk="1" fontAlgn="auto" hangingPunct="1">
              <a:spcBef>
                <a:spcPts val="0"/>
              </a:spcBef>
              <a:spcAft>
                <a:spcPts val="0"/>
              </a:spcAft>
              <a:defRPr/>
            </a:pPr>
            <a:r>
              <a:rPr sz="950" spc="-65" dirty="0">
                <a:solidFill>
                  <a:srgbClr val="5B575D"/>
                </a:solidFill>
                <a:latin typeface="Courier New"/>
                <a:cs typeface="Courier New"/>
              </a:rPr>
              <a:t>2</a:t>
            </a:r>
            <a:r>
              <a:rPr sz="950" spc="65" dirty="0">
                <a:solidFill>
                  <a:srgbClr val="5B575D"/>
                </a:solidFill>
                <a:latin typeface="Courier New"/>
                <a:cs typeface="Courier New"/>
              </a:rPr>
              <a:t>3</a:t>
            </a:r>
            <a:endParaRPr sz="950">
              <a:latin typeface="Courier New"/>
              <a:cs typeface="Courier New"/>
            </a:endParaRPr>
          </a:p>
        </p:txBody>
      </p:sp>
      <p:sp>
        <p:nvSpPr>
          <p:cNvPr id="122" name="object 122"/>
          <p:cNvSpPr txBox="1"/>
          <p:nvPr/>
        </p:nvSpPr>
        <p:spPr>
          <a:xfrm>
            <a:off x="5716588" y="3824288"/>
            <a:ext cx="112712" cy="146050"/>
          </a:xfrm>
          <a:prstGeom prst="rect">
            <a:avLst/>
          </a:prstGeom>
        </p:spPr>
        <p:txBody>
          <a:bodyPr lIns="0" tIns="0" rIns="0" bIns="0">
            <a:spAutoFit/>
          </a:bodyPr>
          <a:lstStyle/>
          <a:p>
            <a:pPr marL="12700" eaLnBrk="1" fontAlgn="auto" hangingPunct="1">
              <a:spcBef>
                <a:spcPts val="0"/>
              </a:spcBef>
              <a:spcAft>
                <a:spcPts val="0"/>
              </a:spcAft>
              <a:defRPr/>
            </a:pPr>
            <a:r>
              <a:rPr sz="950" spc="114" dirty="0">
                <a:solidFill>
                  <a:srgbClr val="5B575D"/>
                </a:solidFill>
                <a:latin typeface="Courier New"/>
                <a:cs typeface="Courier New"/>
              </a:rPr>
              <a:t>7</a:t>
            </a:r>
            <a:endParaRPr sz="950">
              <a:latin typeface="Courier New"/>
              <a:cs typeface="Courier New"/>
            </a:endParaRPr>
          </a:p>
        </p:txBody>
      </p:sp>
      <p:sp>
        <p:nvSpPr>
          <p:cNvPr id="123" name="object 123"/>
          <p:cNvSpPr txBox="1"/>
          <p:nvPr/>
        </p:nvSpPr>
        <p:spPr>
          <a:xfrm>
            <a:off x="6438900" y="3824288"/>
            <a:ext cx="163513" cy="146050"/>
          </a:xfrm>
          <a:prstGeom prst="rect">
            <a:avLst/>
          </a:prstGeom>
        </p:spPr>
        <p:txBody>
          <a:bodyPr lIns="0" tIns="0" rIns="0" bIns="0">
            <a:spAutoFit/>
          </a:bodyPr>
          <a:lstStyle/>
          <a:p>
            <a:pPr marL="12700" eaLnBrk="1" fontAlgn="auto" hangingPunct="1">
              <a:spcBef>
                <a:spcPts val="0"/>
              </a:spcBef>
              <a:spcAft>
                <a:spcPts val="0"/>
              </a:spcAft>
              <a:defRPr/>
            </a:pPr>
            <a:r>
              <a:rPr sz="950" spc="-25" dirty="0">
                <a:solidFill>
                  <a:srgbClr val="5B575D"/>
                </a:solidFill>
                <a:latin typeface="Courier New"/>
                <a:cs typeface="Courier New"/>
              </a:rPr>
              <a:t>25</a:t>
            </a:r>
            <a:endParaRPr sz="950">
              <a:latin typeface="Courier New"/>
              <a:cs typeface="Courier New"/>
            </a:endParaRPr>
          </a:p>
        </p:txBody>
      </p:sp>
      <p:sp>
        <p:nvSpPr>
          <p:cNvPr id="124" name="object 124"/>
          <p:cNvSpPr txBox="1"/>
          <p:nvPr/>
        </p:nvSpPr>
        <p:spPr>
          <a:xfrm>
            <a:off x="7185025" y="3829050"/>
            <a:ext cx="180975" cy="139700"/>
          </a:xfrm>
          <a:prstGeom prst="rect">
            <a:avLst/>
          </a:prstGeom>
        </p:spPr>
        <p:txBody>
          <a:bodyPr lIns="0" tIns="0" rIns="0" bIns="0">
            <a:spAutoFit/>
          </a:bodyPr>
          <a:lstStyle/>
          <a:p>
            <a:pPr marL="12700" eaLnBrk="1" fontAlgn="auto" hangingPunct="1">
              <a:spcBef>
                <a:spcPts val="0"/>
              </a:spcBef>
              <a:spcAft>
                <a:spcPts val="0"/>
              </a:spcAft>
              <a:defRPr/>
            </a:pPr>
            <a:r>
              <a:rPr sz="900" i="1" spc="-15" dirty="0">
                <a:solidFill>
                  <a:srgbClr val="5B575D"/>
                </a:solidFill>
                <a:latin typeface="Courier New"/>
                <a:cs typeface="Courier New"/>
              </a:rPr>
              <a:t>3</a:t>
            </a:r>
            <a:r>
              <a:rPr sz="900" i="1" spc="150" dirty="0">
                <a:solidFill>
                  <a:srgbClr val="5B575D"/>
                </a:solidFill>
                <a:latin typeface="Courier New"/>
                <a:cs typeface="Courier New"/>
              </a:rPr>
              <a:t>7</a:t>
            </a:r>
            <a:endParaRPr sz="900">
              <a:latin typeface="Courier New"/>
              <a:cs typeface="Courier New"/>
            </a:endParaRPr>
          </a:p>
        </p:txBody>
      </p:sp>
      <p:sp>
        <p:nvSpPr>
          <p:cNvPr id="125" name="object 125"/>
          <p:cNvSpPr txBox="1"/>
          <p:nvPr/>
        </p:nvSpPr>
        <p:spPr>
          <a:xfrm>
            <a:off x="7942263" y="3824288"/>
            <a:ext cx="165100" cy="146050"/>
          </a:xfrm>
          <a:prstGeom prst="rect">
            <a:avLst/>
          </a:prstGeom>
        </p:spPr>
        <p:txBody>
          <a:bodyPr lIns="0" tIns="0" rIns="0" bIns="0">
            <a:spAutoFit/>
          </a:bodyPr>
          <a:lstStyle/>
          <a:p>
            <a:pPr marL="12700" eaLnBrk="1" fontAlgn="auto" hangingPunct="1">
              <a:spcBef>
                <a:spcPts val="0"/>
              </a:spcBef>
              <a:spcAft>
                <a:spcPts val="0"/>
              </a:spcAft>
              <a:defRPr/>
            </a:pPr>
            <a:r>
              <a:rPr sz="950" spc="-25" dirty="0">
                <a:solidFill>
                  <a:srgbClr val="423F44"/>
                </a:solidFill>
                <a:latin typeface="Courier New"/>
                <a:cs typeface="Courier New"/>
              </a:rPr>
              <a:t>13</a:t>
            </a:r>
            <a:endParaRPr sz="950">
              <a:latin typeface="Courier New"/>
              <a:cs typeface="Courier New"/>
            </a:endParaRPr>
          </a:p>
        </p:txBody>
      </p:sp>
      <p:sp>
        <p:nvSpPr>
          <p:cNvPr id="126" name="object 126"/>
          <p:cNvSpPr txBox="1"/>
          <p:nvPr/>
        </p:nvSpPr>
        <p:spPr>
          <a:xfrm>
            <a:off x="8832850" y="3824288"/>
            <a:ext cx="117475" cy="146050"/>
          </a:xfrm>
          <a:prstGeom prst="rect">
            <a:avLst/>
          </a:prstGeom>
        </p:spPr>
        <p:txBody>
          <a:bodyPr lIns="0" tIns="0" rIns="0" bIns="0">
            <a:spAutoFit/>
          </a:bodyPr>
          <a:lstStyle/>
          <a:p>
            <a:pPr marL="12700" eaLnBrk="1" fontAlgn="auto" hangingPunct="1">
              <a:spcBef>
                <a:spcPts val="0"/>
              </a:spcBef>
              <a:spcAft>
                <a:spcPts val="0"/>
              </a:spcAft>
              <a:defRPr/>
            </a:pPr>
            <a:r>
              <a:rPr sz="950" spc="150" dirty="0">
                <a:solidFill>
                  <a:srgbClr val="5B575D"/>
                </a:solidFill>
                <a:latin typeface="Courier New"/>
                <a:cs typeface="Courier New"/>
              </a:rPr>
              <a:t>0</a:t>
            </a:r>
            <a:endParaRPr sz="950">
              <a:latin typeface="Courier New"/>
              <a:cs typeface="Courier New"/>
            </a:endParaRPr>
          </a:p>
        </p:txBody>
      </p:sp>
      <p:sp>
        <p:nvSpPr>
          <p:cNvPr id="127" name="object 127"/>
          <p:cNvSpPr txBox="1"/>
          <p:nvPr/>
        </p:nvSpPr>
        <p:spPr>
          <a:xfrm>
            <a:off x="2055813" y="4132263"/>
            <a:ext cx="173037" cy="146050"/>
          </a:xfrm>
          <a:prstGeom prst="rect">
            <a:avLst/>
          </a:prstGeom>
        </p:spPr>
        <p:txBody>
          <a:bodyPr lIns="0" tIns="0" rIns="0" bIns="0">
            <a:spAutoFit/>
          </a:bodyPr>
          <a:lstStyle/>
          <a:p>
            <a:pPr marL="12700" eaLnBrk="1" fontAlgn="auto" hangingPunct="1">
              <a:spcBef>
                <a:spcPts val="0"/>
              </a:spcBef>
              <a:spcAft>
                <a:spcPts val="0"/>
              </a:spcAft>
              <a:defRPr/>
            </a:pPr>
            <a:r>
              <a:rPr sz="950" spc="5" dirty="0">
                <a:solidFill>
                  <a:srgbClr val="5B575D"/>
                </a:solidFill>
                <a:latin typeface="Courier New"/>
                <a:cs typeface="Courier New"/>
              </a:rPr>
              <a:t>31</a:t>
            </a:r>
            <a:endParaRPr sz="950">
              <a:latin typeface="Courier New"/>
              <a:cs typeface="Courier New"/>
            </a:endParaRPr>
          </a:p>
        </p:txBody>
      </p:sp>
      <p:sp>
        <p:nvSpPr>
          <p:cNvPr id="128" name="object 128"/>
          <p:cNvSpPr txBox="1"/>
          <p:nvPr/>
        </p:nvSpPr>
        <p:spPr>
          <a:xfrm>
            <a:off x="2428875" y="4138613"/>
            <a:ext cx="366713" cy="127000"/>
          </a:xfrm>
          <a:prstGeom prst="rect">
            <a:avLst/>
          </a:prstGeom>
        </p:spPr>
        <p:txBody>
          <a:bodyPr lIns="0" tIns="0" rIns="0" bIns="0">
            <a:spAutoFit/>
          </a:bodyPr>
          <a:lstStyle/>
          <a:p>
            <a:pPr marL="12700" eaLnBrk="1" fontAlgn="auto" hangingPunct="1">
              <a:spcBef>
                <a:spcPts val="0"/>
              </a:spcBef>
              <a:spcAft>
                <a:spcPts val="0"/>
              </a:spcAft>
              <a:defRPr/>
            </a:pPr>
            <a:r>
              <a:rPr sz="800" spc="55" dirty="0">
                <a:solidFill>
                  <a:srgbClr val="5B575D"/>
                </a:solidFill>
                <a:latin typeface="Arial"/>
                <a:cs typeface="Arial"/>
              </a:rPr>
              <a:t>G </a:t>
            </a:r>
            <a:r>
              <a:rPr sz="800" spc="35" dirty="0">
                <a:solidFill>
                  <a:srgbClr val="5B575D"/>
                </a:solidFill>
                <a:latin typeface="Arial"/>
                <a:cs typeface="Arial"/>
              </a:rPr>
              <a:t> </a:t>
            </a:r>
            <a:r>
              <a:rPr sz="800" spc="55" dirty="0">
                <a:solidFill>
                  <a:srgbClr val="5B575D"/>
                </a:solidFill>
                <a:latin typeface="Arial"/>
                <a:cs typeface="Arial"/>
              </a:rPr>
              <a:t>a</a:t>
            </a:r>
            <a:r>
              <a:rPr sz="800" dirty="0">
                <a:solidFill>
                  <a:srgbClr val="5B575D"/>
                </a:solidFill>
                <a:latin typeface="Arial"/>
                <a:cs typeface="Arial"/>
              </a:rPr>
              <a:t> </a:t>
            </a:r>
            <a:r>
              <a:rPr sz="800" spc="65" dirty="0">
                <a:solidFill>
                  <a:srgbClr val="5B575D"/>
                </a:solidFill>
                <a:latin typeface="Arial"/>
                <a:cs typeface="Arial"/>
              </a:rPr>
              <a:t> </a:t>
            </a:r>
            <a:r>
              <a:rPr sz="800" spc="55" dirty="0">
                <a:solidFill>
                  <a:srgbClr val="5B575D"/>
                </a:solidFill>
                <a:latin typeface="Arial"/>
                <a:cs typeface="Arial"/>
              </a:rPr>
              <a:t>a</a:t>
            </a:r>
            <a:endParaRPr sz="800">
              <a:latin typeface="Arial"/>
              <a:cs typeface="Arial"/>
            </a:endParaRPr>
          </a:p>
        </p:txBody>
      </p:sp>
      <p:sp>
        <p:nvSpPr>
          <p:cNvPr id="129" name="object 129"/>
          <p:cNvSpPr txBox="1"/>
          <p:nvPr/>
        </p:nvSpPr>
        <p:spPr>
          <a:xfrm>
            <a:off x="4154488" y="4098925"/>
            <a:ext cx="1679575" cy="190500"/>
          </a:xfrm>
          <a:prstGeom prst="rect">
            <a:avLst/>
          </a:prstGeom>
        </p:spPr>
        <p:txBody>
          <a:bodyPr lIns="0" tIns="0" rIns="0" bIns="0">
            <a:spAutoFit/>
          </a:bodyPr>
          <a:lstStyle/>
          <a:p>
            <a:pPr marL="12700" eaLnBrk="1" fontAlgn="auto" hangingPunct="1">
              <a:spcBef>
                <a:spcPts val="0"/>
              </a:spcBef>
              <a:spcAft>
                <a:spcPts val="0"/>
              </a:spcAft>
              <a:tabLst>
                <a:tab pos="417830" algn="l"/>
                <a:tab pos="798195" algn="l"/>
                <a:tab pos="1142365" algn="l"/>
                <a:tab pos="1519555" algn="l"/>
              </a:tabLst>
              <a:defRPr/>
            </a:pPr>
            <a:r>
              <a:rPr sz="950" spc="40" dirty="0">
                <a:solidFill>
                  <a:srgbClr val="6E6E70"/>
                </a:solidFill>
                <a:latin typeface="Courier New"/>
                <a:cs typeface="Courier New"/>
              </a:rPr>
              <a:t>0</a:t>
            </a:r>
            <a:r>
              <a:rPr sz="950" spc="-125" dirty="0">
                <a:solidFill>
                  <a:srgbClr val="6E6E70"/>
                </a:solidFill>
                <a:latin typeface="Courier New"/>
                <a:cs typeface="Courier New"/>
              </a:rPr>
              <a:t>0</a:t>
            </a:r>
            <a:r>
              <a:rPr sz="950" spc="155" dirty="0">
                <a:solidFill>
                  <a:srgbClr val="6E6E70"/>
                </a:solidFill>
                <a:latin typeface="Courier New"/>
                <a:cs typeface="Courier New"/>
              </a:rPr>
              <a:t>8</a:t>
            </a:r>
            <a:r>
              <a:rPr sz="950" dirty="0">
                <a:solidFill>
                  <a:srgbClr val="6E6E70"/>
                </a:solidFill>
                <a:latin typeface="Courier New"/>
                <a:cs typeface="Courier New"/>
              </a:rPr>
              <a:t>	</a:t>
            </a:r>
            <a:r>
              <a:rPr sz="950" spc="-90" dirty="0">
                <a:solidFill>
                  <a:srgbClr val="423F44"/>
                </a:solidFill>
                <a:latin typeface="Courier New"/>
                <a:cs typeface="Courier New"/>
              </a:rPr>
              <a:t>1</a:t>
            </a:r>
            <a:r>
              <a:rPr sz="950" spc="125" dirty="0">
                <a:solidFill>
                  <a:srgbClr val="423F44"/>
                </a:solidFill>
                <a:latin typeface="Courier New"/>
                <a:cs typeface="Courier New"/>
              </a:rPr>
              <a:t>8</a:t>
            </a:r>
            <a:r>
              <a:rPr sz="950" dirty="0">
                <a:solidFill>
                  <a:srgbClr val="423F44"/>
                </a:solidFill>
                <a:latin typeface="Courier New"/>
                <a:cs typeface="Courier New"/>
              </a:rPr>
              <a:t>	</a:t>
            </a:r>
            <a:r>
              <a:rPr sz="950" spc="20" dirty="0">
                <a:solidFill>
                  <a:srgbClr val="6E6E70"/>
                </a:solidFill>
                <a:latin typeface="Courier New"/>
                <a:cs typeface="Courier New"/>
              </a:rPr>
              <a:t>0</a:t>
            </a:r>
            <a:r>
              <a:rPr sz="950" spc="-310" dirty="0">
                <a:solidFill>
                  <a:srgbClr val="6E6E70"/>
                </a:solidFill>
                <a:latin typeface="Courier New"/>
                <a:cs typeface="Courier New"/>
              </a:rPr>
              <a:t>.</a:t>
            </a:r>
            <a:r>
              <a:rPr sz="950" spc="220" dirty="0">
                <a:solidFill>
                  <a:srgbClr val="6E6E70"/>
                </a:solidFill>
                <a:latin typeface="Courier New"/>
                <a:cs typeface="Courier New"/>
              </a:rPr>
              <a:t>6</a:t>
            </a:r>
            <a:r>
              <a:rPr sz="950" dirty="0">
                <a:solidFill>
                  <a:srgbClr val="6E6E70"/>
                </a:solidFill>
                <a:latin typeface="Courier New"/>
                <a:cs typeface="Courier New"/>
              </a:rPr>
              <a:t>	</a:t>
            </a:r>
            <a:r>
              <a:rPr sz="1300" spc="-215" dirty="0">
                <a:solidFill>
                  <a:srgbClr val="423F44"/>
                </a:solidFill>
                <a:latin typeface="Courier New"/>
                <a:cs typeface="Courier New"/>
              </a:rPr>
              <a:t>s</a:t>
            </a:r>
            <a:r>
              <a:rPr sz="1300" spc="-270" dirty="0">
                <a:solidFill>
                  <a:srgbClr val="6E6E70"/>
                </a:solidFill>
                <a:latin typeface="Courier New"/>
                <a:cs typeface="Courier New"/>
              </a:rPr>
              <a:t>.</a:t>
            </a:r>
            <a:r>
              <a:rPr sz="1300" dirty="0">
                <a:solidFill>
                  <a:srgbClr val="6E6E70"/>
                </a:solidFill>
                <a:latin typeface="Courier New"/>
                <a:cs typeface="Courier New"/>
              </a:rPr>
              <a:t>	</a:t>
            </a:r>
            <a:r>
              <a:rPr sz="950" spc="-25" dirty="0">
                <a:solidFill>
                  <a:srgbClr val="6E6E70"/>
                </a:solidFill>
                <a:latin typeface="Courier New"/>
                <a:cs typeface="Courier New"/>
              </a:rPr>
              <a:t>8</a:t>
            </a:r>
            <a:r>
              <a:rPr sz="950" spc="30" dirty="0">
                <a:solidFill>
                  <a:srgbClr val="6E6E70"/>
                </a:solidFill>
                <a:latin typeface="Courier New"/>
                <a:cs typeface="Courier New"/>
              </a:rPr>
              <a:t>.</a:t>
            </a:r>
            <a:endParaRPr sz="950">
              <a:latin typeface="Courier New"/>
              <a:cs typeface="Courier New"/>
            </a:endParaRPr>
          </a:p>
        </p:txBody>
      </p:sp>
      <p:sp>
        <p:nvSpPr>
          <p:cNvPr id="130" name="object 130"/>
          <p:cNvSpPr txBox="1"/>
          <p:nvPr/>
        </p:nvSpPr>
        <p:spPr>
          <a:xfrm>
            <a:off x="6122988" y="4135438"/>
            <a:ext cx="127000" cy="146050"/>
          </a:xfrm>
          <a:prstGeom prst="rect">
            <a:avLst/>
          </a:prstGeom>
        </p:spPr>
        <p:txBody>
          <a:bodyPr lIns="0" tIns="0" rIns="0" bIns="0">
            <a:spAutoFit/>
          </a:bodyPr>
          <a:lstStyle/>
          <a:p>
            <a:pPr marL="12700" eaLnBrk="1" fontAlgn="auto" hangingPunct="1">
              <a:spcBef>
                <a:spcPts val="0"/>
              </a:spcBef>
              <a:spcAft>
                <a:spcPts val="0"/>
              </a:spcAft>
              <a:defRPr/>
            </a:pPr>
            <a:r>
              <a:rPr sz="950" spc="225" dirty="0">
                <a:solidFill>
                  <a:srgbClr val="6E6E70"/>
                </a:solidFill>
                <a:latin typeface="Courier New"/>
                <a:cs typeface="Courier New"/>
              </a:rPr>
              <a:t>0</a:t>
            </a:r>
            <a:endParaRPr sz="950">
              <a:latin typeface="Courier New"/>
              <a:cs typeface="Courier New"/>
            </a:endParaRPr>
          </a:p>
        </p:txBody>
      </p:sp>
      <p:sp>
        <p:nvSpPr>
          <p:cNvPr id="131" name="object 131"/>
          <p:cNvSpPr txBox="1"/>
          <p:nvPr/>
        </p:nvSpPr>
        <p:spPr>
          <a:xfrm>
            <a:off x="6516688" y="4132263"/>
            <a:ext cx="915987" cy="149225"/>
          </a:xfrm>
          <a:prstGeom prst="rect">
            <a:avLst/>
          </a:prstGeom>
        </p:spPr>
        <p:txBody>
          <a:bodyPr lIns="0" tIns="0" rIns="0" bIns="0">
            <a:spAutoFit/>
          </a:bodyPr>
          <a:lstStyle/>
          <a:p>
            <a:pPr marL="12700" eaLnBrk="1" fontAlgn="auto" hangingPunct="1">
              <a:spcBef>
                <a:spcPts val="0"/>
              </a:spcBef>
              <a:spcAft>
                <a:spcPts val="0"/>
              </a:spcAft>
              <a:tabLst>
                <a:tab pos="627380" algn="l"/>
              </a:tabLst>
              <a:defRPr/>
            </a:pPr>
            <a:r>
              <a:rPr sz="950" spc="-285" dirty="0">
                <a:solidFill>
                  <a:srgbClr val="6E6E70"/>
                </a:solidFill>
                <a:latin typeface="Courier New"/>
                <a:cs typeface="Courier New"/>
              </a:rPr>
              <a:t>.</a:t>
            </a:r>
            <a:r>
              <a:rPr sz="950" spc="150" dirty="0">
                <a:solidFill>
                  <a:srgbClr val="5B575D"/>
                </a:solidFill>
                <a:latin typeface="Courier New"/>
                <a:cs typeface="Courier New"/>
              </a:rPr>
              <a:t>9</a:t>
            </a:r>
            <a:r>
              <a:rPr sz="950" dirty="0">
                <a:solidFill>
                  <a:srgbClr val="5B575D"/>
                </a:solidFill>
                <a:latin typeface="Courier New"/>
                <a:cs typeface="Courier New"/>
              </a:rPr>
              <a:t> </a:t>
            </a:r>
            <a:r>
              <a:rPr sz="950" spc="-235" dirty="0">
                <a:solidFill>
                  <a:srgbClr val="5B575D"/>
                </a:solidFill>
                <a:latin typeface="Courier New"/>
                <a:cs typeface="Courier New"/>
              </a:rPr>
              <a:t> </a:t>
            </a:r>
            <a:r>
              <a:rPr sz="950" spc="-65" dirty="0">
                <a:solidFill>
                  <a:srgbClr val="5B575D"/>
                </a:solidFill>
                <a:latin typeface="Courier New"/>
                <a:cs typeface="Courier New"/>
              </a:rPr>
              <a:t>1</a:t>
            </a:r>
            <a:r>
              <a:rPr sz="950" spc="-5" dirty="0">
                <a:solidFill>
                  <a:srgbClr val="5B575D"/>
                </a:solidFill>
                <a:latin typeface="Courier New"/>
                <a:cs typeface="Courier New"/>
              </a:rPr>
              <a:t>7</a:t>
            </a:r>
            <a:r>
              <a:rPr sz="950" spc="-145" dirty="0">
                <a:solidFill>
                  <a:srgbClr val="5B575D"/>
                </a:solidFill>
                <a:latin typeface="Courier New"/>
                <a:cs typeface="Courier New"/>
              </a:rPr>
              <a:t>.</a:t>
            </a:r>
            <a:r>
              <a:rPr sz="950" dirty="0">
                <a:solidFill>
                  <a:srgbClr val="5B575D"/>
                </a:solidFill>
                <a:latin typeface="Courier New"/>
                <a:cs typeface="Courier New"/>
              </a:rPr>
              <a:t>	</a:t>
            </a:r>
            <a:r>
              <a:rPr sz="950" spc="-70" dirty="0">
                <a:solidFill>
                  <a:srgbClr val="5B575D"/>
                </a:solidFill>
                <a:latin typeface="Courier New"/>
                <a:cs typeface="Courier New"/>
              </a:rPr>
              <a:t>3</a:t>
            </a:r>
            <a:r>
              <a:rPr sz="950" spc="20" dirty="0">
                <a:solidFill>
                  <a:srgbClr val="5B575D"/>
                </a:solidFill>
                <a:latin typeface="Courier New"/>
                <a:cs typeface="Courier New"/>
              </a:rPr>
              <a:t>6</a:t>
            </a:r>
            <a:r>
              <a:rPr sz="950" spc="-335" dirty="0">
                <a:solidFill>
                  <a:srgbClr val="5B575D"/>
                </a:solidFill>
                <a:latin typeface="Courier New"/>
                <a:cs typeface="Courier New"/>
              </a:rPr>
              <a:t>.</a:t>
            </a:r>
            <a:r>
              <a:rPr sz="950" spc="254" dirty="0">
                <a:solidFill>
                  <a:srgbClr val="5B575D"/>
                </a:solidFill>
                <a:latin typeface="Courier New"/>
                <a:cs typeface="Courier New"/>
              </a:rPr>
              <a:t>6</a:t>
            </a:r>
            <a:endParaRPr sz="950">
              <a:latin typeface="Courier New"/>
              <a:cs typeface="Courier New"/>
            </a:endParaRPr>
          </a:p>
        </p:txBody>
      </p:sp>
      <p:sp>
        <p:nvSpPr>
          <p:cNvPr id="132" name="object 132"/>
          <p:cNvSpPr txBox="1"/>
          <p:nvPr/>
        </p:nvSpPr>
        <p:spPr>
          <a:xfrm>
            <a:off x="7897813" y="4132263"/>
            <a:ext cx="274637" cy="146050"/>
          </a:xfrm>
          <a:prstGeom prst="rect">
            <a:avLst/>
          </a:prstGeom>
        </p:spPr>
        <p:txBody>
          <a:bodyPr lIns="0" tIns="0" rIns="0" bIns="0">
            <a:spAutoFit/>
          </a:bodyPr>
          <a:lstStyle/>
          <a:p>
            <a:pPr marL="12700" eaLnBrk="1" fontAlgn="auto" hangingPunct="1">
              <a:spcBef>
                <a:spcPts val="0"/>
              </a:spcBef>
              <a:spcAft>
                <a:spcPts val="0"/>
              </a:spcAft>
              <a:defRPr/>
            </a:pPr>
            <a:r>
              <a:rPr sz="950" spc="-155" dirty="0">
                <a:solidFill>
                  <a:srgbClr val="423F44"/>
                </a:solidFill>
                <a:latin typeface="Courier New"/>
                <a:cs typeface="Courier New"/>
              </a:rPr>
              <a:t>1</a:t>
            </a:r>
            <a:r>
              <a:rPr sz="950" spc="20" dirty="0">
                <a:solidFill>
                  <a:srgbClr val="6E6E70"/>
                </a:solidFill>
                <a:latin typeface="Courier New"/>
                <a:cs typeface="Courier New"/>
              </a:rPr>
              <a:t>8</a:t>
            </a:r>
            <a:r>
              <a:rPr sz="950" spc="-335" dirty="0">
                <a:solidFill>
                  <a:srgbClr val="6E6E70"/>
                </a:solidFill>
                <a:latin typeface="Courier New"/>
                <a:cs typeface="Courier New"/>
              </a:rPr>
              <a:t>.</a:t>
            </a:r>
            <a:r>
              <a:rPr sz="950" spc="125" dirty="0">
                <a:solidFill>
                  <a:srgbClr val="6E6E70"/>
                </a:solidFill>
                <a:latin typeface="Courier New"/>
                <a:cs typeface="Courier New"/>
              </a:rPr>
              <a:t>8</a:t>
            </a:r>
            <a:endParaRPr sz="950">
              <a:latin typeface="Courier New"/>
              <a:cs typeface="Courier New"/>
            </a:endParaRPr>
          </a:p>
        </p:txBody>
      </p:sp>
      <p:sp>
        <p:nvSpPr>
          <p:cNvPr id="133" name="object 133"/>
          <p:cNvSpPr txBox="1"/>
          <p:nvPr/>
        </p:nvSpPr>
        <p:spPr>
          <a:xfrm>
            <a:off x="8705850" y="4132263"/>
            <a:ext cx="285750" cy="146050"/>
          </a:xfrm>
          <a:prstGeom prst="rect">
            <a:avLst/>
          </a:prstGeom>
        </p:spPr>
        <p:txBody>
          <a:bodyPr lIns="0" tIns="0" rIns="0" bIns="0">
            <a:spAutoFit/>
          </a:bodyPr>
          <a:lstStyle/>
          <a:p>
            <a:pPr marL="12700" eaLnBrk="1" fontAlgn="auto" hangingPunct="1">
              <a:spcBef>
                <a:spcPts val="0"/>
              </a:spcBef>
              <a:spcAft>
                <a:spcPts val="0"/>
              </a:spcAft>
              <a:defRPr/>
            </a:pPr>
            <a:r>
              <a:rPr sz="950" spc="40" dirty="0">
                <a:solidFill>
                  <a:srgbClr val="423F44"/>
                </a:solidFill>
                <a:latin typeface="Courier New"/>
                <a:cs typeface="Courier New"/>
              </a:rPr>
              <a:t>4</a:t>
            </a:r>
            <a:r>
              <a:rPr sz="950" spc="-80" dirty="0">
                <a:solidFill>
                  <a:srgbClr val="423F44"/>
                </a:solidFill>
                <a:latin typeface="Courier New"/>
                <a:cs typeface="Courier New"/>
              </a:rPr>
              <a:t>4</a:t>
            </a:r>
            <a:r>
              <a:rPr sz="950" spc="-245" dirty="0">
                <a:solidFill>
                  <a:srgbClr val="6E6E70"/>
                </a:solidFill>
                <a:latin typeface="Courier New"/>
                <a:cs typeface="Courier New"/>
              </a:rPr>
              <a:t>.</a:t>
            </a:r>
            <a:r>
              <a:rPr sz="950" spc="40" dirty="0">
                <a:solidFill>
                  <a:srgbClr val="6E6E70"/>
                </a:solidFill>
                <a:latin typeface="Courier New"/>
                <a:cs typeface="Courier New"/>
              </a:rPr>
              <a:t>5</a:t>
            </a:r>
            <a:endParaRPr sz="950">
              <a:latin typeface="Courier New"/>
              <a:cs typeface="Courier New"/>
            </a:endParaRPr>
          </a:p>
        </p:txBody>
      </p:sp>
      <p:sp>
        <p:nvSpPr>
          <p:cNvPr id="134" name="object 134"/>
          <p:cNvSpPr txBox="1"/>
          <p:nvPr/>
        </p:nvSpPr>
        <p:spPr>
          <a:xfrm>
            <a:off x="9197975" y="4132263"/>
            <a:ext cx="225425" cy="146050"/>
          </a:xfrm>
          <a:prstGeom prst="rect">
            <a:avLst/>
          </a:prstGeom>
        </p:spPr>
        <p:txBody>
          <a:bodyPr lIns="0" tIns="0" rIns="0" bIns="0">
            <a:spAutoFit/>
          </a:bodyPr>
          <a:lstStyle/>
          <a:p>
            <a:pPr marL="12700" eaLnBrk="1" fontAlgn="auto" hangingPunct="1">
              <a:spcBef>
                <a:spcPts val="0"/>
              </a:spcBef>
              <a:spcAft>
                <a:spcPts val="0"/>
              </a:spcAft>
              <a:defRPr/>
            </a:pPr>
            <a:r>
              <a:rPr sz="950" spc="20" dirty="0">
                <a:solidFill>
                  <a:srgbClr val="423F44"/>
                </a:solidFill>
                <a:latin typeface="Courier New"/>
                <a:cs typeface="Courier New"/>
              </a:rPr>
              <a:t>4</a:t>
            </a:r>
            <a:r>
              <a:rPr sz="950" spc="-355" dirty="0">
                <a:solidFill>
                  <a:srgbClr val="6E6E70"/>
                </a:solidFill>
                <a:latin typeface="Courier New"/>
                <a:cs typeface="Courier New"/>
              </a:rPr>
              <a:t>.</a:t>
            </a:r>
            <a:r>
              <a:rPr sz="950" spc="185" dirty="0">
                <a:solidFill>
                  <a:srgbClr val="6E6E70"/>
                </a:solidFill>
                <a:latin typeface="Courier New"/>
                <a:cs typeface="Courier New"/>
              </a:rPr>
              <a:t>9</a:t>
            </a:r>
            <a:endParaRPr sz="950">
              <a:latin typeface="Courier New"/>
              <a:cs typeface="Courier New"/>
            </a:endParaRPr>
          </a:p>
        </p:txBody>
      </p:sp>
      <p:sp>
        <p:nvSpPr>
          <p:cNvPr id="135" name="object 135"/>
          <p:cNvSpPr txBox="1"/>
          <p:nvPr/>
        </p:nvSpPr>
        <p:spPr>
          <a:xfrm>
            <a:off x="9620250" y="4135438"/>
            <a:ext cx="169863" cy="146050"/>
          </a:xfrm>
          <a:prstGeom prst="rect">
            <a:avLst/>
          </a:prstGeom>
        </p:spPr>
        <p:txBody>
          <a:bodyPr lIns="0" tIns="0" rIns="0" bIns="0">
            <a:spAutoFit/>
          </a:bodyPr>
          <a:lstStyle/>
          <a:p>
            <a:pPr marL="12700" eaLnBrk="1" fontAlgn="auto" hangingPunct="1">
              <a:spcBef>
                <a:spcPts val="0"/>
              </a:spcBef>
              <a:spcAft>
                <a:spcPts val="0"/>
              </a:spcAft>
              <a:defRPr/>
            </a:pPr>
            <a:r>
              <a:rPr sz="950" spc="-45" dirty="0">
                <a:solidFill>
                  <a:srgbClr val="5B575D"/>
                </a:solidFill>
                <a:latin typeface="Courier New"/>
                <a:cs typeface="Courier New"/>
              </a:rPr>
              <a:t>5</a:t>
            </a:r>
            <a:r>
              <a:rPr sz="950" spc="30" dirty="0">
                <a:solidFill>
                  <a:srgbClr val="5B575D"/>
                </a:solidFill>
                <a:latin typeface="Courier New"/>
                <a:cs typeface="Courier New"/>
              </a:rPr>
              <a:t>.</a:t>
            </a:r>
            <a:endParaRPr sz="950">
              <a:latin typeface="Courier New"/>
              <a:cs typeface="Courier New"/>
            </a:endParaRPr>
          </a:p>
        </p:txBody>
      </p:sp>
      <p:sp>
        <p:nvSpPr>
          <p:cNvPr id="136" name="object 136"/>
          <p:cNvSpPr txBox="1"/>
          <p:nvPr/>
        </p:nvSpPr>
        <p:spPr>
          <a:xfrm>
            <a:off x="2055813" y="4445000"/>
            <a:ext cx="177800" cy="146050"/>
          </a:xfrm>
          <a:prstGeom prst="rect">
            <a:avLst/>
          </a:prstGeom>
        </p:spPr>
        <p:txBody>
          <a:bodyPr lIns="0" tIns="0" rIns="0" bIns="0">
            <a:spAutoFit/>
          </a:bodyPr>
          <a:lstStyle/>
          <a:p>
            <a:pPr marL="12700" eaLnBrk="1" fontAlgn="auto" hangingPunct="1">
              <a:spcBef>
                <a:spcPts val="0"/>
              </a:spcBef>
              <a:spcAft>
                <a:spcPts val="0"/>
              </a:spcAft>
              <a:defRPr/>
            </a:pPr>
            <a:r>
              <a:rPr sz="950" spc="20" dirty="0">
                <a:solidFill>
                  <a:srgbClr val="5B575D"/>
                </a:solidFill>
                <a:latin typeface="Courier New"/>
                <a:cs typeface="Courier New"/>
              </a:rPr>
              <a:t>32</a:t>
            </a:r>
            <a:endParaRPr sz="950">
              <a:latin typeface="Courier New"/>
              <a:cs typeface="Courier New"/>
            </a:endParaRPr>
          </a:p>
        </p:txBody>
      </p:sp>
      <p:sp>
        <p:nvSpPr>
          <p:cNvPr id="137" name="object 137"/>
          <p:cNvSpPr txBox="1"/>
          <p:nvPr/>
        </p:nvSpPr>
        <p:spPr>
          <a:xfrm>
            <a:off x="4089400" y="4445000"/>
            <a:ext cx="668338" cy="146050"/>
          </a:xfrm>
          <a:prstGeom prst="rect">
            <a:avLst/>
          </a:prstGeom>
        </p:spPr>
        <p:txBody>
          <a:bodyPr lIns="0" tIns="0" rIns="0" bIns="0">
            <a:spAutoFit/>
          </a:bodyPr>
          <a:lstStyle/>
          <a:p>
            <a:pPr marL="12700" eaLnBrk="1" fontAlgn="auto" hangingPunct="1">
              <a:spcBef>
                <a:spcPts val="0"/>
              </a:spcBef>
              <a:spcAft>
                <a:spcPts val="0"/>
              </a:spcAft>
              <a:tabLst>
                <a:tab pos="457200" algn="l"/>
              </a:tabLst>
              <a:defRPr/>
            </a:pPr>
            <a:r>
              <a:rPr sz="950" spc="-65" dirty="0">
                <a:solidFill>
                  <a:srgbClr val="5B575D"/>
                </a:solidFill>
                <a:latin typeface="Courier New"/>
                <a:cs typeface="Courier New"/>
              </a:rPr>
              <a:t>2</a:t>
            </a:r>
            <a:r>
              <a:rPr sz="950" spc="40" dirty="0">
                <a:solidFill>
                  <a:srgbClr val="5B575D"/>
                </a:solidFill>
                <a:latin typeface="Courier New"/>
                <a:cs typeface="Courier New"/>
              </a:rPr>
              <a:t>0</a:t>
            </a:r>
            <a:r>
              <a:rPr sz="950" spc="-105" dirty="0">
                <a:solidFill>
                  <a:srgbClr val="5B575D"/>
                </a:solidFill>
                <a:latin typeface="Courier New"/>
                <a:cs typeface="Courier New"/>
              </a:rPr>
              <a:t>0</a:t>
            </a:r>
            <a:r>
              <a:rPr sz="950" spc="50" dirty="0">
                <a:solidFill>
                  <a:srgbClr val="5B575D"/>
                </a:solidFill>
                <a:latin typeface="Courier New"/>
                <a:cs typeface="Courier New"/>
              </a:rPr>
              <a:t>2</a:t>
            </a:r>
            <a:r>
              <a:rPr sz="950" dirty="0">
                <a:solidFill>
                  <a:srgbClr val="5B575D"/>
                </a:solidFill>
                <a:latin typeface="Courier New"/>
                <a:cs typeface="Courier New"/>
              </a:rPr>
              <a:t>	</a:t>
            </a:r>
            <a:r>
              <a:rPr sz="950" spc="-45" dirty="0">
                <a:solidFill>
                  <a:srgbClr val="6E6E70"/>
                </a:solidFill>
                <a:latin typeface="Courier New"/>
                <a:cs typeface="Courier New"/>
              </a:rPr>
              <a:t>8</a:t>
            </a:r>
            <a:r>
              <a:rPr sz="950" spc="-265" dirty="0">
                <a:solidFill>
                  <a:srgbClr val="6E6E70"/>
                </a:solidFill>
                <a:latin typeface="Courier New"/>
                <a:cs typeface="Courier New"/>
              </a:rPr>
              <a:t>.</a:t>
            </a:r>
            <a:r>
              <a:rPr sz="950" spc="145" dirty="0">
                <a:solidFill>
                  <a:srgbClr val="6E6E70"/>
                </a:solidFill>
                <a:latin typeface="Courier New"/>
                <a:cs typeface="Courier New"/>
              </a:rPr>
              <a:t>6</a:t>
            </a:r>
            <a:endParaRPr sz="950">
              <a:latin typeface="Courier New"/>
              <a:cs typeface="Courier New"/>
            </a:endParaRPr>
          </a:p>
        </p:txBody>
      </p:sp>
      <p:sp>
        <p:nvSpPr>
          <p:cNvPr id="138" name="object 138"/>
          <p:cNvSpPr txBox="1"/>
          <p:nvPr/>
        </p:nvSpPr>
        <p:spPr>
          <a:xfrm>
            <a:off x="5280025" y="4449763"/>
            <a:ext cx="212725" cy="139700"/>
          </a:xfrm>
          <a:prstGeom prst="rect">
            <a:avLst/>
          </a:prstGeom>
        </p:spPr>
        <p:txBody>
          <a:bodyPr lIns="0" tIns="0" rIns="0" bIns="0">
            <a:spAutoFit/>
          </a:bodyPr>
          <a:lstStyle/>
          <a:p>
            <a:pPr marL="12700" eaLnBrk="1" fontAlgn="auto" hangingPunct="1">
              <a:spcBef>
                <a:spcPts val="0"/>
              </a:spcBef>
              <a:spcAft>
                <a:spcPts val="0"/>
              </a:spcAft>
              <a:defRPr/>
            </a:pPr>
            <a:r>
              <a:rPr sz="900" i="1" spc="50" dirty="0">
                <a:solidFill>
                  <a:srgbClr val="5B575D"/>
                </a:solidFill>
                <a:latin typeface="Courier New"/>
                <a:cs typeface="Courier New"/>
              </a:rPr>
              <a:t>3</a:t>
            </a:r>
            <a:r>
              <a:rPr sz="900" i="1" spc="-300" dirty="0">
                <a:solidFill>
                  <a:srgbClr val="778082"/>
                </a:solidFill>
                <a:latin typeface="Courier New"/>
                <a:cs typeface="Courier New"/>
              </a:rPr>
              <a:t>.</a:t>
            </a:r>
            <a:r>
              <a:rPr sz="900" i="1" spc="90" dirty="0">
                <a:solidFill>
                  <a:srgbClr val="5B575D"/>
                </a:solidFill>
                <a:latin typeface="Courier New"/>
                <a:cs typeface="Courier New"/>
              </a:rPr>
              <a:t>5</a:t>
            </a:r>
            <a:endParaRPr sz="900">
              <a:latin typeface="Courier New"/>
              <a:cs typeface="Courier New"/>
            </a:endParaRPr>
          </a:p>
        </p:txBody>
      </p:sp>
      <p:sp>
        <p:nvSpPr>
          <p:cNvPr id="139" name="object 139"/>
          <p:cNvSpPr txBox="1"/>
          <p:nvPr/>
        </p:nvSpPr>
        <p:spPr>
          <a:xfrm>
            <a:off x="9620250" y="4741863"/>
            <a:ext cx="223838" cy="146050"/>
          </a:xfrm>
          <a:prstGeom prst="rect">
            <a:avLst/>
          </a:prstGeom>
        </p:spPr>
        <p:txBody>
          <a:bodyPr lIns="0" tIns="0" rIns="0" bIns="0">
            <a:spAutoFit/>
          </a:bodyPr>
          <a:lstStyle/>
          <a:p>
            <a:pPr marL="12700" eaLnBrk="1" fontAlgn="auto" hangingPunct="1">
              <a:spcBef>
                <a:spcPts val="0"/>
              </a:spcBef>
              <a:spcAft>
                <a:spcPts val="0"/>
              </a:spcAft>
              <a:defRPr/>
            </a:pPr>
            <a:r>
              <a:rPr sz="950" spc="-45" dirty="0">
                <a:solidFill>
                  <a:srgbClr val="5B575D"/>
                </a:solidFill>
                <a:latin typeface="Courier New"/>
                <a:cs typeface="Courier New"/>
              </a:rPr>
              <a:t>5</a:t>
            </a:r>
            <a:r>
              <a:rPr sz="950" spc="-335" dirty="0">
                <a:solidFill>
                  <a:srgbClr val="778082"/>
                </a:solidFill>
                <a:latin typeface="Courier New"/>
                <a:cs typeface="Courier New"/>
              </a:rPr>
              <a:t>.</a:t>
            </a:r>
            <a:r>
              <a:rPr sz="950" spc="220" dirty="0">
                <a:solidFill>
                  <a:srgbClr val="5B575D"/>
                </a:solidFill>
                <a:latin typeface="Courier New"/>
                <a:cs typeface="Courier New"/>
              </a:rPr>
              <a:t>6</a:t>
            </a:r>
            <a:endParaRPr sz="950">
              <a:latin typeface="Courier New"/>
              <a:cs typeface="Courier New"/>
            </a:endParaRPr>
          </a:p>
        </p:txBody>
      </p:sp>
      <p:sp>
        <p:nvSpPr>
          <p:cNvPr id="12428" name="object 140"/>
          <p:cNvSpPr>
            <a:spLocks/>
          </p:cNvSpPr>
          <p:nvPr/>
        </p:nvSpPr>
        <p:spPr bwMode="auto">
          <a:xfrm>
            <a:off x="6513513" y="5340350"/>
            <a:ext cx="0" cy="206375"/>
          </a:xfrm>
          <a:custGeom>
            <a:avLst/>
            <a:gdLst>
              <a:gd name="T0" fmla="*/ 0 h 205739"/>
              <a:gd name="T1" fmla="*/ 205187 h 205739"/>
              <a:gd name="T2" fmla="*/ 0 60000 65536"/>
              <a:gd name="T3" fmla="*/ 0 60000 65536"/>
              <a:gd name="T4" fmla="*/ 0 h 205739"/>
              <a:gd name="T5" fmla="*/ 205739 h 205739"/>
            </a:gdLst>
            <a:ahLst/>
            <a:cxnLst>
              <a:cxn ang="T2">
                <a:pos x="0" y="T0"/>
              </a:cxn>
              <a:cxn ang="T3">
                <a:pos x="0" y="T1"/>
              </a:cxn>
            </a:cxnLst>
            <a:rect l="0" t="T4" r="0" b="T5"/>
            <a:pathLst>
              <a:path h="205739">
                <a:moveTo>
                  <a:pt x="0" y="0"/>
                </a:moveTo>
                <a:lnTo>
                  <a:pt x="0" y="205187"/>
                </a:lnTo>
              </a:path>
            </a:pathLst>
          </a:custGeom>
          <a:noFill/>
          <a:ln w="14300">
            <a:solidFill>
              <a:srgbClr val="DAD8D6"/>
            </a:solidFill>
            <a:round/>
            <a:headEnd/>
            <a:tailEnd/>
          </a:ln>
        </p:spPr>
        <p:txBody>
          <a:bodyPr lIns="0" tIns="0" rIns="0" bIns="0"/>
          <a:lstStyle/>
          <a:p>
            <a:endParaRPr lang="en-US"/>
          </a:p>
        </p:txBody>
      </p:sp>
      <p:sp>
        <p:nvSpPr>
          <p:cNvPr id="142" name="object 142"/>
          <p:cNvSpPr txBox="1"/>
          <p:nvPr/>
        </p:nvSpPr>
        <p:spPr>
          <a:xfrm>
            <a:off x="2173288" y="1225550"/>
            <a:ext cx="2973387" cy="127000"/>
          </a:xfrm>
          <a:prstGeom prst="rect">
            <a:avLst/>
          </a:prstGeom>
        </p:spPr>
        <p:txBody>
          <a:bodyPr lIns="0" tIns="0" rIns="0" bIns="0">
            <a:spAutoFit/>
          </a:bodyPr>
          <a:lstStyle/>
          <a:p>
            <a:pPr marL="12700" eaLnBrk="1" fontAlgn="auto" hangingPunct="1">
              <a:spcBef>
                <a:spcPts val="0"/>
              </a:spcBef>
              <a:spcAft>
                <a:spcPts val="0"/>
              </a:spcAft>
              <a:defRPr/>
            </a:pPr>
            <a:r>
              <a:rPr sz="800" i="1" spc="35" dirty="0">
                <a:solidFill>
                  <a:srgbClr val="423F44"/>
                </a:solidFill>
                <a:latin typeface="Arial"/>
                <a:cs typeface="Arial"/>
              </a:rPr>
              <a:t>Viole</a:t>
            </a:r>
            <a:r>
              <a:rPr sz="800" i="1" spc="-90" dirty="0">
                <a:solidFill>
                  <a:srgbClr val="423F44"/>
                </a:solidFill>
                <a:latin typeface="Arial"/>
                <a:cs typeface="Arial"/>
              </a:rPr>
              <a:t>n</a:t>
            </a:r>
            <a:r>
              <a:rPr sz="800" i="1" spc="-5" dirty="0">
                <a:solidFill>
                  <a:srgbClr val="423F44"/>
                </a:solidFill>
                <a:latin typeface="Arial"/>
                <a:cs typeface="Arial"/>
              </a:rPr>
              <a:t>ce</a:t>
            </a:r>
            <a:r>
              <a:rPr sz="800" i="1" spc="-50" dirty="0">
                <a:solidFill>
                  <a:srgbClr val="423F44"/>
                </a:solidFill>
                <a:latin typeface="Arial"/>
                <a:cs typeface="Arial"/>
              </a:rPr>
              <a:t> </a:t>
            </a:r>
            <a:r>
              <a:rPr sz="800" i="1" spc="50" dirty="0">
                <a:solidFill>
                  <a:srgbClr val="423F44"/>
                </a:solidFill>
                <a:latin typeface="Arial"/>
                <a:cs typeface="Arial"/>
              </a:rPr>
              <a:t>ag</a:t>
            </a:r>
            <a:r>
              <a:rPr sz="800" i="1" spc="-60" dirty="0">
                <a:solidFill>
                  <a:srgbClr val="423F44"/>
                </a:solidFill>
                <a:latin typeface="Arial"/>
                <a:cs typeface="Arial"/>
              </a:rPr>
              <a:t>a</a:t>
            </a:r>
            <a:r>
              <a:rPr sz="800" i="1" spc="30" dirty="0">
                <a:solidFill>
                  <a:srgbClr val="423F44"/>
                </a:solidFill>
                <a:latin typeface="Arial"/>
                <a:cs typeface="Arial"/>
              </a:rPr>
              <a:t>inst</a:t>
            </a:r>
            <a:r>
              <a:rPr sz="800" i="1" spc="55" dirty="0">
                <a:solidFill>
                  <a:srgbClr val="423F44"/>
                </a:solidFill>
                <a:latin typeface="Arial"/>
                <a:cs typeface="Arial"/>
              </a:rPr>
              <a:t> </a:t>
            </a:r>
            <a:r>
              <a:rPr sz="800" i="1" spc="25" dirty="0">
                <a:solidFill>
                  <a:srgbClr val="423F44"/>
                </a:solidFill>
                <a:latin typeface="Arial"/>
                <a:cs typeface="Arial"/>
              </a:rPr>
              <a:t>Women</a:t>
            </a:r>
            <a:r>
              <a:rPr sz="800" i="1" spc="-85" dirty="0">
                <a:solidFill>
                  <a:srgbClr val="423F44"/>
                </a:solidFill>
                <a:latin typeface="Arial"/>
                <a:cs typeface="Arial"/>
              </a:rPr>
              <a:t> </a:t>
            </a:r>
            <a:r>
              <a:rPr sz="800" i="1" spc="15" dirty="0">
                <a:solidFill>
                  <a:srgbClr val="423F44"/>
                </a:solidFill>
                <a:latin typeface="Arial"/>
                <a:cs typeface="Arial"/>
              </a:rPr>
              <a:t>Prevalence</a:t>
            </a:r>
            <a:r>
              <a:rPr sz="800" i="1" spc="-65" dirty="0">
                <a:solidFill>
                  <a:srgbClr val="423F44"/>
                </a:solidFill>
                <a:latin typeface="Arial"/>
                <a:cs typeface="Arial"/>
              </a:rPr>
              <a:t> </a:t>
            </a:r>
            <a:r>
              <a:rPr sz="800" i="1" spc="40" dirty="0">
                <a:solidFill>
                  <a:srgbClr val="423F44"/>
                </a:solidFill>
                <a:latin typeface="Arial"/>
                <a:cs typeface="Arial"/>
              </a:rPr>
              <a:t>Dat</a:t>
            </a:r>
            <a:r>
              <a:rPr sz="800" i="1" spc="-30" dirty="0">
                <a:solidFill>
                  <a:srgbClr val="423F44"/>
                </a:solidFill>
                <a:latin typeface="Arial"/>
                <a:cs typeface="Arial"/>
              </a:rPr>
              <a:t>a</a:t>
            </a:r>
            <a:r>
              <a:rPr sz="800" i="1" spc="235" dirty="0">
                <a:solidFill>
                  <a:srgbClr val="6E6E70"/>
                </a:solidFill>
                <a:latin typeface="Arial"/>
                <a:cs typeface="Arial"/>
              </a:rPr>
              <a:t>:</a:t>
            </a:r>
            <a:r>
              <a:rPr sz="800" i="1" dirty="0">
                <a:solidFill>
                  <a:srgbClr val="5B575D"/>
                </a:solidFill>
                <a:latin typeface="Arial"/>
                <a:cs typeface="Arial"/>
              </a:rPr>
              <a:t>Surveys</a:t>
            </a:r>
            <a:r>
              <a:rPr sz="800" i="1" spc="-40" dirty="0">
                <a:solidFill>
                  <a:srgbClr val="5B575D"/>
                </a:solidFill>
                <a:latin typeface="Arial"/>
                <a:cs typeface="Arial"/>
              </a:rPr>
              <a:t> </a:t>
            </a:r>
            <a:r>
              <a:rPr sz="800" i="1" spc="20" dirty="0">
                <a:solidFill>
                  <a:srgbClr val="423F44"/>
                </a:solidFill>
                <a:latin typeface="Arial"/>
                <a:cs typeface="Arial"/>
              </a:rPr>
              <a:t>by</a:t>
            </a:r>
            <a:r>
              <a:rPr sz="800" i="1" spc="35" dirty="0">
                <a:solidFill>
                  <a:srgbClr val="423F44"/>
                </a:solidFill>
                <a:latin typeface="Arial"/>
                <a:cs typeface="Arial"/>
              </a:rPr>
              <a:t> </a:t>
            </a:r>
            <a:r>
              <a:rPr sz="800" i="1" dirty="0">
                <a:solidFill>
                  <a:srgbClr val="423F44"/>
                </a:solidFill>
                <a:latin typeface="Arial"/>
                <a:cs typeface="Arial"/>
              </a:rPr>
              <a:t>Country</a:t>
            </a:r>
            <a:endParaRPr sz="800">
              <a:latin typeface="Arial"/>
              <a:cs typeface="Arial"/>
            </a:endParaRPr>
          </a:p>
        </p:txBody>
      </p:sp>
      <p:sp>
        <p:nvSpPr>
          <p:cNvPr id="143" name="object 143"/>
          <p:cNvSpPr txBox="1"/>
          <p:nvPr/>
        </p:nvSpPr>
        <p:spPr>
          <a:xfrm>
            <a:off x="7427913" y="1227138"/>
            <a:ext cx="2095500" cy="127000"/>
          </a:xfrm>
          <a:prstGeom prst="rect">
            <a:avLst/>
          </a:prstGeom>
        </p:spPr>
        <p:txBody>
          <a:bodyPr lIns="0" tIns="0" rIns="0" bIns="0">
            <a:spAutoFit/>
          </a:bodyPr>
          <a:lstStyle/>
          <a:p>
            <a:pPr marL="12700" eaLnBrk="1" fontAlgn="auto" hangingPunct="1">
              <a:spcBef>
                <a:spcPts val="0"/>
              </a:spcBef>
              <a:spcAft>
                <a:spcPts val="0"/>
              </a:spcAft>
              <a:defRPr/>
            </a:pPr>
            <a:r>
              <a:rPr sz="800" i="1" spc="5" dirty="0">
                <a:solidFill>
                  <a:srgbClr val="423F44"/>
                </a:solidFill>
                <a:latin typeface="Arial"/>
                <a:cs typeface="Arial"/>
              </a:rPr>
              <a:t>Compiled</a:t>
            </a:r>
            <a:r>
              <a:rPr sz="800" i="1" spc="30" dirty="0">
                <a:solidFill>
                  <a:srgbClr val="423F44"/>
                </a:solidFill>
                <a:latin typeface="Arial"/>
                <a:cs typeface="Arial"/>
              </a:rPr>
              <a:t> </a:t>
            </a:r>
            <a:r>
              <a:rPr sz="800" i="1" dirty="0">
                <a:solidFill>
                  <a:srgbClr val="423F44"/>
                </a:solidFill>
                <a:latin typeface="Arial"/>
                <a:cs typeface="Arial"/>
              </a:rPr>
              <a:t>by</a:t>
            </a:r>
            <a:r>
              <a:rPr sz="800" i="1" spc="30" dirty="0">
                <a:solidFill>
                  <a:srgbClr val="423F44"/>
                </a:solidFill>
                <a:latin typeface="Arial"/>
                <a:cs typeface="Arial"/>
              </a:rPr>
              <a:t> UN</a:t>
            </a:r>
            <a:r>
              <a:rPr sz="800" i="1" spc="-40" dirty="0">
                <a:solidFill>
                  <a:srgbClr val="423F44"/>
                </a:solidFill>
                <a:latin typeface="Arial"/>
                <a:cs typeface="Arial"/>
              </a:rPr>
              <a:t> </a:t>
            </a:r>
            <a:r>
              <a:rPr sz="800" i="1" spc="60" dirty="0">
                <a:solidFill>
                  <a:srgbClr val="423F44"/>
                </a:solidFill>
                <a:latin typeface="Arial"/>
                <a:cs typeface="Arial"/>
              </a:rPr>
              <a:t>Wom</a:t>
            </a:r>
            <a:r>
              <a:rPr sz="800" i="1" spc="-145" dirty="0">
                <a:solidFill>
                  <a:srgbClr val="423F44"/>
                </a:solidFill>
                <a:latin typeface="Arial"/>
                <a:cs typeface="Arial"/>
              </a:rPr>
              <a:t>e</a:t>
            </a:r>
            <a:r>
              <a:rPr sz="800" i="1" spc="80" dirty="0">
                <a:solidFill>
                  <a:srgbClr val="423F44"/>
                </a:solidFill>
                <a:latin typeface="Arial"/>
                <a:cs typeface="Arial"/>
              </a:rPr>
              <a:t>n</a:t>
            </a:r>
            <a:r>
              <a:rPr sz="800" i="1" spc="-30" dirty="0">
                <a:solidFill>
                  <a:srgbClr val="423F44"/>
                </a:solidFill>
                <a:latin typeface="Arial"/>
                <a:cs typeface="Arial"/>
              </a:rPr>
              <a:t> </a:t>
            </a:r>
            <a:r>
              <a:rPr sz="800" i="1" dirty="0">
                <a:solidFill>
                  <a:srgbClr val="5B575D"/>
                </a:solidFill>
                <a:latin typeface="Arial"/>
                <a:cs typeface="Arial"/>
              </a:rPr>
              <a:t>{as</a:t>
            </a:r>
            <a:r>
              <a:rPr sz="800" i="1" spc="-25" dirty="0">
                <a:solidFill>
                  <a:srgbClr val="5B575D"/>
                </a:solidFill>
                <a:latin typeface="Arial"/>
                <a:cs typeface="Arial"/>
              </a:rPr>
              <a:t> </a:t>
            </a:r>
            <a:r>
              <a:rPr sz="800" i="1" spc="-100" dirty="0">
                <a:solidFill>
                  <a:srgbClr val="423F44"/>
                </a:solidFill>
                <a:latin typeface="Arial"/>
                <a:cs typeface="Arial"/>
              </a:rPr>
              <a:t>o</a:t>
            </a:r>
            <a:r>
              <a:rPr sz="800" i="1" spc="120" dirty="0">
                <a:solidFill>
                  <a:srgbClr val="423F44"/>
                </a:solidFill>
                <a:latin typeface="Arial"/>
                <a:cs typeface="Arial"/>
              </a:rPr>
              <a:t>f</a:t>
            </a:r>
            <a:r>
              <a:rPr sz="800" i="1" spc="20" dirty="0">
                <a:solidFill>
                  <a:srgbClr val="423F44"/>
                </a:solidFill>
                <a:latin typeface="Arial"/>
                <a:cs typeface="Arial"/>
              </a:rPr>
              <a:t> </a:t>
            </a:r>
            <a:r>
              <a:rPr sz="800" i="1" spc="120" dirty="0">
                <a:solidFill>
                  <a:srgbClr val="423F44"/>
                </a:solidFill>
                <a:latin typeface="Arial"/>
                <a:cs typeface="Arial"/>
              </a:rPr>
              <a:t>M</a:t>
            </a:r>
            <a:r>
              <a:rPr sz="800" i="1" spc="-45" dirty="0">
                <a:solidFill>
                  <a:srgbClr val="423F44"/>
                </a:solidFill>
                <a:latin typeface="Arial"/>
                <a:cs typeface="Arial"/>
              </a:rPr>
              <a:t>a</a:t>
            </a:r>
            <a:r>
              <a:rPr sz="800" i="1" spc="50" dirty="0">
                <a:solidFill>
                  <a:srgbClr val="423F44"/>
                </a:solidFill>
                <a:latin typeface="Arial"/>
                <a:cs typeface="Arial"/>
              </a:rPr>
              <a:t>rch</a:t>
            </a:r>
            <a:r>
              <a:rPr sz="800" i="1" spc="-40" dirty="0">
                <a:solidFill>
                  <a:srgbClr val="423F44"/>
                </a:solidFill>
                <a:latin typeface="Arial"/>
                <a:cs typeface="Arial"/>
              </a:rPr>
              <a:t> </a:t>
            </a:r>
            <a:r>
              <a:rPr sz="800" i="1" spc="15" dirty="0">
                <a:solidFill>
                  <a:srgbClr val="423F44"/>
                </a:solidFill>
                <a:latin typeface="Arial"/>
                <a:cs typeface="Arial"/>
              </a:rPr>
              <a:t>20</a:t>
            </a:r>
            <a:r>
              <a:rPr sz="800" i="1" spc="-55" dirty="0">
                <a:solidFill>
                  <a:srgbClr val="423F44"/>
                </a:solidFill>
                <a:latin typeface="Arial"/>
                <a:cs typeface="Arial"/>
              </a:rPr>
              <a:t>1</a:t>
            </a:r>
            <a:r>
              <a:rPr sz="800" i="1" spc="30" dirty="0">
                <a:solidFill>
                  <a:srgbClr val="423F44"/>
                </a:solidFill>
                <a:latin typeface="Arial"/>
                <a:cs typeface="Arial"/>
              </a:rPr>
              <a:t>1</a:t>
            </a:r>
            <a:r>
              <a:rPr sz="800" i="1" spc="-10" dirty="0">
                <a:solidFill>
                  <a:srgbClr val="423F44"/>
                </a:solidFill>
                <a:latin typeface="Arial"/>
                <a:cs typeface="Arial"/>
              </a:rPr>
              <a:t>)</a:t>
            </a:r>
            <a:endParaRPr sz="800">
              <a:latin typeface="Arial"/>
              <a:cs typeface="Arial"/>
            </a:endParaRPr>
          </a:p>
        </p:txBody>
      </p:sp>
      <p:sp>
        <p:nvSpPr>
          <p:cNvPr id="12431" name="object 144"/>
          <p:cNvSpPr>
            <a:spLocks/>
          </p:cNvSpPr>
          <p:nvPr/>
        </p:nvSpPr>
        <p:spPr bwMode="auto">
          <a:xfrm>
            <a:off x="574675" y="5392738"/>
            <a:ext cx="111125" cy="487362"/>
          </a:xfrm>
          <a:custGeom>
            <a:avLst/>
            <a:gdLst>
              <a:gd name="T0" fmla="*/ 0 w 110490"/>
              <a:gd name="T1" fmla="*/ 0 h 487679"/>
              <a:gd name="T2" fmla="*/ 110394 w 110490"/>
              <a:gd name="T3" fmla="*/ 0 h 487679"/>
              <a:gd name="T4" fmla="*/ 110394 w 110490"/>
              <a:gd name="T5" fmla="*/ 487254 h 487679"/>
              <a:gd name="T6" fmla="*/ 0 w 110490"/>
              <a:gd name="T7" fmla="*/ 487254 h 487679"/>
              <a:gd name="T8" fmla="*/ 0 w 110490"/>
              <a:gd name="T9" fmla="*/ 0 h 487679"/>
              <a:gd name="T10" fmla="*/ 0 60000 65536"/>
              <a:gd name="T11" fmla="*/ 0 60000 65536"/>
              <a:gd name="T12" fmla="*/ 0 60000 65536"/>
              <a:gd name="T13" fmla="*/ 0 60000 65536"/>
              <a:gd name="T14" fmla="*/ 0 60000 65536"/>
              <a:gd name="T15" fmla="*/ 0 w 110490"/>
              <a:gd name="T16" fmla="*/ 0 h 487679"/>
              <a:gd name="T17" fmla="*/ 110490 w 110490"/>
              <a:gd name="T18" fmla="*/ 487679 h 487679"/>
            </a:gdLst>
            <a:ahLst/>
            <a:cxnLst>
              <a:cxn ang="T10">
                <a:pos x="T0" y="T1"/>
              </a:cxn>
              <a:cxn ang="T11">
                <a:pos x="T2" y="T3"/>
              </a:cxn>
              <a:cxn ang="T12">
                <a:pos x="T4" y="T5"/>
              </a:cxn>
              <a:cxn ang="T13">
                <a:pos x="T6" y="T7"/>
              </a:cxn>
              <a:cxn ang="T14">
                <a:pos x="T8" y="T9"/>
              </a:cxn>
            </a:cxnLst>
            <a:rect l="T15" t="T16" r="T17" b="T18"/>
            <a:pathLst>
              <a:path w="110490" h="487679">
                <a:moveTo>
                  <a:pt x="0" y="0"/>
                </a:moveTo>
                <a:lnTo>
                  <a:pt x="110394" y="0"/>
                </a:lnTo>
                <a:lnTo>
                  <a:pt x="110394" y="487254"/>
                </a:lnTo>
                <a:lnTo>
                  <a:pt x="0" y="487254"/>
                </a:lnTo>
                <a:lnTo>
                  <a:pt x="0" y="0"/>
                </a:lnTo>
                <a:close/>
              </a:path>
            </a:pathLst>
          </a:custGeom>
          <a:solidFill>
            <a:srgbClr val="3B342F"/>
          </a:solidFill>
          <a:ln w="9525">
            <a:noFill/>
            <a:round/>
            <a:headEnd/>
            <a:tailEnd/>
          </a:ln>
        </p:spPr>
        <p:txBody>
          <a:bodyPr lIns="0" tIns="0" rIns="0" bIns="0"/>
          <a:lstStyle/>
          <a:p>
            <a:endParaRPr lang="en-US"/>
          </a:p>
        </p:txBody>
      </p:sp>
      <p:sp>
        <p:nvSpPr>
          <p:cNvPr id="145" name="object 145"/>
          <p:cNvSpPr txBox="1"/>
          <p:nvPr/>
        </p:nvSpPr>
        <p:spPr>
          <a:xfrm>
            <a:off x="417513" y="5464175"/>
            <a:ext cx="1177925" cy="965200"/>
          </a:xfrm>
          <a:prstGeom prst="rect">
            <a:avLst/>
          </a:prstGeom>
        </p:spPr>
        <p:txBody>
          <a:bodyPr lIns="0" tIns="0" rIns="0" bIns="0">
            <a:spAutoFit/>
          </a:bodyPr>
          <a:lstStyle/>
          <a:p>
            <a:pPr marL="168910" eaLnBrk="1" fontAlgn="auto" hangingPunct="1">
              <a:lnSpc>
                <a:spcPts val="3404"/>
              </a:lnSpc>
              <a:spcBef>
                <a:spcPts val="0"/>
              </a:spcBef>
              <a:spcAft>
                <a:spcPts val="0"/>
              </a:spcAft>
              <a:defRPr/>
            </a:pPr>
            <a:r>
              <a:rPr sz="2850" spc="-585" dirty="0">
                <a:solidFill>
                  <a:srgbClr val="F7F6F6"/>
                </a:solidFill>
                <a:latin typeface="Times New Roman"/>
                <a:cs typeface="Times New Roman"/>
              </a:rPr>
              <a:t>o</a:t>
            </a:r>
            <a:endParaRPr sz="2850">
              <a:latin typeface="Times New Roman"/>
              <a:cs typeface="Times New Roman"/>
            </a:endParaRPr>
          </a:p>
          <a:p>
            <a:pPr marL="12700" eaLnBrk="1" fontAlgn="auto" hangingPunct="1">
              <a:lnSpc>
                <a:spcPts val="4305"/>
              </a:lnSpc>
              <a:spcBef>
                <a:spcPts val="0"/>
              </a:spcBef>
              <a:spcAft>
                <a:spcPts val="0"/>
              </a:spcAft>
              <a:defRPr/>
            </a:pPr>
            <a:r>
              <a:rPr sz="3600" spc="-844" dirty="0">
                <a:solidFill>
                  <a:srgbClr val="F6F082"/>
                </a:solidFill>
                <a:latin typeface="Courier New"/>
                <a:cs typeface="Courier New"/>
              </a:rPr>
              <a:t>l[</a:t>
            </a:r>
            <a:r>
              <a:rPr sz="3600" spc="-1455" dirty="0">
                <a:solidFill>
                  <a:srgbClr val="F6F082"/>
                </a:solidFill>
                <a:latin typeface="Courier New"/>
                <a:cs typeface="Courier New"/>
              </a:rPr>
              <a:t>)</a:t>
            </a:r>
            <a:r>
              <a:rPr sz="3600" spc="-1019" dirty="0">
                <a:solidFill>
                  <a:srgbClr val="EFE82F"/>
                </a:solidFill>
                <a:latin typeface="Courier New"/>
                <a:cs typeface="Courier New"/>
              </a:rPr>
              <a:t>HEERA</a:t>
            </a:r>
            <a:endParaRPr sz="3600">
              <a:latin typeface="Courier New"/>
              <a:cs typeface="Courier New"/>
            </a:endParaRPr>
          </a:p>
        </p:txBody>
      </p:sp>
      <p:graphicFrame>
        <p:nvGraphicFramePr>
          <p:cNvPr id="141" name="object 141"/>
          <p:cNvGraphicFramePr>
            <a:graphicFrameLocks noGrp="1"/>
          </p:cNvGraphicFramePr>
          <p:nvPr/>
        </p:nvGraphicFramePr>
        <p:xfrm>
          <a:off x="2049463" y="4649788"/>
          <a:ext cx="6988175" cy="1871662"/>
        </p:xfrm>
        <a:graphic>
          <a:graphicData uri="http://schemas.openxmlformats.org/drawingml/2006/table">
            <a:tbl>
              <a:tblPr/>
              <a:tblGrid>
                <a:gridCol w="220662"/>
                <a:gridCol w="2159000"/>
                <a:gridCol w="371475"/>
                <a:gridCol w="384175"/>
                <a:gridCol w="371475"/>
                <a:gridCol w="374650"/>
                <a:gridCol w="371475"/>
                <a:gridCol w="384175"/>
                <a:gridCol w="382588"/>
                <a:gridCol w="371475"/>
                <a:gridCol w="371475"/>
                <a:gridCol w="385762"/>
                <a:gridCol w="423863"/>
                <a:gridCol w="415925"/>
              </a:tblGrid>
              <a:tr h="312738">
                <a:tc gridSpan="3">
                  <a:txBody>
                    <a:bodyPr/>
                    <a:lstStyle/>
                    <a:p>
                      <a:pPr marL="9525" marR="0" lvl="0" indent="0" algn="l" defTabSz="914400" rtl="0" eaLnBrk="1" fontAlgn="base" latinLnBrk="0" hangingPunct="1">
                        <a:lnSpc>
                          <a:spcPts val="838"/>
                        </a:lnSpc>
                        <a:spcBef>
                          <a:spcPct val="0"/>
                        </a:spcBef>
                        <a:spcAft>
                          <a:spcPct val="0"/>
                        </a:spcAft>
                        <a:buClrTx/>
                        <a:buSzTx/>
                        <a:buFontTx/>
                        <a:buNone/>
                        <a:tabLst>
                          <a:tab pos="2020888" algn="l"/>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33	</a:t>
                      </a:r>
                      <a:r>
                        <a:rPr kumimoji="0" lang="en-US" sz="1400" b="0" i="0" u="none" strike="noStrike" cap="none" normalizeH="0" baseline="32000" smtClean="0">
                          <a:ln>
                            <a:noFill/>
                          </a:ln>
                          <a:solidFill>
                            <a:srgbClr val="5B575D"/>
                          </a:solidFill>
                          <a:effectLst/>
                          <a:latin typeface="Courier New" pitchFamily="49" charset="0"/>
                          <a:cs typeface="Courier New" pitchFamily="49" charset="0"/>
                        </a:rPr>
                        <a:t>2005-  </a:t>
                      </a:r>
                      <a:r>
                        <a:rPr kumimoji="0" lang="en-US" sz="900" b="0" i="0" u="none" strike="noStrike" cap="none" normalizeH="0" baseline="0" smtClean="0">
                          <a:ln>
                            <a:noFill/>
                          </a:ln>
                          <a:solidFill>
                            <a:srgbClr val="423F44"/>
                          </a:solidFill>
                          <a:effectLst/>
                          <a:latin typeface="Courier New" pitchFamily="49" charset="0"/>
                          <a:cs typeface="Courier New" pitchFamily="49" charset="0"/>
                        </a:rPr>
                        <a:t>11.5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p>
                      <a:pPr marL="9525" marR="0" lvl="0" indent="0" algn="r" defTabSz="914400" rtl="0" eaLnBrk="1" fontAlgn="base" latinLnBrk="0" hangingPunct="1">
                        <a:lnSpc>
                          <a:spcPts val="838"/>
                        </a:lnSpc>
                        <a:spcBef>
                          <a:spcPct val="0"/>
                        </a:spcBef>
                        <a:spcAft>
                          <a:spcPct val="0"/>
                        </a:spcAft>
                        <a:buClrTx/>
                        <a:buSzTx/>
                        <a:buFontTx/>
                        <a:buNone/>
                        <a:tabLst>
                          <a:tab pos="2020888" algn="l"/>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2006</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44444"/>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793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 </a:t>
                      </a:r>
                      <a:r>
                        <a:rPr kumimoji="0" lang="en-US" sz="900" b="0" i="1" u="none" strike="noStrike" cap="none" normalizeH="0" baseline="0" smtClean="0">
                          <a:ln>
                            <a:noFill/>
                          </a:ln>
                          <a:solidFill>
                            <a:srgbClr val="5B575D"/>
                          </a:solidFill>
                          <a:effectLst/>
                          <a:latin typeface="Courier New" pitchFamily="49" charset="0"/>
                          <a:cs typeface="Courier New" pitchFamily="49" charset="0"/>
                        </a:rPr>
                        <a:t>.3</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w="11185" cap="flat" cmpd="sng" algn="ctr">
                      <a:solidFill>
                        <a:srgbClr val="3F3B3B"/>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93663"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9.8</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3F3B3B"/>
                      </a:solidFill>
                      <a:prstDash val="solid"/>
                      <a:round/>
                      <a:headEnd type="none" w="med" len="med"/>
                      <a:tailEnd type="none" w="med" len="med"/>
                    </a:lnL>
                    <a:lnR w="11185" cap="flat" cmpd="sng" algn="ctr">
                      <a:solidFill>
                        <a:srgbClr val="4B4848"/>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74613"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10.8</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B4848"/>
                      </a:solidFill>
                      <a:prstDash val="solid"/>
                      <a:round/>
                      <a:headEnd type="none" w="med" len="med"/>
                      <a:tailEnd type="none" w="med" len="med"/>
                    </a:lnL>
                    <a:lnR w="11185" cap="flat" cmpd="sng" algn="ctr">
                      <a:solidFill>
                        <a:srgbClr val="44443F"/>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793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16</a:t>
                      </a:r>
                      <a:r>
                        <a:rPr kumimoji="0" lang="en-US" sz="900" b="0" i="0" u="none" strike="noStrike" cap="none" normalizeH="0" baseline="0" smtClean="0">
                          <a:ln>
                            <a:noFill/>
                          </a:ln>
                          <a:solidFill>
                            <a:srgbClr val="6E6E70"/>
                          </a:solidFill>
                          <a:effectLst/>
                          <a:latin typeface="Courier New" pitchFamily="49" charset="0"/>
                          <a:cs typeface="Courier New" pitchFamily="49" charset="0"/>
                        </a:rPr>
                        <a:t>.8</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3F"/>
                      </a:solidFill>
                      <a:prstDash val="solid"/>
                      <a:round/>
                      <a:headEnd type="none" w="med" len="med"/>
                      <a:tailEnd type="none" w="med" len="med"/>
                    </a:lnL>
                    <a:lnR w="11185" cap="flat" cmpd="sng" algn="ctr">
                      <a:solidFill>
                        <a:srgbClr val="484444"/>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13335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84444"/>
                      </a:solidFill>
                      <a:prstDash val="solid"/>
                      <a:round/>
                      <a:headEnd type="none" w="med" len="med"/>
                      <a:tailEnd type="none" w="med" len="med"/>
                    </a:lnL>
                    <a:lnR w="11185" cap="flat" cmpd="sng" algn="ctr">
                      <a:solidFill>
                        <a:srgbClr val="444444"/>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7143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15.6</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w="13981" cap="flat" cmpd="sng" algn="ctr">
                      <a:solidFill>
                        <a:srgbClr val="383F48"/>
                      </a:solidFill>
                      <a:prstDash val="solid"/>
                      <a:round/>
                      <a:headEnd type="none" w="med" len="med"/>
                      <a:tailEnd type="none" w="med" len="med"/>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5873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26.5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3981" cap="flat" cmpd="sng" algn="ctr">
                      <a:solidFill>
                        <a:srgbClr val="383F48"/>
                      </a:solidFill>
                      <a:prstDash val="solid"/>
                      <a:round/>
                      <a:headEnd type="none" w="med" len="med"/>
                      <a:tailEnd type="none" w="med" len="med"/>
                    </a:lnL>
                    <a:lnR>
                      <a:noFill/>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44"/>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04800">
                <a:tc gridSpan="3">
                  <a:txBody>
                    <a:bodyPr/>
                    <a:lstStyle/>
                    <a:p>
                      <a:pPr marL="0" marR="0" lvl="0" indent="0" algn="r" defTabSz="914400" rtl="0" eaLnBrk="1" fontAlgn="base" latinLnBrk="0" hangingPunct="1">
                        <a:lnSpc>
                          <a:spcPts val="1088"/>
                        </a:lnSpc>
                        <a:spcBef>
                          <a:spcPct val="0"/>
                        </a:spcBef>
                        <a:spcAft>
                          <a:spcPct val="0"/>
                        </a:spcAft>
                        <a:buClrTx/>
                        <a:buSzTx/>
                        <a:buFontTx/>
                        <a:buNone/>
                        <a:tabLst>
                          <a:tab pos="466725" algn="l"/>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2005-	</a:t>
                      </a:r>
                      <a:r>
                        <a:rPr kumimoji="0" lang="en-US" sz="1400" b="0" i="0" u="none" strike="noStrike" cap="none" normalizeH="0" baseline="-32000" smtClean="0">
                          <a:ln>
                            <a:noFill/>
                          </a:ln>
                          <a:solidFill>
                            <a:srgbClr val="5B575D"/>
                          </a:solidFill>
                          <a:effectLst/>
                          <a:latin typeface="Courier New" pitchFamily="49" charset="0"/>
                          <a:cs typeface="Courier New" pitchFamily="49" charset="0"/>
                        </a:rPr>
                        <a:t>6</a:t>
                      </a:r>
                      <a:r>
                        <a:rPr kumimoji="0" lang="en-US" sz="1400" b="0" i="0" u="none" strike="noStrike" cap="none" normalizeH="0" baseline="-32000" smtClean="0">
                          <a:ln>
                            <a:noFill/>
                          </a:ln>
                          <a:solidFill>
                            <a:srgbClr val="778082"/>
                          </a:solidFill>
                          <a:effectLst/>
                          <a:latin typeface="Courier New" pitchFamily="49" charset="0"/>
                          <a:cs typeface="Courier New" pitchFamily="49" charset="0"/>
                        </a:rPr>
                        <a:t>.3</a:t>
                      </a:r>
                      <a:endParaRPr kumimoji="0" lang="en-US" sz="1400" b="0" i="0" u="none" strike="noStrike" cap="none" normalizeH="0" baseline="-32000" smtClean="0">
                        <a:ln>
                          <a:noFill/>
                        </a:ln>
                        <a:solidFill>
                          <a:schemeClr val="tx1"/>
                        </a:solidFill>
                        <a:effectLst/>
                        <a:latin typeface="Courier New" pitchFamily="49" charset="0"/>
                        <a:cs typeface="Courier New" pitchFamily="49" charset="0"/>
                      </a:endParaRPr>
                    </a:p>
                    <a:p>
                      <a:pPr marL="0" marR="0" lvl="0" indent="0" algn="r" defTabSz="914400" rtl="0" eaLnBrk="1" fontAlgn="base" latinLnBrk="0" hangingPunct="1">
                        <a:lnSpc>
                          <a:spcPts val="1088"/>
                        </a:lnSpc>
                        <a:spcBef>
                          <a:spcPct val="0"/>
                        </a:spcBef>
                        <a:spcAft>
                          <a:spcPct val="0"/>
                        </a:spcAft>
                        <a:buClrTx/>
                        <a:buSzTx/>
                        <a:buFontTx/>
                        <a:buNone/>
                        <a:tabLst>
                          <a:tab pos="466725" algn="l"/>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2006</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44444"/>
                      </a:solidFill>
                      <a:prstDash val="solid"/>
                      <a:round/>
                      <a:headEnd type="none" w="med" len="med"/>
                      <a:tailEnd type="none" w="med" len="med"/>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a:noFill/>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84444"/>
                      </a:solidFill>
                      <a:prstDash val="solid"/>
                      <a:round/>
                      <a:headEnd type="none" w="med" len="med"/>
                      <a:tailEnd type="none" w="med" len="med"/>
                    </a:lnR>
                    <a:lnT w="11185" cap="flat" cmpd="sng" algn="ctr">
                      <a:solidFill>
                        <a:srgbClr val="484444"/>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84444"/>
                      </a:solidFill>
                      <a:prstDash val="solid"/>
                      <a:round/>
                      <a:headEnd type="none" w="med" len="med"/>
                      <a:tailEnd type="none" w="med" len="med"/>
                    </a:lnL>
                    <a:lnR w="11185" cap="flat" cmpd="sng" algn="ctr">
                      <a:solidFill>
                        <a:srgbClr val="444444"/>
                      </a:solidFill>
                      <a:prstDash val="solid"/>
                      <a:round/>
                      <a:headEnd type="none" w="med" len="med"/>
                      <a:tailEnd type="none" w="med" len="med"/>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w="13981" cap="flat" cmpd="sng" algn="ctr">
                      <a:solidFill>
                        <a:srgbClr val="383F48"/>
                      </a:solidFill>
                      <a:prstDash val="solid"/>
                      <a:round/>
                      <a:headEnd type="none" w="med" len="med"/>
                      <a:tailEnd type="none" w="med" len="med"/>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a:txBody>
                    <a:bodyPr/>
                    <a:lstStyle/>
                    <a:p>
                      <a:pPr marL="666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 </a:t>
                      </a:r>
                      <a:r>
                        <a:rPr kumimoji="0" lang="en-US" sz="900" b="0" i="0" u="none" strike="noStrike" cap="none" normalizeH="0" baseline="0" smtClean="0">
                          <a:ln>
                            <a:noFill/>
                          </a:ln>
                          <a:solidFill>
                            <a:srgbClr val="5B575D"/>
                          </a:solidFill>
                          <a:effectLst/>
                          <a:latin typeface="Courier New" pitchFamily="49" charset="0"/>
                          <a:cs typeface="Courier New" pitchFamily="49" charset="0"/>
                        </a:rPr>
                        <a:t>.7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3981" cap="flat" cmpd="sng" algn="ctr">
                      <a:solidFill>
                        <a:srgbClr val="383F48"/>
                      </a:solidFill>
                      <a:prstDash val="solid"/>
                      <a:round/>
                      <a:headEnd type="none" w="med" len="med"/>
                      <a:tailEnd type="none" w="med" len="med"/>
                    </a:lnL>
                    <a:lnR>
                      <a:noFill/>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gridSpan="4">
                  <a:txBody>
                    <a:bodyPr/>
                    <a:lstStyle/>
                    <a:p>
                      <a:pPr marL="4794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8.7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8388" cap="flat" cmpd="sng" algn="ctr">
                      <a:solidFill>
                        <a:srgbClr val="383434"/>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87350">
                <a:tc gridSpan="14">
                  <a:txBody>
                    <a:bodyPr/>
                    <a:lstStyle/>
                    <a:p>
                      <a:pPr marL="2043113" marR="0" lvl="0" indent="0" algn="l" defTabSz="914400" rtl="0" eaLnBrk="1" fontAlgn="base" latinLnBrk="0" hangingPunct="1">
                        <a:lnSpc>
                          <a:spcPct val="100000"/>
                        </a:lnSpc>
                        <a:spcBef>
                          <a:spcPct val="0"/>
                        </a:spcBef>
                        <a:spcAft>
                          <a:spcPct val="0"/>
                        </a:spcAft>
                        <a:buClrTx/>
                        <a:buSzTx/>
                        <a:buFontTx/>
                        <a:buNone/>
                        <a:tabLst>
                          <a:tab pos="2543175" algn="l"/>
                          <a:tab pos="2914650" algn="l"/>
                          <a:tab pos="3130550" algn="l"/>
                          <a:tab pos="3944938" algn="l"/>
                          <a:tab pos="4416425" algn="l"/>
                          <a:tab pos="4797425" algn="l"/>
                          <a:tab pos="5146675" algn="l"/>
                          <a:tab pos="5556250" algn="l"/>
                          <a:tab pos="5895975" algn="l"/>
                          <a:tab pos="6721475" algn="l"/>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2005	</a:t>
                      </a:r>
                      <a:r>
                        <a:rPr kumimoji="0" lang="en-US" sz="900" b="0" i="0" u="none" strike="noStrike" cap="none" normalizeH="0" baseline="0" smtClean="0">
                          <a:ln>
                            <a:noFill/>
                          </a:ln>
                          <a:solidFill>
                            <a:srgbClr val="423F44"/>
                          </a:solidFill>
                          <a:effectLst/>
                          <a:latin typeface="Courier New" pitchFamily="49" charset="0"/>
                          <a:cs typeface="Courier New" pitchFamily="49" charset="0"/>
                        </a:rPr>
                        <a:t>1	</a:t>
                      </a:r>
                      <a:r>
                        <a:rPr kumimoji="0" lang="en-US" sz="900" b="0" i="0" u="none" strike="noStrike" cap="none" normalizeH="0" baseline="0" smtClean="0">
                          <a:ln>
                            <a:noFill/>
                          </a:ln>
                          <a:solidFill>
                            <a:srgbClr val="5B575D"/>
                          </a:solidFill>
                          <a:effectLst/>
                          <a:latin typeface="Courier New" pitchFamily="49" charset="0"/>
                          <a:cs typeface="Courier New" pitchFamily="49" charset="0"/>
                        </a:rPr>
                        <a:t>6	</a:t>
                      </a:r>
                      <a:r>
                        <a:rPr kumimoji="0" lang="en-US" sz="900" b="0" i="0" u="sng" strike="noStrike" cap="none" normalizeH="0" baseline="0" smtClean="0">
                          <a:ln>
                            <a:noFill/>
                          </a:ln>
                          <a:solidFill>
                            <a:srgbClr val="5B575D"/>
                          </a:solidFill>
                          <a:effectLst/>
                          <a:latin typeface="Courier New" pitchFamily="49" charset="0"/>
                          <a:cs typeface="Courier New" pitchFamily="49" charset="0"/>
                        </a:rPr>
                        <a:t> 	</a:t>
                      </a:r>
                      <a:r>
                        <a:rPr kumimoji="0" lang="en-US" sz="900" b="0" i="0" u="none" strike="noStrike" cap="none" normalizeH="0" baseline="0" smtClean="0">
                          <a:ln>
                            <a:noFill/>
                          </a:ln>
                          <a:solidFill>
                            <a:srgbClr val="5B575D"/>
                          </a:solidFill>
                          <a:effectLst/>
                          <a:latin typeface="Courier New" pitchFamily="49" charset="0"/>
                          <a:cs typeface="Courier New" pitchFamily="49" charset="0"/>
                        </a:rPr>
                        <a:t>	9</a:t>
                      </a:r>
                      <a:r>
                        <a:rPr kumimoji="0" lang="en-US" sz="900" b="0" i="0" u="none" strike="noStrike" cap="none" normalizeH="0" baseline="0" smtClean="0">
                          <a:ln>
                            <a:noFill/>
                          </a:ln>
                          <a:solidFill>
                            <a:srgbClr val="A8B3B1"/>
                          </a:solidFill>
                          <a:effectLst/>
                          <a:latin typeface="Courier New" pitchFamily="49" charset="0"/>
                          <a:cs typeface="Courier New" pitchFamily="49" charset="0"/>
                        </a:rPr>
                        <a:t>'	</a:t>
                      </a:r>
                      <a:r>
                        <a:rPr kumimoji="0" lang="en-US" sz="900" b="0" i="0" u="none" strike="noStrike" cap="none" normalizeH="0" baseline="0" smtClean="0">
                          <a:ln>
                            <a:noFill/>
                          </a:ln>
                          <a:solidFill>
                            <a:srgbClr val="5B575D"/>
                          </a:solidFill>
                          <a:effectLst/>
                          <a:latin typeface="Courier New" pitchFamily="49" charset="0"/>
                          <a:cs typeface="Courier New" pitchFamily="49" charset="0"/>
                        </a:rPr>
                        <a:t>2	</a:t>
                      </a:r>
                      <a:r>
                        <a:rPr kumimoji="0" lang="en-US" sz="900" b="0" i="0" u="none" strike="noStrike" cap="none" normalizeH="0" baseline="0" smtClean="0">
                          <a:ln>
                            <a:noFill/>
                          </a:ln>
                          <a:solidFill>
                            <a:srgbClr val="423F44"/>
                          </a:solidFill>
                          <a:effectLst/>
                          <a:latin typeface="Courier New" pitchFamily="49" charset="0"/>
                          <a:cs typeface="Courier New" pitchFamily="49" charset="0"/>
                        </a:rPr>
                        <a:t>1	</a:t>
                      </a:r>
                      <a:r>
                        <a:rPr kumimoji="0" lang="en-US" sz="800" b="0" i="0" u="none" strike="noStrike" cap="none" normalizeH="0" baseline="0" smtClean="0">
                          <a:ln>
                            <a:noFill/>
                          </a:ln>
                          <a:solidFill>
                            <a:srgbClr val="5B575D"/>
                          </a:solidFill>
                          <a:effectLst/>
                          <a:latin typeface="Times New Roman" pitchFamily="18" charset="0"/>
                          <a:cs typeface="Times New Roman" pitchFamily="18" charset="0"/>
                        </a:rPr>
                        <a:t>3	</a:t>
                      </a:r>
                      <a:r>
                        <a:rPr kumimoji="0" lang="en-US" sz="900" b="0" i="0" u="none" strike="noStrike" cap="none" normalizeH="0" baseline="0" smtClean="0">
                          <a:ln>
                            <a:noFill/>
                          </a:ln>
                          <a:solidFill>
                            <a:srgbClr val="423F44"/>
                          </a:solidFill>
                          <a:effectLst/>
                          <a:latin typeface="Courier New" pitchFamily="49" charset="0"/>
                          <a:cs typeface="Courier New" pitchFamily="49" charset="0"/>
                        </a:rPr>
                        <a:t>14	</a:t>
                      </a:r>
                      <a:r>
                        <a:rPr kumimoji="0" lang="en-US" sz="900" b="0" i="0" u="none" strike="noStrike" cap="none" normalizeH="0" baseline="0" smtClean="0">
                          <a:ln>
                            <a:noFill/>
                          </a:ln>
                          <a:solidFill>
                            <a:srgbClr val="5B575D"/>
                          </a:solidFill>
                          <a:effectLst/>
                          <a:latin typeface="Courier New" pitchFamily="49" charset="0"/>
                          <a:cs typeface="Courier New" pitchFamily="49" charset="0"/>
                        </a:rPr>
                        <a:t>21</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8388" cap="flat" cmpd="sng" algn="ctr">
                      <a:solidFill>
                        <a:srgbClr val="383434"/>
                      </a:solidFill>
                      <a:prstDash val="solid"/>
                      <a:round/>
                      <a:headEnd type="none" w="med" len="med"/>
                      <a:tailEnd type="none" w="med" len="med"/>
                    </a:lnT>
                    <a:lnB>
                      <a:noFill/>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15925">
                <a:tc>
                  <a:txBody>
                    <a:bodyPr/>
                    <a:lstStyle/>
                    <a:p>
                      <a:pPr marL="9525" marR="0" lvl="0" indent="0" algn="l" defTabSz="914400" rtl="0" eaLnBrk="1" fontAlgn="base" latinLnBrk="0" hangingPunct="1">
                        <a:lnSpc>
                          <a:spcPct val="100000"/>
                        </a:lnSpc>
                        <a:spcBef>
                          <a:spcPct val="0"/>
                        </a:spcBef>
                        <a:spcAft>
                          <a:spcPct val="0"/>
                        </a:spcAft>
                        <a:buClrTx/>
                        <a:buSzTx/>
                        <a:buFontTx/>
                        <a:buNone/>
                        <a:tabLst/>
                      </a:pPr>
                      <a:r>
                        <a:rPr kumimoji="0" lang="en-US" sz="900" b="0" i="1" u="none" strike="noStrike" cap="none" normalizeH="0" baseline="0" smtClean="0">
                          <a:ln>
                            <a:noFill/>
                          </a:ln>
                          <a:solidFill>
                            <a:srgbClr val="5B575D"/>
                          </a:solidFill>
                          <a:effectLst/>
                          <a:latin typeface="Courier New" pitchFamily="49" charset="0"/>
                          <a:cs typeface="Courier New" pitchFamily="49" charset="0"/>
                        </a:rPr>
                        <a:t>37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B3F3B"/>
                      </a:solidFill>
                      <a:prstDash val="solid"/>
                      <a:round/>
                      <a:headEnd type="none" w="med" len="med"/>
                      <a:tailEnd type="none" w="med" len="med"/>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144463"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1.4</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B3F3B"/>
                      </a:solidFill>
                      <a:prstDash val="solid"/>
                      <a:round/>
                      <a:headEnd type="none" w="med" len="med"/>
                      <a:tailEnd type="none" w="med" len="med"/>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77788" marR="0" lvl="0" indent="0" algn="l" defTabSz="914400" rtl="0" eaLnBrk="1" fontAlgn="base" latinLnBrk="0" hangingPunct="1">
                        <a:lnSpc>
                          <a:spcPct val="100000"/>
                        </a:lnSpc>
                        <a:spcBef>
                          <a:spcPct val="0"/>
                        </a:spcBef>
                        <a:spcAft>
                          <a:spcPct val="0"/>
                        </a:spcAft>
                        <a:buClrTx/>
                        <a:buSzTx/>
                        <a:buFontTx/>
                        <a:buNone/>
                        <a:tabLst/>
                      </a:pPr>
                      <a:r>
                        <a:rPr kumimoji="0" lang="en-US" sz="900" b="0" i="1" u="none" strike="noStrike" cap="none" normalizeH="0" baseline="0" smtClean="0">
                          <a:ln>
                            <a:noFill/>
                          </a:ln>
                          <a:solidFill>
                            <a:srgbClr val="5B575D"/>
                          </a:solidFill>
                          <a:effectLst/>
                          <a:latin typeface="Courier New" pitchFamily="49" charset="0"/>
                          <a:cs typeface="Courier New" pitchFamily="49" charset="0"/>
                        </a:rPr>
                        <a:t>35.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3F3F44"/>
                      </a:solidFill>
                      <a:prstDash val="solid"/>
                      <a:round/>
                      <a:headEnd type="none" w="med" len="med"/>
                      <a:tailEnd type="none" w="med" len="med"/>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3F3F44"/>
                      </a:solidFill>
                      <a:prstDash val="solid"/>
                      <a:round/>
                      <a:headEnd type="none" w="med" len="med"/>
                      <a:tailEnd type="none" w="med" len="med"/>
                    </a:lnL>
                    <a:lnR w="11185" cap="flat" cmpd="sng" algn="ctr">
                      <a:solidFill>
                        <a:srgbClr val="48484F"/>
                      </a:solidFill>
                      <a:prstDash val="solid"/>
                      <a:round/>
                      <a:headEnd type="none" w="med" len="med"/>
                      <a:tailEnd type="none" w="med" len="med"/>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8484F"/>
                      </a:solidFill>
                      <a:prstDash val="solid"/>
                      <a:round/>
                      <a:headEnd type="none" w="med" len="med"/>
                      <a:tailEnd type="none" w="med" len="med"/>
                    </a:lnL>
                    <a:lnR w="11185" cap="flat" cmpd="sng" algn="ctr">
                      <a:solidFill>
                        <a:srgbClr val="44444B"/>
                      </a:solidFill>
                      <a:prstDash val="solid"/>
                      <a:round/>
                      <a:headEnd type="none" w="med" len="med"/>
                      <a:tailEnd type="none" w="med" len="med"/>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B"/>
                      </a:solidFill>
                      <a:prstDash val="solid"/>
                      <a:round/>
                      <a:headEnd type="none" w="med" len="med"/>
                      <a:tailEnd type="none" w="med" len="med"/>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857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37.2</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777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18.9</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666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33.5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1111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8.5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44444"/>
                      </a:solidFill>
                      <a:prstDash val="solid"/>
                      <a:round/>
                      <a:headEnd type="none" w="med" len="med"/>
                      <a:tailEnd type="none" w="med" len="med"/>
                    </a:lnR>
                    <a:lnT>
                      <a:noFill/>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a:noFill/>
                    </a:lnR>
                    <a:lnT w="64315" cap="flat" cmpd="sng" algn="ctr">
                      <a:solidFill>
                        <a:srgbClr val="2F4F8C"/>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c>
                  <a:txBody>
                    <a:bodyPr/>
                    <a:lstStyle/>
                    <a:p>
                      <a:pPr marL="92075" marR="0" lvl="0" indent="0" algn="l" defTabSz="914400" rtl="0" eaLnBrk="1" fontAlgn="base" latinLnBrk="0" hangingPunct="1">
                        <a:lnSpc>
                          <a:spcPct val="100000"/>
                        </a:lnSpc>
                        <a:spcBef>
                          <a:spcPct val="0"/>
                        </a:spcBef>
                        <a:spcAft>
                          <a:spcPct val="0"/>
                        </a:spcAft>
                        <a:buClrTx/>
                        <a:buSzTx/>
                        <a:buFontTx/>
                        <a:buNone/>
                        <a:tabLst/>
                      </a:pPr>
                      <a:r>
                        <a:rPr kumimoji="0" lang="en-US" sz="900" b="0" i="1" u="none" strike="noStrike" cap="none" normalizeH="0" baseline="0" smtClean="0">
                          <a:ln>
                            <a:noFill/>
                          </a:ln>
                          <a:solidFill>
                            <a:srgbClr val="5B575D"/>
                          </a:solidFill>
                          <a:effectLst/>
                          <a:latin typeface="Courier New" pitchFamily="49" charset="0"/>
                          <a:cs typeface="Courier New" pitchFamily="49" charset="0"/>
                        </a:rPr>
                        <a:t>3.07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384B4B"/>
                      </a:solidFill>
                      <a:prstDash val="solid"/>
                      <a:round/>
                      <a:headEnd type="none" w="med" len="med"/>
                      <a:tailEnd type="none" w="med" len="med"/>
                    </a:lnR>
                    <a:lnT w="64315" cap="flat" cmpd="sng" algn="ctr">
                      <a:solidFill>
                        <a:srgbClr val="2F4F8C"/>
                      </a:solidFill>
                      <a:prstDash val="solid"/>
                      <a:round/>
                      <a:headEnd type="none" w="med" len="med"/>
                      <a:tailEnd type="none" w="med" len="med"/>
                    </a:lnT>
                    <a:lnB w="11185" cap="flat" cmpd="sng" algn="ctr">
                      <a:solidFill>
                        <a:srgbClr val="484444"/>
                      </a:solidFill>
                      <a:prstDash val="solid"/>
                      <a:round/>
                      <a:headEnd type="none" w="med" len="med"/>
                      <a:tailEnd type="none" w="med" len="med"/>
                    </a:lnB>
                    <a:lnTlToBr>
                      <a:noFill/>
                    </a:lnTlToBr>
                    <a:lnBlToTr>
                      <a:noFill/>
                    </a:lnBlToTr>
                    <a:noFill/>
                  </a:tcPr>
                </a:tc>
              </a:tr>
              <a:tr h="234950">
                <a:tc>
                  <a:txBody>
                    <a:bodyPr/>
                    <a:lstStyle/>
                    <a:p>
                      <a:pPr marL="1270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38</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2003</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B3F3B"/>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10795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1.4</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B3F3B"/>
                      </a:solidFill>
                      <a:prstDash val="solid"/>
                      <a:round/>
                      <a:headEnd type="none" w="med" len="med"/>
                      <a:tailEnd type="none" w="med" len="med"/>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1412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13</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3F3F44"/>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93663"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6E6E70"/>
                          </a:solidFill>
                          <a:effectLst/>
                          <a:latin typeface="Courier New" pitchFamily="49" charset="0"/>
                          <a:cs typeface="Courier New" pitchFamily="49" charset="0"/>
                        </a:rPr>
                        <a:t>0.7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3F3F44"/>
                      </a:solidFill>
                      <a:prstDash val="solid"/>
                      <a:round/>
                      <a:headEnd type="none" w="med" len="med"/>
                      <a:tailEnd type="none" w="med" len="med"/>
                    </a:lnL>
                    <a:lnR w="11185" cap="flat" cmpd="sng" algn="ctr">
                      <a:solidFill>
                        <a:srgbClr val="48484F"/>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23813" marR="0" lvl="0" indent="0" algn="ctr" defTabSz="914400" rtl="0" eaLnBrk="1" fontAlgn="base" latinLnBrk="0" hangingPunct="1">
                        <a:lnSpc>
                          <a:spcPct val="100000"/>
                        </a:lnSpc>
                        <a:spcBef>
                          <a:spcPct val="0"/>
                        </a:spcBef>
                        <a:spcAft>
                          <a:spcPct val="0"/>
                        </a:spcAft>
                        <a:buClrTx/>
                        <a:buSzTx/>
                        <a:buFontTx/>
                        <a:buNone/>
                        <a:tabLst/>
                      </a:pPr>
                      <a:r>
                        <a:rPr kumimoji="0" lang="en-US" sz="800" b="0" i="0" u="none" strike="noStrike" cap="none" normalizeH="0" baseline="0" smtClean="0">
                          <a:ln>
                            <a:noFill/>
                          </a:ln>
                          <a:solidFill>
                            <a:srgbClr val="6E6E70"/>
                          </a:solidFill>
                          <a:effectLst/>
                          <a:latin typeface="Times New Roman" pitchFamily="18" charset="0"/>
                          <a:cs typeface="Times New Roman" pitchFamily="18" charset="0"/>
                        </a:rPr>
                        <a:t>8</a:t>
                      </a:r>
                      <a:endParaRPr kumimoji="0" lang="en-US" sz="800" b="0" i="0" u="none" strike="noStrike" cap="none" normalizeH="0" baseline="0" smtClean="0">
                        <a:ln>
                          <a:noFill/>
                        </a:ln>
                        <a:solidFill>
                          <a:schemeClr val="tx1"/>
                        </a:solidFill>
                        <a:effectLst/>
                        <a:latin typeface="Times New Roman" pitchFamily="18" charset="0"/>
                        <a:cs typeface="Times New Roman" pitchFamily="18" charset="0"/>
                      </a:endParaRPr>
                    </a:p>
                  </a:txBody>
                  <a:tcPr marL="0" marR="0" marT="0" marB="0" horzOverflow="overflow">
                    <a:lnL w="11185" cap="flat" cmpd="sng" algn="ctr">
                      <a:solidFill>
                        <a:srgbClr val="48484F"/>
                      </a:solidFill>
                      <a:prstDash val="solid"/>
                      <a:round/>
                      <a:headEnd type="none" w="med" len="med"/>
                      <a:tailEnd type="none" w="med" len="med"/>
                    </a:lnL>
                    <a:lnR w="11185" cap="flat" cmpd="sng" algn="ctr">
                      <a:solidFill>
                        <a:srgbClr val="44444B"/>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1047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3.2</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B"/>
                      </a:solidFill>
                      <a:prstDash val="solid"/>
                      <a:round/>
                      <a:headEnd type="none" w="med" len="med"/>
                      <a:tailEnd type="none" w="med" len="med"/>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8890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14</a:t>
                      </a:r>
                      <a:r>
                        <a:rPr kumimoji="0" lang="en-US" sz="900" b="0" i="0" u="none" strike="noStrike" cap="none" normalizeH="0" baseline="0" smtClean="0">
                          <a:ln>
                            <a:noFill/>
                          </a:ln>
                          <a:solidFill>
                            <a:srgbClr val="778082"/>
                          </a:solidFill>
                          <a:effectLst/>
                          <a:latin typeface="Courier New" pitchFamily="49" charset="0"/>
                          <a:cs typeface="Courier New" pitchFamily="49" charset="0"/>
                        </a:rPr>
                        <a:t>.</a:t>
                      </a:r>
                      <a:r>
                        <a:rPr kumimoji="0" lang="en-US" sz="900" b="0" i="0" u="none" strike="noStrike" cap="none" normalizeH="0" baseline="0" smtClean="0">
                          <a:ln>
                            <a:noFill/>
                          </a:ln>
                          <a:solidFill>
                            <a:srgbClr val="5B575D"/>
                          </a:solidFill>
                          <a:effectLst/>
                          <a:latin typeface="Courier New" pitchFamily="49" charset="0"/>
                          <a:cs typeface="Courier New" pitchFamily="49" charset="0"/>
                        </a:rPr>
                        <a:t>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44444"/>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w="11185" cap="flat" cmpd="sng" algn="ctr">
                      <a:solidFill>
                        <a:srgbClr val="444448"/>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8"/>
                      </a:solidFill>
                      <a:prstDash val="solid"/>
                      <a:round/>
                      <a:headEnd type="none" w="med" len="med"/>
                      <a:tailEnd type="none" w="med" len="med"/>
                    </a:lnL>
                    <a:lnR w="11185" cap="flat" cmpd="sng" algn="ctr">
                      <a:solidFill>
                        <a:srgbClr val="384B4B"/>
                      </a:solidFill>
                      <a:prstDash val="solid"/>
                      <a:round/>
                      <a:headEnd type="none" w="med" len="med"/>
                      <a:tailEnd type="none" w="med" len="med"/>
                    </a:lnR>
                    <a:lnT w="11185" cap="flat" cmpd="sng" algn="ctr">
                      <a:solidFill>
                        <a:srgbClr val="484444"/>
                      </a:solidFill>
                      <a:prstDash val="solid"/>
                      <a:round/>
                      <a:headEnd type="none" w="med" len="med"/>
                      <a:tailEnd type="none" w="med" len="med"/>
                    </a:lnT>
                    <a:lnB w="11185" cap="flat" cmpd="sng" algn="ctr">
                      <a:solidFill>
                        <a:srgbClr val="44443F"/>
                      </a:solidFill>
                      <a:prstDash val="solid"/>
                      <a:round/>
                      <a:headEnd type="none" w="med" len="med"/>
                      <a:tailEnd type="none" w="med" len="med"/>
                    </a:lnB>
                    <a:lnTlToBr>
                      <a:noFill/>
                    </a:lnTlToBr>
                    <a:lnBlToTr>
                      <a:noFill/>
                    </a:lnBlToTr>
                    <a:noFill/>
                  </a:tcPr>
                </a:tc>
              </a:tr>
              <a:tr h="215900">
                <a:tc>
                  <a:txBody>
                    <a:bodyPr/>
                    <a:lstStyle/>
                    <a:p>
                      <a:pPr marL="95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39</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3F"/>
                      </a:solidFill>
                      <a:prstDash val="solid"/>
                      <a:round/>
                      <a:headEnd type="none" w="med" len="med"/>
                      <a:tailEnd type="none" w="med" len="med"/>
                    </a:lnT>
                    <a:lnB w="16777" cap="flat" cmpd="sng" algn="ctr">
                      <a:solidFill>
                        <a:srgbClr val="54544F"/>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2006</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B3F3B"/>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0795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B3F3B"/>
                      </a:solidFill>
                      <a:prstDash val="solid"/>
                      <a:round/>
                      <a:headEnd type="none" w="med" len="med"/>
                      <a:tailEnd type="none" w="med" len="med"/>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857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12.2</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3F3F44"/>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26988" marR="0" lvl="0" indent="0" algn="ctr"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3F3F44"/>
                      </a:solidFill>
                      <a:prstDash val="solid"/>
                      <a:round/>
                      <a:headEnd type="none" w="med" len="med"/>
                      <a:tailEnd type="none" w="med" len="med"/>
                    </a:lnL>
                    <a:lnR w="11185" cap="flat" cmpd="sng" algn="ctr">
                      <a:solidFill>
                        <a:srgbClr val="48484F"/>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0160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6.1</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8484F"/>
                      </a:solidFill>
                      <a:prstDash val="solid"/>
                      <a:round/>
                      <a:headEnd type="none" w="med" len="med"/>
                      <a:tailEnd type="none" w="med" len="med"/>
                    </a:lnL>
                    <a:lnR w="11185" cap="flat" cmpd="sng" algn="ctr">
                      <a:solidFill>
                        <a:srgbClr val="44444B"/>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047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2.4</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B"/>
                      </a:solidFill>
                      <a:prstDash val="solid"/>
                      <a:round/>
                      <a:headEnd type="none" w="med" len="med"/>
                      <a:tailEnd type="none" w="med" len="med"/>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8890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14.3</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07950"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74613"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423F44"/>
                          </a:solidFill>
                          <a:effectLst/>
                          <a:latin typeface="Courier New" pitchFamily="49" charset="0"/>
                          <a:cs typeface="Courier New" pitchFamily="49" charset="0"/>
                        </a:rPr>
                        <a:t>1</a:t>
                      </a:r>
                      <a:r>
                        <a:rPr kumimoji="0" lang="en-US" sz="900" b="0" i="0" u="none" strike="noStrike" cap="none" normalizeH="0" baseline="0" smtClean="0">
                          <a:ln>
                            <a:noFill/>
                          </a:ln>
                          <a:solidFill>
                            <a:srgbClr val="6E6E70"/>
                          </a:solidFill>
                          <a:effectLst/>
                          <a:latin typeface="Courier New" pitchFamily="49" charset="0"/>
                          <a:cs typeface="Courier New" pitchFamily="49" charset="0"/>
                        </a:rPr>
                        <a:t>8.8</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0477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3.5</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a:noFill/>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777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23.7</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a:noFill/>
                    </a:lnL>
                    <a:lnR w="11185" cap="flat" cmpd="sng" algn="ctr">
                      <a:solidFill>
                        <a:srgbClr val="444444"/>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123825"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75D"/>
                          </a:solidFill>
                          <a:effectLst/>
                          <a:latin typeface="Courier New" pitchFamily="49" charset="0"/>
                          <a:cs typeface="Courier New" pitchFamily="49" charset="0"/>
                        </a:rPr>
                        <a:t>5.4</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4"/>
                      </a:solidFill>
                      <a:prstDash val="solid"/>
                      <a:round/>
                      <a:headEnd type="none" w="med" len="med"/>
                      <a:tailEnd type="none" w="med" len="med"/>
                    </a:lnL>
                    <a:lnR w="11185" cap="flat" cmpd="sng" algn="ctr">
                      <a:solidFill>
                        <a:srgbClr val="444448"/>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c>
                  <a:txBody>
                    <a:bodyPr/>
                    <a:lstStyle/>
                    <a:p>
                      <a:pPr marL="82550" marR="0" lvl="0" indent="0" algn="l" defTabSz="914400" rtl="0" eaLnBrk="1" fontAlgn="base" latinLnBrk="0" hangingPunct="1">
                        <a:lnSpc>
                          <a:spcPct val="100000"/>
                        </a:lnSpc>
                        <a:spcBef>
                          <a:spcPct val="0"/>
                        </a:spcBef>
                        <a:spcAft>
                          <a:spcPct val="0"/>
                        </a:spcAft>
                        <a:buClrTx/>
                        <a:buSzTx/>
                        <a:buFontTx/>
                        <a:buNone/>
                        <a:tabLst/>
                      </a:pPr>
                      <a:r>
                        <a:rPr kumimoji="0" lang="en-US" sz="900" b="0" i="1" u="none" strike="noStrike" cap="none" normalizeH="0" baseline="0" smtClean="0">
                          <a:ln>
                            <a:noFill/>
                          </a:ln>
                          <a:solidFill>
                            <a:srgbClr val="5B575D"/>
                          </a:solidFill>
                          <a:effectLst/>
                          <a:latin typeface="Courier New" pitchFamily="49" charset="0"/>
                          <a:cs typeface="Courier New" pitchFamily="49" charset="0"/>
                        </a:rPr>
                        <a:t>31.9</a:t>
                      </a:r>
                      <a:endParaRPr kumimoji="0" lang="en-US" sz="900" b="0" i="0" u="none" strike="noStrike" cap="none" normalizeH="0" baseline="0" smtClean="0">
                        <a:ln>
                          <a:noFill/>
                        </a:ln>
                        <a:solidFill>
                          <a:schemeClr val="tx1"/>
                        </a:solidFill>
                        <a:effectLst/>
                        <a:latin typeface="Courier New" pitchFamily="49" charset="0"/>
                        <a:cs typeface="Courier New" pitchFamily="49" charset="0"/>
                      </a:endParaRPr>
                    </a:p>
                  </a:txBody>
                  <a:tcPr marL="0" marR="0" marT="0" marB="0" horzOverflow="overflow">
                    <a:lnL w="11185" cap="flat" cmpd="sng" algn="ctr">
                      <a:solidFill>
                        <a:srgbClr val="444448"/>
                      </a:solidFill>
                      <a:prstDash val="solid"/>
                      <a:round/>
                      <a:headEnd type="none" w="med" len="med"/>
                      <a:tailEnd type="none" w="med" len="med"/>
                    </a:lnL>
                    <a:lnR w="11185" cap="flat" cmpd="sng" algn="ctr">
                      <a:solidFill>
                        <a:srgbClr val="384B4B"/>
                      </a:solidFill>
                      <a:prstDash val="solid"/>
                      <a:round/>
                      <a:headEnd type="none" w="med" len="med"/>
                      <a:tailEnd type="none" w="med" len="med"/>
                    </a:lnR>
                    <a:lnT w="11185" cap="flat" cmpd="sng" algn="ctr">
                      <a:solidFill>
                        <a:srgbClr val="44443F"/>
                      </a:solidFill>
                      <a:prstDash val="solid"/>
                      <a:round/>
                      <a:headEnd type="none" w="med" len="med"/>
                      <a:tailEnd type="none" w="med" len="med"/>
                    </a:lnT>
                    <a:lnB>
                      <a:noFill/>
                    </a:lnB>
                    <a:lnTlToBr>
                      <a:noFill/>
                    </a:lnTlToBr>
                    <a:lnBlToTr>
                      <a:noFill/>
                    </a:lnBlToTr>
                    <a:noFill/>
                  </a:tcP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object 2"/>
          <p:cNvSpPr>
            <a:spLocks noChangeArrowheads="1"/>
          </p:cNvSpPr>
          <p:nvPr/>
        </p:nvSpPr>
        <p:spPr bwMode="auto">
          <a:xfrm>
            <a:off x="3881438" y="2292350"/>
            <a:ext cx="536575" cy="179388"/>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3315" name="object 3"/>
          <p:cNvSpPr>
            <a:spLocks noChangeArrowheads="1"/>
          </p:cNvSpPr>
          <p:nvPr/>
        </p:nvSpPr>
        <p:spPr bwMode="auto">
          <a:xfrm>
            <a:off x="1409700" y="2549525"/>
            <a:ext cx="849313" cy="436563"/>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3316" name="object 4"/>
          <p:cNvSpPr>
            <a:spLocks noChangeArrowheads="1"/>
          </p:cNvSpPr>
          <p:nvPr/>
        </p:nvSpPr>
        <p:spPr bwMode="auto">
          <a:xfrm>
            <a:off x="838200" y="3590925"/>
            <a:ext cx="549275" cy="177800"/>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3317" name="object 5"/>
          <p:cNvSpPr>
            <a:spLocks noChangeArrowheads="1"/>
          </p:cNvSpPr>
          <p:nvPr/>
        </p:nvSpPr>
        <p:spPr bwMode="auto">
          <a:xfrm>
            <a:off x="1689100" y="5022850"/>
            <a:ext cx="525463" cy="177800"/>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3318" name="object 6"/>
          <p:cNvSpPr>
            <a:spLocks/>
          </p:cNvSpPr>
          <p:nvPr/>
        </p:nvSpPr>
        <p:spPr bwMode="auto">
          <a:xfrm>
            <a:off x="109538" y="2835275"/>
            <a:ext cx="1317625" cy="0"/>
          </a:xfrm>
          <a:custGeom>
            <a:avLst/>
            <a:gdLst>
              <a:gd name="T0" fmla="*/ 0 w 1317625"/>
              <a:gd name="T1" fmla="*/ 1317071 w 1317625"/>
              <a:gd name="T2" fmla="*/ 0 60000 65536"/>
              <a:gd name="T3" fmla="*/ 0 60000 65536"/>
              <a:gd name="T4" fmla="*/ 0 w 1317625"/>
              <a:gd name="T5" fmla="*/ 1317625 w 1317625"/>
            </a:gdLst>
            <a:ahLst/>
            <a:cxnLst>
              <a:cxn ang="T2">
                <a:pos x="T0" y="0"/>
              </a:cxn>
              <a:cxn ang="T3">
                <a:pos x="T1" y="0"/>
              </a:cxn>
            </a:cxnLst>
            <a:rect l="T4" t="0" r="T5" b="0"/>
            <a:pathLst>
              <a:path w="1317625">
                <a:moveTo>
                  <a:pt x="0" y="0"/>
                </a:moveTo>
                <a:lnTo>
                  <a:pt x="1317071" y="0"/>
                </a:lnTo>
              </a:path>
            </a:pathLst>
          </a:custGeom>
          <a:noFill/>
          <a:ln w="11185">
            <a:solidFill>
              <a:srgbClr val="4F4F4F"/>
            </a:solidFill>
            <a:round/>
            <a:headEnd/>
            <a:tailEnd/>
          </a:ln>
        </p:spPr>
        <p:txBody>
          <a:bodyPr lIns="0" tIns="0" rIns="0" bIns="0"/>
          <a:lstStyle/>
          <a:p>
            <a:endParaRPr lang="en-US"/>
          </a:p>
        </p:txBody>
      </p:sp>
      <p:sp>
        <p:nvSpPr>
          <p:cNvPr id="13319" name="object 7"/>
          <p:cNvSpPr>
            <a:spLocks/>
          </p:cNvSpPr>
          <p:nvPr/>
        </p:nvSpPr>
        <p:spPr bwMode="auto">
          <a:xfrm>
            <a:off x="6015038" y="3749675"/>
            <a:ext cx="3033712" cy="0"/>
          </a:xfrm>
          <a:custGeom>
            <a:avLst/>
            <a:gdLst>
              <a:gd name="T0" fmla="*/ 0 w 3034029"/>
              <a:gd name="T1" fmla="*/ 3034018 w 3034029"/>
              <a:gd name="T2" fmla="*/ 0 60000 65536"/>
              <a:gd name="T3" fmla="*/ 0 60000 65536"/>
              <a:gd name="T4" fmla="*/ 0 w 3034029"/>
              <a:gd name="T5" fmla="*/ 3034029 w 3034029"/>
            </a:gdLst>
            <a:ahLst/>
            <a:cxnLst>
              <a:cxn ang="T2">
                <a:pos x="T0" y="0"/>
              </a:cxn>
              <a:cxn ang="T3">
                <a:pos x="T1" y="0"/>
              </a:cxn>
            </a:cxnLst>
            <a:rect l="T4" t="0" r="T5" b="0"/>
            <a:pathLst>
              <a:path w="3034029">
                <a:moveTo>
                  <a:pt x="0" y="0"/>
                </a:moveTo>
                <a:lnTo>
                  <a:pt x="3034018" y="0"/>
                </a:lnTo>
              </a:path>
            </a:pathLst>
          </a:custGeom>
          <a:noFill/>
          <a:ln w="22370">
            <a:solidFill>
              <a:srgbClr val="5B5B57"/>
            </a:solidFill>
            <a:round/>
            <a:headEnd/>
            <a:tailEnd/>
          </a:ln>
        </p:spPr>
        <p:txBody>
          <a:bodyPr lIns="0" tIns="0" rIns="0" bIns="0"/>
          <a:lstStyle/>
          <a:p>
            <a:endParaRPr lang="en-US"/>
          </a:p>
        </p:txBody>
      </p:sp>
      <p:sp>
        <p:nvSpPr>
          <p:cNvPr id="13320" name="object 8"/>
          <p:cNvSpPr>
            <a:spLocks/>
          </p:cNvSpPr>
          <p:nvPr/>
        </p:nvSpPr>
        <p:spPr bwMode="auto">
          <a:xfrm>
            <a:off x="6019800" y="3733800"/>
            <a:ext cx="0" cy="2090738"/>
          </a:xfrm>
          <a:custGeom>
            <a:avLst/>
            <a:gdLst>
              <a:gd name="T0" fmla="*/ 2091654 h 2091689"/>
              <a:gd name="T1" fmla="*/ 0 h 2091689"/>
              <a:gd name="T2" fmla="*/ 0 60000 65536"/>
              <a:gd name="T3" fmla="*/ 0 60000 65536"/>
              <a:gd name="T4" fmla="*/ 0 h 2091689"/>
              <a:gd name="T5" fmla="*/ 2091689 h 2091689"/>
            </a:gdLst>
            <a:ahLst/>
            <a:cxnLst>
              <a:cxn ang="T2">
                <a:pos x="0" y="T0"/>
              </a:cxn>
              <a:cxn ang="T3">
                <a:pos x="0" y="T1"/>
              </a:cxn>
            </a:cxnLst>
            <a:rect l="0" t="T4" r="0" b="T5"/>
            <a:pathLst>
              <a:path h="2091689">
                <a:moveTo>
                  <a:pt x="0" y="2091654"/>
                </a:moveTo>
                <a:lnTo>
                  <a:pt x="0" y="0"/>
                </a:lnTo>
              </a:path>
            </a:pathLst>
          </a:custGeom>
          <a:noFill/>
          <a:ln w="16777">
            <a:solidFill>
              <a:srgbClr val="3B3838"/>
            </a:solidFill>
            <a:round/>
            <a:headEnd/>
            <a:tailEnd/>
          </a:ln>
        </p:spPr>
        <p:txBody>
          <a:bodyPr lIns="0" tIns="0" rIns="0" bIns="0"/>
          <a:lstStyle/>
          <a:p>
            <a:endParaRPr lang="en-US"/>
          </a:p>
        </p:txBody>
      </p:sp>
      <p:sp>
        <p:nvSpPr>
          <p:cNvPr id="13321" name="object 9"/>
          <p:cNvSpPr>
            <a:spLocks/>
          </p:cNvSpPr>
          <p:nvPr/>
        </p:nvSpPr>
        <p:spPr bwMode="auto">
          <a:xfrm>
            <a:off x="6007100" y="5810250"/>
            <a:ext cx="3041650" cy="0"/>
          </a:xfrm>
          <a:custGeom>
            <a:avLst/>
            <a:gdLst>
              <a:gd name="T0" fmla="*/ 0 w 3042920"/>
              <a:gd name="T1" fmla="*/ 3042408 w 3042920"/>
              <a:gd name="T2" fmla="*/ 0 60000 65536"/>
              <a:gd name="T3" fmla="*/ 0 60000 65536"/>
              <a:gd name="T4" fmla="*/ 0 w 3042920"/>
              <a:gd name="T5" fmla="*/ 3042920 w 3042920"/>
            </a:gdLst>
            <a:ahLst/>
            <a:cxnLst>
              <a:cxn ang="T2">
                <a:pos x="T0" y="0"/>
              </a:cxn>
              <a:cxn ang="T3">
                <a:pos x="T1" y="0"/>
              </a:cxn>
            </a:cxnLst>
            <a:rect l="T4" t="0" r="T5" b="0"/>
            <a:pathLst>
              <a:path w="3042920">
                <a:moveTo>
                  <a:pt x="0" y="0"/>
                </a:moveTo>
                <a:lnTo>
                  <a:pt x="3042408" y="0"/>
                </a:lnTo>
              </a:path>
            </a:pathLst>
          </a:custGeom>
          <a:noFill/>
          <a:ln w="16777">
            <a:solidFill>
              <a:srgbClr val="3F3F3F"/>
            </a:solidFill>
            <a:round/>
            <a:headEnd/>
            <a:tailEnd/>
          </a:ln>
        </p:spPr>
        <p:txBody>
          <a:bodyPr lIns="0" tIns="0" rIns="0" bIns="0"/>
          <a:lstStyle/>
          <a:p>
            <a:endParaRPr lang="en-US"/>
          </a:p>
        </p:txBody>
      </p:sp>
      <p:sp>
        <p:nvSpPr>
          <p:cNvPr id="13322" name="object 10"/>
          <p:cNvSpPr>
            <a:spLocks/>
          </p:cNvSpPr>
          <p:nvPr/>
        </p:nvSpPr>
        <p:spPr bwMode="auto">
          <a:xfrm>
            <a:off x="9029700" y="3735388"/>
            <a:ext cx="0" cy="2092325"/>
          </a:xfrm>
          <a:custGeom>
            <a:avLst/>
            <a:gdLst>
              <a:gd name="T0" fmla="*/ 2091655 h 2091689"/>
              <a:gd name="T1" fmla="*/ 0 h 2091689"/>
              <a:gd name="T2" fmla="*/ 0 60000 65536"/>
              <a:gd name="T3" fmla="*/ 0 60000 65536"/>
              <a:gd name="T4" fmla="*/ 0 h 2091689"/>
              <a:gd name="T5" fmla="*/ 2091689 h 2091689"/>
            </a:gdLst>
            <a:ahLst/>
            <a:cxnLst>
              <a:cxn ang="T2">
                <a:pos x="0" y="T0"/>
              </a:cxn>
              <a:cxn ang="T3">
                <a:pos x="0" y="T1"/>
              </a:cxn>
            </a:cxnLst>
            <a:rect l="0" t="T4" r="0" b="T5"/>
            <a:pathLst>
              <a:path h="2091689">
                <a:moveTo>
                  <a:pt x="0" y="2091655"/>
                </a:moveTo>
                <a:lnTo>
                  <a:pt x="0" y="0"/>
                </a:lnTo>
              </a:path>
            </a:pathLst>
          </a:custGeom>
          <a:noFill/>
          <a:ln w="16777">
            <a:solidFill>
              <a:srgbClr val="383434"/>
            </a:solidFill>
            <a:round/>
            <a:headEnd/>
            <a:tailEnd/>
          </a:ln>
        </p:spPr>
        <p:txBody>
          <a:bodyPr lIns="0" tIns="0" rIns="0" bIns="0"/>
          <a:lstStyle/>
          <a:p>
            <a:endParaRPr lang="en-US"/>
          </a:p>
        </p:txBody>
      </p:sp>
      <p:sp>
        <p:nvSpPr>
          <p:cNvPr id="11" name="object 11"/>
          <p:cNvSpPr txBox="1">
            <a:spLocks noGrp="1"/>
          </p:cNvSpPr>
          <p:nvPr>
            <p:ph type="title"/>
          </p:nvPr>
        </p:nvSpPr>
        <p:spPr/>
        <p:txBody>
          <a:bodyPr vert="horz" tIns="651635" rtlCol="0"/>
          <a:lstStyle/>
          <a:p>
            <a:pPr marL="4676775" eaLnBrk="1" fontAlgn="auto" hangingPunct="1">
              <a:spcBef>
                <a:spcPts val="0"/>
              </a:spcBef>
              <a:spcAft>
                <a:spcPts val="0"/>
              </a:spcAft>
              <a:defRPr/>
            </a:pPr>
            <a:r>
              <a:rPr sz="3150" spc="160" dirty="0">
                <a:solidFill>
                  <a:srgbClr val="211D1F"/>
                </a:solidFill>
              </a:rPr>
              <a:t>omn</a:t>
            </a:r>
            <a:r>
              <a:rPr sz="3150" spc="254" dirty="0">
                <a:solidFill>
                  <a:srgbClr val="211D1F"/>
                </a:solidFill>
              </a:rPr>
              <a:t>i</a:t>
            </a:r>
            <a:r>
              <a:rPr sz="3150" spc="85" dirty="0">
                <a:solidFill>
                  <a:srgbClr val="211D1F"/>
                </a:solidFill>
              </a:rPr>
              <a:t>p</a:t>
            </a:r>
            <a:r>
              <a:rPr sz="3150" spc="145" dirty="0">
                <a:solidFill>
                  <a:srgbClr val="211D1F"/>
                </a:solidFill>
              </a:rPr>
              <a:t>r</a:t>
            </a:r>
            <a:r>
              <a:rPr sz="3150" spc="-160" dirty="0">
                <a:solidFill>
                  <a:srgbClr val="211D1F"/>
                </a:solidFill>
              </a:rPr>
              <a:t>e</a:t>
            </a:r>
            <a:r>
              <a:rPr sz="3150" spc="-5" dirty="0">
                <a:solidFill>
                  <a:srgbClr val="211D1F"/>
                </a:solidFill>
              </a:rPr>
              <a:t>s</a:t>
            </a:r>
            <a:r>
              <a:rPr sz="3150" spc="70" dirty="0">
                <a:solidFill>
                  <a:srgbClr val="211D1F"/>
                </a:solidFill>
              </a:rPr>
              <a:t>ent</a:t>
            </a:r>
            <a:endParaRPr sz="3150"/>
          </a:p>
        </p:txBody>
      </p:sp>
      <p:sp>
        <p:nvSpPr>
          <p:cNvPr id="12" name="object 12"/>
          <p:cNvSpPr txBox="1"/>
          <p:nvPr/>
        </p:nvSpPr>
        <p:spPr>
          <a:xfrm>
            <a:off x="3644900" y="2543175"/>
            <a:ext cx="1019175" cy="254000"/>
          </a:xfrm>
          <a:prstGeom prst="rect">
            <a:avLst/>
          </a:prstGeom>
        </p:spPr>
        <p:txBody>
          <a:bodyPr lIns="0" tIns="0" rIns="0" bIns="0">
            <a:spAutoFit/>
          </a:bodyPr>
          <a:lstStyle/>
          <a:p>
            <a:pPr marL="12700" eaLnBrk="1" fontAlgn="auto" hangingPunct="1">
              <a:spcBef>
                <a:spcPts val="0"/>
              </a:spcBef>
              <a:spcAft>
                <a:spcPts val="0"/>
              </a:spcAft>
              <a:tabLst>
                <a:tab pos="720090" algn="l"/>
              </a:tabLst>
              <a:defRPr/>
            </a:pPr>
            <a:r>
              <a:rPr spc="204" dirty="0">
                <a:solidFill>
                  <a:srgbClr val="504954"/>
                </a:solidFill>
                <a:latin typeface="Times New Roman"/>
                <a:cs typeface="Times New Roman"/>
              </a:rPr>
              <a:t>200	</a:t>
            </a:r>
            <a:r>
              <a:rPr spc="225" dirty="0">
                <a:solidFill>
                  <a:srgbClr val="504954"/>
                </a:solidFill>
                <a:latin typeface="Times New Roman"/>
                <a:cs typeface="Times New Roman"/>
              </a:rPr>
              <a:t>06</a:t>
            </a:r>
            <a:endParaRPr>
              <a:latin typeface="Times New Roman"/>
              <a:cs typeface="Times New Roman"/>
            </a:endParaRPr>
          </a:p>
        </p:txBody>
      </p:sp>
      <p:sp>
        <p:nvSpPr>
          <p:cNvPr id="13325" name="object 13"/>
          <p:cNvSpPr txBox="1">
            <a:spLocks noChangeArrowheads="1"/>
          </p:cNvSpPr>
          <p:nvPr/>
        </p:nvSpPr>
        <p:spPr bwMode="auto">
          <a:xfrm>
            <a:off x="222250" y="2914650"/>
            <a:ext cx="938213" cy="1300163"/>
          </a:xfrm>
          <a:prstGeom prst="rect">
            <a:avLst/>
          </a:prstGeom>
          <a:noFill/>
          <a:ln w="9525">
            <a:noFill/>
            <a:miter lim="800000"/>
            <a:headEnd/>
            <a:tailEnd/>
          </a:ln>
        </p:spPr>
        <p:txBody>
          <a:bodyPr lIns="0" tIns="0" rIns="0" bIns="0">
            <a:spAutoFit/>
          </a:bodyPr>
          <a:lstStyle/>
          <a:p>
            <a:pPr marL="31750" eaLnBrk="1" hangingPunct="1">
              <a:lnSpc>
                <a:spcPts val="2050"/>
              </a:lnSpc>
              <a:tabLst>
                <a:tab pos="282575" algn="l"/>
                <a:tab pos="481013" algn="l"/>
              </a:tabLst>
            </a:pPr>
            <a:r>
              <a:rPr lang="en-US" sz="1700">
                <a:solidFill>
                  <a:srgbClr val="676469"/>
                </a:solidFill>
                <a:latin typeface="Times New Roman" pitchFamily="18" charset="0"/>
                <a:cs typeface="Times New Roman" pitchFamily="18" charset="0"/>
              </a:rPr>
              <a:t>B	r	s</a:t>
            </a:r>
            <a:endParaRPr lang="en-US" sz="1700">
              <a:latin typeface="Times New Roman" pitchFamily="18" charset="0"/>
              <a:cs typeface="Times New Roman" pitchFamily="18" charset="0"/>
            </a:endParaRPr>
          </a:p>
          <a:p>
            <a:pPr marL="31750" eaLnBrk="1" hangingPunct="1">
              <a:lnSpc>
                <a:spcPts val="2163"/>
              </a:lnSpc>
              <a:tabLst>
                <a:tab pos="282575" algn="l"/>
                <a:tab pos="481013" algn="l"/>
              </a:tabLst>
            </a:pPr>
            <a:r>
              <a:rPr lang="en-US" sz="1700">
                <a:solidFill>
                  <a:srgbClr val="676469"/>
                </a:solidFill>
                <a:latin typeface="Times New Roman" pitchFamily="18" charset="0"/>
                <a:cs typeface="Times New Roman" pitchFamily="18" charset="0"/>
              </a:rPr>
              <a:t>o	e  </a:t>
            </a:r>
            <a:r>
              <a:rPr lang="en-US">
                <a:solidFill>
                  <a:srgbClr val="676469"/>
                </a:solidFill>
                <a:latin typeface="Times New Roman" pitchFamily="18" charset="0"/>
                <a:cs typeface="Times New Roman" pitchFamily="18" charset="0"/>
              </a:rPr>
              <a:t>y</a:t>
            </a:r>
            <a:endParaRPr lang="en-US">
              <a:latin typeface="Times New Roman" pitchFamily="18" charset="0"/>
              <a:cs typeface="Times New Roman" pitchFamily="18" charset="0"/>
            </a:endParaRPr>
          </a:p>
          <a:p>
            <a:pPr marL="31750" eaLnBrk="1" hangingPunct="1">
              <a:lnSpc>
                <a:spcPts val="3125"/>
              </a:lnSpc>
              <a:spcBef>
                <a:spcPts val="188"/>
              </a:spcBef>
              <a:tabLst>
                <a:tab pos="282575" algn="l"/>
                <a:tab pos="481013" algn="l"/>
              </a:tabLst>
            </a:pPr>
            <a:r>
              <a:rPr lang="en-US" sz="1600">
                <a:solidFill>
                  <a:srgbClr val="676469"/>
                </a:solidFill>
                <a:latin typeface="Arial" charset="0"/>
                <a:cs typeface="Arial" charset="0"/>
              </a:rPr>
              <a:t>Arg	</a:t>
            </a:r>
            <a:r>
              <a:rPr lang="en-US" sz="1700">
                <a:solidFill>
                  <a:srgbClr val="676469"/>
                </a:solidFill>
                <a:latin typeface="Times New Roman" pitchFamily="18" charset="0"/>
                <a:cs typeface="Times New Roman" pitchFamily="18" charset="0"/>
              </a:rPr>
              <a:t>e Goes o  </a:t>
            </a:r>
            <a:r>
              <a:rPr lang="en-US" sz="1500">
                <a:solidFill>
                  <a:srgbClr val="504954"/>
                </a:solidFill>
                <a:latin typeface="Arial" charset="0"/>
                <a:cs typeface="Arial" charset="0"/>
              </a:rPr>
              <a:t>t</a:t>
            </a:r>
            <a:endParaRPr lang="en-US" sz="1500">
              <a:latin typeface="Arial" charset="0"/>
              <a:cs typeface="Arial" charset="0"/>
            </a:endParaRPr>
          </a:p>
        </p:txBody>
      </p:sp>
      <p:sp>
        <p:nvSpPr>
          <p:cNvPr id="14" name="object 14"/>
          <p:cNvSpPr txBox="1"/>
          <p:nvPr/>
        </p:nvSpPr>
        <p:spPr>
          <a:xfrm>
            <a:off x="1290638" y="2914650"/>
            <a:ext cx="1798637" cy="247650"/>
          </a:xfrm>
          <a:prstGeom prst="rect">
            <a:avLst/>
          </a:prstGeom>
        </p:spPr>
        <p:txBody>
          <a:bodyPr lIns="0" tIns="0" rIns="0" bIns="0">
            <a:spAutoFit/>
          </a:bodyPr>
          <a:lstStyle/>
          <a:p>
            <a:pPr marL="12700" eaLnBrk="1" fontAlgn="auto" hangingPunct="1">
              <a:spcBef>
                <a:spcPts val="0"/>
              </a:spcBef>
              <a:spcAft>
                <a:spcPts val="0"/>
              </a:spcAft>
              <a:tabLst>
                <a:tab pos="398145" algn="l"/>
                <a:tab pos="624840" algn="l"/>
                <a:tab pos="1158875" algn="l"/>
                <a:tab pos="1427480" algn="l"/>
              </a:tabLst>
              <a:defRPr/>
            </a:pPr>
            <a:r>
              <a:rPr sz="1750" spc="130" dirty="0">
                <a:solidFill>
                  <a:srgbClr val="676469"/>
                </a:solidFill>
                <a:latin typeface="Times New Roman"/>
                <a:cs typeface="Times New Roman"/>
              </a:rPr>
              <a:t>oo	</a:t>
            </a:r>
            <a:r>
              <a:rPr sz="1750" i="1" spc="220" dirty="0">
                <a:solidFill>
                  <a:srgbClr val="7E7C80"/>
                </a:solidFill>
                <a:latin typeface="Arial"/>
                <a:cs typeface="Arial"/>
              </a:rPr>
              <a:t>I	</a:t>
            </a:r>
            <a:r>
              <a:rPr sz="1750" spc="120" dirty="0">
                <a:solidFill>
                  <a:srgbClr val="676469"/>
                </a:solidFill>
                <a:latin typeface="Times New Roman"/>
                <a:cs typeface="Times New Roman"/>
              </a:rPr>
              <a:t>oes	</a:t>
            </a:r>
            <a:r>
              <a:rPr sz="1750" spc="145" dirty="0">
                <a:solidFill>
                  <a:srgbClr val="676469"/>
                </a:solidFill>
                <a:latin typeface="Times New Roman"/>
                <a:cs typeface="Times New Roman"/>
              </a:rPr>
              <a:t>o	</a:t>
            </a:r>
            <a:r>
              <a:rPr sz="1750" spc="90" dirty="0">
                <a:solidFill>
                  <a:srgbClr val="676469"/>
                </a:solidFill>
                <a:latin typeface="Times New Roman"/>
                <a:cs typeface="Times New Roman"/>
              </a:rPr>
              <a:t>coo</a:t>
            </a:r>
            <a:endParaRPr sz="1750">
              <a:latin typeface="Times New Roman"/>
              <a:cs typeface="Times New Roman"/>
            </a:endParaRPr>
          </a:p>
        </p:txBody>
      </p:sp>
      <p:sp>
        <p:nvSpPr>
          <p:cNvPr id="15" name="object 15"/>
          <p:cNvSpPr txBox="1"/>
          <p:nvPr/>
        </p:nvSpPr>
        <p:spPr>
          <a:xfrm>
            <a:off x="3983038" y="3213100"/>
            <a:ext cx="503237" cy="1431925"/>
          </a:xfrm>
          <a:prstGeom prst="rect">
            <a:avLst/>
          </a:prstGeom>
        </p:spPr>
        <p:txBody>
          <a:bodyPr lIns="0" tIns="0" rIns="0" bIns="0">
            <a:spAutoFit/>
          </a:bodyPr>
          <a:lstStyle/>
          <a:p>
            <a:pPr marL="26670" eaLnBrk="1" fontAlgn="auto" hangingPunct="1">
              <a:spcBef>
                <a:spcPts val="0"/>
              </a:spcBef>
              <a:spcAft>
                <a:spcPts val="0"/>
              </a:spcAft>
              <a:defRPr/>
            </a:pPr>
            <a:r>
              <a:rPr sz="1700" spc="75" dirty="0">
                <a:solidFill>
                  <a:srgbClr val="575670"/>
                </a:solidFill>
                <a:latin typeface="Arial"/>
                <a:cs typeface="Arial"/>
              </a:rPr>
              <a:t>1</a:t>
            </a:r>
            <a:r>
              <a:rPr sz="1700" spc="145" dirty="0">
                <a:solidFill>
                  <a:srgbClr val="575670"/>
                </a:solidFill>
                <a:latin typeface="Arial"/>
                <a:cs typeface="Arial"/>
              </a:rPr>
              <a:t>7</a:t>
            </a:r>
            <a:r>
              <a:rPr sz="1700" spc="-40" dirty="0">
                <a:solidFill>
                  <a:srgbClr val="7E7C80"/>
                </a:solidFill>
                <a:latin typeface="Arial"/>
                <a:cs typeface="Arial"/>
              </a:rPr>
              <a:t>.</a:t>
            </a:r>
            <a:r>
              <a:rPr sz="1700" spc="150" dirty="0">
                <a:solidFill>
                  <a:srgbClr val="676469"/>
                </a:solidFill>
                <a:latin typeface="Arial"/>
                <a:cs typeface="Arial"/>
              </a:rPr>
              <a:t>8</a:t>
            </a:r>
            <a:endParaRPr sz="1700">
              <a:latin typeface="Arial"/>
              <a:cs typeface="Arial"/>
            </a:endParaRPr>
          </a:p>
          <a:p>
            <a:pPr marL="15240" eaLnBrk="1" fontAlgn="auto" hangingPunct="1">
              <a:spcBef>
                <a:spcPts val="990"/>
              </a:spcBef>
              <a:spcAft>
                <a:spcPts val="0"/>
              </a:spcAft>
              <a:defRPr/>
            </a:pPr>
            <a:r>
              <a:rPr sz="1750" spc="110" dirty="0">
                <a:solidFill>
                  <a:srgbClr val="676469"/>
                </a:solidFill>
                <a:latin typeface="Times New Roman"/>
                <a:cs typeface="Times New Roman"/>
              </a:rPr>
              <a:t>27</a:t>
            </a:r>
            <a:r>
              <a:rPr sz="1750" spc="-215" dirty="0">
                <a:solidFill>
                  <a:srgbClr val="676469"/>
                </a:solidFill>
                <a:latin typeface="Times New Roman"/>
                <a:cs typeface="Times New Roman"/>
              </a:rPr>
              <a:t> </a:t>
            </a:r>
            <a:r>
              <a:rPr sz="1750" spc="-5" dirty="0">
                <a:solidFill>
                  <a:srgbClr val="7E7C80"/>
                </a:solidFill>
                <a:latin typeface="Times New Roman"/>
                <a:cs typeface="Times New Roman"/>
              </a:rPr>
              <a:t>.</a:t>
            </a:r>
            <a:r>
              <a:rPr sz="1750" spc="210" dirty="0">
                <a:solidFill>
                  <a:srgbClr val="676469"/>
                </a:solidFill>
                <a:latin typeface="Times New Roman"/>
                <a:cs typeface="Times New Roman"/>
              </a:rPr>
              <a:t>6</a:t>
            </a:r>
            <a:endParaRPr sz="1750">
              <a:latin typeface="Times New Roman"/>
              <a:cs typeface="Times New Roman"/>
            </a:endParaRPr>
          </a:p>
          <a:p>
            <a:pPr marL="12700" eaLnBrk="1" fontAlgn="auto" hangingPunct="1">
              <a:spcBef>
                <a:spcPts val="1070"/>
              </a:spcBef>
              <a:spcAft>
                <a:spcPts val="0"/>
              </a:spcAft>
              <a:defRPr/>
            </a:pPr>
            <a:r>
              <a:rPr sz="1750" spc="120" dirty="0">
                <a:solidFill>
                  <a:srgbClr val="676469"/>
                </a:solidFill>
                <a:latin typeface="Times New Roman"/>
                <a:cs typeface="Times New Roman"/>
              </a:rPr>
              <a:t>27</a:t>
            </a:r>
            <a:r>
              <a:rPr sz="1750" spc="-210" dirty="0">
                <a:solidFill>
                  <a:srgbClr val="676469"/>
                </a:solidFill>
                <a:latin typeface="Times New Roman"/>
                <a:cs typeface="Times New Roman"/>
              </a:rPr>
              <a:t> </a:t>
            </a:r>
            <a:r>
              <a:rPr sz="1750" spc="110" dirty="0">
                <a:solidFill>
                  <a:srgbClr val="7E7C80"/>
                </a:solidFill>
                <a:latin typeface="Times New Roman"/>
                <a:cs typeface="Times New Roman"/>
              </a:rPr>
              <a:t>.</a:t>
            </a:r>
            <a:endParaRPr sz="1750">
              <a:latin typeface="Times New Roman"/>
              <a:cs typeface="Times New Roman"/>
            </a:endParaRPr>
          </a:p>
          <a:p>
            <a:pPr marL="12700" eaLnBrk="1" fontAlgn="auto" hangingPunct="1">
              <a:spcBef>
                <a:spcPts val="880"/>
              </a:spcBef>
              <a:spcAft>
                <a:spcPts val="0"/>
              </a:spcAft>
              <a:defRPr/>
            </a:pPr>
            <a:r>
              <a:rPr sz="1850" spc="175" dirty="0">
                <a:solidFill>
                  <a:srgbClr val="676469"/>
                </a:solidFill>
                <a:latin typeface="Times New Roman"/>
                <a:cs typeface="Times New Roman"/>
              </a:rPr>
              <a:t>35</a:t>
            </a:r>
            <a:r>
              <a:rPr sz="1850" spc="135" dirty="0">
                <a:solidFill>
                  <a:srgbClr val="7E7C80"/>
                </a:solidFill>
                <a:latin typeface="Times New Roman"/>
                <a:cs typeface="Times New Roman"/>
              </a:rPr>
              <a:t>.</a:t>
            </a:r>
            <a:endParaRPr sz="1850">
              <a:latin typeface="Times New Roman"/>
              <a:cs typeface="Times New Roman"/>
            </a:endParaRPr>
          </a:p>
        </p:txBody>
      </p:sp>
      <p:sp>
        <p:nvSpPr>
          <p:cNvPr id="16" name="object 16"/>
          <p:cNvSpPr txBox="1"/>
          <p:nvPr/>
        </p:nvSpPr>
        <p:spPr>
          <a:xfrm>
            <a:off x="1581150" y="3598863"/>
            <a:ext cx="269875" cy="209550"/>
          </a:xfrm>
          <a:prstGeom prst="rect">
            <a:avLst/>
          </a:prstGeom>
        </p:spPr>
        <p:txBody>
          <a:bodyPr lIns="0" tIns="0" rIns="0" bIns="0">
            <a:spAutoFit/>
          </a:bodyPr>
          <a:lstStyle/>
          <a:p>
            <a:pPr marL="12700" eaLnBrk="1" fontAlgn="auto" hangingPunct="1">
              <a:spcBef>
                <a:spcPts val="0"/>
              </a:spcBef>
              <a:spcAft>
                <a:spcPts val="0"/>
              </a:spcAft>
              <a:defRPr/>
            </a:pPr>
            <a:r>
              <a:rPr sz="1450" spc="5" dirty="0">
                <a:solidFill>
                  <a:srgbClr val="7E7C80"/>
                </a:solidFill>
                <a:latin typeface="Arial"/>
                <a:cs typeface="Arial"/>
              </a:rPr>
              <a:t>I</a:t>
            </a:r>
            <a:r>
              <a:rPr sz="1450" spc="300" dirty="0">
                <a:solidFill>
                  <a:srgbClr val="676469"/>
                </a:solidFill>
                <a:latin typeface="Arial"/>
                <a:cs typeface="Arial"/>
              </a:rPr>
              <a:t>m</a:t>
            </a:r>
            <a:endParaRPr sz="1450">
              <a:latin typeface="Arial"/>
              <a:cs typeface="Arial"/>
            </a:endParaRPr>
          </a:p>
        </p:txBody>
      </p:sp>
      <p:sp>
        <p:nvSpPr>
          <p:cNvPr id="17" name="object 17"/>
          <p:cNvSpPr txBox="1"/>
          <p:nvPr/>
        </p:nvSpPr>
        <p:spPr>
          <a:xfrm>
            <a:off x="2073275" y="3956050"/>
            <a:ext cx="544513" cy="260350"/>
          </a:xfrm>
          <a:prstGeom prst="rect">
            <a:avLst/>
          </a:prstGeom>
        </p:spPr>
        <p:txBody>
          <a:bodyPr lIns="0" tIns="0" rIns="0" bIns="0">
            <a:spAutoFit/>
          </a:bodyPr>
          <a:lstStyle/>
          <a:p>
            <a:pPr marL="12700" eaLnBrk="1" fontAlgn="auto" hangingPunct="1">
              <a:spcBef>
                <a:spcPts val="0"/>
              </a:spcBef>
              <a:spcAft>
                <a:spcPts val="0"/>
              </a:spcAft>
              <a:tabLst>
                <a:tab pos="409575" algn="l"/>
              </a:tabLst>
              <a:defRPr/>
            </a:pPr>
            <a:r>
              <a:rPr sz="1750" spc="160" dirty="0">
                <a:solidFill>
                  <a:srgbClr val="676469"/>
                </a:solidFill>
                <a:latin typeface="Times New Roman"/>
                <a:cs typeface="Times New Roman"/>
              </a:rPr>
              <a:t>e</a:t>
            </a:r>
            <a:r>
              <a:rPr sz="1750" spc="-165" dirty="0">
                <a:solidFill>
                  <a:srgbClr val="7E7C80"/>
                </a:solidFill>
                <a:latin typeface="Times New Roman"/>
                <a:cs typeface="Times New Roman"/>
              </a:rPr>
              <a:t>ll</a:t>
            </a:r>
            <a:r>
              <a:rPr sz="1750" spc="-260" dirty="0">
                <a:solidFill>
                  <a:srgbClr val="7E7C80"/>
                </a:solidFill>
                <a:latin typeface="Times New Roman"/>
                <a:cs typeface="Times New Roman"/>
              </a:rPr>
              <a:t> </a:t>
            </a:r>
            <a:r>
              <a:rPr sz="1750" spc="-229" dirty="0">
                <a:solidFill>
                  <a:srgbClr val="7E7C80"/>
                </a:solidFill>
                <a:latin typeface="Times New Roman"/>
                <a:cs typeface="Times New Roman"/>
              </a:rPr>
              <a:t>i</a:t>
            </a:r>
            <a:r>
              <a:rPr sz="1750" dirty="0">
                <a:solidFill>
                  <a:srgbClr val="7E7C80"/>
                </a:solidFill>
                <a:latin typeface="Times New Roman"/>
                <a:cs typeface="Times New Roman"/>
              </a:rPr>
              <a:t>	</a:t>
            </a:r>
            <a:r>
              <a:rPr sz="1850" spc="35" dirty="0">
                <a:solidFill>
                  <a:srgbClr val="676469"/>
                </a:solidFill>
                <a:latin typeface="Times New Roman"/>
                <a:cs typeface="Times New Roman"/>
              </a:rPr>
              <a:t>g</a:t>
            </a:r>
            <a:endParaRPr sz="1850">
              <a:latin typeface="Times New Roman"/>
              <a:cs typeface="Times New Roman"/>
            </a:endParaRPr>
          </a:p>
        </p:txBody>
      </p:sp>
      <p:sp>
        <p:nvSpPr>
          <p:cNvPr id="18" name="object 18"/>
          <p:cNvSpPr txBox="1"/>
          <p:nvPr/>
        </p:nvSpPr>
        <p:spPr>
          <a:xfrm>
            <a:off x="403225" y="4349750"/>
            <a:ext cx="1819275" cy="247650"/>
          </a:xfrm>
          <a:prstGeom prst="rect">
            <a:avLst/>
          </a:prstGeom>
        </p:spPr>
        <p:txBody>
          <a:bodyPr lIns="0" tIns="0" rIns="0" bIns="0">
            <a:spAutoFit/>
          </a:bodyPr>
          <a:lstStyle/>
          <a:p>
            <a:pPr marL="12700" eaLnBrk="1" fontAlgn="auto" hangingPunct="1">
              <a:spcBef>
                <a:spcPts val="0"/>
              </a:spcBef>
              <a:spcAft>
                <a:spcPts val="0"/>
              </a:spcAft>
              <a:tabLst>
                <a:tab pos="977265" algn="l"/>
                <a:tab pos="1390650" algn="l"/>
              </a:tabLst>
              <a:defRPr/>
            </a:pPr>
            <a:r>
              <a:rPr sz="1750" spc="45" dirty="0">
                <a:solidFill>
                  <a:srgbClr val="676469"/>
                </a:solidFill>
                <a:latin typeface="Times New Roman"/>
                <a:cs typeface="Times New Roman"/>
              </a:rPr>
              <a:t>eg</a:t>
            </a:r>
            <a:r>
              <a:rPr sz="1750" spc="204" dirty="0">
                <a:solidFill>
                  <a:srgbClr val="676469"/>
                </a:solidFill>
                <a:latin typeface="Times New Roman"/>
                <a:cs typeface="Times New Roman"/>
              </a:rPr>
              <a:t>l</a:t>
            </a:r>
            <a:r>
              <a:rPr sz="1750" spc="105" dirty="0">
                <a:solidFill>
                  <a:srgbClr val="676469"/>
                </a:solidFill>
                <a:latin typeface="Times New Roman"/>
                <a:cs typeface="Times New Roman"/>
              </a:rPr>
              <a:t>e</a:t>
            </a:r>
            <a:r>
              <a:rPr sz="1750" spc="15" dirty="0">
                <a:solidFill>
                  <a:srgbClr val="676469"/>
                </a:solidFill>
                <a:latin typeface="Times New Roman"/>
                <a:cs typeface="Times New Roman"/>
              </a:rPr>
              <a:t>c</a:t>
            </a:r>
            <a:r>
              <a:rPr sz="1750" spc="125" dirty="0">
                <a:solidFill>
                  <a:srgbClr val="504954"/>
                </a:solidFill>
                <a:latin typeface="Times New Roman"/>
                <a:cs typeface="Times New Roman"/>
              </a:rPr>
              <a:t>t</a:t>
            </a:r>
            <a:r>
              <a:rPr sz="1750" spc="145" dirty="0">
                <a:solidFill>
                  <a:srgbClr val="676469"/>
                </a:solidFill>
                <a:latin typeface="Times New Roman"/>
                <a:cs typeface="Times New Roman"/>
              </a:rPr>
              <a:t>s</a:t>
            </a:r>
            <a:r>
              <a:rPr sz="1750" spc="-125" dirty="0">
                <a:solidFill>
                  <a:srgbClr val="676469"/>
                </a:solidFill>
                <a:latin typeface="Times New Roman"/>
                <a:cs typeface="Times New Roman"/>
              </a:rPr>
              <a:t> </a:t>
            </a:r>
            <a:r>
              <a:rPr sz="1400" spc="225" dirty="0">
                <a:solidFill>
                  <a:srgbClr val="504954"/>
                </a:solidFill>
                <a:latin typeface="Arial"/>
                <a:cs typeface="Arial"/>
              </a:rPr>
              <a:t>t</a:t>
            </a:r>
            <a:r>
              <a:rPr sz="1400" dirty="0">
                <a:solidFill>
                  <a:srgbClr val="504954"/>
                </a:solidFill>
                <a:latin typeface="Arial"/>
                <a:cs typeface="Arial"/>
              </a:rPr>
              <a:t>	</a:t>
            </a:r>
            <a:r>
              <a:rPr sz="1750" spc="204" dirty="0">
                <a:solidFill>
                  <a:srgbClr val="676469"/>
                </a:solidFill>
                <a:latin typeface="Times New Roman"/>
                <a:cs typeface="Times New Roman"/>
              </a:rPr>
              <a:t>e</a:t>
            </a:r>
            <a:r>
              <a:rPr sz="1750" spc="-45" dirty="0">
                <a:solidFill>
                  <a:srgbClr val="676469"/>
                </a:solidFill>
                <a:latin typeface="Times New Roman"/>
                <a:cs typeface="Times New Roman"/>
              </a:rPr>
              <a:t> </a:t>
            </a:r>
            <a:r>
              <a:rPr sz="1750" spc="75" dirty="0">
                <a:solidFill>
                  <a:srgbClr val="676469"/>
                </a:solidFill>
                <a:latin typeface="Times New Roman"/>
                <a:cs typeface="Times New Roman"/>
              </a:rPr>
              <a:t>c</a:t>
            </a:r>
            <a:r>
              <a:rPr sz="1750" dirty="0">
                <a:solidFill>
                  <a:srgbClr val="676469"/>
                </a:solidFill>
                <a:latin typeface="Times New Roman"/>
                <a:cs typeface="Times New Roman"/>
              </a:rPr>
              <a:t>	</a:t>
            </a:r>
            <a:r>
              <a:rPr sz="1750" spc="-229" dirty="0">
                <a:solidFill>
                  <a:srgbClr val="7E7C80"/>
                </a:solidFill>
                <a:latin typeface="Times New Roman"/>
                <a:cs typeface="Times New Roman"/>
              </a:rPr>
              <a:t>i</a:t>
            </a:r>
            <a:r>
              <a:rPr sz="1750" spc="-285" dirty="0">
                <a:solidFill>
                  <a:srgbClr val="7E7C80"/>
                </a:solidFill>
                <a:latin typeface="Times New Roman"/>
                <a:cs typeface="Times New Roman"/>
              </a:rPr>
              <a:t> </a:t>
            </a:r>
            <a:r>
              <a:rPr sz="1750" spc="-100" dirty="0">
                <a:solidFill>
                  <a:srgbClr val="7E7C80"/>
                </a:solidFill>
                <a:latin typeface="Times New Roman"/>
                <a:cs typeface="Times New Roman"/>
              </a:rPr>
              <a:t>l</a:t>
            </a:r>
            <a:r>
              <a:rPr sz="1750" spc="15" dirty="0">
                <a:solidFill>
                  <a:srgbClr val="676469"/>
                </a:solidFill>
                <a:latin typeface="Times New Roman"/>
                <a:cs typeface="Times New Roman"/>
              </a:rPr>
              <a:t>d</a:t>
            </a:r>
            <a:r>
              <a:rPr sz="1750" spc="-185" dirty="0">
                <a:solidFill>
                  <a:srgbClr val="676469"/>
                </a:solidFill>
                <a:latin typeface="Times New Roman"/>
                <a:cs typeface="Times New Roman"/>
              </a:rPr>
              <a:t> </a:t>
            </a:r>
            <a:r>
              <a:rPr sz="1750" spc="-35" dirty="0">
                <a:solidFill>
                  <a:srgbClr val="676469"/>
                </a:solidFill>
                <a:latin typeface="Times New Roman"/>
                <a:cs typeface="Times New Roman"/>
              </a:rPr>
              <a:t>re</a:t>
            </a:r>
            <a:endParaRPr sz="1750">
              <a:latin typeface="Times New Roman"/>
              <a:cs typeface="Times New Roman"/>
            </a:endParaRPr>
          </a:p>
        </p:txBody>
      </p:sp>
      <p:sp>
        <p:nvSpPr>
          <p:cNvPr id="19" name="object 19"/>
          <p:cNvSpPr txBox="1"/>
          <p:nvPr/>
        </p:nvSpPr>
        <p:spPr>
          <a:xfrm>
            <a:off x="239713" y="4738688"/>
            <a:ext cx="1931987" cy="512762"/>
          </a:xfrm>
          <a:prstGeom prst="rect">
            <a:avLst/>
          </a:prstGeom>
        </p:spPr>
        <p:txBody>
          <a:bodyPr lIns="0" tIns="0" rIns="0" bIns="0">
            <a:spAutoFit/>
          </a:bodyPr>
          <a:lstStyle/>
          <a:p>
            <a:pPr marL="15240" eaLnBrk="1" fontAlgn="auto" hangingPunct="1">
              <a:lnSpc>
                <a:spcPts val="2095"/>
              </a:lnSpc>
              <a:spcBef>
                <a:spcPts val="0"/>
              </a:spcBef>
              <a:spcAft>
                <a:spcPts val="0"/>
              </a:spcAft>
              <a:tabLst>
                <a:tab pos="440055" algn="l"/>
                <a:tab pos="890269" algn="l"/>
                <a:tab pos="1315720" algn="l"/>
              </a:tabLst>
              <a:defRPr/>
            </a:pPr>
            <a:r>
              <a:rPr sz="1550" spc="-30" dirty="0">
                <a:solidFill>
                  <a:srgbClr val="676469"/>
                </a:solidFill>
                <a:latin typeface="Arial"/>
                <a:cs typeface="Arial"/>
              </a:rPr>
              <a:t>Re	</a:t>
            </a:r>
            <a:r>
              <a:rPr sz="1750" spc="125" dirty="0">
                <a:solidFill>
                  <a:srgbClr val="676469"/>
                </a:solidFill>
                <a:latin typeface="Times New Roman"/>
                <a:cs typeface="Times New Roman"/>
              </a:rPr>
              <a:t>ses	</a:t>
            </a:r>
            <a:r>
              <a:rPr sz="1550" spc="100" dirty="0">
                <a:solidFill>
                  <a:srgbClr val="676469"/>
                </a:solidFill>
                <a:latin typeface="Arial"/>
                <a:cs typeface="Arial"/>
              </a:rPr>
              <a:t>o	</a:t>
            </a:r>
            <a:r>
              <a:rPr sz="1550" spc="70" dirty="0">
                <a:solidFill>
                  <a:srgbClr val="676469"/>
                </a:solidFill>
                <a:latin typeface="Arial"/>
                <a:cs typeface="Arial"/>
              </a:rPr>
              <a:t>ve </a:t>
            </a:r>
            <a:r>
              <a:rPr sz="1550" spc="15" dirty="0">
                <a:solidFill>
                  <a:srgbClr val="676469"/>
                </a:solidFill>
                <a:latin typeface="Arial"/>
                <a:cs typeface="Arial"/>
              </a:rPr>
              <a:t>sex</a:t>
            </a:r>
            <a:endParaRPr sz="1550">
              <a:latin typeface="Arial"/>
              <a:cs typeface="Arial"/>
            </a:endParaRPr>
          </a:p>
          <a:p>
            <a:pPr marL="12700" eaLnBrk="1" fontAlgn="auto" hangingPunct="1">
              <a:lnSpc>
                <a:spcPts val="2095"/>
              </a:lnSpc>
              <a:spcBef>
                <a:spcPts val="0"/>
              </a:spcBef>
              <a:spcAft>
                <a:spcPts val="0"/>
              </a:spcAft>
              <a:tabLst>
                <a:tab pos="252729" algn="l"/>
                <a:tab pos="812165" algn="l"/>
                <a:tab pos="1315720" algn="l"/>
              </a:tabLst>
              <a:defRPr/>
            </a:pPr>
            <a:r>
              <a:rPr sz="1700" dirty="0">
                <a:solidFill>
                  <a:srgbClr val="575670"/>
                </a:solidFill>
                <a:latin typeface="Arial"/>
                <a:cs typeface="Arial"/>
              </a:rPr>
              <a:t>i	</a:t>
            </a:r>
            <a:r>
              <a:rPr sz="1750" spc="60" dirty="0">
                <a:solidFill>
                  <a:srgbClr val="676469"/>
                </a:solidFill>
                <a:latin typeface="Times New Roman"/>
                <a:cs typeface="Times New Roman"/>
              </a:rPr>
              <a:t>erco	</a:t>
            </a:r>
            <a:r>
              <a:rPr sz="1750" spc="-80" dirty="0">
                <a:solidFill>
                  <a:srgbClr val="676469"/>
                </a:solidFill>
                <a:latin typeface="Times New Roman"/>
                <a:cs typeface="Times New Roman"/>
              </a:rPr>
              <a:t>r</a:t>
            </a:r>
            <a:r>
              <a:rPr sz="1750" spc="120" dirty="0">
                <a:solidFill>
                  <a:srgbClr val="676469"/>
                </a:solidFill>
                <a:latin typeface="Times New Roman"/>
                <a:cs typeface="Times New Roman"/>
              </a:rPr>
              <a:t>se</a:t>
            </a:r>
            <a:r>
              <a:rPr sz="1750" dirty="0">
                <a:solidFill>
                  <a:srgbClr val="676469"/>
                </a:solidFill>
                <a:latin typeface="Times New Roman"/>
                <a:cs typeface="Times New Roman"/>
              </a:rPr>
              <a:t>	</a:t>
            </a:r>
            <a:r>
              <a:rPr sz="1700" spc="65" dirty="0">
                <a:solidFill>
                  <a:srgbClr val="676469"/>
                </a:solidFill>
                <a:latin typeface="Arial"/>
                <a:cs typeface="Arial"/>
              </a:rPr>
              <a:t>it</a:t>
            </a:r>
            <a:endParaRPr sz="1700">
              <a:latin typeface="Arial"/>
              <a:cs typeface="Arial"/>
            </a:endParaRPr>
          </a:p>
        </p:txBody>
      </p:sp>
      <p:sp>
        <p:nvSpPr>
          <p:cNvPr id="20" name="object 20"/>
          <p:cNvSpPr txBox="1"/>
          <p:nvPr/>
        </p:nvSpPr>
        <p:spPr>
          <a:xfrm>
            <a:off x="227013" y="5389563"/>
            <a:ext cx="2809875" cy="922337"/>
          </a:xfrm>
          <a:prstGeom prst="rect">
            <a:avLst/>
          </a:prstGeom>
        </p:spPr>
        <p:txBody>
          <a:bodyPr lIns="0" tIns="0" rIns="0" bIns="0">
            <a:spAutoFit/>
          </a:bodyPr>
          <a:lstStyle/>
          <a:p>
            <a:pPr marL="17780" eaLnBrk="1" fontAlgn="auto" hangingPunct="1">
              <a:lnSpc>
                <a:spcPts val="2095"/>
              </a:lnSpc>
              <a:spcBef>
                <a:spcPts val="0"/>
              </a:spcBef>
              <a:spcAft>
                <a:spcPts val="0"/>
              </a:spcAft>
              <a:tabLst>
                <a:tab pos="663575" algn="l"/>
                <a:tab pos="943610" algn="l"/>
                <a:tab pos="1816100" algn="l"/>
              </a:tabLst>
              <a:defRPr/>
            </a:pPr>
            <a:r>
              <a:rPr sz="1700" spc="65" dirty="0">
                <a:solidFill>
                  <a:srgbClr val="676469"/>
                </a:solidFill>
                <a:latin typeface="Times New Roman"/>
                <a:cs typeface="Times New Roman"/>
              </a:rPr>
              <a:t>S </a:t>
            </a:r>
            <a:r>
              <a:rPr sz="1700" spc="50" dirty="0">
                <a:solidFill>
                  <a:srgbClr val="676469"/>
                </a:solidFill>
                <a:latin typeface="Times New Roman"/>
                <a:cs typeface="Times New Roman"/>
              </a:rPr>
              <a:t> </a:t>
            </a:r>
            <a:r>
              <a:rPr sz="1700" spc="150" dirty="0">
                <a:solidFill>
                  <a:srgbClr val="676469"/>
                </a:solidFill>
                <a:latin typeface="Times New Roman"/>
                <a:cs typeface="Times New Roman"/>
              </a:rPr>
              <a:t>e</a:t>
            </a:r>
            <a:r>
              <a:rPr sz="1700" dirty="0">
                <a:solidFill>
                  <a:srgbClr val="676469"/>
                </a:solidFill>
                <a:latin typeface="Times New Roman"/>
                <a:cs typeface="Times New Roman"/>
              </a:rPr>
              <a:t>	</a:t>
            </a:r>
            <a:r>
              <a:rPr sz="1700" spc="125" dirty="0">
                <a:solidFill>
                  <a:srgbClr val="676469"/>
                </a:solidFill>
                <a:latin typeface="Times New Roman"/>
                <a:cs typeface="Times New Roman"/>
              </a:rPr>
              <a:t>o</a:t>
            </a:r>
            <a:r>
              <a:rPr sz="1700" dirty="0">
                <a:solidFill>
                  <a:srgbClr val="676469"/>
                </a:solidFill>
                <a:latin typeface="Times New Roman"/>
                <a:cs typeface="Times New Roman"/>
              </a:rPr>
              <a:t>	</a:t>
            </a:r>
            <a:r>
              <a:rPr sz="1750" spc="120" dirty="0">
                <a:solidFill>
                  <a:srgbClr val="676469"/>
                </a:solidFill>
                <a:latin typeface="Times New Roman"/>
                <a:cs typeface="Times New Roman"/>
              </a:rPr>
              <a:t>s</a:t>
            </a:r>
            <a:r>
              <a:rPr sz="1750" spc="10" dirty="0">
                <a:solidFill>
                  <a:srgbClr val="676469"/>
                </a:solidFill>
                <a:latin typeface="Times New Roman"/>
                <a:cs typeface="Times New Roman"/>
              </a:rPr>
              <a:t> </a:t>
            </a:r>
            <a:r>
              <a:rPr sz="1750" spc="265" dirty="0">
                <a:solidFill>
                  <a:srgbClr val="676469"/>
                </a:solidFill>
                <a:latin typeface="Times New Roman"/>
                <a:cs typeface="Times New Roman"/>
              </a:rPr>
              <a:t>d</a:t>
            </a:r>
            <a:r>
              <a:rPr sz="1750" spc="10" dirty="0">
                <a:solidFill>
                  <a:srgbClr val="676469"/>
                </a:solidFill>
                <a:latin typeface="Times New Roman"/>
                <a:cs typeface="Times New Roman"/>
              </a:rPr>
              <a:t>isres</a:t>
            </a:r>
            <a:r>
              <a:rPr sz="1750" dirty="0">
                <a:solidFill>
                  <a:srgbClr val="676469"/>
                </a:solidFill>
                <a:latin typeface="Times New Roman"/>
                <a:cs typeface="Times New Roman"/>
              </a:rPr>
              <a:t>	</a:t>
            </a:r>
            <a:r>
              <a:rPr sz="1700" spc="125" dirty="0">
                <a:solidFill>
                  <a:srgbClr val="676469"/>
                </a:solidFill>
                <a:latin typeface="Times New Roman"/>
                <a:cs typeface="Times New Roman"/>
              </a:rPr>
              <a:t>e</a:t>
            </a:r>
            <a:r>
              <a:rPr sz="1700" spc="40" dirty="0">
                <a:solidFill>
                  <a:srgbClr val="676469"/>
                </a:solidFill>
                <a:latin typeface="Times New Roman"/>
                <a:cs typeface="Times New Roman"/>
              </a:rPr>
              <a:t>c</a:t>
            </a:r>
            <a:r>
              <a:rPr sz="1700" spc="80" dirty="0">
                <a:solidFill>
                  <a:srgbClr val="504954"/>
                </a:solidFill>
                <a:latin typeface="Times New Roman"/>
                <a:cs typeface="Times New Roman"/>
              </a:rPr>
              <a:t>t</a:t>
            </a:r>
            <a:r>
              <a:rPr sz="1700" spc="50" dirty="0">
                <a:solidFill>
                  <a:srgbClr val="504954"/>
                </a:solidFill>
                <a:latin typeface="Times New Roman"/>
                <a:cs typeface="Times New Roman"/>
              </a:rPr>
              <a:t> </a:t>
            </a:r>
            <a:r>
              <a:rPr sz="1700" spc="160" dirty="0">
                <a:solidFill>
                  <a:srgbClr val="504954"/>
                </a:solidFill>
                <a:latin typeface="Times New Roman"/>
                <a:cs typeface="Times New Roman"/>
              </a:rPr>
              <a:t>t</a:t>
            </a:r>
            <a:r>
              <a:rPr sz="1700" spc="110" dirty="0">
                <a:solidFill>
                  <a:srgbClr val="676469"/>
                </a:solidFill>
                <a:latin typeface="Times New Roman"/>
                <a:cs typeface="Times New Roman"/>
              </a:rPr>
              <a:t>o</a:t>
            </a:r>
            <a:r>
              <a:rPr sz="1700" spc="125" dirty="0">
                <a:solidFill>
                  <a:srgbClr val="7E7C80"/>
                </a:solidFill>
                <a:latin typeface="Times New Roman"/>
                <a:cs typeface="Times New Roman"/>
              </a:rPr>
              <a:t>/</a:t>
            </a:r>
            <a:endParaRPr sz="1700">
              <a:latin typeface="Times New Roman"/>
              <a:cs typeface="Times New Roman"/>
            </a:endParaRPr>
          </a:p>
          <a:p>
            <a:pPr marL="135255" eaLnBrk="1" fontAlgn="auto" hangingPunct="1">
              <a:lnSpc>
                <a:spcPts val="2095"/>
              </a:lnSpc>
              <a:spcBef>
                <a:spcPts val="0"/>
              </a:spcBef>
              <a:spcAft>
                <a:spcPts val="0"/>
              </a:spcAft>
              <a:tabLst>
                <a:tab pos="748030" algn="l"/>
                <a:tab pos="1485900" algn="l"/>
              </a:tabLst>
              <a:defRPr/>
            </a:pPr>
            <a:r>
              <a:rPr sz="1750" spc="135" dirty="0">
                <a:solidFill>
                  <a:srgbClr val="676469"/>
                </a:solidFill>
                <a:latin typeface="Times New Roman"/>
                <a:cs typeface="Times New Roman"/>
              </a:rPr>
              <a:t>e</a:t>
            </a:r>
            <a:r>
              <a:rPr sz="1750" spc="260" dirty="0">
                <a:solidFill>
                  <a:srgbClr val="676469"/>
                </a:solidFill>
                <a:latin typeface="Times New Roman"/>
                <a:cs typeface="Times New Roman"/>
              </a:rPr>
              <a:t>g</a:t>
            </a:r>
            <a:r>
              <a:rPr sz="1750" spc="-75" dirty="0">
                <a:solidFill>
                  <a:srgbClr val="7E7C80"/>
                </a:solidFill>
                <a:latin typeface="Times New Roman"/>
                <a:cs typeface="Times New Roman"/>
              </a:rPr>
              <a:t>l</a:t>
            </a:r>
            <a:r>
              <a:rPr sz="1750" spc="175" dirty="0">
                <a:solidFill>
                  <a:srgbClr val="676469"/>
                </a:solidFill>
                <a:latin typeface="Times New Roman"/>
                <a:cs typeface="Times New Roman"/>
              </a:rPr>
              <a:t>e</a:t>
            </a:r>
            <a:r>
              <a:rPr sz="1750" dirty="0">
                <a:solidFill>
                  <a:srgbClr val="676469"/>
                </a:solidFill>
                <a:latin typeface="Times New Roman"/>
                <a:cs typeface="Times New Roman"/>
              </a:rPr>
              <a:t>	</a:t>
            </a:r>
            <a:r>
              <a:rPr sz="1750" spc="95" dirty="0">
                <a:solidFill>
                  <a:srgbClr val="676469"/>
                </a:solidFill>
                <a:latin typeface="Times New Roman"/>
                <a:cs typeface="Times New Roman"/>
              </a:rPr>
              <a:t>s</a:t>
            </a:r>
            <a:r>
              <a:rPr sz="1750" spc="85" dirty="0">
                <a:solidFill>
                  <a:srgbClr val="676469"/>
                </a:solidFill>
                <a:latin typeface="Times New Roman"/>
                <a:cs typeface="Times New Roman"/>
              </a:rPr>
              <a:t> </a:t>
            </a:r>
            <a:r>
              <a:rPr sz="1700" dirty="0">
                <a:solidFill>
                  <a:srgbClr val="575670"/>
                </a:solidFill>
                <a:latin typeface="Arial"/>
                <a:cs typeface="Arial"/>
              </a:rPr>
              <a:t>i </a:t>
            </a:r>
            <a:r>
              <a:rPr sz="1700" spc="-30" dirty="0">
                <a:solidFill>
                  <a:srgbClr val="575670"/>
                </a:solidFill>
                <a:latin typeface="Arial"/>
                <a:cs typeface="Arial"/>
              </a:rPr>
              <a:t> </a:t>
            </a:r>
            <a:r>
              <a:rPr sz="1750" spc="-95" dirty="0">
                <a:solidFill>
                  <a:srgbClr val="676469"/>
                </a:solidFill>
                <a:latin typeface="Times New Roman"/>
                <a:cs typeface="Times New Roman"/>
              </a:rPr>
              <a:t>-</a:t>
            </a:r>
            <a:r>
              <a:rPr sz="1750" spc="45" dirty="0">
                <a:solidFill>
                  <a:srgbClr val="676469"/>
                </a:solidFill>
                <a:latin typeface="Times New Roman"/>
                <a:cs typeface="Times New Roman"/>
              </a:rPr>
              <a:t>l</a:t>
            </a:r>
            <a:r>
              <a:rPr sz="1750" spc="-10" dirty="0">
                <a:solidFill>
                  <a:srgbClr val="676469"/>
                </a:solidFill>
                <a:latin typeface="Times New Roman"/>
                <a:cs typeface="Times New Roman"/>
              </a:rPr>
              <a:t>a</a:t>
            </a:r>
            <a:r>
              <a:rPr sz="1750" dirty="0">
                <a:solidFill>
                  <a:srgbClr val="676469"/>
                </a:solidFill>
                <a:latin typeface="Times New Roman"/>
                <a:cs typeface="Times New Roman"/>
              </a:rPr>
              <a:t>	</a:t>
            </a:r>
            <a:r>
              <a:rPr sz="1750" spc="60" dirty="0">
                <a:solidFill>
                  <a:srgbClr val="676469"/>
                </a:solidFill>
                <a:latin typeface="Times New Roman"/>
                <a:cs typeface="Times New Roman"/>
              </a:rPr>
              <a:t>s</a:t>
            </a:r>
            <a:endParaRPr sz="1750">
              <a:latin typeface="Times New Roman"/>
              <a:cs typeface="Times New Roman"/>
            </a:endParaRPr>
          </a:p>
          <a:p>
            <a:pPr marL="12700" eaLnBrk="1" fontAlgn="auto" hangingPunct="1">
              <a:spcBef>
                <a:spcPts val="1115"/>
              </a:spcBef>
              <a:spcAft>
                <a:spcPts val="0"/>
              </a:spcAft>
              <a:tabLst>
                <a:tab pos="302895" algn="l"/>
                <a:tab pos="806450" algn="l"/>
              </a:tabLst>
              <a:defRPr/>
            </a:pPr>
            <a:r>
              <a:rPr sz="1700" spc="10" dirty="0">
                <a:solidFill>
                  <a:srgbClr val="676469"/>
                </a:solidFill>
                <a:latin typeface="Arial"/>
                <a:cs typeface="Arial"/>
              </a:rPr>
              <a:t>A	</a:t>
            </a:r>
            <a:r>
              <a:rPr sz="1750" spc="-165" dirty="0">
                <a:solidFill>
                  <a:srgbClr val="575670"/>
                </a:solidFill>
                <a:latin typeface="Times New Roman"/>
                <a:cs typeface="Times New Roman"/>
              </a:rPr>
              <a:t>l</a:t>
            </a:r>
            <a:r>
              <a:rPr sz="1750" spc="114" dirty="0">
                <a:solidFill>
                  <a:srgbClr val="575670"/>
                </a:solidFill>
                <a:latin typeface="Times New Roman"/>
                <a:cs typeface="Times New Roman"/>
              </a:rPr>
              <a:t>eas</a:t>
            </a:r>
            <a:r>
              <a:rPr sz="1750" dirty="0">
                <a:solidFill>
                  <a:srgbClr val="575670"/>
                </a:solidFill>
                <a:latin typeface="Times New Roman"/>
                <a:cs typeface="Times New Roman"/>
              </a:rPr>
              <a:t>	</a:t>
            </a:r>
            <a:r>
              <a:rPr sz="1750" spc="120" dirty="0">
                <a:solidFill>
                  <a:srgbClr val="676469"/>
                </a:solidFill>
                <a:latin typeface="Times New Roman"/>
                <a:cs typeface="Times New Roman"/>
              </a:rPr>
              <a:t>o</a:t>
            </a:r>
            <a:r>
              <a:rPr sz="1750" dirty="0">
                <a:solidFill>
                  <a:srgbClr val="676469"/>
                </a:solidFill>
                <a:latin typeface="Times New Roman"/>
                <a:cs typeface="Times New Roman"/>
              </a:rPr>
              <a:t> </a:t>
            </a:r>
            <a:r>
              <a:rPr sz="1750" spc="105" dirty="0">
                <a:solidFill>
                  <a:srgbClr val="676469"/>
                </a:solidFill>
                <a:latin typeface="Times New Roman"/>
                <a:cs typeface="Times New Roman"/>
              </a:rPr>
              <a:t> </a:t>
            </a:r>
            <a:r>
              <a:rPr sz="1750" spc="130" dirty="0">
                <a:solidFill>
                  <a:srgbClr val="676469"/>
                </a:solidFill>
                <a:latin typeface="Times New Roman"/>
                <a:cs typeface="Times New Roman"/>
              </a:rPr>
              <a:t>e</a:t>
            </a:r>
            <a:r>
              <a:rPr sz="1750" spc="30" dirty="0">
                <a:solidFill>
                  <a:srgbClr val="676469"/>
                </a:solidFill>
                <a:latin typeface="Times New Roman"/>
                <a:cs typeface="Times New Roman"/>
              </a:rPr>
              <a:t> </a:t>
            </a:r>
            <a:r>
              <a:rPr sz="1750" spc="120" dirty="0">
                <a:solidFill>
                  <a:srgbClr val="676469"/>
                </a:solidFill>
                <a:latin typeface="Times New Roman"/>
                <a:cs typeface="Times New Roman"/>
              </a:rPr>
              <a:t>s</a:t>
            </a:r>
            <a:r>
              <a:rPr sz="1750" dirty="0">
                <a:solidFill>
                  <a:srgbClr val="676469"/>
                </a:solidFill>
                <a:latin typeface="Times New Roman"/>
                <a:cs typeface="Times New Roman"/>
              </a:rPr>
              <a:t> </a:t>
            </a:r>
            <a:r>
              <a:rPr sz="1750" spc="105" dirty="0">
                <a:solidFill>
                  <a:srgbClr val="676469"/>
                </a:solidFill>
                <a:latin typeface="Times New Roman"/>
                <a:cs typeface="Times New Roman"/>
              </a:rPr>
              <a:t> </a:t>
            </a:r>
            <a:r>
              <a:rPr sz="1750" spc="10" dirty="0">
                <a:solidFill>
                  <a:srgbClr val="676469"/>
                </a:solidFill>
                <a:latin typeface="Times New Roman"/>
                <a:cs typeface="Times New Roman"/>
              </a:rPr>
              <a:t>ecified</a:t>
            </a:r>
            <a:r>
              <a:rPr sz="1750" dirty="0">
                <a:solidFill>
                  <a:srgbClr val="676469"/>
                </a:solidFill>
                <a:latin typeface="Times New Roman"/>
                <a:cs typeface="Times New Roman"/>
              </a:rPr>
              <a:t> </a:t>
            </a:r>
            <a:r>
              <a:rPr sz="1750" spc="-160" dirty="0">
                <a:solidFill>
                  <a:srgbClr val="676469"/>
                </a:solidFill>
                <a:latin typeface="Times New Roman"/>
                <a:cs typeface="Times New Roman"/>
              </a:rPr>
              <a:t> </a:t>
            </a:r>
            <a:r>
              <a:rPr sz="1750" spc="-35" dirty="0">
                <a:solidFill>
                  <a:srgbClr val="676469"/>
                </a:solidFill>
                <a:latin typeface="Times New Roman"/>
                <a:cs typeface="Times New Roman"/>
              </a:rPr>
              <a:t>re</a:t>
            </a:r>
            <a:r>
              <a:rPr sz="1750" dirty="0">
                <a:solidFill>
                  <a:srgbClr val="676469"/>
                </a:solidFill>
                <a:latin typeface="Times New Roman"/>
                <a:cs typeface="Times New Roman"/>
              </a:rPr>
              <a:t> </a:t>
            </a:r>
            <a:r>
              <a:rPr sz="1750" spc="110" dirty="0">
                <a:solidFill>
                  <a:srgbClr val="676469"/>
                </a:solidFill>
                <a:latin typeface="Times New Roman"/>
                <a:cs typeface="Times New Roman"/>
              </a:rPr>
              <a:t> </a:t>
            </a:r>
            <a:r>
              <a:rPr sz="1750" spc="55" dirty="0">
                <a:solidFill>
                  <a:srgbClr val="676469"/>
                </a:solidFill>
                <a:latin typeface="Times New Roman"/>
                <a:cs typeface="Times New Roman"/>
              </a:rPr>
              <a:t>son</a:t>
            </a:r>
            <a:endParaRPr sz="1750">
              <a:latin typeface="Times New Roman"/>
              <a:cs typeface="Times New Roman"/>
            </a:endParaRPr>
          </a:p>
        </p:txBody>
      </p:sp>
      <p:sp>
        <p:nvSpPr>
          <p:cNvPr id="21" name="object 21"/>
          <p:cNvSpPr txBox="1"/>
          <p:nvPr/>
        </p:nvSpPr>
        <p:spPr>
          <a:xfrm>
            <a:off x="4075113" y="6064250"/>
            <a:ext cx="355600" cy="247650"/>
          </a:xfrm>
          <a:prstGeom prst="rect">
            <a:avLst/>
          </a:prstGeom>
        </p:spPr>
        <p:txBody>
          <a:bodyPr lIns="0" tIns="0" rIns="0" bIns="0">
            <a:spAutoFit/>
          </a:bodyPr>
          <a:lstStyle/>
          <a:p>
            <a:pPr marL="12700" eaLnBrk="1" fontAlgn="auto" hangingPunct="1">
              <a:spcBef>
                <a:spcPts val="0"/>
              </a:spcBef>
              <a:spcAft>
                <a:spcPts val="0"/>
              </a:spcAft>
              <a:defRPr/>
            </a:pPr>
            <a:r>
              <a:rPr sz="1750" spc="270" dirty="0">
                <a:solidFill>
                  <a:srgbClr val="676469"/>
                </a:solidFill>
                <a:latin typeface="Times New Roman"/>
                <a:cs typeface="Times New Roman"/>
              </a:rPr>
              <a:t>6</a:t>
            </a:r>
            <a:r>
              <a:rPr sz="1750" spc="-5" dirty="0">
                <a:solidFill>
                  <a:srgbClr val="7E7C80"/>
                </a:solidFill>
                <a:latin typeface="Times New Roman"/>
                <a:cs typeface="Times New Roman"/>
              </a:rPr>
              <a:t>.</a:t>
            </a:r>
            <a:r>
              <a:rPr sz="1750" spc="130" dirty="0">
                <a:solidFill>
                  <a:srgbClr val="676469"/>
                </a:solidFill>
                <a:latin typeface="Times New Roman"/>
                <a:cs typeface="Times New Roman"/>
              </a:rPr>
              <a:t>7</a:t>
            </a:r>
            <a:endParaRPr sz="1750">
              <a:latin typeface="Times New Roman"/>
              <a:cs typeface="Times New Roman"/>
            </a:endParaRPr>
          </a:p>
        </p:txBody>
      </p:sp>
      <p:sp>
        <p:nvSpPr>
          <p:cNvPr id="22" name="object 22"/>
          <p:cNvSpPr txBox="1"/>
          <p:nvPr/>
        </p:nvSpPr>
        <p:spPr>
          <a:xfrm>
            <a:off x="4117975" y="5046663"/>
            <a:ext cx="368300" cy="260350"/>
          </a:xfrm>
          <a:prstGeom prst="rect">
            <a:avLst/>
          </a:prstGeom>
        </p:spPr>
        <p:txBody>
          <a:bodyPr lIns="0" tIns="0" rIns="0" bIns="0">
            <a:spAutoFit/>
          </a:bodyPr>
          <a:lstStyle/>
          <a:p>
            <a:pPr marL="12700" eaLnBrk="1" fontAlgn="auto" hangingPunct="1">
              <a:spcBef>
                <a:spcPts val="0"/>
              </a:spcBef>
              <a:spcAft>
                <a:spcPts val="0"/>
              </a:spcAft>
              <a:defRPr/>
            </a:pPr>
            <a:r>
              <a:rPr sz="1850" spc="215" dirty="0">
                <a:solidFill>
                  <a:srgbClr val="676469"/>
                </a:solidFill>
                <a:latin typeface="Times New Roman"/>
                <a:cs typeface="Times New Roman"/>
              </a:rPr>
              <a:t>2</a:t>
            </a:r>
            <a:r>
              <a:rPr sz="1850" spc="-5" dirty="0">
                <a:solidFill>
                  <a:srgbClr val="7E7C80"/>
                </a:solidFill>
                <a:latin typeface="Times New Roman"/>
                <a:cs typeface="Times New Roman"/>
              </a:rPr>
              <a:t>.</a:t>
            </a:r>
            <a:r>
              <a:rPr sz="1850" spc="165" dirty="0">
                <a:solidFill>
                  <a:srgbClr val="676469"/>
                </a:solidFill>
                <a:latin typeface="Times New Roman"/>
                <a:cs typeface="Times New Roman"/>
              </a:rPr>
              <a:t>5</a:t>
            </a:r>
            <a:endParaRPr sz="1850">
              <a:latin typeface="Times New Roman"/>
              <a:cs typeface="Times New Roman"/>
            </a:endParaRPr>
          </a:p>
        </p:txBody>
      </p:sp>
      <p:sp>
        <p:nvSpPr>
          <p:cNvPr id="13335" name="object 23"/>
          <p:cNvSpPr txBox="1">
            <a:spLocks noChangeArrowheads="1"/>
          </p:cNvSpPr>
          <p:nvPr/>
        </p:nvSpPr>
        <p:spPr bwMode="auto">
          <a:xfrm>
            <a:off x="6019800" y="3749675"/>
            <a:ext cx="3009900" cy="2062163"/>
          </a:xfrm>
          <a:prstGeom prst="rect">
            <a:avLst/>
          </a:prstGeom>
          <a:noFill/>
          <a:ln w="9525">
            <a:noFill/>
            <a:miter lim="800000"/>
            <a:headEnd/>
            <a:tailEnd/>
          </a:ln>
        </p:spPr>
        <p:txBody>
          <a:bodyPr lIns="0" tIns="0" rIns="0" bIns="0">
            <a:spAutoFit/>
          </a:bodyPr>
          <a:lstStyle/>
          <a:p>
            <a:pPr marL="209550" indent="28575" algn="ctr" eaLnBrk="1" hangingPunct="1">
              <a:lnSpc>
                <a:spcPct val="104000"/>
              </a:lnSpc>
            </a:pPr>
            <a:r>
              <a:rPr lang="en-US" sz="2200">
                <a:solidFill>
                  <a:srgbClr val="0C0A0A"/>
                </a:solidFill>
                <a:latin typeface="Arial" charset="0"/>
                <a:cs typeface="Arial" charset="0"/>
              </a:rPr>
              <a:t>MENANDWOMEN </a:t>
            </a:r>
            <a:r>
              <a:rPr lang="en-US" sz="2300">
                <a:solidFill>
                  <a:srgbClr val="0C0A0A"/>
                </a:solidFill>
                <a:latin typeface="Times New Roman" pitchFamily="18" charset="0"/>
                <a:cs typeface="Times New Roman" pitchFamily="18" charset="0"/>
              </a:rPr>
              <a:t>IN EQUALITY; </a:t>
            </a:r>
            <a:r>
              <a:rPr lang="en-US" sz="2400">
                <a:solidFill>
                  <a:srgbClr val="0C0A0A"/>
                </a:solidFill>
                <a:latin typeface="Times New Roman" pitchFamily="18" charset="0"/>
                <a:cs typeface="Times New Roman" pitchFamily="18" charset="0"/>
              </a:rPr>
              <a:t>ENDOWED WITiiTiiE </a:t>
            </a:r>
            <a:r>
              <a:rPr lang="en-US" sz="2300">
                <a:solidFill>
                  <a:srgbClr val="0C0A0A"/>
                </a:solidFill>
                <a:latin typeface="Times New Roman" pitchFamily="18" charset="0"/>
                <a:cs typeface="Times New Roman" pitchFamily="18" charset="0"/>
              </a:rPr>
              <a:t>SAME DIGNITY.</a:t>
            </a:r>
            <a:endParaRPr lang="en-US" sz="230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object 2"/>
          <p:cNvSpPr>
            <a:spLocks noChangeArrowheads="1"/>
          </p:cNvSpPr>
          <p:nvPr/>
        </p:nvSpPr>
        <p:spPr bwMode="auto">
          <a:xfrm>
            <a:off x="2516188" y="3422650"/>
            <a:ext cx="817562" cy="35877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4339" name="object 3"/>
          <p:cNvSpPr>
            <a:spLocks noChangeArrowheads="1"/>
          </p:cNvSpPr>
          <p:nvPr/>
        </p:nvSpPr>
        <p:spPr bwMode="auto">
          <a:xfrm>
            <a:off x="4351338" y="3176588"/>
            <a:ext cx="782637" cy="649287"/>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4340" name="object 4"/>
          <p:cNvSpPr>
            <a:spLocks noChangeArrowheads="1"/>
          </p:cNvSpPr>
          <p:nvPr/>
        </p:nvSpPr>
        <p:spPr bwMode="auto">
          <a:xfrm>
            <a:off x="3433763" y="4854575"/>
            <a:ext cx="793750" cy="1163638"/>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4341" name="object 5"/>
          <p:cNvSpPr>
            <a:spLocks noChangeArrowheads="1"/>
          </p:cNvSpPr>
          <p:nvPr/>
        </p:nvSpPr>
        <p:spPr bwMode="auto">
          <a:xfrm>
            <a:off x="6723063" y="3781425"/>
            <a:ext cx="457200" cy="647700"/>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4342" name="object 6"/>
          <p:cNvSpPr>
            <a:spLocks noChangeArrowheads="1"/>
          </p:cNvSpPr>
          <p:nvPr/>
        </p:nvSpPr>
        <p:spPr bwMode="auto">
          <a:xfrm>
            <a:off x="5715000" y="4730750"/>
            <a:ext cx="425450" cy="347663"/>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14343" name="object 7"/>
          <p:cNvSpPr>
            <a:spLocks noChangeArrowheads="1"/>
          </p:cNvSpPr>
          <p:nvPr/>
        </p:nvSpPr>
        <p:spPr bwMode="auto">
          <a:xfrm>
            <a:off x="7561263" y="4697413"/>
            <a:ext cx="436562" cy="403225"/>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14344" name="object 8"/>
          <p:cNvSpPr>
            <a:spLocks/>
          </p:cNvSpPr>
          <p:nvPr/>
        </p:nvSpPr>
        <p:spPr bwMode="auto">
          <a:xfrm>
            <a:off x="2511425" y="3197225"/>
            <a:ext cx="1857375" cy="0"/>
          </a:xfrm>
          <a:custGeom>
            <a:avLst/>
            <a:gdLst>
              <a:gd name="T0" fmla="*/ 0 w 1857375"/>
              <a:gd name="T1" fmla="*/ 1856762 w 1857375"/>
              <a:gd name="T2" fmla="*/ 0 60000 65536"/>
              <a:gd name="T3" fmla="*/ 0 60000 65536"/>
              <a:gd name="T4" fmla="*/ 0 w 1857375"/>
              <a:gd name="T5" fmla="*/ 1857375 w 1857375"/>
            </a:gdLst>
            <a:ahLst/>
            <a:cxnLst>
              <a:cxn ang="T2">
                <a:pos x="T0" y="0"/>
              </a:cxn>
              <a:cxn ang="T3">
                <a:pos x="T1" y="0"/>
              </a:cxn>
            </a:cxnLst>
            <a:rect l="T4" t="0" r="T5" b="0"/>
            <a:pathLst>
              <a:path w="1857375">
                <a:moveTo>
                  <a:pt x="0" y="0"/>
                </a:moveTo>
                <a:lnTo>
                  <a:pt x="1856762" y="0"/>
                </a:lnTo>
              </a:path>
            </a:pathLst>
          </a:custGeom>
          <a:noFill/>
          <a:ln w="13981">
            <a:solidFill>
              <a:srgbClr val="CC9787"/>
            </a:solidFill>
            <a:round/>
            <a:headEnd/>
            <a:tailEnd/>
          </a:ln>
        </p:spPr>
        <p:txBody>
          <a:bodyPr lIns="0" tIns="0" rIns="0" bIns="0"/>
          <a:lstStyle/>
          <a:p>
            <a:endParaRPr lang="en-US"/>
          </a:p>
        </p:txBody>
      </p:sp>
      <p:sp>
        <p:nvSpPr>
          <p:cNvPr id="14345" name="object 9"/>
          <p:cNvSpPr>
            <a:spLocks/>
          </p:cNvSpPr>
          <p:nvPr/>
        </p:nvSpPr>
        <p:spPr bwMode="auto">
          <a:xfrm>
            <a:off x="2527300" y="4857750"/>
            <a:ext cx="938213" cy="0"/>
          </a:xfrm>
          <a:custGeom>
            <a:avLst/>
            <a:gdLst>
              <a:gd name="T0" fmla="*/ 0 w 937260"/>
              <a:gd name="T1" fmla="*/ 936769 w 937260"/>
              <a:gd name="T2" fmla="*/ 0 60000 65536"/>
              <a:gd name="T3" fmla="*/ 0 60000 65536"/>
              <a:gd name="T4" fmla="*/ 0 w 937260"/>
              <a:gd name="T5" fmla="*/ 937260 w 937260"/>
            </a:gdLst>
            <a:ahLst/>
            <a:cxnLst>
              <a:cxn ang="T2">
                <a:pos x="T0" y="0"/>
              </a:cxn>
              <a:cxn ang="T3">
                <a:pos x="T1" y="0"/>
              </a:cxn>
            </a:cxnLst>
            <a:rect l="T4" t="0" r="T5" b="0"/>
            <a:pathLst>
              <a:path w="937260">
                <a:moveTo>
                  <a:pt x="0" y="0"/>
                </a:moveTo>
                <a:lnTo>
                  <a:pt x="936769" y="0"/>
                </a:lnTo>
              </a:path>
            </a:pathLst>
          </a:custGeom>
          <a:noFill/>
          <a:ln w="5592">
            <a:solidFill>
              <a:srgbClr val="908C90"/>
            </a:solidFill>
            <a:round/>
            <a:headEnd/>
            <a:tailEnd/>
          </a:ln>
        </p:spPr>
        <p:txBody>
          <a:bodyPr lIns="0" tIns="0" rIns="0" bIns="0"/>
          <a:lstStyle/>
          <a:p>
            <a:endParaRPr lang="en-US"/>
          </a:p>
        </p:txBody>
      </p:sp>
      <p:sp>
        <p:nvSpPr>
          <p:cNvPr id="14346" name="object 10"/>
          <p:cNvSpPr>
            <a:spLocks/>
          </p:cNvSpPr>
          <p:nvPr/>
        </p:nvSpPr>
        <p:spPr bwMode="auto">
          <a:xfrm>
            <a:off x="4205288" y="4857750"/>
            <a:ext cx="928687" cy="0"/>
          </a:xfrm>
          <a:custGeom>
            <a:avLst/>
            <a:gdLst>
              <a:gd name="T0" fmla="*/ 0 w 928370"/>
              <a:gd name="T1" fmla="*/ 928381 w 928370"/>
              <a:gd name="T2" fmla="*/ 0 60000 65536"/>
              <a:gd name="T3" fmla="*/ 0 60000 65536"/>
              <a:gd name="T4" fmla="*/ 0 w 928370"/>
              <a:gd name="T5" fmla="*/ 928370 w 928370"/>
            </a:gdLst>
            <a:ahLst/>
            <a:cxnLst>
              <a:cxn ang="T2">
                <a:pos x="T0" y="0"/>
              </a:cxn>
              <a:cxn ang="T3">
                <a:pos x="T1" y="0"/>
              </a:cxn>
            </a:cxnLst>
            <a:rect l="T4" t="0" r="T5" b="0"/>
            <a:pathLst>
              <a:path w="928370">
                <a:moveTo>
                  <a:pt x="0" y="0"/>
                </a:moveTo>
                <a:lnTo>
                  <a:pt x="928381" y="0"/>
                </a:lnTo>
              </a:path>
            </a:pathLst>
          </a:custGeom>
          <a:noFill/>
          <a:ln w="5592">
            <a:solidFill>
              <a:srgbClr val="8C8C90"/>
            </a:solidFill>
            <a:round/>
            <a:headEnd/>
            <a:tailEnd/>
          </a:ln>
        </p:spPr>
        <p:txBody>
          <a:bodyPr lIns="0" tIns="0" rIns="0" bIns="0"/>
          <a:lstStyle/>
          <a:p>
            <a:endParaRPr lang="en-US"/>
          </a:p>
        </p:txBody>
      </p:sp>
      <p:sp>
        <p:nvSpPr>
          <p:cNvPr id="14347" name="object 11"/>
          <p:cNvSpPr>
            <a:spLocks/>
          </p:cNvSpPr>
          <p:nvPr/>
        </p:nvSpPr>
        <p:spPr bwMode="auto">
          <a:xfrm>
            <a:off x="2505075" y="6002338"/>
            <a:ext cx="946150" cy="0"/>
          </a:xfrm>
          <a:custGeom>
            <a:avLst/>
            <a:gdLst>
              <a:gd name="T0" fmla="*/ 0 w 945514"/>
              <a:gd name="T1" fmla="*/ 945159 w 945514"/>
              <a:gd name="T2" fmla="*/ 0 60000 65536"/>
              <a:gd name="T3" fmla="*/ 0 60000 65536"/>
              <a:gd name="T4" fmla="*/ 0 w 945514"/>
              <a:gd name="T5" fmla="*/ 945514 w 945514"/>
            </a:gdLst>
            <a:ahLst/>
            <a:cxnLst>
              <a:cxn ang="T2">
                <a:pos x="T0" y="0"/>
              </a:cxn>
              <a:cxn ang="T3">
                <a:pos x="T1" y="0"/>
              </a:cxn>
            </a:cxnLst>
            <a:rect l="T4" t="0" r="T5" b="0"/>
            <a:pathLst>
              <a:path w="945514">
                <a:moveTo>
                  <a:pt x="0" y="0"/>
                </a:moveTo>
                <a:lnTo>
                  <a:pt x="945159" y="0"/>
                </a:lnTo>
              </a:path>
            </a:pathLst>
          </a:custGeom>
          <a:noFill/>
          <a:ln w="8388">
            <a:solidFill>
              <a:srgbClr val="A8A3A3"/>
            </a:solidFill>
            <a:round/>
            <a:headEnd/>
            <a:tailEnd/>
          </a:ln>
        </p:spPr>
        <p:txBody>
          <a:bodyPr lIns="0" tIns="0" rIns="0" bIns="0"/>
          <a:lstStyle/>
          <a:p>
            <a:endParaRPr lang="en-US"/>
          </a:p>
        </p:txBody>
      </p:sp>
      <p:sp>
        <p:nvSpPr>
          <p:cNvPr id="14348" name="object 12"/>
          <p:cNvSpPr>
            <a:spLocks/>
          </p:cNvSpPr>
          <p:nvPr/>
        </p:nvSpPr>
        <p:spPr bwMode="auto">
          <a:xfrm>
            <a:off x="4211638" y="6002338"/>
            <a:ext cx="947737" cy="0"/>
          </a:xfrm>
          <a:custGeom>
            <a:avLst/>
            <a:gdLst>
              <a:gd name="T0" fmla="*/ 0 w 948054"/>
              <a:gd name="T1" fmla="*/ 947955 w 948054"/>
              <a:gd name="T2" fmla="*/ 0 60000 65536"/>
              <a:gd name="T3" fmla="*/ 0 60000 65536"/>
              <a:gd name="T4" fmla="*/ 0 w 948054"/>
              <a:gd name="T5" fmla="*/ 948054 w 948054"/>
            </a:gdLst>
            <a:ahLst/>
            <a:cxnLst>
              <a:cxn ang="T2">
                <a:pos x="T0" y="0"/>
              </a:cxn>
              <a:cxn ang="T3">
                <a:pos x="T1" y="0"/>
              </a:cxn>
            </a:cxnLst>
            <a:rect l="T4" t="0" r="T5" b="0"/>
            <a:pathLst>
              <a:path w="948054">
                <a:moveTo>
                  <a:pt x="0" y="0"/>
                </a:moveTo>
                <a:lnTo>
                  <a:pt x="947955" y="0"/>
                </a:lnTo>
              </a:path>
            </a:pathLst>
          </a:custGeom>
          <a:noFill/>
          <a:ln w="8388">
            <a:solidFill>
              <a:srgbClr val="A8A3A3"/>
            </a:solidFill>
            <a:round/>
            <a:headEnd/>
            <a:tailEnd/>
          </a:ln>
        </p:spPr>
        <p:txBody>
          <a:bodyPr lIns="0" tIns="0" rIns="0" bIns="0"/>
          <a:lstStyle/>
          <a:p>
            <a:endParaRPr lang="en-US"/>
          </a:p>
        </p:txBody>
      </p:sp>
      <p:sp>
        <p:nvSpPr>
          <p:cNvPr id="13" name="object 13"/>
          <p:cNvSpPr txBox="1"/>
          <p:nvPr/>
        </p:nvSpPr>
        <p:spPr>
          <a:xfrm>
            <a:off x="4551363" y="1803400"/>
            <a:ext cx="3790950" cy="469900"/>
          </a:xfrm>
          <a:prstGeom prst="rect">
            <a:avLst/>
          </a:prstGeom>
        </p:spPr>
        <p:txBody>
          <a:bodyPr lIns="0" tIns="0" rIns="0" bIns="0">
            <a:spAutoFit/>
          </a:bodyPr>
          <a:lstStyle/>
          <a:p>
            <a:pPr marL="12700" eaLnBrk="1" fontAlgn="auto" hangingPunct="1">
              <a:spcBef>
                <a:spcPts val="0"/>
              </a:spcBef>
              <a:spcAft>
                <a:spcPts val="0"/>
              </a:spcAft>
              <a:defRPr/>
            </a:pPr>
            <a:r>
              <a:rPr sz="3500" i="1" u="heavy" spc="-515" dirty="0">
                <a:solidFill>
                  <a:srgbClr val="2D5497"/>
                </a:solidFill>
                <a:latin typeface="Arial"/>
                <a:cs typeface="Arial"/>
              </a:rPr>
              <a:t>S</a:t>
            </a:r>
            <a:r>
              <a:rPr sz="3500" i="1" u="heavy" spc="-655" dirty="0">
                <a:solidFill>
                  <a:srgbClr val="2D5497"/>
                </a:solidFill>
                <a:latin typeface="Arial"/>
                <a:cs typeface="Arial"/>
              </a:rPr>
              <a:t>H</a:t>
            </a:r>
            <a:r>
              <a:rPr sz="3500" i="1" u="heavy" spc="-575" dirty="0">
                <a:solidFill>
                  <a:srgbClr val="2D5497"/>
                </a:solidFill>
                <a:latin typeface="Arial"/>
                <a:cs typeface="Arial"/>
              </a:rPr>
              <a:t>ADOW</a:t>
            </a:r>
            <a:r>
              <a:rPr sz="3500" i="1" u="heavy" spc="-10" dirty="0">
                <a:solidFill>
                  <a:srgbClr val="2D5497"/>
                </a:solidFill>
                <a:latin typeface="Arial"/>
                <a:cs typeface="Arial"/>
              </a:rPr>
              <a:t> </a:t>
            </a:r>
            <a:r>
              <a:rPr sz="3500" i="1" u="heavy" spc="465" dirty="0">
                <a:solidFill>
                  <a:srgbClr val="2D5497"/>
                </a:solidFill>
                <a:latin typeface="Arial"/>
                <a:cs typeface="Arial"/>
              </a:rPr>
              <a:t> </a:t>
            </a:r>
            <a:r>
              <a:rPr sz="3500" i="1" u="heavy" spc="-370" dirty="0">
                <a:solidFill>
                  <a:srgbClr val="2D5497"/>
                </a:solidFill>
                <a:latin typeface="Arial"/>
                <a:cs typeface="Arial"/>
              </a:rPr>
              <a:t>PANDEMIC</a:t>
            </a:r>
            <a:endParaRPr sz="3500">
              <a:latin typeface="Arial"/>
              <a:cs typeface="Arial"/>
            </a:endParaRPr>
          </a:p>
        </p:txBody>
      </p:sp>
      <p:sp>
        <p:nvSpPr>
          <p:cNvPr id="14350" name="object 14"/>
          <p:cNvSpPr txBox="1">
            <a:spLocks noChangeArrowheads="1"/>
          </p:cNvSpPr>
          <p:nvPr/>
        </p:nvSpPr>
        <p:spPr bwMode="auto">
          <a:xfrm>
            <a:off x="2492375" y="2492375"/>
            <a:ext cx="2319338" cy="630238"/>
          </a:xfrm>
          <a:prstGeom prst="rect">
            <a:avLst/>
          </a:prstGeom>
          <a:noFill/>
          <a:ln w="9525">
            <a:noFill/>
            <a:miter lim="800000"/>
            <a:headEnd/>
            <a:tailEnd/>
          </a:ln>
        </p:spPr>
        <p:txBody>
          <a:bodyPr lIns="0" tIns="0" rIns="0" bIns="0">
            <a:spAutoFit/>
          </a:bodyPr>
          <a:lstStyle/>
          <a:p>
            <a:pPr marL="12700" eaLnBrk="1" hangingPunct="1">
              <a:lnSpc>
                <a:spcPts val="1625"/>
              </a:lnSpc>
            </a:pPr>
            <a:r>
              <a:rPr lang="en-US" sz="1500" b="1">
                <a:solidFill>
                  <a:srgbClr val="2A2F36"/>
                </a:solidFill>
                <a:latin typeface="Arial" charset="0"/>
                <a:cs typeface="Arial" charset="0"/>
              </a:rPr>
              <a:t>The Shadow Pandemic: Violence Against Women and Girls and COVID-19</a:t>
            </a:r>
            <a:endParaRPr lang="en-US" sz="1500">
              <a:latin typeface="Arial" charset="0"/>
              <a:cs typeface="Arial" charset="0"/>
            </a:endParaRPr>
          </a:p>
        </p:txBody>
      </p:sp>
      <p:sp>
        <p:nvSpPr>
          <p:cNvPr id="15" name="object 15"/>
          <p:cNvSpPr txBox="1"/>
          <p:nvPr/>
        </p:nvSpPr>
        <p:spPr>
          <a:xfrm>
            <a:off x="2492375" y="3281363"/>
            <a:ext cx="276225" cy="95250"/>
          </a:xfrm>
          <a:prstGeom prst="rect">
            <a:avLst/>
          </a:prstGeom>
        </p:spPr>
        <p:txBody>
          <a:bodyPr lIns="0" tIns="0" rIns="0" bIns="0">
            <a:spAutoFit/>
          </a:bodyPr>
          <a:lstStyle/>
          <a:p>
            <a:pPr marL="12700" eaLnBrk="1" fontAlgn="auto" hangingPunct="1">
              <a:spcBef>
                <a:spcPts val="0"/>
              </a:spcBef>
              <a:spcAft>
                <a:spcPts val="0"/>
              </a:spcAft>
              <a:defRPr/>
            </a:pPr>
            <a:r>
              <a:rPr sz="550" spc="-25" dirty="0">
                <a:solidFill>
                  <a:srgbClr val="919397"/>
                </a:solidFill>
                <a:latin typeface="Arial"/>
                <a:cs typeface="Arial"/>
              </a:rPr>
              <a:t>Globally,</a:t>
            </a:r>
            <a:endParaRPr sz="550">
              <a:latin typeface="Arial"/>
              <a:cs typeface="Arial"/>
            </a:endParaRPr>
          </a:p>
        </p:txBody>
      </p:sp>
      <p:sp>
        <p:nvSpPr>
          <p:cNvPr id="14352" name="object 16"/>
          <p:cNvSpPr>
            <a:spLocks/>
          </p:cNvSpPr>
          <p:nvPr/>
        </p:nvSpPr>
        <p:spPr bwMode="auto">
          <a:xfrm>
            <a:off x="3190875" y="3924300"/>
            <a:ext cx="0" cy="87313"/>
          </a:xfrm>
          <a:custGeom>
            <a:avLst/>
            <a:gdLst>
              <a:gd name="T0" fmla="*/ 0 h 86995"/>
              <a:gd name="T1" fmla="*/ 86630 h 86995"/>
              <a:gd name="T2" fmla="*/ 0 60000 65536"/>
              <a:gd name="T3" fmla="*/ 0 60000 65536"/>
              <a:gd name="T4" fmla="*/ 0 h 86995"/>
              <a:gd name="T5" fmla="*/ 86995 h 86995"/>
            </a:gdLst>
            <a:ahLst/>
            <a:cxnLst>
              <a:cxn ang="T2">
                <a:pos x="0" y="T0"/>
              </a:cxn>
              <a:cxn ang="T3">
                <a:pos x="0" y="T1"/>
              </a:cxn>
            </a:cxnLst>
            <a:rect l="0" t="T4" r="0" b="T5"/>
            <a:pathLst>
              <a:path h="86995">
                <a:moveTo>
                  <a:pt x="0" y="0"/>
                </a:moveTo>
                <a:lnTo>
                  <a:pt x="0" y="86630"/>
                </a:lnTo>
              </a:path>
            </a:pathLst>
          </a:custGeom>
          <a:noFill/>
          <a:ln w="36576">
            <a:solidFill>
              <a:srgbClr val="DDE4E9"/>
            </a:solidFill>
            <a:round/>
            <a:headEnd/>
            <a:tailEnd/>
          </a:ln>
        </p:spPr>
        <p:txBody>
          <a:bodyPr lIns="0" tIns="0" rIns="0" bIns="0"/>
          <a:lstStyle/>
          <a:p>
            <a:endParaRPr lang="en-US"/>
          </a:p>
        </p:txBody>
      </p:sp>
      <p:sp>
        <p:nvSpPr>
          <p:cNvPr id="14353" name="object 17"/>
          <p:cNvSpPr>
            <a:spLocks/>
          </p:cNvSpPr>
          <p:nvPr/>
        </p:nvSpPr>
        <p:spPr bwMode="auto">
          <a:xfrm>
            <a:off x="3040063" y="4002088"/>
            <a:ext cx="231775" cy="93662"/>
          </a:xfrm>
          <a:custGeom>
            <a:avLst/>
            <a:gdLst>
              <a:gd name="T0" fmla="*/ 0 w 231139"/>
              <a:gd name="T1" fmla="*/ 0 h 94614"/>
              <a:gd name="T2" fmla="*/ 230674 w 231139"/>
              <a:gd name="T3" fmla="*/ 0 h 94614"/>
              <a:gd name="T4" fmla="*/ 230674 w 231139"/>
              <a:gd name="T5" fmla="*/ 94031 h 94614"/>
              <a:gd name="T6" fmla="*/ 0 w 231139"/>
              <a:gd name="T7" fmla="*/ 94031 h 94614"/>
              <a:gd name="T8" fmla="*/ 0 w 231139"/>
              <a:gd name="T9" fmla="*/ 0 h 94614"/>
              <a:gd name="T10" fmla="*/ 0 60000 65536"/>
              <a:gd name="T11" fmla="*/ 0 60000 65536"/>
              <a:gd name="T12" fmla="*/ 0 60000 65536"/>
              <a:gd name="T13" fmla="*/ 0 60000 65536"/>
              <a:gd name="T14" fmla="*/ 0 60000 65536"/>
              <a:gd name="T15" fmla="*/ 0 w 231139"/>
              <a:gd name="T16" fmla="*/ 0 h 94614"/>
              <a:gd name="T17" fmla="*/ 231139 w 231139"/>
              <a:gd name="T18" fmla="*/ 94614 h 94614"/>
            </a:gdLst>
            <a:ahLst/>
            <a:cxnLst>
              <a:cxn ang="T10">
                <a:pos x="T0" y="T1"/>
              </a:cxn>
              <a:cxn ang="T11">
                <a:pos x="T2" y="T3"/>
              </a:cxn>
              <a:cxn ang="T12">
                <a:pos x="T4" y="T5"/>
              </a:cxn>
              <a:cxn ang="T13">
                <a:pos x="T6" y="T7"/>
              </a:cxn>
              <a:cxn ang="T14">
                <a:pos x="T8" y="T9"/>
              </a:cxn>
            </a:cxnLst>
            <a:rect l="T15" t="T16" r="T17" b="T18"/>
            <a:pathLst>
              <a:path w="231139" h="94614">
                <a:moveTo>
                  <a:pt x="0" y="0"/>
                </a:moveTo>
                <a:lnTo>
                  <a:pt x="230674" y="0"/>
                </a:lnTo>
                <a:lnTo>
                  <a:pt x="230674"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354" name="object 18"/>
          <p:cNvSpPr>
            <a:spLocks/>
          </p:cNvSpPr>
          <p:nvPr/>
        </p:nvSpPr>
        <p:spPr bwMode="auto">
          <a:xfrm>
            <a:off x="3535363" y="4002088"/>
            <a:ext cx="0" cy="93662"/>
          </a:xfrm>
          <a:custGeom>
            <a:avLst/>
            <a:gdLst>
              <a:gd name="T0" fmla="*/ 0 h 94614"/>
              <a:gd name="T1" fmla="*/ 94031 h 94614"/>
              <a:gd name="T2" fmla="*/ 0 60000 65536"/>
              <a:gd name="T3" fmla="*/ 0 60000 65536"/>
              <a:gd name="T4" fmla="*/ 0 h 94614"/>
              <a:gd name="T5" fmla="*/ 94614 h 94614"/>
            </a:gdLst>
            <a:ahLst/>
            <a:cxnLst>
              <a:cxn ang="T2">
                <a:pos x="0" y="T0"/>
              </a:cxn>
              <a:cxn ang="T3">
                <a:pos x="0" y="T1"/>
              </a:cxn>
            </a:cxnLst>
            <a:rect l="0" t="T4" r="0" b="T5"/>
            <a:pathLst>
              <a:path h="94614">
                <a:moveTo>
                  <a:pt x="0" y="0"/>
                </a:moveTo>
                <a:lnTo>
                  <a:pt x="0" y="94031"/>
                </a:lnTo>
              </a:path>
            </a:pathLst>
          </a:custGeom>
          <a:noFill/>
          <a:ln w="57163">
            <a:solidFill>
              <a:srgbClr val="DDE4E9"/>
            </a:solidFill>
            <a:round/>
            <a:headEnd/>
            <a:tailEnd/>
          </a:ln>
        </p:spPr>
        <p:txBody>
          <a:bodyPr lIns="0" tIns="0" rIns="0" bIns="0"/>
          <a:lstStyle/>
          <a:p>
            <a:endParaRPr lang="en-US"/>
          </a:p>
        </p:txBody>
      </p:sp>
      <p:sp>
        <p:nvSpPr>
          <p:cNvPr id="19" name="object 19"/>
          <p:cNvSpPr txBox="1"/>
          <p:nvPr/>
        </p:nvSpPr>
        <p:spPr>
          <a:xfrm>
            <a:off x="2492375" y="3611563"/>
            <a:ext cx="1770063" cy="492125"/>
          </a:xfrm>
          <a:prstGeom prst="rect">
            <a:avLst/>
          </a:prstGeom>
        </p:spPr>
        <p:txBody>
          <a:bodyPr lIns="0" tIns="0" rIns="0" bIns="0">
            <a:spAutoFit/>
          </a:bodyPr>
          <a:lstStyle/>
          <a:p>
            <a:pPr marL="974090" eaLnBrk="1" fontAlgn="auto" hangingPunct="1">
              <a:spcBef>
                <a:spcPts val="0"/>
              </a:spcBef>
              <a:spcAft>
                <a:spcPts val="0"/>
              </a:spcAft>
              <a:defRPr/>
            </a:pPr>
            <a:r>
              <a:rPr sz="1900" spc="30" dirty="0">
                <a:solidFill>
                  <a:srgbClr val="2A2F36"/>
                </a:solidFill>
                <a:latin typeface="Arial"/>
                <a:cs typeface="Arial"/>
              </a:rPr>
              <a:t>mi</a:t>
            </a:r>
            <a:r>
              <a:rPr sz="1900" spc="125" dirty="0">
                <a:solidFill>
                  <a:srgbClr val="2A2F36"/>
                </a:solidFill>
                <a:latin typeface="Arial"/>
                <a:cs typeface="Arial"/>
              </a:rPr>
              <a:t>l</a:t>
            </a:r>
            <a:r>
              <a:rPr sz="1900" spc="10" dirty="0">
                <a:solidFill>
                  <a:srgbClr val="2A2F36"/>
                </a:solidFill>
                <a:latin typeface="Arial"/>
                <a:cs typeface="Arial"/>
              </a:rPr>
              <a:t>l</a:t>
            </a:r>
            <a:r>
              <a:rPr sz="1900" spc="30" dirty="0">
                <a:solidFill>
                  <a:srgbClr val="2A2F36"/>
                </a:solidFill>
                <a:latin typeface="Arial"/>
                <a:cs typeface="Arial"/>
              </a:rPr>
              <a:t>ion</a:t>
            </a:r>
            <a:endParaRPr sz="1900">
              <a:latin typeface="Arial"/>
              <a:cs typeface="Arial"/>
            </a:endParaRPr>
          </a:p>
          <a:p>
            <a:pPr marL="12700" eaLnBrk="1" fontAlgn="auto" hangingPunct="1">
              <a:lnSpc>
                <a:spcPts val="530"/>
              </a:lnSpc>
              <a:spcBef>
                <a:spcPts val="459"/>
              </a:spcBef>
              <a:spcAft>
                <a:spcPts val="0"/>
              </a:spcAft>
              <a:defRPr/>
            </a:pPr>
            <a:r>
              <a:rPr sz="500" spc="-5" dirty="0">
                <a:solidFill>
                  <a:srgbClr val="919397"/>
                </a:solidFill>
                <a:latin typeface="Arial"/>
                <a:cs typeface="Arial"/>
              </a:rPr>
              <a:t>women</a:t>
            </a:r>
            <a:r>
              <a:rPr sz="500" spc="25" dirty="0">
                <a:solidFill>
                  <a:srgbClr val="919397"/>
                </a:solidFill>
                <a:latin typeface="Arial"/>
                <a:cs typeface="Arial"/>
              </a:rPr>
              <a:t> </a:t>
            </a:r>
            <a:r>
              <a:rPr sz="500" spc="20" dirty="0">
                <a:solidFill>
                  <a:srgbClr val="919397"/>
                </a:solidFill>
                <a:latin typeface="Arial"/>
                <a:cs typeface="Arial"/>
              </a:rPr>
              <a:t>ond</a:t>
            </a:r>
            <a:r>
              <a:rPr sz="500" spc="35" dirty="0">
                <a:solidFill>
                  <a:srgbClr val="919397"/>
                </a:solidFill>
                <a:latin typeface="Arial"/>
                <a:cs typeface="Arial"/>
              </a:rPr>
              <a:t> </a:t>
            </a:r>
            <a:r>
              <a:rPr sz="500" spc="5" dirty="0">
                <a:solidFill>
                  <a:srgbClr val="7C8082"/>
                </a:solidFill>
                <a:latin typeface="Arial"/>
                <a:cs typeface="Arial"/>
              </a:rPr>
              <a:t>gllls</a:t>
            </a:r>
            <a:r>
              <a:rPr sz="500" spc="10" dirty="0">
                <a:solidFill>
                  <a:srgbClr val="7C8082"/>
                </a:solidFill>
                <a:latin typeface="Arial"/>
                <a:cs typeface="Arial"/>
              </a:rPr>
              <a:t> </a:t>
            </a:r>
            <a:r>
              <a:rPr sz="500" spc="20" dirty="0">
                <a:solidFill>
                  <a:srgbClr val="7C8082"/>
                </a:solidFill>
                <a:latin typeface="Arial"/>
                <a:cs typeface="Arial"/>
              </a:rPr>
              <a:t>aged</a:t>
            </a:r>
            <a:r>
              <a:rPr sz="500" spc="65" dirty="0">
                <a:solidFill>
                  <a:srgbClr val="7C8082"/>
                </a:solidFill>
                <a:latin typeface="Arial"/>
                <a:cs typeface="Arial"/>
              </a:rPr>
              <a:t> </a:t>
            </a:r>
            <a:r>
              <a:rPr sz="500" spc="-45" dirty="0">
                <a:solidFill>
                  <a:srgbClr val="A3A5A8"/>
                </a:solidFill>
                <a:latin typeface="Arial"/>
                <a:cs typeface="Arial"/>
              </a:rPr>
              <a:t>1</a:t>
            </a:r>
            <a:r>
              <a:rPr sz="500" spc="-50" dirty="0">
                <a:solidFill>
                  <a:srgbClr val="919397"/>
                </a:solidFill>
                <a:latin typeface="Arial"/>
                <a:cs typeface="Arial"/>
              </a:rPr>
              <a:t>!&gt;-49</a:t>
            </a:r>
            <a:r>
              <a:rPr sz="500" spc="-20" dirty="0">
                <a:solidFill>
                  <a:srgbClr val="919397"/>
                </a:solidFill>
                <a:latin typeface="Arial"/>
                <a:cs typeface="Arial"/>
              </a:rPr>
              <a:t> </a:t>
            </a:r>
            <a:r>
              <a:rPr sz="500" spc="5" dirty="0">
                <a:solidFill>
                  <a:srgbClr val="7C8082"/>
                </a:solidFill>
                <a:latin typeface="Arial"/>
                <a:cs typeface="Arial"/>
              </a:rPr>
              <a:t>hove</a:t>
            </a:r>
            <a:r>
              <a:rPr sz="500" spc="20" dirty="0">
                <a:solidFill>
                  <a:srgbClr val="7C8082"/>
                </a:solidFill>
                <a:latin typeface="Arial"/>
                <a:cs typeface="Arial"/>
              </a:rPr>
              <a:t> </a:t>
            </a:r>
            <a:r>
              <a:rPr sz="500" spc="5" dirty="0">
                <a:solidFill>
                  <a:srgbClr val="919397"/>
                </a:solidFill>
                <a:latin typeface="Arial"/>
                <a:cs typeface="Arial"/>
              </a:rPr>
              <a:t>been</a:t>
            </a:r>
            <a:r>
              <a:rPr sz="500" spc="-30" dirty="0">
                <a:solidFill>
                  <a:srgbClr val="919397"/>
                </a:solidFill>
                <a:latin typeface="Arial"/>
                <a:cs typeface="Arial"/>
              </a:rPr>
              <a:t> </a:t>
            </a:r>
            <a:r>
              <a:rPr sz="500" spc="-10" dirty="0">
                <a:solidFill>
                  <a:srgbClr val="919397"/>
                </a:solidFill>
                <a:latin typeface="Arial"/>
                <a:cs typeface="Arial"/>
              </a:rPr>
              <a:t>'"bJe&lt;:l</a:t>
            </a:r>
            <a:r>
              <a:rPr sz="500" spc="20" dirty="0">
                <a:solidFill>
                  <a:srgbClr val="919397"/>
                </a:solidFill>
                <a:latin typeface="Arial"/>
                <a:cs typeface="Arial"/>
              </a:rPr>
              <a:t>ed</a:t>
            </a:r>
            <a:r>
              <a:rPr sz="500" spc="30" dirty="0">
                <a:solidFill>
                  <a:srgbClr val="919397"/>
                </a:solidFill>
                <a:latin typeface="Arial"/>
                <a:cs typeface="Arial"/>
              </a:rPr>
              <a:t> </a:t>
            </a:r>
            <a:r>
              <a:rPr sz="500" spc="-70" dirty="0">
                <a:solidFill>
                  <a:srgbClr val="7C8082"/>
                </a:solidFill>
                <a:latin typeface="Arial"/>
                <a:cs typeface="Arial"/>
              </a:rPr>
              <a:t>10</a:t>
            </a:r>
            <a:endParaRPr sz="500">
              <a:latin typeface="Arial"/>
              <a:cs typeface="Arial"/>
            </a:endParaRPr>
          </a:p>
          <a:p>
            <a:pPr marL="12700" eaLnBrk="1" fontAlgn="auto" hangingPunct="1">
              <a:lnSpc>
                <a:spcPts val="770"/>
              </a:lnSpc>
              <a:spcBef>
                <a:spcPts val="0"/>
              </a:spcBef>
              <a:spcAft>
                <a:spcPts val="0"/>
              </a:spcAft>
              <a:defRPr/>
            </a:pPr>
            <a:r>
              <a:rPr sz="700" spc="-80" dirty="0">
                <a:solidFill>
                  <a:srgbClr val="919397"/>
                </a:solidFill>
                <a:latin typeface="Arial"/>
                <a:cs typeface="Arial"/>
              </a:rPr>
              <a:t>pefP"ltOlt!d</a:t>
            </a:r>
            <a:r>
              <a:rPr sz="700" spc="-15" dirty="0">
                <a:solidFill>
                  <a:srgbClr val="919397"/>
                </a:solidFill>
                <a:latin typeface="Arial"/>
                <a:cs typeface="Arial"/>
              </a:rPr>
              <a:t> </a:t>
            </a:r>
            <a:r>
              <a:rPr sz="500" dirty="0">
                <a:solidFill>
                  <a:srgbClr val="919397"/>
                </a:solidFill>
                <a:latin typeface="Times New Roman"/>
                <a:cs typeface="Times New Roman"/>
              </a:rPr>
              <a:t>by</a:t>
            </a:r>
            <a:r>
              <a:rPr sz="500" spc="35" dirty="0">
                <a:solidFill>
                  <a:srgbClr val="919397"/>
                </a:solidFill>
                <a:latin typeface="Times New Roman"/>
                <a:cs typeface="Times New Roman"/>
              </a:rPr>
              <a:t> </a:t>
            </a:r>
            <a:r>
              <a:rPr sz="550" spc="20" dirty="0">
                <a:solidFill>
                  <a:srgbClr val="919397"/>
                </a:solidFill>
                <a:latin typeface="Times New Roman"/>
                <a:cs typeface="Times New Roman"/>
              </a:rPr>
              <a:t>an</a:t>
            </a:r>
            <a:r>
              <a:rPr sz="550" spc="45" dirty="0">
                <a:solidFill>
                  <a:srgbClr val="919397"/>
                </a:solidFill>
                <a:latin typeface="Times New Roman"/>
                <a:cs typeface="Times New Roman"/>
              </a:rPr>
              <a:t> </a:t>
            </a:r>
            <a:r>
              <a:rPr sz="550" spc="-15" dirty="0">
                <a:solidFill>
                  <a:srgbClr val="A3A5A8"/>
                </a:solidFill>
                <a:latin typeface="Times New Roman"/>
                <a:cs typeface="Times New Roman"/>
              </a:rPr>
              <a:t>lnllmall!</a:t>
            </a:r>
            <a:r>
              <a:rPr sz="550" dirty="0">
                <a:solidFill>
                  <a:srgbClr val="A3A5A8"/>
                </a:solidFill>
                <a:latin typeface="Times New Roman"/>
                <a:cs typeface="Times New Roman"/>
              </a:rPr>
              <a:t> </a:t>
            </a:r>
            <a:r>
              <a:rPr sz="550" spc="10" dirty="0">
                <a:solidFill>
                  <a:srgbClr val="919397"/>
                </a:solidFill>
                <a:latin typeface="Times New Roman"/>
                <a:cs typeface="Times New Roman"/>
              </a:rPr>
              <a:t>punnet</a:t>
            </a:r>
            <a:r>
              <a:rPr sz="550" dirty="0">
                <a:solidFill>
                  <a:srgbClr val="919397"/>
                </a:solidFill>
                <a:latin typeface="Times New Roman"/>
                <a:cs typeface="Times New Roman"/>
              </a:rPr>
              <a:t> </a:t>
            </a:r>
            <a:r>
              <a:rPr sz="550" spc="-45" dirty="0">
                <a:solidFill>
                  <a:srgbClr val="919397"/>
                </a:solidFill>
                <a:latin typeface="Times New Roman"/>
                <a:cs typeface="Times New Roman"/>
              </a:rPr>
              <a:t> </a:t>
            </a:r>
            <a:r>
              <a:rPr sz="550" spc="-70" dirty="0">
                <a:solidFill>
                  <a:srgbClr val="A3A5A8"/>
                </a:solidFill>
                <a:latin typeface="Times New Roman"/>
                <a:cs typeface="Times New Roman"/>
              </a:rPr>
              <a:t>1n</a:t>
            </a:r>
            <a:r>
              <a:rPr sz="550" spc="20" dirty="0">
                <a:solidFill>
                  <a:srgbClr val="A3A5A8"/>
                </a:solidFill>
                <a:latin typeface="Times New Roman"/>
                <a:cs typeface="Times New Roman"/>
              </a:rPr>
              <a:t> </a:t>
            </a:r>
            <a:r>
              <a:rPr sz="550" spc="-85" dirty="0">
                <a:solidFill>
                  <a:srgbClr val="7C8082"/>
                </a:solidFill>
                <a:latin typeface="Times New Roman"/>
                <a:cs typeface="Times New Roman"/>
              </a:rPr>
              <a:t>I</a:t>
            </a:r>
            <a:r>
              <a:rPr sz="550" dirty="0">
                <a:solidFill>
                  <a:srgbClr val="7C8082"/>
                </a:solidFill>
                <a:latin typeface="Times New Roman"/>
                <a:cs typeface="Times New Roman"/>
              </a:rPr>
              <a:t> </a:t>
            </a:r>
            <a:r>
              <a:rPr sz="550" spc="20" dirty="0">
                <a:solidFill>
                  <a:srgbClr val="7C8082"/>
                </a:solidFill>
                <a:latin typeface="Times New Roman"/>
                <a:cs typeface="Times New Roman"/>
              </a:rPr>
              <a:t> </a:t>
            </a:r>
            <a:r>
              <a:rPr sz="650" i="1" spc="-5" dirty="0">
                <a:solidFill>
                  <a:srgbClr val="919397"/>
                </a:solidFill>
                <a:latin typeface="Times New Roman"/>
                <a:cs typeface="Times New Roman"/>
              </a:rPr>
              <a:t>e</a:t>
            </a:r>
            <a:r>
              <a:rPr sz="650" i="1" spc="-10" dirty="0">
                <a:solidFill>
                  <a:srgbClr val="919397"/>
                </a:solidFill>
                <a:latin typeface="Times New Roman"/>
                <a:cs typeface="Times New Roman"/>
              </a:rPr>
              <a:t> </a:t>
            </a:r>
            <a:r>
              <a:rPr sz="650" spc="20" dirty="0">
                <a:solidFill>
                  <a:srgbClr val="919397"/>
                </a:solidFill>
                <a:latin typeface="Times New Roman"/>
                <a:cs typeface="Times New Roman"/>
              </a:rPr>
              <a:t>"'""</a:t>
            </a:r>
            <a:r>
              <a:rPr sz="650" spc="-55" dirty="0">
                <a:solidFill>
                  <a:srgbClr val="919397"/>
                </a:solidFill>
                <a:latin typeface="Times New Roman"/>
                <a:cs typeface="Times New Roman"/>
              </a:rPr>
              <a:t>"</a:t>
            </a:r>
            <a:r>
              <a:rPr sz="650" spc="15" dirty="0">
                <a:solidFill>
                  <a:srgbClr val="919397"/>
                </a:solidFill>
                <a:latin typeface="Times New Roman"/>
                <a:cs typeface="Times New Roman"/>
              </a:rPr>
              <a:t>"</a:t>
            </a:r>
            <a:r>
              <a:rPr sz="650" spc="210" dirty="0">
                <a:solidFill>
                  <a:srgbClr val="919397"/>
                </a:solidFill>
                <a:latin typeface="Times New Roman"/>
                <a:cs typeface="Times New Roman"/>
              </a:rPr>
              <a:t>"</a:t>
            </a:r>
            <a:r>
              <a:rPr sz="650" spc="-70" dirty="0">
                <a:solidFill>
                  <a:srgbClr val="919397"/>
                </a:solidFill>
                <a:latin typeface="Times New Roman"/>
                <a:cs typeface="Times New Roman"/>
              </a:rPr>
              <a:t> </a:t>
            </a:r>
            <a:r>
              <a:rPr sz="600" spc="-45" dirty="0">
                <a:solidFill>
                  <a:srgbClr val="919397"/>
                </a:solidFill>
                <a:latin typeface="Times New Roman"/>
                <a:cs typeface="Times New Roman"/>
              </a:rPr>
              <a:t>12</a:t>
            </a:r>
            <a:r>
              <a:rPr sz="600" dirty="0">
                <a:solidFill>
                  <a:srgbClr val="919397"/>
                </a:solidFill>
                <a:latin typeface="Times New Roman"/>
                <a:cs typeface="Times New Roman"/>
              </a:rPr>
              <a:t> </a:t>
            </a:r>
            <a:r>
              <a:rPr sz="550" spc="-20" dirty="0">
                <a:solidFill>
                  <a:srgbClr val="919397"/>
                </a:solidFill>
                <a:latin typeface="Times New Roman"/>
                <a:cs typeface="Times New Roman"/>
              </a:rPr>
              <a:t>montos.</a:t>
            </a:r>
            <a:endParaRPr sz="550">
              <a:latin typeface="Times New Roman"/>
              <a:cs typeface="Times New Roman"/>
            </a:endParaRPr>
          </a:p>
        </p:txBody>
      </p:sp>
      <p:sp>
        <p:nvSpPr>
          <p:cNvPr id="20" name="object 20"/>
          <p:cNvSpPr txBox="1"/>
          <p:nvPr/>
        </p:nvSpPr>
        <p:spPr>
          <a:xfrm>
            <a:off x="4330700" y="3916363"/>
            <a:ext cx="606425" cy="101600"/>
          </a:xfrm>
          <a:prstGeom prst="rect">
            <a:avLst/>
          </a:prstGeom>
        </p:spPr>
        <p:txBody>
          <a:bodyPr lIns="0" tIns="0" rIns="0" bIns="0">
            <a:spAutoFit/>
          </a:bodyPr>
          <a:lstStyle/>
          <a:p>
            <a:pPr marL="12700" eaLnBrk="1" fontAlgn="auto" hangingPunct="1">
              <a:spcBef>
                <a:spcPts val="0"/>
              </a:spcBef>
              <a:spcAft>
                <a:spcPts val="0"/>
              </a:spcAft>
              <a:defRPr/>
            </a:pPr>
            <a:r>
              <a:rPr sz="600" spc="190" dirty="0">
                <a:solidFill>
                  <a:srgbClr val="919397"/>
                </a:solidFill>
                <a:latin typeface="Arial"/>
                <a:cs typeface="Arial"/>
              </a:rPr>
              <a:t>/Oi.lllm1'.</a:t>
            </a:r>
            <a:endParaRPr sz="600">
              <a:latin typeface="Arial"/>
              <a:cs typeface="Arial"/>
            </a:endParaRPr>
          </a:p>
        </p:txBody>
      </p:sp>
      <p:sp>
        <p:nvSpPr>
          <p:cNvPr id="14357" name="object 21"/>
          <p:cNvSpPr>
            <a:spLocks/>
          </p:cNvSpPr>
          <p:nvPr/>
        </p:nvSpPr>
        <p:spPr bwMode="auto">
          <a:xfrm>
            <a:off x="4497388" y="4554538"/>
            <a:ext cx="0" cy="96837"/>
          </a:xfrm>
          <a:custGeom>
            <a:avLst/>
            <a:gdLst>
              <a:gd name="T0" fmla="*/ 0 h 95885"/>
              <a:gd name="T1" fmla="*/ 95293 h 95885"/>
              <a:gd name="T2" fmla="*/ 0 60000 65536"/>
              <a:gd name="T3" fmla="*/ 0 60000 65536"/>
              <a:gd name="T4" fmla="*/ 0 h 95885"/>
              <a:gd name="T5" fmla="*/ 95885 h 95885"/>
            </a:gdLst>
            <a:ahLst/>
            <a:cxnLst>
              <a:cxn ang="T2">
                <a:pos x="0" y="T0"/>
              </a:cxn>
              <a:cxn ang="T3">
                <a:pos x="0" y="T1"/>
              </a:cxn>
            </a:cxnLst>
            <a:rect l="0" t="T4" r="0" b="T5"/>
            <a:pathLst>
              <a:path h="95885">
                <a:moveTo>
                  <a:pt x="0" y="0"/>
                </a:moveTo>
                <a:lnTo>
                  <a:pt x="0" y="95293"/>
                </a:lnTo>
              </a:path>
            </a:pathLst>
          </a:custGeom>
          <a:noFill/>
          <a:ln w="37838">
            <a:solidFill>
              <a:srgbClr val="DDE4E9"/>
            </a:solidFill>
            <a:round/>
            <a:headEnd/>
            <a:tailEnd/>
          </a:ln>
        </p:spPr>
        <p:txBody>
          <a:bodyPr lIns="0" tIns="0" rIns="0" bIns="0"/>
          <a:lstStyle/>
          <a:p>
            <a:endParaRPr lang="en-US"/>
          </a:p>
        </p:txBody>
      </p:sp>
      <p:sp>
        <p:nvSpPr>
          <p:cNvPr id="14358" name="object 22"/>
          <p:cNvSpPr>
            <a:spLocks/>
          </p:cNvSpPr>
          <p:nvPr/>
        </p:nvSpPr>
        <p:spPr bwMode="auto">
          <a:xfrm>
            <a:off x="3378200" y="4640263"/>
            <a:ext cx="0" cy="104775"/>
          </a:xfrm>
          <a:custGeom>
            <a:avLst/>
            <a:gdLst>
              <a:gd name="T0" fmla="*/ 0 h 104139"/>
              <a:gd name="T1" fmla="*/ 103956 h 104139"/>
              <a:gd name="T2" fmla="*/ 0 60000 65536"/>
              <a:gd name="T3" fmla="*/ 0 60000 65536"/>
              <a:gd name="T4" fmla="*/ 0 h 104139"/>
              <a:gd name="T5" fmla="*/ 104139 h 104139"/>
            </a:gdLst>
            <a:ahLst/>
            <a:cxnLst>
              <a:cxn ang="T2">
                <a:pos x="0" y="T0"/>
              </a:cxn>
              <a:cxn ang="T3">
                <a:pos x="0" y="T1"/>
              </a:cxn>
            </a:cxnLst>
            <a:rect l="0" t="T4" r="0" b="T5"/>
            <a:pathLst>
              <a:path h="104139">
                <a:moveTo>
                  <a:pt x="0" y="0"/>
                </a:moveTo>
                <a:lnTo>
                  <a:pt x="0" y="103956"/>
                </a:lnTo>
              </a:path>
            </a:pathLst>
          </a:custGeom>
          <a:noFill/>
          <a:ln w="37785">
            <a:solidFill>
              <a:srgbClr val="DDE4E9"/>
            </a:solidFill>
            <a:round/>
            <a:headEnd/>
            <a:tailEnd/>
          </a:ln>
        </p:spPr>
        <p:txBody>
          <a:bodyPr lIns="0" tIns="0" rIns="0" bIns="0"/>
          <a:lstStyle/>
          <a:p>
            <a:endParaRPr lang="en-US"/>
          </a:p>
        </p:txBody>
      </p:sp>
      <p:sp>
        <p:nvSpPr>
          <p:cNvPr id="14359" name="object 23"/>
          <p:cNvSpPr>
            <a:spLocks/>
          </p:cNvSpPr>
          <p:nvPr/>
        </p:nvSpPr>
        <p:spPr bwMode="auto">
          <a:xfrm>
            <a:off x="4602163" y="4633913"/>
            <a:ext cx="0" cy="111125"/>
          </a:xfrm>
          <a:custGeom>
            <a:avLst/>
            <a:gdLst>
              <a:gd name="T0" fmla="*/ 0 h 111125"/>
              <a:gd name="T1" fmla="*/ 111128 h 111125"/>
              <a:gd name="T2" fmla="*/ 0 60000 65536"/>
              <a:gd name="T3" fmla="*/ 0 60000 65536"/>
              <a:gd name="T4" fmla="*/ 0 h 111125"/>
              <a:gd name="T5" fmla="*/ 111125 h 111125"/>
            </a:gdLst>
            <a:ahLst/>
            <a:cxnLst>
              <a:cxn ang="T2">
                <a:pos x="0" y="T0"/>
              </a:cxn>
              <a:cxn ang="T3">
                <a:pos x="0" y="T1"/>
              </a:cxn>
            </a:cxnLst>
            <a:rect l="0" t="T4" r="0" b="T5"/>
            <a:pathLst>
              <a:path h="111125">
                <a:moveTo>
                  <a:pt x="0" y="0"/>
                </a:moveTo>
                <a:lnTo>
                  <a:pt x="0" y="111128"/>
                </a:lnTo>
              </a:path>
            </a:pathLst>
          </a:custGeom>
          <a:noFill/>
          <a:ln w="29956">
            <a:solidFill>
              <a:srgbClr val="DDE4E9"/>
            </a:solidFill>
            <a:round/>
            <a:headEnd/>
            <a:tailEnd/>
          </a:ln>
        </p:spPr>
        <p:txBody>
          <a:bodyPr lIns="0" tIns="0" rIns="0" bIns="0"/>
          <a:lstStyle/>
          <a:p>
            <a:endParaRPr lang="en-US"/>
          </a:p>
        </p:txBody>
      </p:sp>
      <p:sp>
        <p:nvSpPr>
          <p:cNvPr id="14360" name="object 24"/>
          <p:cNvSpPr>
            <a:spLocks/>
          </p:cNvSpPr>
          <p:nvPr/>
        </p:nvSpPr>
        <p:spPr bwMode="auto">
          <a:xfrm>
            <a:off x="5194300" y="4640263"/>
            <a:ext cx="0" cy="104775"/>
          </a:xfrm>
          <a:custGeom>
            <a:avLst/>
            <a:gdLst>
              <a:gd name="T0" fmla="*/ 0 h 104139"/>
              <a:gd name="T1" fmla="*/ 103956 h 104139"/>
              <a:gd name="T2" fmla="*/ 0 60000 65536"/>
              <a:gd name="T3" fmla="*/ 0 60000 65536"/>
              <a:gd name="T4" fmla="*/ 0 h 104139"/>
              <a:gd name="T5" fmla="*/ 104139 h 104139"/>
            </a:gdLst>
            <a:ahLst/>
            <a:cxnLst>
              <a:cxn ang="T2">
                <a:pos x="0" y="T0"/>
              </a:cxn>
              <a:cxn ang="T3">
                <a:pos x="0" y="T1"/>
              </a:cxn>
            </a:cxnLst>
            <a:rect l="0" t="T4" r="0" b="T5"/>
            <a:pathLst>
              <a:path h="104139">
                <a:moveTo>
                  <a:pt x="0" y="0"/>
                </a:moveTo>
                <a:lnTo>
                  <a:pt x="0" y="103956"/>
                </a:lnTo>
              </a:path>
            </a:pathLst>
          </a:custGeom>
          <a:noFill/>
          <a:ln w="39896">
            <a:solidFill>
              <a:srgbClr val="DDE4E9"/>
            </a:solidFill>
            <a:round/>
            <a:headEnd/>
            <a:tailEnd/>
          </a:ln>
        </p:spPr>
        <p:txBody>
          <a:bodyPr lIns="0" tIns="0" rIns="0" bIns="0"/>
          <a:lstStyle/>
          <a:p>
            <a:endParaRPr lang="en-US"/>
          </a:p>
        </p:txBody>
      </p:sp>
      <p:sp>
        <p:nvSpPr>
          <p:cNvPr id="14361" name="object 25"/>
          <p:cNvSpPr txBox="1">
            <a:spLocks noChangeArrowheads="1"/>
          </p:cNvSpPr>
          <p:nvPr/>
        </p:nvSpPr>
        <p:spPr bwMode="auto">
          <a:xfrm>
            <a:off x="2490788" y="4119563"/>
            <a:ext cx="2741612" cy="630237"/>
          </a:xfrm>
          <a:prstGeom prst="rect">
            <a:avLst/>
          </a:prstGeom>
          <a:noFill/>
          <a:ln w="9525">
            <a:noFill/>
            <a:miter lim="800000"/>
            <a:headEnd/>
            <a:tailEnd/>
          </a:ln>
        </p:spPr>
        <p:txBody>
          <a:bodyPr lIns="0" tIns="0" rIns="0" bIns="0">
            <a:spAutoFit/>
          </a:bodyPr>
          <a:lstStyle/>
          <a:p>
            <a:pPr marL="14288" eaLnBrk="1" hangingPunct="1"/>
            <a:r>
              <a:rPr lang="en-US" sz="600">
                <a:solidFill>
                  <a:srgbClr val="2A2F36"/>
                </a:solidFill>
                <a:latin typeface="Arial" charset="0"/>
                <a:cs typeface="Arial" charset="0"/>
              </a:rPr>
              <a:t>The number </a:t>
            </a:r>
            <a:r>
              <a:rPr lang="en-US" sz="600">
                <a:solidFill>
                  <a:srgbClr val="424244"/>
                </a:solidFill>
                <a:latin typeface="Arial" charset="0"/>
                <a:cs typeface="Arial" charset="0"/>
              </a:rPr>
              <a:t>Is </a:t>
            </a:r>
            <a:r>
              <a:rPr lang="en-US" sz="600">
                <a:solidFill>
                  <a:srgbClr val="2A2F36"/>
                </a:solidFill>
                <a:latin typeface="Arial" charset="0"/>
                <a:cs typeface="Arial" charset="0"/>
              </a:rPr>
              <a:t>likely </a:t>
            </a:r>
            <a:r>
              <a:rPr lang="en-US" sz="600">
                <a:solidFill>
                  <a:srgbClr val="424244"/>
                </a:solidFill>
                <a:latin typeface="Arial" charset="0"/>
                <a:cs typeface="Arial" charset="0"/>
              </a:rPr>
              <a:t>to </a:t>
            </a:r>
            <a:r>
              <a:rPr lang="en-US" sz="600">
                <a:solidFill>
                  <a:srgbClr val="2A2F36"/>
                </a:solidFill>
                <a:latin typeface="Arial" charset="0"/>
                <a:cs typeface="Arial" charset="0"/>
              </a:rPr>
              <a:t>INCREASE as </a:t>
            </a:r>
            <a:r>
              <a:rPr lang="en-US" sz="600">
                <a:solidFill>
                  <a:srgbClr val="424244"/>
                </a:solidFill>
                <a:latin typeface="Arial" charset="0"/>
                <a:cs typeface="Arial" charset="0"/>
              </a:rPr>
              <a:t>security, </a:t>
            </a:r>
            <a:r>
              <a:rPr lang="en-US" sz="600">
                <a:solidFill>
                  <a:srgbClr val="2A2F36"/>
                </a:solidFill>
                <a:latin typeface="Arial" charset="0"/>
                <a:cs typeface="Arial" charset="0"/>
              </a:rPr>
              <a:t>health, and money worr</a:t>
            </a:r>
            <a:r>
              <a:rPr lang="en-US" sz="600">
                <a:solidFill>
                  <a:srgbClr val="595B5B"/>
                </a:solidFill>
                <a:latin typeface="Arial" charset="0"/>
                <a:cs typeface="Arial" charset="0"/>
              </a:rPr>
              <a:t>ies </a:t>
            </a:r>
            <a:r>
              <a:rPr lang="en-US" sz="600">
                <a:solidFill>
                  <a:srgbClr val="2A2F36"/>
                </a:solidFill>
                <a:latin typeface="Arial" charset="0"/>
                <a:cs typeface="Arial" charset="0"/>
              </a:rPr>
              <a:t>heighten tensions  and </a:t>
            </a:r>
            <a:r>
              <a:rPr lang="en-US" sz="600">
                <a:solidFill>
                  <a:srgbClr val="424244"/>
                </a:solidFill>
                <a:latin typeface="Arial" charset="0"/>
                <a:cs typeface="Arial" charset="0"/>
              </a:rPr>
              <a:t>strains </a:t>
            </a:r>
            <a:r>
              <a:rPr lang="en-US" sz="600">
                <a:solidFill>
                  <a:srgbClr val="2A2F36"/>
                </a:solidFill>
                <a:latin typeface="Arial" charset="0"/>
                <a:cs typeface="Arial" charset="0"/>
              </a:rPr>
              <a:t>are accentuated  by </a:t>
            </a:r>
            <a:r>
              <a:rPr lang="en-US" sz="600">
                <a:solidFill>
                  <a:srgbClr val="424244"/>
                </a:solidFill>
                <a:latin typeface="Arial" charset="0"/>
                <a:cs typeface="Arial" charset="0"/>
              </a:rPr>
              <a:t>cramped </a:t>
            </a:r>
            <a:r>
              <a:rPr lang="en-US" sz="600">
                <a:solidFill>
                  <a:srgbClr val="2A2F36"/>
                </a:solidFill>
                <a:latin typeface="Arial" charset="0"/>
                <a:cs typeface="Arial" charset="0"/>
              </a:rPr>
              <a:t>and confined </a:t>
            </a:r>
            <a:r>
              <a:rPr lang="en-US" sz="600">
                <a:solidFill>
                  <a:srgbClr val="424244"/>
                </a:solidFill>
                <a:latin typeface="Arial" charset="0"/>
                <a:cs typeface="Arial" charset="0"/>
              </a:rPr>
              <a:t>living </a:t>
            </a:r>
            <a:r>
              <a:rPr lang="en-US" sz="600">
                <a:solidFill>
                  <a:srgbClr val="2A2F36"/>
                </a:solidFill>
                <a:latin typeface="Arial" charset="0"/>
                <a:cs typeface="Arial" charset="0"/>
              </a:rPr>
              <a:t>conditions.</a:t>
            </a:r>
            <a:endParaRPr lang="en-US" sz="600">
              <a:latin typeface="Arial" charset="0"/>
              <a:cs typeface="Arial" charset="0"/>
            </a:endParaRPr>
          </a:p>
          <a:p>
            <a:pPr marL="14288" eaLnBrk="1" hangingPunct="1"/>
            <a:endParaRPr lang="en-US" sz="600">
              <a:latin typeface="Times New Roman" pitchFamily="18" charset="0"/>
              <a:cs typeface="Times New Roman" pitchFamily="18" charset="0"/>
            </a:endParaRPr>
          </a:p>
          <a:p>
            <a:pPr marL="14288" eaLnBrk="1" hangingPunct="1">
              <a:lnSpc>
                <a:spcPts val="750"/>
              </a:lnSpc>
              <a:spcBef>
                <a:spcPts val="450"/>
              </a:spcBef>
            </a:pPr>
            <a:r>
              <a:rPr lang="en-US" sz="600">
                <a:solidFill>
                  <a:srgbClr val="7E9EB6"/>
                </a:solidFill>
                <a:latin typeface="Arial" charset="0"/>
                <a:cs typeface="Arial" charset="0"/>
              </a:rPr>
              <a:t>Emorglng </a:t>
            </a:r>
            <a:r>
              <a:rPr lang="en-US" sz="600">
                <a:solidFill>
                  <a:srgbClr val="7E9EB6"/>
                </a:solidFill>
                <a:latin typeface="Times New Roman" pitchFamily="18" charset="0"/>
                <a:cs typeface="Times New Roman" pitchFamily="18" charset="0"/>
              </a:rPr>
              <a:t>data </a:t>
            </a:r>
            <a:r>
              <a:rPr lang="en-US" sz="600">
                <a:solidFill>
                  <a:srgbClr val="7E9EB6"/>
                </a:solidFill>
                <a:latin typeface="Arial" charset="0"/>
                <a:cs typeface="Arial" charset="0"/>
              </a:rPr>
              <a:t>•howl that </a:t>
            </a:r>
            <a:r>
              <a:rPr lang="en-US" sz="600">
                <a:solidFill>
                  <a:srgbClr val="7E9EB6"/>
                </a:solidFill>
                <a:latin typeface="Times New Roman" pitchFamily="18" charset="0"/>
                <a:cs typeface="Times New Roman" pitchFamily="18" charset="0"/>
              </a:rPr>
              <a:t>llnce </a:t>
            </a:r>
            <a:r>
              <a:rPr lang="en-US" sz="600">
                <a:solidFill>
                  <a:srgbClr val="7E9EB6"/>
                </a:solidFill>
                <a:latin typeface="Arial" charset="0"/>
                <a:cs typeface="Arial" charset="0"/>
              </a:rPr>
              <a:t>tho oulbrealr of </a:t>
            </a:r>
            <a:r>
              <a:rPr lang="en-US" sz="500">
                <a:solidFill>
                  <a:srgbClr val="7E9EB6"/>
                </a:solidFill>
                <a:latin typeface="Arial" charset="0"/>
                <a:cs typeface="Arial" charset="0"/>
              </a:rPr>
              <a:t>COVt0-19 </a:t>
            </a:r>
            <a:r>
              <a:rPr lang="en-US" sz="500">
                <a:solidFill>
                  <a:srgbClr val="A3A5A8"/>
                </a:solidFill>
                <a:latin typeface="Arial" charset="0"/>
                <a:cs typeface="Arial" charset="0"/>
              </a:rPr>
              <a:t>,   </a:t>
            </a:r>
            <a:r>
              <a:rPr lang="en-US" sz="600">
                <a:solidFill>
                  <a:srgbClr val="7E9EB6"/>
                </a:solidFill>
                <a:latin typeface="Arial" charset="0"/>
                <a:cs typeface="Arial" charset="0"/>
              </a:rPr>
              <a:t>olanco a9aln1t</a:t>
            </a:r>
            <a:endParaRPr lang="en-US" sz="600">
              <a:latin typeface="Arial" charset="0"/>
              <a:cs typeface="Arial" charset="0"/>
            </a:endParaRPr>
          </a:p>
          <a:p>
            <a:pPr marL="14288" eaLnBrk="1" hangingPunct="1">
              <a:lnSpc>
                <a:spcPts val="750"/>
              </a:lnSpc>
            </a:pPr>
            <a:r>
              <a:rPr lang="en-US" sz="600">
                <a:solidFill>
                  <a:srgbClr val="7E9EB6"/>
                </a:solidFill>
                <a:latin typeface="Times New Roman" pitchFamily="18" charset="0"/>
                <a:cs typeface="Times New Roman" pitchFamily="18" charset="0"/>
              </a:rPr>
              <a:t>-m  n and </a:t>
            </a:r>
            <a:r>
              <a:rPr lang="en-US" sz="600">
                <a:solidFill>
                  <a:srgbClr val="7E9EB6"/>
                </a:solidFill>
                <a:latin typeface="Arial" charset="0"/>
                <a:cs typeface="Arial" charset="0"/>
              </a:rPr>
              <a:t>9ll1s (VAWG)</a:t>
            </a:r>
            <a:r>
              <a:rPr lang="en-US" sz="600">
                <a:solidFill>
                  <a:srgbClr val="A3A5A8"/>
                </a:solidFill>
                <a:latin typeface="Arial" charset="0"/>
                <a:cs typeface="Arial" charset="0"/>
              </a:rPr>
              <a:t>,</a:t>
            </a:r>
            <a:r>
              <a:rPr lang="en-US" sz="600">
                <a:solidFill>
                  <a:srgbClr val="7E9EB6"/>
                </a:solidFill>
                <a:latin typeface="Arial" charset="0"/>
                <a:cs typeface="Arial" charset="0"/>
              </a:rPr>
              <a:t>and </a:t>
            </a:r>
            <a:r>
              <a:rPr lang="en-US" sz="600">
                <a:solidFill>
                  <a:srgbClr val="7E9EB6"/>
                </a:solidFill>
                <a:latin typeface="Times New Roman" pitchFamily="18" charset="0"/>
                <a:cs typeface="Times New Roman" pitchFamily="18" charset="0"/>
              </a:rPr>
              <a:t>par1icula11y  domasoc    </a:t>
            </a:r>
            <a:r>
              <a:rPr lang="en-US" sz="600">
                <a:solidFill>
                  <a:srgbClr val="7E9EB6"/>
                </a:solidFill>
                <a:latin typeface="Arial" charset="0"/>
                <a:cs typeface="Arial" charset="0"/>
              </a:rPr>
              <a:t>ot  </a:t>
            </a:r>
            <a:r>
              <a:rPr lang="en-US" sz="600">
                <a:solidFill>
                  <a:srgbClr val="7E9EB6"/>
                </a:solidFill>
                <a:latin typeface="Times New Roman" pitchFamily="18" charset="0"/>
                <a:cs typeface="Times New Roman" pitchFamily="18" charset="0"/>
              </a:rPr>
              <a:t>nco</a:t>
            </a:r>
            <a:r>
              <a:rPr lang="en-US" sz="600">
                <a:solidFill>
                  <a:srgbClr val="A3A5A8"/>
                </a:solidFill>
                <a:latin typeface="Times New Roman" pitchFamily="18" charset="0"/>
                <a:cs typeface="Times New Roman" pitchFamily="18" charset="0"/>
              </a:rPr>
              <a:t>, </a:t>
            </a:r>
            <a:r>
              <a:rPr lang="en-US" sz="600">
                <a:solidFill>
                  <a:srgbClr val="7E9EB6"/>
                </a:solidFill>
                <a:latin typeface="Times New Roman" pitchFamily="18" charset="0"/>
                <a:cs typeface="Times New Roman" pitchFamily="18" charset="0"/>
              </a:rPr>
              <a:t>hat </a:t>
            </a:r>
            <a:r>
              <a:rPr lang="en-US" sz="600">
                <a:solidFill>
                  <a:srgbClr val="7E9EB6"/>
                </a:solidFill>
                <a:latin typeface="Arial" charset="0"/>
                <a:cs typeface="Arial" charset="0"/>
              </a:rPr>
              <a:t>IN'IENSIFIED</a:t>
            </a:r>
            <a:r>
              <a:rPr lang="en-US" sz="600">
                <a:solidFill>
                  <a:srgbClr val="A3A5A8"/>
                </a:solidFill>
                <a:latin typeface="Arial" charset="0"/>
                <a:cs typeface="Arial" charset="0"/>
              </a:rPr>
              <a:t>.</a:t>
            </a:r>
            <a:endParaRPr lang="en-US" sz="600">
              <a:latin typeface="Arial" charset="0"/>
              <a:cs typeface="Arial" charset="0"/>
            </a:endParaRPr>
          </a:p>
        </p:txBody>
      </p:sp>
      <p:sp>
        <p:nvSpPr>
          <p:cNvPr id="14362" name="object 26"/>
          <p:cNvSpPr>
            <a:spLocks/>
          </p:cNvSpPr>
          <p:nvPr/>
        </p:nvSpPr>
        <p:spPr bwMode="auto">
          <a:xfrm>
            <a:off x="2528888" y="4922838"/>
            <a:ext cx="0" cy="85725"/>
          </a:xfrm>
          <a:custGeom>
            <a:avLst/>
            <a:gdLst>
              <a:gd name="T0" fmla="*/ 0 h 85725"/>
              <a:gd name="T1" fmla="*/ 85483 h 85725"/>
              <a:gd name="T2" fmla="*/ 0 60000 65536"/>
              <a:gd name="T3" fmla="*/ 0 60000 65536"/>
              <a:gd name="T4" fmla="*/ 0 h 85725"/>
              <a:gd name="T5" fmla="*/ 85725 h 85725"/>
            </a:gdLst>
            <a:ahLst/>
            <a:cxnLst>
              <a:cxn ang="T2">
                <a:pos x="0" y="T0"/>
              </a:cxn>
              <a:cxn ang="T3">
                <a:pos x="0" y="T1"/>
              </a:cxn>
            </a:cxnLst>
            <a:rect l="0" t="T4" r="0" b="T5"/>
            <a:pathLst>
              <a:path h="85725">
                <a:moveTo>
                  <a:pt x="0" y="0"/>
                </a:moveTo>
                <a:lnTo>
                  <a:pt x="0" y="85483"/>
                </a:lnTo>
              </a:path>
            </a:pathLst>
          </a:custGeom>
          <a:noFill/>
          <a:ln w="50625">
            <a:solidFill>
              <a:srgbClr val="DDE4E9"/>
            </a:solidFill>
            <a:round/>
            <a:headEnd/>
            <a:tailEnd/>
          </a:ln>
        </p:spPr>
        <p:txBody>
          <a:bodyPr lIns="0" tIns="0" rIns="0" bIns="0"/>
          <a:lstStyle/>
          <a:p>
            <a:endParaRPr lang="en-US"/>
          </a:p>
        </p:txBody>
      </p:sp>
      <p:sp>
        <p:nvSpPr>
          <p:cNvPr id="14363" name="object 27"/>
          <p:cNvSpPr>
            <a:spLocks/>
          </p:cNvSpPr>
          <p:nvPr/>
        </p:nvSpPr>
        <p:spPr bwMode="auto">
          <a:xfrm>
            <a:off x="2787650" y="4922838"/>
            <a:ext cx="0" cy="85725"/>
          </a:xfrm>
          <a:custGeom>
            <a:avLst/>
            <a:gdLst>
              <a:gd name="T0" fmla="*/ 0 h 85725"/>
              <a:gd name="T1" fmla="*/ 85483 h 85725"/>
              <a:gd name="T2" fmla="*/ 0 60000 65536"/>
              <a:gd name="T3" fmla="*/ 0 60000 65536"/>
              <a:gd name="T4" fmla="*/ 0 h 85725"/>
              <a:gd name="T5" fmla="*/ 85725 h 85725"/>
            </a:gdLst>
            <a:ahLst/>
            <a:cxnLst>
              <a:cxn ang="T2">
                <a:pos x="0" y="T0"/>
              </a:cxn>
              <a:cxn ang="T3">
                <a:pos x="0" y="T1"/>
              </a:cxn>
            </a:cxnLst>
            <a:rect l="0" t="T4" r="0" b="T5"/>
            <a:pathLst>
              <a:path h="85725">
                <a:moveTo>
                  <a:pt x="0" y="0"/>
                </a:moveTo>
                <a:lnTo>
                  <a:pt x="0" y="85483"/>
                </a:lnTo>
              </a:path>
            </a:pathLst>
          </a:custGeom>
          <a:noFill/>
          <a:ln w="30003">
            <a:solidFill>
              <a:srgbClr val="DDE4E9"/>
            </a:solidFill>
            <a:round/>
            <a:headEnd/>
            <a:tailEnd/>
          </a:ln>
        </p:spPr>
        <p:txBody>
          <a:bodyPr lIns="0" tIns="0" rIns="0" bIns="0"/>
          <a:lstStyle/>
          <a:p>
            <a:endParaRPr lang="en-US"/>
          </a:p>
        </p:txBody>
      </p:sp>
      <p:sp>
        <p:nvSpPr>
          <p:cNvPr id="14364" name="object 28"/>
          <p:cNvSpPr txBox="1">
            <a:spLocks noChangeArrowheads="1"/>
          </p:cNvSpPr>
          <p:nvPr/>
        </p:nvSpPr>
        <p:spPr bwMode="auto">
          <a:xfrm>
            <a:off x="2492375" y="4924425"/>
            <a:ext cx="692150" cy="168275"/>
          </a:xfrm>
          <a:prstGeom prst="rect">
            <a:avLst/>
          </a:prstGeom>
          <a:noFill/>
          <a:ln w="9525">
            <a:noFill/>
            <a:miter lim="800000"/>
            <a:headEnd/>
            <a:tailEnd/>
          </a:ln>
        </p:spPr>
        <p:txBody>
          <a:bodyPr lIns="0" tIns="0" rIns="0" bIns="0">
            <a:spAutoFit/>
          </a:bodyPr>
          <a:lstStyle/>
          <a:p>
            <a:pPr marL="12700" eaLnBrk="1" hangingPunct="1">
              <a:lnSpc>
                <a:spcPct val="103000"/>
              </a:lnSpc>
            </a:pPr>
            <a:r>
              <a:rPr lang="en-US" sz="500">
                <a:solidFill>
                  <a:srgbClr val="A3A5A8"/>
                </a:solidFill>
                <a:latin typeface="Times New Roman" pitchFamily="18" charset="0"/>
                <a:cs typeface="Times New Roman" pitchFamily="18" charset="0"/>
              </a:rPr>
              <a:t>In  </a:t>
            </a:r>
            <a:r>
              <a:rPr lang="en-US" sz="500">
                <a:solidFill>
                  <a:srgbClr val="424244"/>
                </a:solidFill>
                <a:latin typeface="Times New Roman" pitchFamily="18" charset="0"/>
                <a:cs typeface="Times New Roman" pitchFamily="18" charset="0"/>
              </a:rPr>
              <a:t>Fronce</a:t>
            </a:r>
            <a:r>
              <a:rPr lang="en-US" sz="500">
                <a:solidFill>
                  <a:srgbClr val="A3A5A8"/>
                </a:solidFill>
                <a:latin typeface="Times New Roman" pitchFamily="18" charset="0"/>
                <a:cs typeface="Times New Roman" pitchFamily="18" charset="0"/>
              </a:rPr>
              <a:t>, </a:t>
            </a:r>
            <a:r>
              <a:rPr lang="en-US" sz="500">
                <a:solidFill>
                  <a:srgbClr val="919397"/>
                </a:solidFill>
                <a:latin typeface="Times New Roman" pitchFamily="18" charset="0"/>
                <a:cs typeface="Times New Roman" pitchFamily="18" charset="0"/>
              </a:rPr>
              <a:t>tepOtlS of domestic. v10 e.ce have</a:t>
            </a:r>
            <a:endParaRPr lang="en-US" sz="500">
              <a:latin typeface="Times New Roman" pitchFamily="18" charset="0"/>
              <a:cs typeface="Times New Roman" pitchFamily="18" charset="0"/>
            </a:endParaRPr>
          </a:p>
        </p:txBody>
      </p:sp>
      <p:sp>
        <p:nvSpPr>
          <p:cNvPr id="14365" name="object 29"/>
          <p:cNvSpPr>
            <a:spLocks/>
          </p:cNvSpPr>
          <p:nvPr/>
        </p:nvSpPr>
        <p:spPr bwMode="auto">
          <a:xfrm>
            <a:off x="2500313" y="5072063"/>
            <a:ext cx="284162" cy="96837"/>
          </a:xfrm>
          <a:custGeom>
            <a:avLst/>
            <a:gdLst>
              <a:gd name="T0" fmla="*/ 0 w 283844"/>
              <a:gd name="T1" fmla="*/ 0 h 95885"/>
              <a:gd name="T2" fmla="*/ 283691 w 283844"/>
              <a:gd name="T3" fmla="*/ 0 h 95885"/>
              <a:gd name="T4" fmla="*/ 283691 w 283844"/>
              <a:gd name="T5" fmla="*/ 95293 h 95885"/>
              <a:gd name="T6" fmla="*/ 0 w 283844"/>
              <a:gd name="T7" fmla="*/ 95293 h 95885"/>
              <a:gd name="T8" fmla="*/ 0 w 283844"/>
              <a:gd name="T9" fmla="*/ 0 h 95885"/>
              <a:gd name="T10" fmla="*/ 0 60000 65536"/>
              <a:gd name="T11" fmla="*/ 0 60000 65536"/>
              <a:gd name="T12" fmla="*/ 0 60000 65536"/>
              <a:gd name="T13" fmla="*/ 0 60000 65536"/>
              <a:gd name="T14" fmla="*/ 0 60000 65536"/>
              <a:gd name="T15" fmla="*/ 0 w 283844"/>
              <a:gd name="T16" fmla="*/ 0 h 95885"/>
              <a:gd name="T17" fmla="*/ 283844 w 283844"/>
              <a:gd name="T18" fmla="*/ 95885 h 95885"/>
            </a:gdLst>
            <a:ahLst/>
            <a:cxnLst>
              <a:cxn ang="T10">
                <a:pos x="T0" y="T1"/>
              </a:cxn>
              <a:cxn ang="T11">
                <a:pos x="T2" y="T3"/>
              </a:cxn>
              <a:cxn ang="T12">
                <a:pos x="T4" y="T5"/>
              </a:cxn>
              <a:cxn ang="T13">
                <a:pos x="T6" y="T7"/>
              </a:cxn>
              <a:cxn ang="T14">
                <a:pos x="T8" y="T9"/>
              </a:cxn>
            </a:cxnLst>
            <a:rect l="T15" t="T16" r="T17" b="T18"/>
            <a:pathLst>
              <a:path w="283844" h="95885">
                <a:moveTo>
                  <a:pt x="0" y="0"/>
                </a:moveTo>
                <a:lnTo>
                  <a:pt x="283691" y="0"/>
                </a:lnTo>
                <a:lnTo>
                  <a:pt x="283691" y="95293"/>
                </a:lnTo>
                <a:lnTo>
                  <a:pt x="0" y="95293"/>
                </a:lnTo>
                <a:lnTo>
                  <a:pt x="0" y="0"/>
                </a:lnTo>
                <a:close/>
              </a:path>
            </a:pathLst>
          </a:custGeom>
          <a:solidFill>
            <a:srgbClr val="DDE4E9"/>
          </a:solidFill>
          <a:ln w="9525">
            <a:noFill/>
            <a:round/>
            <a:headEnd/>
            <a:tailEnd/>
          </a:ln>
        </p:spPr>
        <p:txBody>
          <a:bodyPr lIns="0" tIns="0" rIns="0" bIns="0"/>
          <a:lstStyle/>
          <a:p>
            <a:endParaRPr lang="en-US"/>
          </a:p>
        </p:txBody>
      </p:sp>
      <p:sp>
        <p:nvSpPr>
          <p:cNvPr id="14366" name="object 30"/>
          <p:cNvSpPr>
            <a:spLocks/>
          </p:cNvSpPr>
          <p:nvPr/>
        </p:nvSpPr>
        <p:spPr bwMode="auto">
          <a:xfrm>
            <a:off x="3044825" y="5072063"/>
            <a:ext cx="0" cy="96837"/>
          </a:xfrm>
          <a:custGeom>
            <a:avLst/>
            <a:gdLst>
              <a:gd name="T0" fmla="*/ 0 h 95885"/>
              <a:gd name="T1" fmla="*/ 95293 h 95885"/>
              <a:gd name="T2" fmla="*/ 0 60000 65536"/>
              <a:gd name="T3" fmla="*/ 0 60000 65536"/>
              <a:gd name="T4" fmla="*/ 0 h 95885"/>
              <a:gd name="T5" fmla="*/ 95885 h 95885"/>
            </a:gdLst>
            <a:ahLst/>
            <a:cxnLst>
              <a:cxn ang="T2">
                <a:pos x="0" y="T0"/>
              </a:cxn>
              <a:cxn ang="T3">
                <a:pos x="0" y="T1"/>
              </a:cxn>
            </a:cxnLst>
            <a:rect l="0" t="T4" r="0" b="T5"/>
            <a:pathLst>
              <a:path h="95885">
                <a:moveTo>
                  <a:pt x="0" y="0"/>
                </a:moveTo>
                <a:lnTo>
                  <a:pt x="0" y="95293"/>
                </a:lnTo>
              </a:path>
            </a:pathLst>
          </a:custGeom>
          <a:noFill/>
          <a:ln w="55719">
            <a:solidFill>
              <a:srgbClr val="DDE4E9"/>
            </a:solidFill>
            <a:round/>
            <a:headEnd/>
            <a:tailEnd/>
          </a:ln>
        </p:spPr>
        <p:txBody>
          <a:bodyPr lIns="0" tIns="0" rIns="0" bIns="0"/>
          <a:lstStyle/>
          <a:p>
            <a:endParaRPr lang="en-US"/>
          </a:p>
        </p:txBody>
      </p:sp>
      <p:sp>
        <p:nvSpPr>
          <p:cNvPr id="14367" name="object 31"/>
          <p:cNvSpPr>
            <a:spLocks/>
          </p:cNvSpPr>
          <p:nvPr/>
        </p:nvSpPr>
        <p:spPr bwMode="auto">
          <a:xfrm>
            <a:off x="3189288" y="5072063"/>
            <a:ext cx="90487" cy="96837"/>
          </a:xfrm>
          <a:custGeom>
            <a:avLst/>
            <a:gdLst>
              <a:gd name="T0" fmla="*/ 0 w 91439"/>
              <a:gd name="T1" fmla="*/ 0 h 95885"/>
              <a:gd name="T2" fmla="*/ 91274 w 91439"/>
              <a:gd name="T3" fmla="*/ 0 h 95885"/>
              <a:gd name="T4" fmla="*/ 91274 w 91439"/>
              <a:gd name="T5" fmla="*/ 95293 h 95885"/>
              <a:gd name="T6" fmla="*/ 0 w 91439"/>
              <a:gd name="T7" fmla="*/ 95293 h 95885"/>
              <a:gd name="T8" fmla="*/ 0 w 91439"/>
              <a:gd name="T9" fmla="*/ 0 h 95885"/>
              <a:gd name="T10" fmla="*/ 0 60000 65536"/>
              <a:gd name="T11" fmla="*/ 0 60000 65536"/>
              <a:gd name="T12" fmla="*/ 0 60000 65536"/>
              <a:gd name="T13" fmla="*/ 0 60000 65536"/>
              <a:gd name="T14" fmla="*/ 0 60000 65536"/>
              <a:gd name="T15" fmla="*/ 0 w 91439"/>
              <a:gd name="T16" fmla="*/ 0 h 95885"/>
              <a:gd name="T17" fmla="*/ 91439 w 91439"/>
              <a:gd name="T18" fmla="*/ 95885 h 95885"/>
            </a:gdLst>
            <a:ahLst/>
            <a:cxnLst>
              <a:cxn ang="T10">
                <a:pos x="T0" y="T1"/>
              </a:cxn>
              <a:cxn ang="T11">
                <a:pos x="T2" y="T3"/>
              </a:cxn>
              <a:cxn ang="T12">
                <a:pos x="T4" y="T5"/>
              </a:cxn>
              <a:cxn ang="T13">
                <a:pos x="T6" y="T7"/>
              </a:cxn>
              <a:cxn ang="T14">
                <a:pos x="T8" y="T9"/>
              </a:cxn>
            </a:cxnLst>
            <a:rect l="T15" t="T16" r="T17" b="T18"/>
            <a:pathLst>
              <a:path w="91439" h="95885">
                <a:moveTo>
                  <a:pt x="0" y="0"/>
                </a:moveTo>
                <a:lnTo>
                  <a:pt x="91274" y="0"/>
                </a:lnTo>
                <a:lnTo>
                  <a:pt x="91274" y="95293"/>
                </a:lnTo>
                <a:lnTo>
                  <a:pt x="0" y="95293"/>
                </a:lnTo>
                <a:lnTo>
                  <a:pt x="0" y="0"/>
                </a:lnTo>
                <a:close/>
              </a:path>
            </a:pathLst>
          </a:custGeom>
          <a:solidFill>
            <a:srgbClr val="DDE4E9"/>
          </a:solidFill>
          <a:ln w="9525">
            <a:noFill/>
            <a:round/>
            <a:headEnd/>
            <a:tailEnd/>
          </a:ln>
        </p:spPr>
        <p:txBody>
          <a:bodyPr lIns="0" tIns="0" rIns="0" bIns="0"/>
          <a:lstStyle/>
          <a:p>
            <a:endParaRPr lang="en-US"/>
          </a:p>
        </p:txBody>
      </p:sp>
      <p:sp>
        <p:nvSpPr>
          <p:cNvPr id="14368" name="object 32"/>
          <p:cNvSpPr>
            <a:spLocks/>
          </p:cNvSpPr>
          <p:nvPr/>
        </p:nvSpPr>
        <p:spPr bwMode="auto">
          <a:xfrm>
            <a:off x="3082925" y="5154613"/>
            <a:ext cx="65088" cy="87312"/>
          </a:xfrm>
          <a:custGeom>
            <a:avLst/>
            <a:gdLst>
              <a:gd name="T0" fmla="*/ 0 w 65405"/>
              <a:gd name="T1" fmla="*/ 0 h 86995"/>
              <a:gd name="T2" fmla="*/ 64996 w 65405"/>
              <a:gd name="T3" fmla="*/ 0 h 86995"/>
              <a:gd name="T4" fmla="*/ 64996 w 65405"/>
              <a:gd name="T5" fmla="*/ 86630 h 86995"/>
              <a:gd name="T6" fmla="*/ 0 w 65405"/>
              <a:gd name="T7" fmla="*/ 86630 h 86995"/>
              <a:gd name="T8" fmla="*/ 0 w 65405"/>
              <a:gd name="T9" fmla="*/ 0 h 86995"/>
              <a:gd name="T10" fmla="*/ 0 60000 65536"/>
              <a:gd name="T11" fmla="*/ 0 60000 65536"/>
              <a:gd name="T12" fmla="*/ 0 60000 65536"/>
              <a:gd name="T13" fmla="*/ 0 60000 65536"/>
              <a:gd name="T14" fmla="*/ 0 60000 65536"/>
              <a:gd name="T15" fmla="*/ 0 w 65405"/>
              <a:gd name="T16" fmla="*/ 0 h 86995"/>
              <a:gd name="T17" fmla="*/ 65405 w 65405"/>
              <a:gd name="T18" fmla="*/ 86995 h 86995"/>
            </a:gdLst>
            <a:ahLst/>
            <a:cxnLst>
              <a:cxn ang="T10">
                <a:pos x="T0" y="T1"/>
              </a:cxn>
              <a:cxn ang="T11">
                <a:pos x="T2" y="T3"/>
              </a:cxn>
              <a:cxn ang="T12">
                <a:pos x="T4" y="T5"/>
              </a:cxn>
              <a:cxn ang="T13">
                <a:pos x="T6" y="T7"/>
              </a:cxn>
              <a:cxn ang="T14">
                <a:pos x="T8" y="T9"/>
              </a:cxn>
            </a:cxnLst>
            <a:rect l="T15" t="T16" r="T17" b="T18"/>
            <a:pathLst>
              <a:path w="65405" h="86995">
                <a:moveTo>
                  <a:pt x="0" y="0"/>
                </a:moveTo>
                <a:lnTo>
                  <a:pt x="64996" y="0"/>
                </a:lnTo>
                <a:lnTo>
                  <a:pt x="64996"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33" name="object 33"/>
          <p:cNvSpPr txBox="1"/>
          <p:nvPr/>
        </p:nvSpPr>
        <p:spPr>
          <a:xfrm>
            <a:off x="2487613" y="5075238"/>
            <a:ext cx="808037" cy="169862"/>
          </a:xfrm>
          <a:prstGeom prst="rect">
            <a:avLst/>
          </a:prstGeom>
        </p:spPr>
        <p:txBody>
          <a:bodyPr lIns="0" tIns="0" rIns="0" bIns="0">
            <a:spAutoFit/>
          </a:bodyPr>
          <a:lstStyle/>
          <a:p>
            <a:pPr marL="12700" eaLnBrk="1" fontAlgn="auto" hangingPunct="1">
              <a:lnSpc>
                <a:spcPts val="650"/>
              </a:lnSpc>
              <a:spcBef>
                <a:spcPts val="0"/>
              </a:spcBef>
              <a:spcAft>
                <a:spcPts val="0"/>
              </a:spcAft>
              <a:defRPr/>
            </a:pPr>
            <a:r>
              <a:rPr sz="550" spc="-40" dirty="0">
                <a:solidFill>
                  <a:srgbClr val="A3A5A8"/>
                </a:solidFill>
                <a:latin typeface="Arial"/>
                <a:cs typeface="Arial"/>
              </a:rPr>
              <a:t>l</a:t>
            </a:r>
            <a:r>
              <a:rPr sz="550" spc="-45" dirty="0">
                <a:solidFill>
                  <a:srgbClr val="A3A5A8"/>
                </a:solidFill>
                <a:latin typeface="Arial"/>
                <a:cs typeface="Arial"/>
              </a:rPr>
              <a:t>ncrllOSed</a:t>
            </a:r>
            <a:r>
              <a:rPr sz="550" spc="-5" dirty="0">
                <a:solidFill>
                  <a:srgbClr val="A3A5A8"/>
                </a:solidFill>
                <a:latin typeface="Arial"/>
                <a:cs typeface="Arial"/>
              </a:rPr>
              <a:t> </a:t>
            </a:r>
            <a:r>
              <a:rPr sz="550" dirty="0">
                <a:solidFill>
                  <a:srgbClr val="919397"/>
                </a:solidFill>
                <a:latin typeface="Arial"/>
                <a:cs typeface="Arial"/>
              </a:rPr>
              <a:t>by</a:t>
            </a:r>
            <a:r>
              <a:rPr sz="550" spc="-10" dirty="0">
                <a:solidFill>
                  <a:srgbClr val="919397"/>
                </a:solidFill>
                <a:latin typeface="Arial"/>
                <a:cs typeface="Arial"/>
              </a:rPr>
              <a:t> </a:t>
            </a:r>
            <a:r>
              <a:rPr sz="550" spc="-45" dirty="0">
                <a:solidFill>
                  <a:srgbClr val="424244"/>
                </a:solidFill>
                <a:latin typeface="Arial"/>
                <a:cs typeface="Arial"/>
              </a:rPr>
              <a:t>3</a:t>
            </a:r>
            <a:r>
              <a:rPr sz="550" spc="-55" dirty="0">
                <a:solidFill>
                  <a:srgbClr val="6B6D70"/>
                </a:solidFill>
                <a:latin typeface="Arial"/>
                <a:cs typeface="Arial"/>
              </a:rPr>
              <a:t>0!6</a:t>
            </a:r>
            <a:r>
              <a:rPr sz="550" spc="-5" dirty="0">
                <a:solidFill>
                  <a:srgbClr val="6B6D70"/>
                </a:solidFill>
                <a:latin typeface="Arial"/>
                <a:cs typeface="Arial"/>
              </a:rPr>
              <a:t> </a:t>
            </a:r>
            <a:r>
              <a:rPr sz="550" spc="-70" dirty="0">
                <a:solidFill>
                  <a:srgbClr val="A3A5A8"/>
                </a:solidFill>
                <a:latin typeface="Arial"/>
                <a:cs typeface="Arial"/>
              </a:rPr>
              <a:t>1</a:t>
            </a:r>
            <a:r>
              <a:rPr sz="550" spc="-130" dirty="0">
                <a:solidFill>
                  <a:srgbClr val="A3A5A8"/>
                </a:solidFill>
                <a:latin typeface="Arial"/>
                <a:cs typeface="Arial"/>
              </a:rPr>
              <a:t>1</a:t>
            </a:r>
            <a:r>
              <a:rPr sz="550" spc="60" dirty="0">
                <a:solidFill>
                  <a:srgbClr val="A3A5A8"/>
                </a:solidFill>
                <a:latin typeface="Arial"/>
                <a:cs typeface="Arial"/>
              </a:rPr>
              <a:t> </a:t>
            </a:r>
            <a:r>
              <a:rPr sz="550" spc="55" dirty="0">
                <a:solidFill>
                  <a:srgbClr val="919397"/>
                </a:solidFill>
                <a:latin typeface="Arial"/>
                <a:cs typeface="Arial"/>
              </a:rPr>
              <a:t>.:</a:t>
            </a:r>
            <a:r>
              <a:rPr sz="550" spc="100" dirty="0">
                <a:solidFill>
                  <a:srgbClr val="919397"/>
                </a:solidFill>
                <a:latin typeface="Arial"/>
                <a:cs typeface="Arial"/>
              </a:rPr>
              <a:t>.</a:t>
            </a:r>
            <a:r>
              <a:rPr sz="550" spc="-35" dirty="0">
                <a:solidFill>
                  <a:srgbClr val="A3A5A8"/>
                </a:solidFill>
                <a:latin typeface="Arial"/>
                <a:cs typeface="Arial"/>
              </a:rPr>
              <a:t>rhe</a:t>
            </a:r>
            <a:endParaRPr sz="550">
              <a:latin typeface="Arial"/>
              <a:cs typeface="Arial"/>
            </a:endParaRPr>
          </a:p>
          <a:p>
            <a:pPr marL="18415" eaLnBrk="1" fontAlgn="auto" hangingPunct="1">
              <a:lnSpc>
                <a:spcPts val="590"/>
              </a:lnSpc>
              <a:spcBef>
                <a:spcPts val="0"/>
              </a:spcBef>
              <a:spcAft>
                <a:spcPts val="0"/>
              </a:spcAft>
              <a:defRPr/>
            </a:pPr>
            <a:r>
              <a:rPr sz="500" spc="175" dirty="0">
                <a:solidFill>
                  <a:srgbClr val="919397"/>
                </a:solidFill>
                <a:latin typeface="Arial"/>
                <a:cs typeface="Arial"/>
              </a:rPr>
              <a:t>lac</a:t>
            </a:r>
            <a:r>
              <a:rPr sz="500" spc="5" dirty="0">
                <a:solidFill>
                  <a:srgbClr val="919397"/>
                </a:solidFill>
                <a:latin typeface="Arial"/>
                <a:cs typeface="Arial"/>
              </a:rPr>
              <a:t>own</a:t>
            </a:r>
            <a:r>
              <a:rPr sz="500" dirty="0">
                <a:solidFill>
                  <a:srgbClr val="919397"/>
                </a:solidFill>
                <a:latin typeface="Arial"/>
                <a:cs typeface="Arial"/>
              </a:rPr>
              <a:t> </a:t>
            </a:r>
            <a:r>
              <a:rPr sz="500" spc="15" dirty="0">
                <a:solidFill>
                  <a:srgbClr val="919397"/>
                </a:solidFill>
                <a:latin typeface="Arial"/>
                <a:cs typeface="Arial"/>
              </a:rPr>
              <a:t>on</a:t>
            </a:r>
            <a:r>
              <a:rPr sz="500" spc="-10" dirty="0">
                <a:solidFill>
                  <a:srgbClr val="919397"/>
                </a:solidFill>
                <a:latin typeface="Arial"/>
                <a:cs typeface="Arial"/>
              </a:rPr>
              <a:t> </a:t>
            </a:r>
            <a:r>
              <a:rPr sz="500" spc="70" dirty="0">
                <a:solidFill>
                  <a:srgbClr val="919397"/>
                </a:solidFill>
                <a:latin typeface="Arial"/>
                <a:cs typeface="Arial"/>
              </a:rPr>
              <a:t>Mor¢</a:t>
            </a:r>
            <a:r>
              <a:rPr sz="500" spc="65" dirty="0">
                <a:solidFill>
                  <a:srgbClr val="919397"/>
                </a:solidFill>
                <a:latin typeface="Arial"/>
                <a:cs typeface="Arial"/>
              </a:rPr>
              <a:t> </a:t>
            </a:r>
            <a:r>
              <a:rPr sz="500" spc="-30" dirty="0">
                <a:solidFill>
                  <a:srgbClr val="A3A5A8"/>
                </a:solidFill>
                <a:latin typeface="Arial"/>
                <a:cs typeface="Arial"/>
              </a:rPr>
              <a:t>17</a:t>
            </a:r>
            <a:endParaRPr sz="500">
              <a:latin typeface="Arial"/>
              <a:cs typeface="Arial"/>
            </a:endParaRPr>
          </a:p>
        </p:txBody>
      </p:sp>
      <p:sp>
        <p:nvSpPr>
          <p:cNvPr id="14370" name="object 34"/>
          <p:cNvSpPr>
            <a:spLocks/>
          </p:cNvSpPr>
          <p:nvPr/>
        </p:nvSpPr>
        <p:spPr bwMode="auto">
          <a:xfrm>
            <a:off x="2500313" y="5624513"/>
            <a:ext cx="57150" cy="87312"/>
          </a:xfrm>
          <a:custGeom>
            <a:avLst/>
            <a:gdLst>
              <a:gd name="T0" fmla="*/ 0 w 58419"/>
              <a:gd name="T1" fmla="*/ 0 h 86995"/>
              <a:gd name="T2" fmla="*/ 58360 w 58419"/>
              <a:gd name="T3" fmla="*/ 0 h 86995"/>
              <a:gd name="T4" fmla="*/ 58360 w 58419"/>
              <a:gd name="T5" fmla="*/ 86630 h 86995"/>
              <a:gd name="T6" fmla="*/ 0 w 58419"/>
              <a:gd name="T7" fmla="*/ 86630 h 86995"/>
              <a:gd name="T8" fmla="*/ 0 w 58419"/>
              <a:gd name="T9" fmla="*/ 0 h 86995"/>
              <a:gd name="T10" fmla="*/ 0 60000 65536"/>
              <a:gd name="T11" fmla="*/ 0 60000 65536"/>
              <a:gd name="T12" fmla="*/ 0 60000 65536"/>
              <a:gd name="T13" fmla="*/ 0 60000 65536"/>
              <a:gd name="T14" fmla="*/ 0 60000 65536"/>
              <a:gd name="T15" fmla="*/ 0 w 58419"/>
              <a:gd name="T16" fmla="*/ 0 h 86995"/>
              <a:gd name="T17" fmla="*/ 58419 w 58419"/>
              <a:gd name="T18" fmla="*/ 86995 h 86995"/>
            </a:gdLst>
            <a:ahLst/>
            <a:cxnLst>
              <a:cxn ang="T10">
                <a:pos x="T0" y="T1"/>
              </a:cxn>
              <a:cxn ang="T11">
                <a:pos x="T2" y="T3"/>
              </a:cxn>
              <a:cxn ang="T12">
                <a:pos x="T4" y="T5"/>
              </a:cxn>
              <a:cxn ang="T13">
                <a:pos x="T6" y="T7"/>
              </a:cxn>
              <a:cxn ang="T14">
                <a:pos x="T8" y="T9"/>
              </a:cxn>
            </a:cxnLst>
            <a:rect l="T15" t="T16" r="T17" b="T18"/>
            <a:pathLst>
              <a:path w="58419" h="86995">
                <a:moveTo>
                  <a:pt x="0" y="0"/>
                </a:moveTo>
                <a:lnTo>
                  <a:pt x="58360" y="0"/>
                </a:lnTo>
                <a:lnTo>
                  <a:pt x="58360"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35" name="object 35"/>
          <p:cNvSpPr txBox="1"/>
          <p:nvPr/>
        </p:nvSpPr>
        <p:spPr>
          <a:xfrm>
            <a:off x="2486025" y="5626100"/>
            <a:ext cx="889000" cy="88900"/>
          </a:xfrm>
          <a:prstGeom prst="rect">
            <a:avLst/>
          </a:prstGeom>
        </p:spPr>
        <p:txBody>
          <a:bodyPr lIns="0" tIns="0" rIns="0" bIns="0">
            <a:spAutoFit/>
          </a:bodyPr>
          <a:lstStyle/>
          <a:p>
            <a:pPr marL="12700" eaLnBrk="1" fontAlgn="auto" hangingPunct="1">
              <a:spcBef>
                <a:spcPts val="0"/>
              </a:spcBef>
              <a:spcAft>
                <a:spcPts val="0"/>
              </a:spcAft>
              <a:defRPr/>
            </a:pPr>
            <a:r>
              <a:rPr sz="500" spc="-50" dirty="0">
                <a:solidFill>
                  <a:srgbClr val="A3A5A8"/>
                </a:solidFill>
                <a:latin typeface="Arial"/>
                <a:cs typeface="Arial"/>
              </a:rPr>
              <a:t>I</a:t>
            </a:r>
            <a:r>
              <a:rPr sz="500" spc="5" dirty="0">
                <a:solidFill>
                  <a:srgbClr val="A3A5A8"/>
                </a:solidFill>
                <a:latin typeface="Arial"/>
                <a:cs typeface="Arial"/>
              </a:rPr>
              <a:t>n</a:t>
            </a:r>
            <a:r>
              <a:rPr sz="500" spc="-10" dirty="0">
                <a:solidFill>
                  <a:srgbClr val="A3A5A8"/>
                </a:solidFill>
                <a:latin typeface="Arial"/>
                <a:cs typeface="Arial"/>
              </a:rPr>
              <a:t> </a:t>
            </a:r>
            <a:r>
              <a:rPr sz="500" spc="-10" dirty="0">
                <a:solidFill>
                  <a:srgbClr val="424244"/>
                </a:solidFill>
                <a:latin typeface="Arial"/>
                <a:cs typeface="Arial"/>
              </a:rPr>
              <a:t>Argent1no</a:t>
            </a:r>
            <a:r>
              <a:rPr sz="500" dirty="0">
                <a:solidFill>
                  <a:srgbClr val="424244"/>
                </a:solidFill>
                <a:latin typeface="Arial"/>
                <a:cs typeface="Arial"/>
              </a:rPr>
              <a:t> </a:t>
            </a:r>
            <a:r>
              <a:rPr sz="500" spc="-55" dirty="0">
                <a:solidFill>
                  <a:srgbClr val="424244"/>
                </a:solidFill>
                <a:latin typeface="Arial"/>
                <a:cs typeface="Arial"/>
              </a:rPr>
              <a:t> </a:t>
            </a:r>
            <a:r>
              <a:rPr sz="500" spc="-55" dirty="0">
                <a:solidFill>
                  <a:srgbClr val="919397"/>
                </a:solidFill>
                <a:latin typeface="Arial"/>
                <a:cs typeface="Arial"/>
              </a:rPr>
              <a:t>emtKgEJnCy</a:t>
            </a:r>
            <a:r>
              <a:rPr sz="500" spc="60" dirty="0">
                <a:solidFill>
                  <a:srgbClr val="919397"/>
                </a:solidFill>
                <a:latin typeface="Arial"/>
                <a:cs typeface="Arial"/>
              </a:rPr>
              <a:t> </a:t>
            </a:r>
            <a:r>
              <a:rPr sz="500" spc="5" dirty="0">
                <a:solidFill>
                  <a:srgbClr val="919397"/>
                </a:solidFill>
                <a:latin typeface="Arial"/>
                <a:cs typeface="Arial"/>
              </a:rPr>
              <a:t>co'ls</a:t>
            </a:r>
            <a:endParaRPr sz="500">
              <a:latin typeface="Arial"/>
              <a:cs typeface="Arial"/>
            </a:endParaRPr>
          </a:p>
        </p:txBody>
      </p:sp>
      <p:sp>
        <p:nvSpPr>
          <p:cNvPr id="36" name="object 36"/>
          <p:cNvSpPr txBox="1"/>
          <p:nvPr/>
        </p:nvSpPr>
        <p:spPr>
          <a:xfrm>
            <a:off x="2509838" y="5699125"/>
            <a:ext cx="790575" cy="96838"/>
          </a:xfrm>
          <a:prstGeom prst="rect">
            <a:avLst/>
          </a:prstGeom>
        </p:spPr>
        <p:txBody>
          <a:bodyPr lIns="0" tIns="0" rIns="0" bIns="0">
            <a:spAutoFit/>
          </a:bodyPr>
          <a:lstStyle/>
          <a:p>
            <a:pPr marL="12700" eaLnBrk="1" fontAlgn="auto" hangingPunct="1">
              <a:spcBef>
                <a:spcPts val="0"/>
              </a:spcBef>
              <a:spcAft>
                <a:spcPts val="0"/>
              </a:spcAft>
              <a:defRPr/>
            </a:pPr>
            <a:r>
              <a:rPr sz="550" spc="5" dirty="0">
                <a:solidFill>
                  <a:srgbClr val="919397"/>
                </a:solidFill>
                <a:latin typeface="Times New Roman"/>
                <a:cs typeface="Times New Roman"/>
              </a:rPr>
              <a:t>or</a:t>
            </a:r>
            <a:r>
              <a:rPr sz="550" spc="-15" dirty="0">
                <a:solidFill>
                  <a:srgbClr val="919397"/>
                </a:solidFill>
                <a:latin typeface="Times New Roman"/>
                <a:cs typeface="Times New Roman"/>
              </a:rPr>
              <a:t> </a:t>
            </a:r>
            <a:r>
              <a:rPr sz="550" spc="5" dirty="0">
                <a:solidFill>
                  <a:srgbClr val="919397"/>
                </a:solidFill>
                <a:latin typeface="Times New Roman"/>
                <a:cs typeface="Times New Roman"/>
              </a:rPr>
              <a:t>dorna;1c</a:t>
            </a:r>
            <a:r>
              <a:rPr sz="550" spc="20" dirty="0">
                <a:solidFill>
                  <a:srgbClr val="919397"/>
                </a:solidFill>
                <a:latin typeface="Times New Roman"/>
                <a:cs typeface="Times New Roman"/>
              </a:rPr>
              <a:t> </a:t>
            </a:r>
            <a:r>
              <a:rPr sz="550" spc="-30" dirty="0">
                <a:solidFill>
                  <a:srgbClr val="919397"/>
                </a:solidFill>
                <a:latin typeface="Arial"/>
                <a:cs typeface="Arial"/>
              </a:rPr>
              <a:t>v1olenc.</a:t>
            </a:r>
            <a:r>
              <a:rPr sz="550" spc="5" dirty="0">
                <a:solidFill>
                  <a:srgbClr val="919397"/>
                </a:solidFill>
                <a:latin typeface="Arial"/>
                <a:cs typeface="Arial"/>
              </a:rPr>
              <a:t> </a:t>
            </a:r>
            <a:r>
              <a:rPr sz="550" spc="-20" dirty="0">
                <a:solidFill>
                  <a:srgbClr val="919397"/>
                </a:solidFill>
                <a:latin typeface="Times New Roman"/>
                <a:cs typeface="Times New Roman"/>
              </a:rPr>
              <a:t>COiet</a:t>
            </a:r>
            <a:endParaRPr sz="550">
              <a:latin typeface="Times New Roman"/>
              <a:cs typeface="Times New Roman"/>
            </a:endParaRPr>
          </a:p>
        </p:txBody>
      </p:sp>
      <p:sp>
        <p:nvSpPr>
          <p:cNvPr id="14373" name="object 37"/>
          <p:cNvSpPr>
            <a:spLocks/>
          </p:cNvSpPr>
          <p:nvPr/>
        </p:nvSpPr>
        <p:spPr bwMode="auto">
          <a:xfrm>
            <a:off x="2662238" y="5772150"/>
            <a:ext cx="274637" cy="93663"/>
          </a:xfrm>
          <a:custGeom>
            <a:avLst/>
            <a:gdLst>
              <a:gd name="T0" fmla="*/ 0 w 273685"/>
              <a:gd name="T1" fmla="*/ 0 h 94614"/>
              <a:gd name="T2" fmla="*/ 273533 w 273685"/>
              <a:gd name="T3" fmla="*/ 0 h 94614"/>
              <a:gd name="T4" fmla="*/ 273533 w 273685"/>
              <a:gd name="T5" fmla="*/ 94031 h 94614"/>
              <a:gd name="T6" fmla="*/ 0 w 273685"/>
              <a:gd name="T7" fmla="*/ 94031 h 94614"/>
              <a:gd name="T8" fmla="*/ 0 w 273685"/>
              <a:gd name="T9" fmla="*/ 0 h 94614"/>
              <a:gd name="T10" fmla="*/ 0 60000 65536"/>
              <a:gd name="T11" fmla="*/ 0 60000 65536"/>
              <a:gd name="T12" fmla="*/ 0 60000 65536"/>
              <a:gd name="T13" fmla="*/ 0 60000 65536"/>
              <a:gd name="T14" fmla="*/ 0 60000 65536"/>
              <a:gd name="T15" fmla="*/ 0 w 273685"/>
              <a:gd name="T16" fmla="*/ 0 h 94614"/>
              <a:gd name="T17" fmla="*/ 273685 w 273685"/>
              <a:gd name="T18" fmla="*/ 94614 h 94614"/>
            </a:gdLst>
            <a:ahLst/>
            <a:cxnLst>
              <a:cxn ang="T10">
                <a:pos x="T0" y="T1"/>
              </a:cxn>
              <a:cxn ang="T11">
                <a:pos x="T2" y="T3"/>
              </a:cxn>
              <a:cxn ang="T12">
                <a:pos x="T4" y="T5"/>
              </a:cxn>
              <a:cxn ang="T13">
                <a:pos x="T6" y="T7"/>
              </a:cxn>
              <a:cxn ang="T14">
                <a:pos x="T8" y="T9"/>
              </a:cxn>
            </a:cxnLst>
            <a:rect l="T15" t="T16" r="T17" b="T18"/>
            <a:pathLst>
              <a:path w="273685" h="94614">
                <a:moveTo>
                  <a:pt x="0" y="0"/>
                </a:moveTo>
                <a:lnTo>
                  <a:pt x="273533" y="0"/>
                </a:lnTo>
                <a:lnTo>
                  <a:pt x="273533"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374" name="object 38"/>
          <p:cNvSpPr>
            <a:spLocks/>
          </p:cNvSpPr>
          <p:nvPr/>
        </p:nvSpPr>
        <p:spPr bwMode="auto">
          <a:xfrm>
            <a:off x="3181350" y="5772150"/>
            <a:ext cx="146050" cy="93663"/>
          </a:xfrm>
          <a:custGeom>
            <a:avLst/>
            <a:gdLst>
              <a:gd name="T0" fmla="*/ 0 w 146050"/>
              <a:gd name="T1" fmla="*/ 0 h 94614"/>
              <a:gd name="T2" fmla="*/ 145525 w 146050"/>
              <a:gd name="T3" fmla="*/ 0 h 94614"/>
              <a:gd name="T4" fmla="*/ 145525 w 146050"/>
              <a:gd name="T5" fmla="*/ 94031 h 94614"/>
              <a:gd name="T6" fmla="*/ 0 w 146050"/>
              <a:gd name="T7" fmla="*/ 94031 h 94614"/>
              <a:gd name="T8" fmla="*/ 0 w 146050"/>
              <a:gd name="T9" fmla="*/ 0 h 94614"/>
              <a:gd name="T10" fmla="*/ 0 60000 65536"/>
              <a:gd name="T11" fmla="*/ 0 60000 65536"/>
              <a:gd name="T12" fmla="*/ 0 60000 65536"/>
              <a:gd name="T13" fmla="*/ 0 60000 65536"/>
              <a:gd name="T14" fmla="*/ 0 60000 65536"/>
              <a:gd name="T15" fmla="*/ 0 w 146050"/>
              <a:gd name="T16" fmla="*/ 0 h 94614"/>
              <a:gd name="T17" fmla="*/ 146050 w 146050"/>
              <a:gd name="T18" fmla="*/ 94614 h 94614"/>
            </a:gdLst>
            <a:ahLst/>
            <a:cxnLst>
              <a:cxn ang="T10">
                <a:pos x="T0" y="T1"/>
              </a:cxn>
              <a:cxn ang="T11">
                <a:pos x="T2" y="T3"/>
              </a:cxn>
              <a:cxn ang="T12">
                <a:pos x="T4" y="T5"/>
              </a:cxn>
              <a:cxn ang="T13">
                <a:pos x="T6" y="T7"/>
              </a:cxn>
              <a:cxn ang="T14">
                <a:pos x="T8" y="T9"/>
              </a:cxn>
            </a:cxnLst>
            <a:rect l="T15" t="T16" r="T17" b="T18"/>
            <a:pathLst>
              <a:path w="146050" h="94614">
                <a:moveTo>
                  <a:pt x="0" y="0"/>
                </a:moveTo>
                <a:lnTo>
                  <a:pt x="145525" y="0"/>
                </a:lnTo>
                <a:lnTo>
                  <a:pt x="145525"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39" name="object 39"/>
          <p:cNvSpPr txBox="1"/>
          <p:nvPr/>
        </p:nvSpPr>
        <p:spPr>
          <a:xfrm>
            <a:off x="2492375" y="5775325"/>
            <a:ext cx="847725" cy="95250"/>
          </a:xfrm>
          <a:prstGeom prst="rect">
            <a:avLst/>
          </a:prstGeom>
        </p:spPr>
        <p:txBody>
          <a:bodyPr lIns="0" tIns="0" rIns="0" bIns="0">
            <a:spAutoFit/>
          </a:bodyPr>
          <a:lstStyle/>
          <a:p>
            <a:pPr marL="12700" eaLnBrk="1" fontAlgn="auto" hangingPunct="1">
              <a:spcBef>
                <a:spcPts val="0"/>
              </a:spcBef>
              <a:spcAft>
                <a:spcPts val="0"/>
              </a:spcAft>
              <a:defRPr/>
            </a:pPr>
            <a:r>
              <a:rPr sz="500" spc="30" dirty="0">
                <a:solidFill>
                  <a:srgbClr val="919397"/>
                </a:solidFill>
                <a:latin typeface="Times New Roman"/>
                <a:cs typeface="Times New Roman"/>
              </a:rPr>
              <a:t>ha"9 </a:t>
            </a:r>
            <a:r>
              <a:rPr sz="500" spc="-60" dirty="0">
                <a:solidFill>
                  <a:srgbClr val="919397"/>
                </a:solidFill>
                <a:latin typeface="Times New Roman"/>
                <a:cs typeface="Times New Roman"/>
              </a:rPr>
              <a:t> </a:t>
            </a:r>
            <a:r>
              <a:rPr sz="550" spc="-15" dirty="0">
                <a:solidFill>
                  <a:srgbClr val="A3A5A8"/>
                </a:solidFill>
                <a:latin typeface="Times New Roman"/>
                <a:cs typeface="Times New Roman"/>
              </a:rPr>
              <a:t>lncr"Osed</a:t>
            </a:r>
            <a:r>
              <a:rPr sz="550" dirty="0">
                <a:solidFill>
                  <a:srgbClr val="A3A5A8"/>
                </a:solidFill>
                <a:latin typeface="Times New Roman"/>
                <a:cs typeface="Times New Roman"/>
              </a:rPr>
              <a:t> </a:t>
            </a:r>
            <a:r>
              <a:rPr sz="550" spc="-20" dirty="0">
                <a:solidFill>
                  <a:srgbClr val="A3A5A8"/>
                </a:solidFill>
                <a:latin typeface="Times New Roman"/>
                <a:cs typeface="Times New Roman"/>
              </a:rPr>
              <a:t> </a:t>
            </a:r>
            <a:r>
              <a:rPr sz="500" dirty="0">
                <a:solidFill>
                  <a:srgbClr val="919397"/>
                </a:solidFill>
                <a:latin typeface="Arial"/>
                <a:cs typeface="Arial"/>
              </a:rPr>
              <a:t>by</a:t>
            </a:r>
            <a:r>
              <a:rPr sz="500" spc="10" dirty="0">
                <a:solidFill>
                  <a:srgbClr val="919397"/>
                </a:solidFill>
                <a:latin typeface="Arial"/>
                <a:cs typeface="Arial"/>
              </a:rPr>
              <a:t> </a:t>
            </a:r>
            <a:r>
              <a:rPr sz="550" spc="-5" dirty="0">
                <a:solidFill>
                  <a:srgbClr val="424244"/>
                </a:solidFill>
                <a:latin typeface="Times New Roman"/>
                <a:cs typeface="Times New Roman"/>
              </a:rPr>
              <a:t>2</a:t>
            </a:r>
            <a:r>
              <a:rPr sz="550" spc="-25" dirty="0">
                <a:solidFill>
                  <a:srgbClr val="424244"/>
                </a:solidFill>
                <a:latin typeface="Times New Roman"/>
                <a:cs typeface="Times New Roman"/>
              </a:rPr>
              <a:t>5</a:t>
            </a:r>
            <a:r>
              <a:rPr sz="550" spc="-50" dirty="0">
                <a:solidFill>
                  <a:srgbClr val="919397"/>
                </a:solidFill>
                <a:latin typeface="Times New Roman"/>
                <a:cs typeface="Times New Roman"/>
              </a:rPr>
              <a:t>11</a:t>
            </a:r>
            <a:r>
              <a:rPr sz="550" spc="-60" dirty="0">
                <a:solidFill>
                  <a:srgbClr val="919397"/>
                </a:solidFill>
                <a:latin typeface="Times New Roman"/>
                <a:cs typeface="Times New Roman"/>
              </a:rPr>
              <a:t> </a:t>
            </a:r>
            <a:r>
              <a:rPr sz="550" spc="-5" dirty="0">
                <a:solidFill>
                  <a:srgbClr val="A3A5A8"/>
                </a:solidFill>
                <a:latin typeface="Times New Roman"/>
                <a:cs typeface="Times New Roman"/>
              </a:rPr>
              <a:t>since</a:t>
            </a:r>
            <a:endParaRPr sz="550">
              <a:latin typeface="Times New Roman"/>
              <a:cs typeface="Times New Roman"/>
            </a:endParaRPr>
          </a:p>
        </p:txBody>
      </p:sp>
      <p:sp>
        <p:nvSpPr>
          <p:cNvPr id="40" name="object 40"/>
          <p:cNvSpPr txBox="1"/>
          <p:nvPr/>
        </p:nvSpPr>
        <p:spPr>
          <a:xfrm>
            <a:off x="2486025" y="5813425"/>
            <a:ext cx="787400" cy="152400"/>
          </a:xfrm>
          <a:prstGeom prst="rect">
            <a:avLst/>
          </a:prstGeom>
        </p:spPr>
        <p:txBody>
          <a:bodyPr lIns="0" tIns="0" rIns="0" bIns="0">
            <a:spAutoFit/>
          </a:bodyPr>
          <a:lstStyle/>
          <a:p>
            <a:pPr marL="12700" eaLnBrk="1" fontAlgn="auto" hangingPunct="1">
              <a:spcBef>
                <a:spcPts val="0"/>
              </a:spcBef>
              <a:spcAft>
                <a:spcPts val="0"/>
              </a:spcAft>
              <a:defRPr/>
            </a:pPr>
            <a:r>
              <a:rPr sz="500" spc="-50" dirty="0">
                <a:solidFill>
                  <a:srgbClr val="919397"/>
                </a:solidFill>
                <a:latin typeface="Arial"/>
                <a:cs typeface="Arial"/>
              </a:rPr>
              <a:t>I</a:t>
            </a:r>
            <a:r>
              <a:rPr sz="500" spc="15" dirty="0">
                <a:solidFill>
                  <a:srgbClr val="919397"/>
                </a:solidFill>
                <a:latin typeface="Arial"/>
                <a:cs typeface="Arial"/>
              </a:rPr>
              <a:t>ll</a:t>
            </a:r>
            <a:r>
              <a:rPr sz="500" spc="55" dirty="0">
                <a:solidFill>
                  <a:srgbClr val="919397"/>
                </a:solidFill>
                <a:latin typeface="Arial"/>
                <a:cs typeface="Arial"/>
              </a:rPr>
              <a:t>e</a:t>
            </a:r>
            <a:r>
              <a:rPr sz="500" spc="-65" dirty="0">
                <a:solidFill>
                  <a:srgbClr val="919397"/>
                </a:solidFill>
                <a:latin typeface="Arial"/>
                <a:cs typeface="Arial"/>
              </a:rPr>
              <a:t>l</a:t>
            </a:r>
            <a:r>
              <a:rPr sz="500" spc="120" dirty="0">
                <a:solidFill>
                  <a:srgbClr val="919397"/>
                </a:solidFill>
                <a:latin typeface="Arial"/>
                <a:cs typeface="Arial"/>
              </a:rPr>
              <a:t>o</a:t>
            </a:r>
            <a:r>
              <a:rPr sz="500" spc="95" dirty="0">
                <a:solidFill>
                  <a:srgbClr val="919397"/>
                </a:solidFill>
                <a:latin typeface="Arial"/>
                <a:cs typeface="Arial"/>
              </a:rPr>
              <a:t>c</a:t>
            </a:r>
            <a:r>
              <a:rPr sz="500" spc="5" dirty="0">
                <a:solidFill>
                  <a:srgbClr val="919397"/>
                </a:solidFill>
                <a:latin typeface="Arial"/>
                <a:cs typeface="Arial"/>
              </a:rPr>
              <a:t>oown </a:t>
            </a:r>
            <a:r>
              <a:rPr sz="1000" spc="-100" dirty="0">
                <a:solidFill>
                  <a:srgbClr val="919397"/>
                </a:solidFill>
                <a:latin typeface="Times New Roman"/>
                <a:cs typeface="Times New Roman"/>
              </a:rPr>
              <a:t>°"</a:t>
            </a:r>
            <a:r>
              <a:rPr sz="1000" spc="-105" dirty="0">
                <a:solidFill>
                  <a:srgbClr val="919397"/>
                </a:solidFill>
                <a:latin typeface="Times New Roman"/>
                <a:cs typeface="Times New Roman"/>
              </a:rPr>
              <a:t> </a:t>
            </a:r>
            <a:r>
              <a:rPr sz="500" dirty="0">
                <a:solidFill>
                  <a:srgbClr val="919397"/>
                </a:solidFill>
                <a:latin typeface="Arial"/>
                <a:cs typeface="Arial"/>
              </a:rPr>
              <a:t>Morch</a:t>
            </a:r>
            <a:r>
              <a:rPr sz="500" spc="35" dirty="0">
                <a:solidFill>
                  <a:srgbClr val="919397"/>
                </a:solidFill>
                <a:latin typeface="Arial"/>
                <a:cs typeface="Arial"/>
              </a:rPr>
              <a:t> </a:t>
            </a:r>
            <a:r>
              <a:rPr sz="500" spc="-15" dirty="0">
                <a:solidFill>
                  <a:srgbClr val="919397"/>
                </a:solidFill>
                <a:latin typeface="Arial"/>
                <a:cs typeface="Arial"/>
              </a:rPr>
              <a:t>20</a:t>
            </a:r>
            <a:endParaRPr sz="500">
              <a:latin typeface="Arial"/>
              <a:cs typeface="Arial"/>
            </a:endParaRPr>
          </a:p>
        </p:txBody>
      </p:sp>
      <p:sp>
        <p:nvSpPr>
          <p:cNvPr id="14377" name="object 41"/>
          <p:cNvSpPr>
            <a:spLocks/>
          </p:cNvSpPr>
          <p:nvPr/>
        </p:nvSpPr>
        <p:spPr bwMode="auto">
          <a:xfrm>
            <a:off x="4316413" y="4922838"/>
            <a:ext cx="0" cy="87312"/>
          </a:xfrm>
          <a:custGeom>
            <a:avLst/>
            <a:gdLst>
              <a:gd name="T0" fmla="*/ 0 h 86995"/>
              <a:gd name="T1" fmla="*/ 86630 h 86995"/>
              <a:gd name="T2" fmla="*/ 0 60000 65536"/>
              <a:gd name="T3" fmla="*/ 0 60000 65536"/>
              <a:gd name="T4" fmla="*/ 0 h 86995"/>
              <a:gd name="T5" fmla="*/ 86995 h 86995"/>
            </a:gdLst>
            <a:ahLst/>
            <a:cxnLst>
              <a:cxn ang="T2">
                <a:pos x="0" y="T0"/>
              </a:cxn>
              <a:cxn ang="T3">
                <a:pos x="0" y="T1"/>
              </a:cxn>
            </a:cxnLst>
            <a:rect l="0" t="T4" r="0" b="T5"/>
            <a:pathLst>
              <a:path h="86995">
                <a:moveTo>
                  <a:pt x="0" y="0"/>
                </a:moveTo>
                <a:lnTo>
                  <a:pt x="0" y="86630"/>
                </a:lnTo>
              </a:path>
            </a:pathLst>
          </a:custGeom>
          <a:noFill/>
          <a:ln w="56833">
            <a:solidFill>
              <a:srgbClr val="DDE4E9"/>
            </a:solidFill>
            <a:round/>
            <a:headEnd/>
            <a:tailEnd/>
          </a:ln>
        </p:spPr>
        <p:txBody>
          <a:bodyPr lIns="0" tIns="0" rIns="0" bIns="0"/>
          <a:lstStyle/>
          <a:p>
            <a:endParaRPr lang="en-US"/>
          </a:p>
        </p:txBody>
      </p:sp>
      <p:sp>
        <p:nvSpPr>
          <p:cNvPr id="14378" name="object 42"/>
          <p:cNvSpPr>
            <a:spLocks/>
          </p:cNvSpPr>
          <p:nvPr/>
        </p:nvSpPr>
        <p:spPr bwMode="auto">
          <a:xfrm>
            <a:off x="4292600" y="5072063"/>
            <a:ext cx="241300" cy="95250"/>
          </a:xfrm>
          <a:custGeom>
            <a:avLst/>
            <a:gdLst>
              <a:gd name="T0" fmla="*/ 0 w 240664"/>
              <a:gd name="T1" fmla="*/ 0 h 94614"/>
              <a:gd name="T2" fmla="*/ 240536 w 240664"/>
              <a:gd name="T3" fmla="*/ 0 h 94614"/>
              <a:gd name="T4" fmla="*/ 240536 w 240664"/>
              <a:gd name="T5" fmla="*/ 94031 h 94614"/>
              <a:gd name="T6" fmla="*/ 0 w 240664"/>
              <a:gd name="T7" fmla="*/ 94031 h 94614"/>
              <a:gd name="T8" fmla="*/ 0 w 240664"/>
              <a:gd name="T9" fmla="*/ 0 h 94614"/>
              <a:gd name="T10" fmla="*/ 0 60000 65536"/>
              <a:gd name="T11" fmla="*/ 0 60000 65536"/>
              <a:gd name="T12" fmla="*/ 0 60000 65536"/>
              <a:gd name="T13" fmla="*/ 0 60000 65536"/>
              <a:gd name="T14" fmla="*/ 0 60000 65536"/>
              <a:gd name="T15" fmla="*/ 0 w 240664"/>
              <a:gd name="T16" fmla="*/ 0 h 94614"/>
              <a:gd name="T17" fmla="*/ 240664 w 240664"/>
              <a:gd name="T18" fmla="*/ 94614 h 94614"/>
            </a:gdLst>
            <a:ahLst/>
            <a:cxnLst>
              <a:cxn ang="T10">
                <a:pos x="T0" y="T1"/>
              </a:cxn>
              <a:cxn ang="T11">
                <a:pos x="T2" y="T3"/>
              </a:cxn>
              <a:cxn ang="T12">
                <a:pos x="T4" y="T5"/>
              </a:cxn>
              <a:cxn ang="T13">
                <a:pos x="T6" y="T7"/>
              </a:cxn>
              <a:cxn ang="T14">
                <a:pos x="T8" y="T9"/>
              </a:cxn>
            </a:cxnLst>
            <a:rect l="T15" t="T16" r="T17" b="T18"/>
            <a:pathLst>
              <a:path w="240664" h="94614">
                <a:moveTo>
                  <a:pt x="0" y="0"/>
                </a:moveTo>
                <a:lnTo>
                  <a:pt x="240536" y="0"/>
                </a:lnTo>
                <a:lnTo>
                  <a:pt x="240536"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379" name="object 43"/>
          <p:cNvSpPr>
            <a:spLocks/>
          </p:cNvSpPr>
          <p:nvPr/>
        </p:nvSpPr>
        <p:spPr bwMode="auto">
          <a:xfrm>
            <a:off x="4767263" y="5065713"/>
            <a:ext cx="65087" cy="104775"/>
          </a:xfrm>
          <a:custGeom>
            <a:avLst/>
            <a:gdLst>
              <a:gd name="T0" fmla="*/ 0 w 64770"/>
              <a:gd name="T1" fmla="*/ 0 h 104139"/>
              <a:gd name="T2" fmla="*/ 64619 w 64770"/>
              <a:gd name="T3" fmla="*/ 0 h 104139"/>
              <a:gd name="T4" fmla="*/ 64619 w 64770"/>
              <a:gd name="T5" fmla="*/ 103956 h 104139"/>
              <a:gd name="T6" fmla="*/ 0 w 64770"/>
              <a:gd name="T7" fmla="*/ 103956 h 104139"/>
              <a:gd name="T8" fmla="*/ 0 w 64770"/>
              <a:gd name="T9" fmla="*/ 0 h 104139"/>
              <a:gd name="T10" fmla="*/ 0 60000 65536"/>
              <a:gd name="T11" fmla="*/ 0 60000 65536"/>
              <a:gd name="T12" fmla="*/ 0 60000 65536"/>
              <a:gd name="T13" fmla="*/ 0 60000 65536"/>
              <a:gd name="T14" fmla="*/ 0 60000 65536"/>
              <a:gd name="T15" fmla="*/ 0 w 64770"/>
              <a:gd name="T16" fmla="*/ 0 h 104139"/>
              <a:gd name="T17" fmla="*/ 64770 w 64770"/>
              <a:gd name="T18" fmla="*/ 104139 h 104139"/>
            </a:gdLst>
            <a:ahLst/>
            <a:cxnLst>
              <a:cxn ang="T10">
                <a:pos x="T0" y="T1"/>
              </a:cxn>
              <a:cxn ang="T11">
                <a:pos x="T2" y="T3"/>
              </a:cxn>
              <a:cxn ang="T12">
                <a:pos x="T4" y="T5"/>
              </a:cxn>
              <a:cxn ang="T13">
                <a:pos x="T6" y="T7"/>
              </a:cxn>
              <a:cxn ang="T14">
                <a:pos x="T8" y="T9"/>
              </a:cxn>
            </a:cxnLst>
            <a:rect l="T15" t="T16" r="T17" b="T18"/>
            <a:pathLst>
              <a:path w="64770" h="104139">
                <a:moveTo>
                  <a:pt x="0" y="0"/>
                </a:moveTo>
                <a:lnTo>
                  <a:pt x="64619" y="0"/>
                </a:lnTo>
                <a:lnTo>
                  <a:pt x="64619" y="103956"/>
                </a:lnTo>
                <a:lnTo>
                  <a:pt x="0" y="103956"/>
                </a:lnTo>
                <a:lnTo>
                  <a:pt x="0" y="0"/>
                </a:lnTo>
                <a:close/>
              </a:path>
            </a:pathLst>
          </a:custGeom>
          <a:solidFill>
            <a:srgbClr val="DDE4E9"/>
          </a:solidFill>
          <a:ln w="9525">
            <a:noFill/>
            <a:round/>
            <a:headEnd/>
            <a:tailEnd/>
          </a:ln>
        </p:spPr>
        <p:txBody>
          <a:bodyPr lIns="0" tIns="0" rIns="0" bIns="0"/>
          <a:lstStyle/>
          <a:p>
            <a:endParaRPr lang="en-US"/>
          </a:p>
        </p:txBody>
      </p:sp>
      <p:sp>
        <p:nvSpPr>
          <p:cNvPr id="14380" name="object 44"/>
          <p:cNvSpPr txBox="1">
            <a:spLocks noChangeArrowheads="1"/>
          </p:cNvSpPr>
          <p:nvPr/>
        </p:nvSpPr>
        <p:spPr bwMode="auto">
          <a:xfrm>
            <a:off x="4283075" y="4924425"/>
            <a:ext cx="831850" cy="247650"/>
          </a:xfrm>
          <a:prstGeom prst="rect">
            <a:avLst/>
          </a:prstGeom>
          <a:noFill/>
          <a:ln w="9525">
            <a:noFill/>
            <a:miter lim="800000"/>
            <a:headEnd/>
            <a:tailEnd/>
          </a:ln>
        </p:spPr>
        <p:txBody>
          <a:bodyPr lIns="0" tIns="0" rIns="0" bIns="0">
            <a:spAutoFit/>
          </a:bodyPr>
          <a:lstStyle/>
          <a:p>
            <a:pPr marL="12700" eaLnBrk="1" hangingPunct="1">
              <a:lnSpc>
                <a:spcPts val="625"/>
              </a:lnSpc>
            </a:pPr>
            <a:r>
              <a:rPr lang="en-US" sz="500">
                <a:solidFill>
                  <a:srgbClr val="A3A5A8"/>
                </a:solidFill>
                <a:latin typeface="Arial" charset="0"/>
                <a:cs typeface="Arial" charset="0"/>
              </a:rPr>
              <a:t>In </a:t>
            </a:r>
            <a:r>
              <a:rPr lang="en-US" sz="500">
                <a:solidFill>
                  <a:srgbClr val="424244"/>
                </a:solidFill>
                <a:latin typeface="Arial" charset="0"/>
                <a:cs typeface="Arial" charset="0"/>
              </a:rPr>
              <a:t>CypNt </a:t>
            </a:r>
            <a:r>
              <a:rPr lang="en-US" sz="500">
                <a:solidFill>
                  <a:srgbClr val="919397"/>
                </a:solidFill>
                <a:latin typeface="Arial" charset="0"/>
                <a:cs typeface="Arial" charset="0"/>
              </a:rPr>
              <a:t>and </a:t>
            </a:r>
            <a:r>
              <a:rPr lang="en-US" sz="500">
                <a:solidFill>
                  <a:srgbClr val="424244"/>
                </a:solidFill>
                <a:latin typeface="Arial" charset="0"/>
                <a:cs typeface="Arial" charset="0"/>
              </a:rPr>
              <a:t>Slngapo•o </a:t>
            </a:r>
            <a:r>
              <a:rPr lang="en-US" sz="500">
                <a:solidFill>
                  <a:srgbClr val="919397"/>
                </a:solidFill>
                <a:latin typeface="Times New Roman" pitchFamily="18" charset="0"/>
                <a:cs typeface="Times New Roman" pitchFamily="18" charset="0"/>
              </a:rPr>
              <a:t>he4pl </a:t>
            </a:r>
            <a:r>
              <a:rPr lang="en-US" sz="500">
                <a:solidFill>
                  <a:srgbClr val="7C8082"/>
                </a:solidFill>
                <a:latin typeface="Arial" charset="0"/>
                <a:cs typeface="Arial" charset="0"/>
              </a:rPr>
              <a:t>nes </a:t>
            </a:r>
            <a:r>
              <a:rPr lang="en-US" sz="600">
                <a:solidFill>
                  <a:srgbClr val="919397"/>
                </a:solidFill>
                <a:latin typeface="Times New Roman" pitchFamily="18" charset="0"/>
                <a:cs typeface="Times New Roman" pitchFamily="18" charset="0"/>
              </a:rPr>
              <a:t>hovo </a:t>
            </a:r>
            <a:r>
              <a:rPr lang="en-US" sz="500">
                <a:solidFill>
                  <a:srgbClr val="7C8082"/>
                </a:solidFill>
                <a:latin typeface="Times New Roman" pitchFamily="18" charset="0"/>
                <a:cs typeface="Times New Roman" pitchFamily="18" charset="0"/>
              </a:rPr>
              <a:t>reg1stefed  on </a:t>
            </a:r>
            <a:r>
              <a:rPr lang="en-US" sz="500">
                <a:solidFill>
                  <a:srgbClr val="A3A5A8"/>
                </a:solidFill>
                <a:latin typeface="Times New Roman" pitchFamily="18" charset="0"/>
                <a:cs typeface="Times New Roman" pitchFamily="18" charset="0"/>
              </a:rPr>
              <a:t>lncroas&amp; </a:t>
            </a:r>
            <a:r>
              <a:rPr lang="en-US" sz="500">
                <a:solidFill>
                  <a:srgbClr val="919397"/>
                </a:solidFill>
                <a:latin typeface="Times New Roman" pitchFamily="18" charset="0"/>
                <a:cs typeface="Times New Roman" pitchFamily="18" charset="0"/>
              </a:rPr>
              <a:t>In colll </a:t>
            </a:r>
            <a:r>
              <a:rPr lang="en-US" sz="600">
                <a:solidFill>
                  <a:srgbClr val="A3A5A8"/>
                </a:solidFill>
                <a:latin typeface="Arial" charset="0"/>
                <a:cs typeface="Arial" charset="0"/>
              </a:rPr>
              <a:t>ol </a:t>
            </a:r>
            <a:r>
              <a:rPr lang="en-US" sz="500">
                <a:solidFill>
                  <a:srgbClr val="424244"/>
                </a:solidFill>
                <a:latin typeface="Times New Roman" pitchFamily="18" charset="0"/>
                <a:cs typeface="Times New Roman" pitchFamily="18" charset="0"/>
              </a:rPr>
              <a:t>3</a:t>
            </a:r>
            <a:r>
              <a:rPr lang="en-US" sz="500">
                <a:solidFill>
                  <a:srgbClr val="6B6D70"/>
                </a:solidFill>
                <a:latin typeface="Times New Roman" pitchFamily="18" charset="0"/>
                <a:cs typeface="Times New Roman" pitchFamily="18" charset="0"/>
              </a:rPr>
              <a:t>0l! </a:t>
            </a:r>
            <a:r>
              <a:rPr lang="en-US" sz="500">
                <a:solidFill>
                  <a:srgbClr val="919397"/>
                </a:solidFill>
                <a:latin typeface="Times New Roman" pitchFamily="18" charset="0"/>
                <a:cs typeface="Times New Roman" pitchFamily="18" charset="0"/>
              </a:rPr>
              <a:t>ond</a:t>
            </a:r>
            <a:endParaRPr lang="en-US" sz="500">
              <a:latin typeface="Times New Roman" pitchFamily="18" charset="0"/>
              <a:cs typeface="Times New Roman" pitchFamily="18" charset="0"/>
            </a:endParaRPr>
          </a:p>
        </p:txBody>
      </p:sp>
      <p:sp>
        <p:nvSpPr>
          <p:cNvPr id="14381" name="object 45"/>
          <p:cNvSpPr>
            <a:spLocks/>
          </p:cNvSpPr>
          <p:nvPr/>
        </p:nvSpPr>
        <p:spPr bwMode="auto">
          <a:xfrm>
            <a:off x="4414838" y="5154613"/>
            <a:ext cx="0" cy="85725"/>
          </a:xfrm>
          <a:custGeom>
            <a:avLst/>
            <a:gdLst>
              <a:gd name="T0" fmla="*/ 0 h 85725"/>
              <a:gd name="T1" fmla="*/ 85483 h 85725"/>
              <a:gd name="T2" fmla="*/ 0 60000 65536"/>
              <a:gd name="T3" fmla="*/ 0 60000 65536"/>
              <a:gd name="T4" fmla="*/ 0 h 85725"/>
              <a:gd name="T5" fmla="*/ 85725 h 85725"/>
            </a:gdLst>
            <a:ahLst/>
            <a:cxnLst>
              <a:cxn ang="T2">
                <a:pos x="0" y="T0"/>
              </a:cxn>
              <a:cxn ang="T3">
                <a:pos x="0" y="T1"/>
              </a:cxn>
            </a:cxnLst>
            <a:rect l="0" t="T4" r="0" b="T5"/>
            <a:pathLst>
              <a:path h="85725">
                <a:moveTo>
                  <a:pt x="0" y="0"/>
                </a:moveTo>
                <a:lnTo>
                  <a:pt x="0" y="85483"/>
                </a:lnTo>
              </a:path>
            </a:pathLst>
          </a:custGeom>
          <a:noFill/>
          <a:ln w="30003">
            <a:solidFill>
              <a:srgbClr val="DDE4E9"/>
            </a:solidFill>
            <a:round/>
            <a:headEnd/>
            <a:tailEnd/>
          </a:ln>
        </p:spPr>
        <p:txBody>
          <a:bodyPr lIns="0" tIns="0" rIns="0" bIns="0"/>
          <a:lstStyle/>
          <a:p>
            <a:endParaRPr lang="en-US"/>
          </a:p>
        </p:txBody>
      </p:sp>
      <p:sp>
        <p:nvSpPr>
          <p:cNvPr id="46" name="object 46"/>
          <p:cNvSpPr txBox="1"/>
          <p:nvPr/>
        </p:nvSpPr>
        <p:spPr>
          <a:xfrm>
            <a:off x="4283075" y="5151438"/>
            <a:ext cx="495300" cy="95250"/>
          </a:xfrm>
          <a:prstGeom prst="rect">
            <a:avLst/>
          </a:prstGeom>
        </p:spPr>
        <p:txBody>
          <a:bodyPr lIns="0" tIns="0" rIns="0" bIns="0">
            <a:spAutoFit/>
          </a:bodyPr>
          <a:lstStyle/>
          <a:p>
            <a:pPr marL="12700" eaLnBrk="1" fontAlgn="auto" hangingPunct="1">
              <a:spcBef>
                <a:spcPts val="0"/>
              </a:spcBef>
              <a:spcAft>
                <a:spcPts val="0"/>
              </a:spcAft>
              <a:defRPr/>
            </a:pPr>
            <a:r>
              <a:rPr sz="500" spc="165" dirty="0">
                <a:solidFill>
                  <a:srgbClr val="424244"/>
                </a:solidFill>
                <a:latin typeface="Times New Roman"/>
                <a:cs typeface="Times New Roman"/>
              </a:rPr>
              <a:t>H</a:t>
            </a:r>
            <a:r>
              <a:rPr sz="500" spc="50" dirty="0">
                <a:solidFill>
                  <a:srgbClr val="7C8082"/>
                </a:solidFill>
                <a:latin typeface="Times New Roman"/>
                <a:cs typeface="Times New Roman"/>
              </a:rPr>
              <a:t>l</a:t>
            </a:r>
            <a:r>
              <a:rPr sz="500" spc="-5" dirty="0">
                <a:solidFill>
                  <a:srgbClr val="7C8082"/>
                </a:solidFill>
                <a:latin typeface="Times New Roman"/>
                <a:cs typeface="Times New Roman"/>
              </a:rPr>
              <a:t>l</a:t>
            </a:r>
            <a:r>
              <a:rPr sz="500" spc="95" dirty="0">
                <a:solidFill>
                  <a:srgbClr val="A3A5A8"/>
                </a:solidFill>
                <a:latin typeface="Times New Roman"/>
                <a:cs typeface="Times New Roman"/>
              </a:rPr>
              <a:t>,</a:t>
            </a:r>
            <a:r>
              <a:rPr sz="500" dirty="0">
                <a:solidFill>
                  <a:srgbClr val="A3A5A8"/>
                </a:solidFill>
                <a:latin typeface="Times New Roman"/>
                <a:cs typeface="Times New Roman"/>
              </a:rPr>
              <a:t> </a:t>
            </a:r>
            <a:r>
              <a:rPr sz="550" spc="-40" dirty="0">
                <a:solidFill>
                  <a:srgbClr val="919397"/>
                </a:solidFill>
                <a:latin typeface="Times New Roman"/>
                <a:cs typeface="Times New Roman"/>
              </a:rPr>
              <a:t>respectJYofy</a:t>
            </a:r>
            <a:endParaRPr sz="550">
              <a:latin typeface="Times New Roman"/>
              <a:cs typeface="Times New Roman"/>
            </a:endParaRPr>
          </a:p>
        </p:txBody>
      </p:sp>
      <p:sp>
        <p:nvSpPr>
          <p:cNvPr id="14383" name="object 47"/>
          <p:cNvSpPr>
            <a:spLocks/>
          </p:cNvSpPr>
          <p:nvPr/>
        </p:nvSpPr>
        <p:spPr bwMode="auto">
          <a:xfrm>
            <a:off x="4292600" y="5467350"/>
            <a:ext cx="265113" cy="85725"/>
          </a:xfrm>
          <a:custGeom>
            <a:avLst/>
            <a:gdLst>
              <a:gd name="T0" fmla="*/ 0 w 264795"/>
              <a:gd name="T1" fmla="*/ 0 h 85725"/>
              <a:gd name="T2" fmla="*/ 264703 w 264795"/>
              <a:gd name="T3" fmla="*/ 0 h 85725"/>
              <a:gd name="T4" fmla="*/ 264703 w 264795"/>
              <a:gd name="T5" fmla="*/ 85483 h 85725"/>
              <a:gd name="T6" fmla="*/ 0 w 264795"/>
              <a:gd name="T7" fmla="*/ 85483 h 85725"/>
              <a:gd name="T8" fmla="*/ 0 w 264795"/>
              <a:gd name="T9" fmla="*/ 0 h 85725"/>
              <a:gd name="T10" fmla="*/ 0 60000 65536"/>
              <a:gd name="T11" fmla="*/ 0 60000 65536"/>
              <a:gd name="T12" fmla="*/ 0 60000 65536"/>
              <a:gd name="T13" fmla="*/ 0 60000 65536"/>
              <a:gd name="T14" fmla="*/ 0 60000 65536"/>
              <a:gd name="T15" fmla="*/ 0 w 264795"/>
              <a:gd name="T16" fmla="*/ 0 h 85725"/>
              <a:gd name="T17" fmla="*/ 264795 w 264795"/>
              <a:gd name="T18" fmla="*/ 85725 h 85725"/>
            </a:gdLst>
            <a:ahLst/>
            <a:cxnLst>
              <a:cxn ang="T10">
                <a:pos x="T0" y="T1"/>
              </a:cxn>
              <a:cxn ang="T11">
                <a:pos x="T2" y="T3"/>
              </a:cxn>
              <a:cxn ang="T12">
                <a:pos x="T4" y="T5"/>
              </a:cxn>
              <a:cxn ang="T13">
                <a:pos x="T6" y="T7"/>
              </a:cxn>
              <a:cxn ang="T14">
                <a:pos x="T8" y="T9"/>
              </a:cxn>
            </a:cxnLst>
            <a:rect l="T15" t="T16" r="T17" b="T18"/>
            <a:pathLst>
              <a:path w="264795" h="85725">
                <a:moveTo>
                  <a:pt x="0" y="0"/>
                </a:moveTo>
                <a:lnTo>
                  <a:pt x="264703" y="0"/>
                </a:lnTo>
                <a:lnTo>
                  <a:pt x="264703" y="85483"/>
                </a:lnTo>
                <a:lnTo>
                  <a:pt x="0" y="85483"/>
                </a:lnTo>
                <a:lnTo>
                  <a:pt x="0" y="0"/>
                </a:lnTo>
                <a:close/>
              </a:path>
            </a:pathLst>
          </a:custGeom>
          <a:solidFill>
            <a:srgbClr val="DDE4E9"/>
          </a:solidFill>
          <a:ln w="9525">
            <a:noFill/>
            <a:round/>
            <a:headEnd/>
            <a:tailEnd/>
          </a:ln>
        </p:spPr>
        <p:txBody>
          <a:bodyPr lIns="0" tIns="0" rIns="0" bIns="0"/>
          <a:lstStyle/>
          <a:p>
            <a:endParaRPr lang="en-US"/>
          </a:p>
        </p:txBody>
      </p:sp>
      <p:sp>
        <p:nvSpPr>
          <p:cNvPr id="48" name="object 48"/>
          <p:cNvSpPr txBox="1"/>
          <p:nvPr/>
        </p:nvSpPr>
        <p:spPr>
          <a:xfrm>
            <a:off x="4283075" y="5464175"/>
            <a:ext cx="793750" cy="95250"/>
          </a:xfrm>
          <a:prstGeom prst="rect">
            <a:avLst/>
          </a:prstGeom>
        </p:spPr>
        <p:txBody>
          <a:bodyPr lIns="0" tIns="0" rIns="0" bIns="0">
            <a:spAutoFit/>
          </a:bodyPr>
          <a:lstStyle/>
          <a:p>
            <a:pPr marL="12700" eaLnBrk="1" fontAlgn="auto" hangingPunct="1">
              <a:spcBef>
                <a:spcPts val="0"/>
              </a:spcBef>
              <a:spcAft>
                <a:spcPts val="0"/>
              </a:spcAft>
              <a:defRPr/>
            </a:pPr>
            <a:r>
              <a:rPr sz="500" dirty="0">
                <a:solidFill>
                  <a:srgbClr val="A3A5A8"/>
                </a:solidFill>
                <a:latin typeface="Times New Roman"/>
                <a:cs typeface="Times New Roman"/>
              </a:rPr>
              <a:t>lncr9(Jted</a:t>
            </a:r>
            <a:r>
              <a:rPr sz="500" spc="60" dirty="0">
                <a:solidFill>
                  <a:srgbClr val="A3A5A8"/>
                </a:solidFill>
                <a:latin typeface="Times New Roman"/>
                <a:cs typeface="Times New Roman"/>
              </a:rPr>
              <a:t> </a:t>
            </a:r>
            <a:r>
              <a:rPr sz="400" spc="5" dirty="0">
                <a:solidFill>
                  <a:srgbClr val="919397"/>
                </a:solidFill>
                <a:latin typeface="Times New Roman"/>
                <a:cs typeface="Times New Roman"/>
              </a:rPr>
              <a:t>CDOe1</a:t>
            </a:r>
            <a:r>
              <a:rPr sz="400" spc="-20" dirty="0">
                <a:solidFill>
                  <a:srgbClr val="919397"/>
                </a:solidFill>
                <a:latin typeface="Times New Roman"/>
                <a:cs typeface="Times New Roman"/>
              </a:rPr>
              <a:t> </a:t>
            </a:r>
            <a:r>
              <a:rPr sz="550" spc="-30" dirty="0">
                <a:solidFill>
                  <a:srgbClr val="919397"/>
                </a:solidFill>
                <a:latin typeface="Arial"/>
                <a:cs typeface="Arial"/>
              </a:rPr>
              <a:t>of</a:t>
            </a:r>
            <a:r>
              <a:rPr sz="550" spc="10" dirty="0">
                <a:solidFill>
                  <a:srgbClr val="919397"/>
                </a:solidFill>
                <a:latin typeface="Arial"/>
                <a:cs typeface="Arial"/>
              </a:rPr>
              <a:t> </a:t>
            </a:r>
            <a:r>
              <a:rPr sz="550" spc="-45" dirty="0">
                <a:solidFill>
                  <a:srgbClr val="919397"/>
                </a:solidFill>
                <a:latin typeface="Arial"/>
                <a:cs typeface="Arial"/>
              </a:rPr>
              <a:t>domesl.c</a:t>
            </a:r>
            <a:endParaRPr sz="550">
              <a:latin typeface="Arial"/>
              <a:cs typeface="Arial"/>
            </a:endParaRPr>
          </a:p>
        </p:txBody>
      </p:sp>
      <p:sp>
        <p:nvSpPr>
          <p:cNvPr id="49" name="object 49"/>
          <p:cNvSpPr txBox="1"/>
          <p:nvPr/>
        </p:nvSpPr>
        <p:spPr>
          <a:xfrm>
            <a:off x="4279900" y="5545138"/>
            <a:ext cx="711200" cy="95250"/>
          </a:xfrm>
          <a:prstGeom prst="rect">
            <a:avLst/>
          </a:prstGeom>
        </p:spPr>
        <p:txBody>
          <a:bodyPr lIns="0" tIns="0" rIns="0" bIns="0">
            <a:spAutoFit/>
          </a:bodyPr>
          <a:lstStyle/>
          <a:p>
            <a:pPr marL="12700" eaLnBrk="1" fontAlgn="auto" hangingPunct="1">
              <a:spcBef>
                <a:spcPts val="0"/>
              </a:spcBef>
              <a:spcAft>
                <a:spcPts val="0"/>
              </a:spcAft>
              <a:defRPr/>
            </a:pPr>
            <a:r>
              <a:rPr sz="500" spc="-55" dirty="0">
                <a:solidFill>
                  <a:srgbClr val="919397"/>
                </a:solidFill>
                <a:latin typeface="Arial"/>
                <a:cs typeface="Arial"/>
              </a:rPr>
              <a:t>VIOlorlCe</a:t>
            </a:r>
            <a:r>
              <a:rPr sz="500" spc="40" dirty="0">
                <a:solidFill>
                  <a:srgbClr val="919397"/>
                </a:solidFill>
                <a:latin typeface="Arial"/>
                <a:cs typeface="Arial"/>
              </a:rPr>
              <a:t> </a:t>
            </a:r>
            <a:r>
              <a:rPr sz="550" spc="-20" dirty="0">
                <a:solidFill>
                  <a:srgbClr val="7C8082"/>
                </a:solidFill>
                <a:latin typeface="Arial"/>
                <a:cs typeface="Arial"/>
              </a:rPr>
              <a:t>ond</a:t>
            </a:r>
            <a:r>
              <a:rPr sz="550" spc="-35" dirty="0">
                <a:solidFill>
                  <a:srgbClr val="7C8082"/>
                </a:solidFill>
                <a:latin typeface="Arial"/>
                <a:cs typeface="Arial"/>
              </a:rPr>
              <a:t> </a:t>
            </a:r>
            <a:r>
              <a:rPr sz="500" dirty="0">
                <a:solidFill>
                  <a:srgbClr val="919397"/>
                </a:solidFill>
                <a:latin typeface="Arial"/>
                <a:cs typeface="Arial"/>
              </a:rPr>
              <a:t>domond</a:t>
            </a:r>
            <a:r>
              <a:rPr sz="500" spc="10" dirty="0">
                <a:solidFill>
                  <a:srgbClr val="919397"/>
                </a:solidFill>
                <a:latin typeface="Arial"/>
                <a:cs typeface="Arial"/>
              </a:rPr>
              <a:t> </a:t>
            </a:r>
            <a:r>
              <a:rPr sz="550" spc="-40" dirty="0">
                <a:solidFill>
                  <a:srgbClr val="919397"/>
                </a:solidFill>
                <a:latin typeface="Arial"/>
                <a:cs typeface="Arial"/>
              </a:rPr>
              <a:t>tor</a:t>
            </a:r>
            <a:endParaRPr sz="550">
              <a:latin typeface="Arial"/>
              <a:cs typeface="Arial"/>
            </a:endParaRPr>
          </a:p>
        </p:txBody>
      </p:sp>
      <p:sp>
        <p:nvSpPr>
          <p:cNvPr id="50" name="object 50"/>
          <p:cNvSpPr txBox="1"/>
          <p:nvPr/>
        </p:nvSpPr>
        <p:spPr>
          <a:xfrm>
            <a:off x="4283075" y="5624513"/>
            <a:ext cx="965200" cy="95250"/>
          </a:xfrm>
          <a:prstGeom prst="rect">
            <a:avLst/>
          </a:prstGeom>
        </p:spPr>
        <p:txBody>
          <a:bodyPr lIns="0" tIns="0" rIns="0" bIns="0">
            <a:spAutoFit/>
          </a:bodyPr>
          <a:lstStyle/>
          <a:p>
            <a:pPr marL="12700" eaLnBrk="1" fontAlgn="auto" hangingPunct="1">
              <a:spcBef>
                <a:spcPts val="0"/>
              </a:spcBef>
              <a:spcAft>
                <a:spcPts val="0"/>
              </a:spcAft>
              <a:tabLst>
                <a:tab pos="529590" algn="l"/>
              </a:tabLst>
              <a:defRPr/>
            </a:pPr>
            <a:r>
              <a:rPr sz="500" spc="-15" dirty="0">
                <a:solidFill>
                  <a:srgbClr val="919397"/>
                </a:solidFill>
                <a:latin typeface="Arial"/>
                <a:cs typeface="Arial"/>
              </a:rPr>
              <a:t>emergt!'KY	</a:t>
            </a:r>
            <a:r>
              <a:rPr sz="500" spc="15" dirty="0">
                <a:solidFill>
                  <a:srgbClr val="919397"/>
                </a:solidFill>
                <a:latin typeface="Times New Roman"/>
                <a:cs typeface="Times New Roman"/>
              </a:rPr>
              <a:t>ho"9</a:t>
            </a:r>
            <a:r>
              <a:rPr sz="500" spc="40" dirty="0">
                <a:solidFill>
                  <a:srgbClr val="919397"/>
                </a:solidFill>
                <a:latin typeface="Times New Roman"/>
                <a:cs typeface="Times New Roman"/>
              </a:rPr>
              <a:t> </a:t>
            </a:r>
            <a:r>
              <a:rPr sz="500" spc="-60" dirty="0">
                <a:solidFill>
                  <a:srgbClr val="919397"/>
                </a:solidFill>
                <a:latin typeface="Arial"/>
                <a:cs typeface="Arial"/>
              </a:rPr>
              <a:t>olSO</a:t>
            </a:r>
            <a:r>
              <a:rPr sz="500" spc="25" dirty="0">
                <a:solidFill>
                  <a:srgbClr val="919397"/>
                </a:solidFill>
                <a:latin typeface="Arial"/>
                <a:cs typeface="Arial"/>
              </a:rPr>
              <a:t> </a:t>
            </a:r>
            <a:r>
              <a:rPr sz="550" spc="-60" dirty="0">
                <a:solidFill>
                  <a:srgbClr val="919397"/>
                </a:solidFill>
                <a:latin typeface="Times New Roman"/>
                <a:cs typeface="Times New Roman"/>
              </a:rPr>
              <a:t>bee&lt;1</a:t>
            </a:r>
            <a:endParaRPr sz="550">
              <a:latin typeface="Times New Roman"/>
              <a:cs typeface="Times New Roman"/>
            </a:endParaRPr>
          </a:p>
        </p:txBody>
      </p:sp>
      <p:sp>
        <p:nvSpPr>
          <p:cNvPr id="14387" name="object 51"/>
          <p:cNvSpPr>
            <a:spLocks/>
          </p:cNvSpPr>
          <p:nvPr/>
        </p:nvSpPr>
        <p:spPr bwMode="auto">
          <a:xfrm>
            <a:off x="4435475" y="5856288"/>
            <a:ext cx="0" cy="87312"/>
          </a:xfrm>
          <a:custGeom>
            <a:avLst/>
            <a:gdLst>
              <a:gd name="T0" fmla="*/ 0 h 86995"/>
              <a:gd name="T1" fmla="*/ 86630 h 86995"/>
              <a:gd name="T2" fmla="*/ 0 60000 65536"/>
              <a:gd name="T3" fmla="*/ 0 60000 65536"/>
              <a:gd name="T4" fmla="*/ 0 h 86995"/>
              <a:gd name="T5" fmla="*/ 86995 h 86995"/>
            </a:gdLst>
            <a:ahLst/>
            <a:cxnLst>
              <a:cxn ang="T2">
                <a:pos x="0" y="T0"/>
              </a:cxn>
              <a:cxn ang="T3">
                <a:pos x="0" y="T1"/>
              </a:cxn>
            </a:cxnLst>
            <a:rect l="0" t="T4" r="0" b="T5"/>
            <a:pathLst>
              <a:path h="86995">
                <a:moveTo>
                  <a:pt x="0" y="0"/>
                </a:moveTo>
                <a:lnTo>
                  <a:pt x="0" y="86630"/>
                </a:lnTo>
              </a:path>
            </a:pathLst>
          </a:custGeom>
          <a:noFill/>
          <a:ln w="9009">
            <a:solidFill>
              <a:srgbClr val="BCBFC1"/>
            </a:solidFill>
            <a:round/>
            <a:headEnd/>
            <a:tailEnd/>
          </a:ln>
        </p:spPr>
        <p:txBody>
          <a:bodyPr lIns="0" tIns="0" rIns="0" bIns="0"/>
          <a:lstStyle/>
          <a:p>
            <a:endParaRPr lang="en-US"/>
          </a:p>
        </p:txBody>
      </p:sp>
      <p:sp>
        <p:nvSpPr>
          <p:cNvPr id="52" name="object 52"/>
          <p:cNvSpPr txBox="1"/>
          <p:nvPr/>
        </p:nvSpPr>
        <p:spPr>
          <a:xfrm>
            <a:off x="4283075" y="5700713"/>
            <a:ext cx="904875" cy="250825"/>
          </a:xfrm>
          <a:prstGeom prst="rect">
            <a:avLst/>
          </a:prstGeom>
        </p:spPr>
        <p:txBody>
          <a:bodyPr lIns="0" tIns="0" rIns="0" bIns="0">
            <a:spAutoFit/>
          </a:bodyPr>
          <a:lstStyle/>
          <a:p>
            <a:pPr marL="12700" eaLnBrk="1" fontAlgn="auto" hangingPunct="1">
              <a:lnSpc>
                <a:spcPts val="600"/>
              </a:lnSpc>
              <a:spcBef>
                <a:spcPts val="0"/>
              </a:spcBef>
              <a:spcAft>
                <a:spcPts val="0"/>
              </a:spcAft>
              <a:defRPr/>
            </a:pPr>
            <a:r>
              <a:rPr sz="500" spc="-30" dirty="0">
                <a:solidFill>
                  <a:srgbClr val="919397"/>
                </a:solidFill>
                <a:latin typeface="Times New Roman"/>
                <a:cs typeface="Times New Roman"/>
              </a:rPr>
              <a:t>111potllld      </a:t>
            </a:r>
            <a:r>
              <a:rPr sz="550" spc="15" dirty="0">
                <a:solidFill>
                  <a:srgbClr val="424244"/>
                </a:solidFill>
                <a:latin typeface="Times New Roman"/>
                <a:cs typeface="Times New Roman"/>
              </a:rPr>
              <a:t>Conad</a:t>
            </a:r>
            <a:r>
              <a:rPr sz="550" spc="25" dirty="0">
                <a:solidFill>
                  <a:srgbClr val="424244"/>
                </a:solidFill>
                <a:latin typeface="Times New Roman"/>
                <a:cs typeface="Times New Roman"/>
              </a:rPr>
              <a:t>o</a:t>
            </a:r>
            <a:r>
              <a:rPr sz="550" spc="10" dirty="0">
                <a:solidFill>
                  <a:srgbClr val="6B6D70"/>
                </a:solidFill>
                <a:latin typeface="Times New Roman"/>
                <a:cs typeface="Times New Roman"/>
              </a:rPr>
              <a:t>,</a:t>
            </a:r>
            <a:r>
              <a:rPr sz="550" dirty="0">
                <a:solidFill>
                  <a:srgbClr val="6B6D70"/>
                </a:solidFill>
                <a:latin typeface="Times New Roman"/>
                <a:cs typeface="Times New Roman"/>
              </a:rPr>
              <a:t> </a:t>
            </a:r>
            <a:r>
              <a:rPr sz="550" spc="-15" dirty="0">
                <a:solidFill>
                  <a:srgbClr val="424244"/>
                </a:solidFill>
                <a:latin typeface="Times New Roman"/>
                <a:cs typeface="Times New Roman"/>
              </a:rPr>
              <a:t>Gormon</a:t>
            </a:r>
            <a:r>
              <a:rPr sz="550" spc="10" dirty="0">
                <a:solidFill>
                  <a:srgbClr val="424244"/>
                </a:solidFill>
                <a:latin typeface="Times New Roman"/>
                <a:cs typeface="Times New Roman"/>
              </a:rPr>
              <a:t>y</a:t>
            </a:r>
            <a:r>
              <a:rPr sz="550" spc="45" dirty="0">
                <a:solidFill>
                  <a:srgbClr val="919397"/>
                </a:solidFill>
                <a:latin typeface="Times New Roman"/>
                <a:cs typeface="Times New Roman"/>
              </a:rPr>
              <a:t>,</a:t>
            </a:r>
            <a:endParaRPr sz="550">
              <a:latin typeface="Times New Roman"/>
              <a:cs typeface="Times New Roman"/>
            </a:endParaRPr>
          </a:p>
          <a:p>
            <a:pPr marL="12700" eaLnBrk="1" fontAlgn="auto" hangingPunct="1">
              <a:lnSpc>
                <a:spcPts val="610"/>
              </a:lnSpc>
              <a:spcBef>
                <a:spcPts val="0"/>
              </a:spcBef>
              <a:spcAft>
                <a:spcPts val="0"/>
              </a:spcAft>
              <a:defRPr/>
            </a:pPr>
            <a:r>
              <a:rPr sz="500" spc="25" dirty="0">
                <a:solidFill>
                  <a:srgbClr val="424244"/>
                </a:solidFill>
                <a:latin typeface="Times New Roman"/>
                <a:cs typeface="Times New Roman"/>
              </a:rPr>
              <a:t>Spain,</a:t>
            </a:r>
            <a:r>
              <a:rPr sz="500" spc="30" dirty="0">
                <a:solidFill>
                  <a:srgbClr val="424244"/>
                </a:solidFill>
                <a:latin typeface="Times New Roman"/>
                <a:cs typeface="Times New Roman"/>
              </a:rPr>
              <a:t> </a:t>
            </a:r>
            <a:r>
              <a:rPr sz="500" spc="35" dirty="0">
                <a:solidFill>
                  <a:srgbClr val="2A2F36"/>
                </a:solidFill>
                <a:latin typeface="Times New Roman"/>
                <a:cs typeface="Times New Roman"/>
              </a:rPr>
              <a:t>lhe</a:t>
            </a:r>
            <a:r>
              <a:rPr sz="500" spc="25" dirty="0">
                <a:solidFill>
                  <a:srgbClr val="2A2F36"/>
                </a:solidFill>
                <a:latin typeface="Times New Roman"/>
                <a:cs typeface="Times New Roman"/>
              </a:rPr>
              <a:t> </a:t>
            </a:r>
            <a:r>
              <a:rPr sz="600" spc="-45" dirty="0">
                <a:solidFill>
                  <a:srgbClr val="424244"/>
                </a:solidFill>
                <a:latin typeface="Arial"/>
                <a:cs typeface="Arial"/>
              </a:rPr>
              <a:t>United</a:t>
            </a:r>
            <a:r>
              <a:rPr sz="600" spc="-30" dirty="0">
                <a:solidFill>
                  <a:srgbClr val="424244"/>
                </a:solidFill>
                <a:latin typeface="Arial"/>
                <a:cs typeface="Arial"/>
              </a:rPr>
              <a:t> </a:t>
            </a:r>
            <a:r>
              <a:rPr sz="500" spc="10" dirty="0">
                <a:solidFill>
                  <a:srgbClr val="424244"/>
                </a:solidFill>
                <a:latin typeface="Times New Roman"/>
                <a:cs typeface="Times New Roman"/>
              </a:rPr>
              <a:t>Kingdom</a:t>
            </a:r>
            <a:endParaRPr sz="500">
              <a:latin typeface="Times New Roman"/>
              <a:cs typeface="Times New Roman"/>
            </a:endParaRPr>
          </a:p>
          <a:p>
            <a:pPr marL="12700" eaLnBrk="1" fontAlgn="auto" hangingPunct="1">
              <a:lnSpc>
                <a:spcPts val="670"/>
              </a:lnSpc>
              <a:spcBef>
                <a:spcPts val="0"/>
              </a:spcBef>
              <a:spcAft>
                <a:spcPts val="0"/>
              </a:spcAft>
              <a:defRPr/>
            </a:pPr>
            <a:r>
              <a:rPr sz="600" dirty="0">
                <a:solidFill>
                  <a:srgbClr val="919397"/>
                </a:solidFill>
                <a:latin typeface="Times New Roman"/>
                <a:cs typeface="Times New Roman"/>
              </a:rPr>
              <a:t>o   </a:t>
            </a:r>
            <a:r>
              <a:rPr sz="600" spc="-20" dirty="0">
                <a:solidFill>
                  <a:srgbClr val="919397"/>
                </a:solidFill>
                <a:latin typeface="Times New Roman"/>
                <a:cs typeface="Times New Roman"/>
              </a:rPr>
              <a:t> </a:t>
            </a:r>
            <a:r>
              <a:rPr sz="500" spc="-125" dirty="0">
                <a:solidFill>
                  <a:srgbClr val="424244"/>
                </a:solidFill>
                <a:latin typeface="Arial"/>
                <a:cs typeface="Arial"/>
              </a:rPr>
              <a:t>I</a:t>
            </a:r>
            <a:r>
              <a:rPr sz="500" spc="-125" dirty="0">
                <a:solidFill>
                  <a:srgbClr val="A3A5A8"/>
                </a:solidFill>
                <a:latin typeface="Arial"/>
                <a:cs typeface="Arial"/>
              </a:rPr>
              <a:t>.</a:t>
            </a:r>
            <a:r>
              <a:rPr sz="500" spc="5" dirty="0">
                <a:solidFill>
                  <a:srgbClr val="424244"/>
                </a:solidFill>
                <a:latin typeface="Arial"/>
                <a:cs typeface="Arial"/>
              </a:rPr>
              <a:t>ho</a:t>
            </a:r>
            <a:r>
              <a:rPr sz="500" spc="-10" dirty="0">
                <a:solidFill>
                  <a:srgbClr val="424244"/>
                </a:solidFill>
                <a:latin typeface="Arial"/>
                <a:cs typeface="Arial"/>
              </a:rPr>
              <a:t> </a:t>
            </a:r>
            <a:r>
              <a:rPr sz="500" spc="30" dirty="0">
                <a:solidFill>
                  <a:srgbClr val="424244"/>
                </a:solidFill>
                <a:latin typeface="Arial"/>
                <a:cs typeface="Arial"/>
              </a:rPr>
              <a:t>Untttd</a:t>
            </a:r>
            <a:r>
              <a:rPr sz="500" spc="-20" dirty="0">
                <a:solidFill>
                  <a:srgbClr val="424244"/>
                </a:solidFill>
                <a:latin typeface="Arial"/>
                <a:cs typeface="Arial"/>
              </a:rPr>
              <a:t> </a:t>
            </a:r>
            <a:r>
              <a:rPr sz="500" spc="-10" dirty="0">
                <a:solidFill>
                  <a:srgbClr val="424244"/>
                </a:solidFill>
                <a:latin typeface="Arial"/>
                <a:cs typeface="Arial"/>
              </a:rPr>
              <a:t>St</a:t>
            </a:r>
            <a:r>
              <a:rPr sz="500" spc="-20" dirty="0">
                <a:solidFill>
                  <a:srgbClr val="424244"/>
                </a:solidFill>
                <a:latin typeface="Arial"/>
                <a:cs typeface="Arial"/>
              </a:rPr>
              <a:t>a</a:t>
            </a:r>
            <a:r>
              <a:rPr sz="500" spc="125" dirty="0">
                <a:solidFill>
                  <a:srgbClr val="424244"/>
                </a:solidFill>
                <a:latin typeface="Arial"/>
                <a:cs typeface="Arial"/>
              </a:rPr>
              <a:t>..</a:t>
            </a:r>
            <a:r>
              <a:rPr sz="500" spc="5" dirty="0">
                <a:solidFill>
                  <a:srgbClr val="424244"/>
                </a:solidFill>
                <a:latin typeface="Arial"/>
                <a:cs typeface="Arial"/>
              </a:rPr>
              <a:t>.</a:t>
            </a:r>
            <a:r>
              <a:rPr sz="500" spc="100" dirty="0">
                <a:solidFill>
                  <a:srgbClr val="919397"/>
                </a:solidFill>
                <a:latin typeface="Arial"/>
                <a:cs typeface="Arial"/>
              </a:rPr>
              <a:t>.</a:t>
            </a:r>
            <a:endParaRPr sz="500">
              <a:latin typeface="Arial"/>
              <a:cs typeface="Arial"/>
            </a:endParaRPr>
          </a:p>
        </p:txBody>
      </p:sp>
      <p:sp>
        <p:nvSpPr>
          <p:cNvPr id="14389" name="object 53"/>
          <p:cNvSpPr>
            <a:spLocks/>
          </p:cNvSpPr>
          <p:nvPr/>
        </p:nvSpPr>
        <p:spPr bwMode="auto">
          <a:xfrm>
            <a:off x="7859713" y="2493963"/>
            <a:ext cx="0" cy="103187"/>
          </a:xfrm>
          <a:custGeom>
            <a:avLst/>
            <a:gdLst>
              <a:gd name="T0" fmla="*/ 0 h 104139"/>
              <a:gd name="T1" fmla="*/ 103956 h 104139"/>
              <a:gd name="T2" fmla="*/ 0 60000 65536"/>
              <a:gd name="T3" fmla="*/ 0 60000 65536"/>
              <a:gd name="T4" fmla="*/ 0 h 104139"/>
              <a:gd name="T5" fmla="*/ 104139 h 104139"/>
            </a:gdLst>
            <a:ahLst/>
            <a:cxnLst>
              <a:cxn ang="T2">
                <a:pos x="0" y="T0"/>
              </a:cxn>
              <a:cxn ang="T3">
                <a:pos x="0" y="T1"/>
              </a:cxn>
            </a:cxnLst>
            <a:rect l="0" t="T4" r="0" b="T5"/>
            <a:pathLst>
              <a:path h="104139">
                <a:moveTo>
                  <a:pt x="0" y="0"/>
                </a:moveTo>
                <a:lnTo>
                  <a:pt x="0" y="103956"/>
                </a:lnTo>
              </a:path>
            </a:pathLst>
          </a:custGeom>
          <a:noFill/>
          <a:ln w="30398">
            <a:solidFill>
              <a:srgbClr val="DDE4E9"/>
            </a:solidFill>
            <a:round/>
            <a:headEnd/>
            <a:tailEnd/>
          </a:ln>
        </p:spPr>
        <p:txBody>
          <a:bodyPr lIns="0" tIns="0" rIns="0" bIns="0"/>
          <a:lstStyle/>
          <a:p>
            <a:endParaRPr lang="en-US"/>
          </a:p>
        </p:txBody>
      </p:sp>
      <p:sp>
        <p:nvSpPr>
          <p:cNvPr id="14390" name="object 54"/>
          <p:cNvSpPr>
            <a:spLocks/>
          </p:cNvSpPr>
          <p:nvPr/>
        </p:nvSpPr>
        <p:spPr bwMode="auto">
          <a:xfrm>
            <a:off x="6762750" y="2678113"/>
            <a:ext cx="0" cy="104775"/>
          </a:xfrm>
          <a:custGeom>
            <a:avLst/>
            <a:gdLst>
              <a:gd name="T0" fmla="*/ 0 h 104139"/>
              <a:gd name="T1" fmla="*/ 103956 h 104139"/>
              <a:gd name="T2" fmla="*/ 0 60000 65536"/>
              <a:gd name="T3" fmla="*/ 0 60000 65536"/>
              <a:gd name="T4" fmla="*/ 0 h 104139"/>
              <a:gd name="T5" fmla="*/ 104139 h 104139"/>
            </a:gdLst>
            <a:ahLst/>
            <a:cxnLst>
              <a:cxn ang="T2">
                <a:pos x="0" y="T0"/>
              </a:cxn>
              <a:cxn ang="T3">
                <a:pos x="0" y="T1"/>
              </a:cxn>
            </a:cxnLst>
            <a:rect l="0" t="T4" r="0" b="T5"/>
            <a:pathLst>
              <a:path h="104139">
                <a:moveTo>
                  <a:pt x="0" y="0"/>
                </a:moveTo>
                <a:lnTo>
                  <a:pt x="0" y="103956"/>
                </a:lnTo>
              </a:path>
            </a:pathLst>
          </a:custGeom>
          <a:noFill/>
          <a:ln w="39896">
            <a:solidFill>
              <a:srgbClr val="DDE4E9"/>
            </a:solidFill>
            <a:round/>
            <a:headEnd/>
            <a:tailEnd/>
          </a:ln>
        </p:spPr>
        <p:txBody>
          <a:bodyPr lIns="0" tIns="0" rIns="0" bIns="0"/>
          <a:lstStyle/>
          <a:p>
            <a:endParaRPr lang="en-US"/>
          </a:p>
        </p:txBody>
      </p:sp>
      <p:sp>
        <p:nvSpPr>
          <p:cNvPr id="14391" name="object 55"/>
          <p:cNvSpPr txBox="1">
            <a:spLocks noChangeArrowheads="1"/>
          </p:cNvSpPr>
          <p:nvPr/>
        </p:nvSpPr>
        <p:spPr bwMode="auto">
          <a:xfrm>
            <a:off x="5557838" y="2498725"/>
            <a:ext cx="2640012" cy="287338"/>
          </a:xfrm>
          <a:prstGeom prst="rect">
            <a:avLst/>
          </a:prstGeom>
          <a:noFill/>
          <a:ln w="9525">
            <a:noFill/>
            <a:miter lim="800000"/>
            <a:headEnd/>
            <a:tailEnd/>
          </a:ln>
        </p:spPr>
        <p:txBody>
          <a:bodyPr lIns="0" tIns="0" rIns="0" bIns="0">
            <a:spAutoFit/>
          </a:bodyPr>
          <a:lstStyle/>
          <a:p>
            <a:pPr marL="12700" eaLnBrk="1" hangingPunct="1">
              <a:lnSpc>
                <a:spcPts val="725"/>
              </a:lnSpc>
            </a:pPr>
            <a:r>
              <a:rPr lang="en-US" sz="600">
                <a:solidFill>
                  <a:srgbClr val="7E9EB6"/>
                </a:solidFill>
                <a:latin typeface="Arial" charset="0"/>
                <a:cs typeface="Arial" charset="0"/>
              </a:rPr>
              <a:t>At 1tay-a1-bama  ordera aitpond ta contain the spread ol Iha virus</a:t>
            </a:r>
            <a:r>
              <a:rPr lang="en-US" sz="600">
                <a:solidFill>
                  <a:srgbClr val="A3A5A8"/>
                </a:solidFill>
                <a:latin typeface="Arial" charset="0"/>
                <a:cs typeface="Arial" charset="0"/>
              </a:rPr>
              <a:t>, </a:t>
            </a:r>
            <a:r>
              <a:rPr lang="en-US" sz="600">
                <a:solidFill>
                  <a:srgbClr val="7E9EB6"/>
                </a:solidFill>
                <a:latin typeface="Arial" charset="0"/>
                <a:cs typeface="Arial" charset="0"/>
              </a:rPr>
              <a:t>women with violent partneraIncreasingly find th  msel,,.. lsala1  d from th• pooplo and </a:t>
            </a:r>
            <a:r>
              <a:rPr lang="en-US" sz="600">
                <a:solidFill>
                  <a:srgbClr val="7E9EB6"/>
                </a:solidFill>
                <a:latin typeface="Times New Roman" pitchFamily="18" charset="0"/>
                <a:cs typeface="Times New Roman" pitchFamily="18" charset="0"/>
              </a:rPr>
              <a:t>,..ourcas </a:t>
            </a:r>
            <a:r>
              <a:rPr lang="en-US" sz="600">
                <a:solidFill>
                  <a:srgbClr val="7E9EB6"/>
                </a:solidFill>
                <a:latin typeface="Arial" charset="0"/>
                <a:cs typeface="Arial" charset="0"/>
              </a:rPr>
              <a:t>that </a:t>
            </a:r>
            <a:r>
              <a:rPr lang="en-US" sz="600">
                <a:solidFill>
                  <a:srgbClr val="7E9EB6"/>
                </a:solidFill>
                <a:latin typeface="Times New Roman" pitchFamily="18" charset="0"/>
                <a:cs typeface="Times New Roman" pitchFamily="18" charset="0"/>
              </a:rPr>
              <a:t>con </a:t>
            </a:r>
            <a:r>
              <a:rPr lang="en-US" sz="600">
                <a:solidFill>
                  <a:srgbClr val="7E9EB6"/>
                </a:solidFill>
                <a:latin typeface="Arial" charset="0"/>
                <a:cs typeface="Arial" charset="0"/>
              </a:rPr>
              <a:t>help lhem</a:t>
            </a:r>
            <a:r>
              <a:rPr lang="en-US" sz="600">
                <a:solidFill>
                  <a:srgbClr val="A3A5A8"/>
                </a:solidFill>
                <a:latin typeface="Arial" charset="0"/>
                <a:cs typeface="Arial" charset="0"/>
              </a:rPr>
              <a:t>.</a:t>
            </a:r>
            <a:endParaRPr lang="en-US" sz="600">
              <a:latin typeface="Arial" charset="0"/>
              <a:cs typeface="Arial" charset="0"/>
            </a:endParaRPr>
          </a:p>
        </p:txBody>
      </p:sp>
      <p:sp>
        <p:nvSpPr>
          <p:cNvPr id="56" name="object 56"/>
          <p:cNvSpPr txBox="1"/>
          <p:nvPr/>
        </p:nvSpPr>
        <p:spPr>
          <a:xfrm>
            <a:off x="6007100" y="2862263"/>
            <a:ext cx="327025" cy="114300"/>
          </a:xfrm>
          <a:prstGeom prst="rect">
            <a:avLst/>
          </a:prstGeom>
        </p:spPr>
        <p:txBody>
          <a:bodyPr lIns="0" tIns="0" rIns="0" bIns="0">
            <a:spAutoFit/>
          </a:bodyPr>
          <a:lstStyle/>
          <a:p>
            <a:pPr marL="12700" eaLnBrk="1" fontAlgn="auto" hangingPunct="1">
              <a:spcBef>
                <a:spcPts val="0"/>
              </a:spcBef>
              <a:spcAft>
                <a:spcPts val="0"/>
              </a:spcAft>
              <a:defRPr/>
            </a:pPr>
            <a:r>
              <a:rPr sz="700" spc="20" dirty="0">
                <a:solidFill>
                  <a:srgbClr val="6B6D70"/>
                </a:solidFill>
                <a:latin typeface="Arial"/>
                <a:cs typeface="Arial"/>
              </a:rPr>
              <a:t>women</a:t>
            </a:r>
            <a:endParaRPr sz="700">
              <a:latin typeface="Arial"/>
              <a:cs typeface="Arial"/>
            </a:endParaRPr>
          </a:p>
        </p:txBody>
      </p:sp>
      <p:sp>
        <p:nvSpPr>
          <p:cNvPr id="14393" name="object 57"/>
          <p:cNvSpPr>
            <a:spLocks/>
          </p:cNvSpPr>
          <p:nvPr/>
        </p:nvSpPr>
        <p:spPr bwMode="auto">
          <a:xfrm>
            <a:off x="5724525" y="2989263"/>
            <a:ext cx="406400" cy="95250"/>
          </a:xfrm>
          <a:custGeom>
            <a:avLst/>
            <a:gdLst>
              <a:gd name="T0" fmla="*/ 0 w 405129"/>
              <a:gd name="T1" fmla="*/ 0 h 95885"/>
              <a:gd name="T2" fmla="*/ 405045 w 405129"/>
              <a:gd name="T3" fmla="*/ 0 h 95885"/>
              <a:gd name="T4" fmla="*/ 405045 w 405129"/>
              <a:gd name="T5" fmla="*/ 95293 h 95885"/>
              <a:gd name="T6" fmla="*/ 0 w 405129"/>
              <a:gd name="T7" fmla="*/ 95293 h 95885"/>
              <a:gd name="T8" fmla="*/ 0 w 405129"/>
              <a:gd name="T9" fmla="*/ 0 h 95885"/>
              <a:gd name="T10" fmla="*/ 0 60000 65536"/>
              <a:gd name="T11" fmla="*/ 0 60000 65536"/>
              <a:gd name="T12" fmla="*/ 0 60000 65536"/>
              <a:gd name="T13" fmla="*/ 0 60000 65536"/>
              <a:gd name="T14" fmla="*/ 0 60000 65536"/>
              <a:gd name="T15" fmla="*/ 0 w 405129"/>
              <a:gd name="T16" fmla="*/ 0 h 95885"/>
              <a:gd name="T17" fmla="*/ 405129 w 405129"/>
              <a:gd name="T18" fmla="*/ 95885 h 95885"/>
            </a:gdLst>
            <a:ahLst/>
            <a:cxnLst>
              <a:cxn ang="T10">
                <a:pos x="T0" y="T1"/>
              </a:cxn>
              <a:cxn ang="T11">
                <a:pos x="T2" y="T3"/>
              </a:cxn>
              <a:cxn ang="T12">
                <a:pos x="T4" y="T5"/>
              </a:cxn>
              <a:cxn ang="T13">
                <a:pos x="T6" y="T7"/>
              </a:cxn>
              <a:cxn ang="T14">
                <a:pos x="T8" y="T9"/>
              </a:cxn>
            </a:cxnLst>
            <a:rect l="T15" t="T16" r="T17" b="T18"/>
            <a:pathLst>
              <a:path w="405129" h="95885">
                <a:moveTo>
                  <a:pt x="0" y="0"/>
                </a:moveTo>
                <a:lnTo>
                  <a:pt x="405045" y="0"/>
                </a:lnTo>
                <a:lnTo>
                  <a:pt x="405045" y="95293"/>
                </a:lnTo>
                <a:lnTo>
                  <a:pt x="0" y="95293"/>
                </a:lnTo>
                <a:lnTo>
                  <a:pt x="0" y="0"/>
                </a:lnTo>
                <a:close/>
              </a:path>
            </a:pathLst>
          </a:custGeom>
          <a:solidFill>
            <a:srgbClr val="DDE4E9"/>
          </a:solidFill>
          <a:ln w="9525">
            <a:noFill/>
            <a:round/>
            <a:headEnd/>
            <a:tailEnd/>
          </a:ln>
        </p:spPr>
        <p:txBody>
          <a:bodyPr lIns="0" tIns="0" rIns="0" bIns="0"/>
          <a:lstStyle/>
          <a:p>
            <a:endParaRPr lang="en-US"/>
          </a:p>
        </p:txBody>
      </p:sp>
      <p:sp>
        <p:nvSpPr>
          <p:cNvPr id="58" name="object 58"/>
          <p:cNvSpPr txBox="1"/>
          <p:nvPr/>
        </p:nvSpPr>
        <p:spPr>
          <a:xfrm>
            <a:off x="5557838" y="2992438"/>
            <a:ext cx="700087" cy="95250"/>
          </a:xfrm>
          <a:prstGeom prst="rect">
            <a:avLst/>
          </a:prstGeom>
        </p:spPr>
        <p:txBody>
          <a:bodyPr lIns="0" tIns="0" rIns="0" bIns="0">
            <a:spAutoFit/>
          </a:bodyPr>
          <a:lstStyle/>
          <a:p>
            <a:pPr marL="12700" eaLnBrk="1" fontAlgn="auto" hangingPunct="1">
              <a:spcBef>
                <a:spcPts val="0"/>
              </a:spcBef>
              <a:spcAft>
                <a:spcPts val="0"/>
              </a:spcAft>
              <a:defRPr/>
            </a:pPr>
            <a:r>
              <a:rPr sz="550" spc="-30" dirty="0">
                <a:solidFill>
                  <a:srgbClr val="919397"/>
                </a:solidFill>
                <a:latin typeface="Arial"/>
                <a:cs typeface="Arial"/>
              </a:rPr>
              <a:t>were</a:t>
            </a:r>
            <a:r>
              <a:rPr sz="550" spc="25" dirty="0">
                <a:solidFill>
                  <a:srgbClr val="919397"/>
                </a:solidFill>
                <a:latin typeface="Arial"/>
                <a:cs typeface="Arial"/>
              </a:rPr>
              <a:t> </a:t>
            </a:r>
            <a:r>
              <a:rPr sz="550" spc="-50" dirty="0">
                <a:solidFill>
                  <a:srgbClr val="A3A5A8"/>
                </a:solidFill>
                <a:latin typeface="Arial"/>
                <a:cs typeface="Arial"/>
              </a:rPr>
              <a:t>lnrem&gt;onolly</a:t>
            </a:r>
            <a:r>
              <a:rPr sz="550" dirty="0">
                <a:solidFill>
                  <a:srgbClr val="A3A5A8"/>
                </a:solidFill>
                <a:latin typeface="Arial"/>
                <a:cs typeface="Arial"/>
              </a:rPr>
              <a:t> </a:t>
            </a:r>
            <a:r>
              <a:rPr sz="550" spc="-70" dirty="0">
                <a:solidFill>
                  <a:srgbClr val="A3A5A8"/>
                </a:solidFill>
                <a:latin typeface="Arial"/>
                <a:cs typeface="Arial"/>
              </a:rPr>
              <a:t> </a:t>
            </a:r>
            <a:r>
              <a:rPr sz="550" spc="-20" dirty="0">
                <a:solidFill>
                  <a:srgbClr val="A3A5A8"/>
                </a:solidFill>
                <a:latin typeface="Arial"/>
                <a:cs typeface="Arial"/>
              </a:rPr>
              <a:t>lti</a:t>
            </a:r>
            <a:r>
              <a:rPr sz="550" dirty="0">
                <a:solidFill>
                  <a:srgbClr val="A3A5A8"/>
                </a:solidFill>
                <a:latin typeface="Arial"/>
                <a:cs typeface="Arial"/>
              </a:rPr>
              <a:t> </a:t>
            </a:r>
            <a:r>
              <a:rPr sz="550" spc="-75" dirty="0">
                <a:solidFill>
                  <a:srgbClr val="A3A5A8"/>
                </a:solidFill>
                <a:latin typeface="Arial"/>
                <a:cs typeface="Arial"/>
              </a:rPr>
              <a:t> </a:t>
            </a:r>
            <a:r>
              <a:rPr sz="550" spc="-25" dirty="0">
                <a:solidFill>
                  <a:srgbClr val="919397"/>
                </a:solidFill>
                <a:latin typeface="Arial"/>
                <a:cs typeface="Arial"/>
              </a:rPr>
              <a:t>Pd</a:t>
            </a:r>
            <a:endParaRPr sz="550">
              <a:latin typeface="Arial"/>
              <a:cs typeface="Arial"/>
            </a:endParaRPr>
          </a:p>
        </p:txBody>
      </p:sp>
      <p:sp>
        <p:nvSpPr>
          <p:cNvPr id="14395" name="object 59"/>
          <p:cNvSpPr>
            <a:spLocks/>
          </p:cNvSpPr>
          <p:nvPr/>
        </p:nvSpPr>
        <p:spPr bwMode="auto">
          <a:xfrm>
            <a:off x="5829300" y="3074988"/>
            <a:ext cx="0" cy="85725"/>
          </a:xfrm>
          <a:custGeom>
            <a:avLst/>
            <a:gdLst>
              <a:gd name="T0" fmla="*/ 0 h 86994"/>
              <a:gd name="T1" fmla="*/ 86630 h 86994"/>
              <a:gd name="T2" fmla="*/ 0 60000 65536"/>
              <a:gd name="T3" fmla="*/ 0 60000 65536"/>
              <a:gd name="T4" fmla="*/ 0 h 86994"/>
              <a:gd name="T5" fmla="*/ 86994 h 86994"/>
            </a:gdLst>
            <a:ahLst/>
            <a:cxnLst>
              <a:cxn ang="T2">
                <a:pos x="0" y="T0"/>
              </a:cxn>
              <a:cxn ang="T3">
                <a:pos x="0" y="T1"/>
              </a:cxn>
            </a:cxnLst>
            <a:rect l="0" t="T4" r="0" b="T5"/>
            <a:pathLst>
              <a:path h="86994">
                <a:moveTo>
                  <a:pt x="0" y="0"/>
                </a:moveTo>
                <a:lnTo>
                  <a:pt x="0" y="86630"/>
                </a:lnTo>
              </a:path>
            </a:pathLst>
          </a:custGeom>
          <a:noFill/>
          <a:ln w="34194">
            <a:solidFill>
              <a:srgbClr val="DDE4E9"/>
            </a:solidFill>
            <a:round/>
            <a:headEnd/>
            <a:tailEnd/>
          </a:ln>
        </p:spPr>
        <p:txBody>
          <a:bodyPr lIns="0" tIns="0" rIns="0" bIns="0"/>
          <a:lstStyle/>
          <a:p>
            <a:endParaRPr lang="en-US"/>
          </a:p>
        </p:txBody>
      </p:sp>
      <p:sp>
        <p:nvSpPr>
          <p:cNvPr id="14396" name="object 60"/>
          <p:cNvSpPr>
            <a:spLocks/>
          </p:cNvSpPr>
          <p:nvPr/>
        </p:nvSpPr>
        <p:spPr bwMode="auto">
          <a:xfrm>
            <a:off x="6067425" y="3232150"/>
            <a:ext cx="225425" cy="77788"/>
          </a:xfrm>
          <a:custGeom>
            <a:avLst/>
            <a:gdLst>
              <a:gd name="T0" fmla="*/ 0 w 225425"/>
              <a:gd name="T1" fmla="*/ 0 h 78104"/>
              <a:gd name="T2" fmla="*/ 225184 w 225425"/>
              <a:gd name="T3" fmla="*/ 0 h 78104"/>
              <a:gd name="T4" fmla="*/ 225184 w 225425"/>
              <a:gd name="T5" fmla="*/ 77967 h 78104"/>
              <a:gd name="T6" fmla="*/ 0 w 225425"/>
              <a:gd name="T7" fmla="*/ 77967 h 78104"/>
              <a:gd name="T8" fmla="*/ 0 w 225425"/>
              <a:gd name="T9" fmla="*/ 0 h 78104"/>
              <a:gd name="T10" fmla="*/ 0 60000 65536"/>
              <a:gd name="T11" fmla="*/ 0 60000 65536"/>
              <a:gd name="T12" fmla="*/ 0 60000 65536"/>
              <a:gd name="T13" fmla="*/ 0 60000 65536"/>
              <a:gd name="T14" fmla="*/ 0 60000 65536"/>
              <a:gd name="T15" fmla="*/ 0 w 225425"/>
              <a:gd name="T16" fmla="*/ 0 h 78104"/>
              <a:gd name="T17" fmla="*/ 225425 w 225425"/>
              <a:gd name="T18" fmla="*/ 78104 h 78104"/>
            </a:gdLst>
            <a:ahLst/>
            <a:cxnLst>
              <a:cxn ang="T10">
                <a:pos x="T0" y="T1"/>
              </a:cxn>
              <a:cxn ang="T11">
                <a:pos x="T2" y="T3"/>
              </a:cxn>
              <a:cxn ang="T12">
                <a:pos x="T4" y="T5"/>
              </a:cxn>
              <a:cxn ang="T13">
                <a:pos x="T6" y="T7"/>
              </a:cxn>
              <a:cxn ang="T14">
                <a:pos x="T8" y="T9"/>
              </a:cxn>
            </a:cxnLst>
            <a:rect l="T15" t="T16" r="T17" b="T18"/>
            <a:pathLst>
              <a:path w="225425" h="78104">
                <a:moveTo>
                  <a:pt x="0" y="0"/>
                </a:moveTo>
                <a:lnTo>
                  <a:pt x="225184" y="0"/>
                </a:lnTo>
                <a:lnTo>
                  <a:pt x="225184" y="77967"/>
                </a:lnTo>
                <a:lnTo>
                  <a:pt x="0" y="77967"/>
                </a:lnTo>
                <a:lnTo>
                  <a:pt x="0" y="0"/>
                </a:lnTo>
                <a:close/>
              </a:path>
            </a:pathLst>
          </a:custGeom>
          <a:solidFill>
            <a:srgbClr val="DDE4E9"/>
          </a:solidFill>
          <a:ln w="9525">
            <a:noFill/>
            <a:round/>
            <a:headEnd/>
            <a:tailEnd/>
          </a:ln>
        </p:spPr>
        <p:txBody>
          <a:bodyPr lIns="0" tIns="0" rIns="0" bIns="0"/>
          <a:lstStyle/>
          <a:p>
            <a:endParaRPr lang="en-US"/>
          </a:p>
        </p:txBody>
      </p:sp>
      <p:sp>
        <p:nvSpPr>
          <p:cNvPr id="61" name="object 61"/>
          <p:cNvSpPr txBox="1"/>
          <p:nvPr/>
        </p:nvSpPr>
        <p:spPr>
          <a:xfrm>
            <a:off x="5557838" y="3076575"/>
            <a:ext cx="749300" cy="239713"/>
          </a:xfrm>
          <a:prstGeom prst="rect">
            <a:avLst/>
          </a:prstGeom>
        </p:spPr>
        <p:txBody>
          <a:bodyPr lIns="0" tIns="0" rIns="0" bIns="0">
            <a:spAutoFit/>
          </a:bodyPr>
          <a:lstStyle/>
          <a:p>
            <a:pPr marL="13970" eaLnBrk="1" fontAlgn="auto" hangingPunct="1">
              <a:lnSpc>
                <a:spcPts val="535"/>
              </a:lnSpc>
              <a:spcBef>
                <a:spcPts val="0"/>
              </a:spcBef>
              <a:spcAft>
                <a:spcPts val="0"/>
              </a:spcAft>
              <a:defRPr/>
            </a:pPr>
            <a:r>
              <a:rPr sz="500" spc="-45" dirty="0">
                <a:solidFill>
                  <a:srgbClr val="919397"/>
                </a:solidFill>
                <a:latin typeface="Arial"/>
                <a:cs typeface="Arial"/>
              </a:rPr>
              <a:t>I</a:t>
            </a:r>
            <a:r>
              <a:rPr sz="500" spc="65" dirty="0">
                <a:solidFill>
                  <a:srgbClr val="919397"/>
                </a:solidFill>
                <a:latin typeface="Arial"/>
                <a:cs typeface="Arial"/>
              </a:rPr>
              <a:t>n</a:t>
            </a:r>
            <a:r>
              <a:rPr sz="500" spc="-45" dirty="0">
                <a:solidFill>
                  <a:srgbClr val="919397"/>
                </a:solidFill>
                <a:latin typeface="Arial"/>
                <a:cs typeface="Arial"/>
              </a:rPr>
              <a:t> </a:t>
            </a:r>
            <a:r>
              <a:rPr sz="500" dirty="0">
                <a:solidFill>
                  <a:srgbClr val="919397"/>
                </a:solidFill>
                <a:latin typeface="Arial"/>
                <a:cs typeface="Arial"/>
              </a:rPr>
              <a:t>20 </a:t>
            </a:r>
            <a:r>
              <a:rPr sz="500" spc="-20" dirty="0">
                <a:solidFill>
                  <a:srgbClr val="919397"/>
                </a:solidFill>
                <a:latin typeface="Arial"/>
                <a:cs typeface="Arial"/>
              </a:rPr>
              <a:t> 7</a:t>
            </a:r>
            <a:r>
              <a:rPr sz="500" dirty="0">
                <a:solidFill>
                  <a:srgbClr val="919397"/>
                </a:solidFill>
                <a:latin typeface="Arial"/>
                <a:cs typeface="Arial"/>
              </a:rPr>
              <a:t> </a:t>
            </a:r>
            <a:r>
              <a:rPr sz="500" spc="-10" dirty="0">
                <a:solidFill>
                  <a:srgbClr val="919397"/>
                </a:solidFill>
                <a:latin typeface="Arial"/>
                <a:cs typeface="Arial"/>
              </a:rPr>
              <a:t> </a:t>
            </a:r>
            <a:r>
              <a:rPr sz="500" spc="-45" dirty="0">
                <a:solidFill>
                  <a:srgbClr val="A3A5A8"/>
                </a:solidFill>
                <a:latin typeface="Arial"/>
                <a:cs typeface="Arial"/>
              </a:rPr>
              <a:t>T</a:t>
            </a:r>
            <a:r>
              <a:rPr sz="500" spc="5" dirty="0">
                <a:solidFill>
                  <a:srgbClr val="7C8082"/>
                </a:solidFill>
                <a:latin typeface="Arial"/>
                <a:cs typeface="Arial"/>
              </a:rPr>
              <a:t>h</a:t>
            </a:r>
            <a:r>
              <a:rPr sz="500" dirty="0">
                <a:solidFill>
                  <a:srgbClr val="7C8082"/>
                </a:solidFill>
                <a:latin typeface="Arial"/>
                <a:cs typeface="Arial"/>
              </a:rPr>
              <a:t>  </a:t>
            </a:r>
            <a:r>
              <a:rPr sz="500" spc="20" dirty="0">
                <a:solidFill>
                  <a:srgbClr val="7C8082"/>
                </a:solidFill>
                <a:latin typeface="Arial"/>
                <a:cs typeface="Arial"/>
              </a:rPr>
              <a:t> </a:t>
            </a:r>
            <a:r>
              <a:rPr sz="500" spc="-45" dirty="0">
                <a:solidFill>
                  <a:srgbClr val="919397"/>
                </a:solidFill>
                <a:latin typeface="Arial"/>
                <a:cs typeface="Arial"/>
              </a:rPr>
              <a:t>mo,0&lt;1ty</a:t>
            </a:r>
            <a:endParaRPr sz="500">
              <a:latin typeface="Arial"/>
              <a:cs typeface="Arial"/>
            </a:endParaRPr>
          </a:p>
          <a:p>
            <a:pPr marL="12700" eaLnBrk="1" fontAlgn="auto" hangingPunct="1">
              <a:lnSpc>
                <a:spcPts val="685"/>
              </a:lnSpc>
              <a:spcBef>
                <a:spcPts val="0"/>
              </a:spcBef>
              <a:spcAft>
                <a:spcPts val="0"/>
              </a:spcAft>
              <a:tabLst>
                <a:tab pos="350520" algn="l"/>
              </a:tabLst>
              <a:defRPr/>
            </a:pPr>
            <a:r>
              <a:rPr sz="550" spc="20" dirty="0">
                <a:solidFill>
                  <a:srgbClr val="919397"/>
                </a:solidFill>
                <a:latin typeface="Arial"/>
                <a:cs typeface="Arial"/>
              </a:rPr>
              <a:t>ol</a:t>
            </a:r>
            <a:r>
              <a:rPr sz="550" spc="-35" dirty="0">
                <a:solidFill>
                  <a:srgbClr val="919397"/>
                </a:solidFill>
                <a:latin typeface="Arial"/>
                <a:cs typeface="Arial"/>
              </a:rPr>
              <a:t> </a:t>
            </a:r>
            <a:r>
              <a:rPr sz="550" spc="-30" dirty="0">
                <a:solidFill>
                  <a:srgbClr val="7C8082"/>
                </a:solidFill>
                <a:latin typeface="Arial"/>
                <a:cs typeface="Arial"/>
              </a:rPr>
              <a:t>the</a:t>
            </a:r>
            <a:r>
              <a:rPr sz="550" dirty="0">
                <a:solidFill>
                  <a:srgbClr val="7C8082"/>
                </a:solidFill>
                <a:latin typeface="Arial"/>
                <a:cs typeface="Arial"/>
              </a:rPr>
              <a:t>	</a:t>
            </a:r>
            <a:r>
              <a:rPr sz="650" spc="-70" dirty="0">
                <a:solidFill>
                  <a:srgbClr val="919397"/>
                </a:solidFill>
                <a:latin typeface="Times New Roman"/>
                <a:cs typeface="Times New Roman"/>
              </a:rPr>
              <a:t>ngo</a:t>
            </a:r>
            <a:r>
              <a:rPr sz="650" spc="10" dirty="0">
                <a:solidFill>
                  <a:srgbClr val="919397"/>
                </a:solidFill>
                <a:latin typeface="Times New Roman"/>
                <a:cs typeface="Times New Roman"/>
              </a:rPr>
              <a:t> </a:t>
            </a:r>
            <a:r>
              <a:rPr sz="650" spc="-55" dirty="0">
                <a:solidFill>
                  <a:srgbClr val="919397"/>
                </a:solidFill>
                <a:latin typeface="Times New Roman"/>
                <a:cs typeface="Times New Roman"/>
              </a:rPr>
              <a:t>were</a:t>
            </a:r>
            <a:endParaRPr sz="650">
              <a:latin typeface="Times New Roman"/>
              <a:cs typeface="Times New Roman"/>
            </a:endParaRPr>
          </a:p>
          <a:p>
            <a:pPr marL="12700" eaLnBrk="1" fontAlgn="auto" hangingPunct="1">
              <a:lnSpc>
                <a:spcPts val="570"/>
              </a:lnSpc>
              <a:spcBef>
                <a:spcPts val="0"/>
              </a:spcBef>
              <a:spcAft>
                <a:spcPts val="0"/>
              </a:spcAft>
              <a:defRPr/>
            </a:pPr>
            <a:r>
              <a:rPr sz="450" spc="-10" dirty="0">
                <a:solidFill>
                  <a:srgbClr val="919397"/>
                </a:solidFill>
                <a:latin typeface="Arial"/>
                <a:cs typeface="Arial"/>
              </a:rPr>
              <a:t>C'Ofl'tMlllod </a:t>
            </a:r>
            <a:r>
              <a:rPr sz="450" spc="-40" dirty="0">
                <a:solidFill>
                  <a:srgbClr val="919397"/>
                </a:solidFill>
                <a:latin typeface="Arial"/>
                <a:cs typeface="Arial"/>
              </a:rPr>
              <a:t> </a:t>
            </a:r>
            <a:r>
              <a:rPr sz="500" dirty="0">
                <a:solidFill>
                  <a:srgbClr val="919397"/>
                </a:solidFill>
                <a:latin typeface="Times New Roman"/>
                <a:cs typeface="Times New Roman"/>
              </a:rPr>
              <a:t>by</a:t>
            </a:r>
            <a:r>
              <a:rPr sz="500" spc="10" dirty="0">
                <a:solidFill>
                  <a:srgbClr val="919397"/>
                </a:solidFill>
                <a:latin typeface="Times New Roman"/>
                <a:cs typeface="Times New Roman"/>
              </a:rPr>
              <a:t> </a:t>
            </a:r>
            <a:r>
              <a:rPr sz="500" spc="30" dirty="0">
                <a:solidFill>
                  <a:srgbClr val="919397"/>
                </a:solidFill>
                <a:latin typeface="Arial"/>
                <a:cs typeface="Arial"/>
              </a:rPr>
              <a:t>on</a:t>
            </a:r>
            <a:r>
              <a:rPr sz="500" spc="35" dirty="0">
                <a:solidFill>
                  <a:srgbClr val="919397"/>
                </a:solidFill>
                <a:latin typeface="Arial"/>
                <a:cs typeface="Arial"/>
              </a:rPr>
              <a:t> </a:t>
            </a:r>
            <a:r>
              <a:rPr sz="450" spc="5" dirty="0">
                <a:solidFill>
                  <a:srgbClr val="A3A5A8"/>
                </a:solidFill>
                <a:latin typeface="Arial"/>
                <a:cs typeface="Arial"/>
              </a:rPr>
              <a:t>lnUmo</a:t>
            </a:r>
            <a:r>
              <a:rPr sz="450" spc="-15" dirty="0">
                <a:solidFill>
                  <a:srgbClr val="A3A5A8"/>
                </a:solidFill>
                <a:latin typeface="Arial"/>
                <a:cs typeface="Arial"/>
              </a:rPr>
              <a:t>:</a:t>
            </a:r>
            <a:r>
              <a:rPr sz="450" spc="50" dirty="0">
                <a:solidFill>
                  <a:srgbClr val="A3A5A8"/>
                </a:solidFill>
                <a:latin typeface="Arial"/>
                <a:cs typeface="Arial"/>
              </a:rPr>
              <a:t>e</a:t>
            </a:r>
            <a:endParaRPr sz="450">
              <a:latin typeface="Arial"/>
              <a:cs typeface="Arial"/>
            </a:endParaRPr>
          </a:p>
        </p:txBody>
      </p:sp>
      <p:sp>
        <p:nvSpPr>
          <p:cNvPr id="14398" name="object 62"/>
          <p:cNvSpPr>
            <a:spLocks/>
          </p:cNvSpPr>
          <p:nvPr/>
        </p:nvSpPr>
        <p:spPr bwMode="auto">
          <a:xfrm>
            <a:off x="5592763" y="3362325"/>
            <a:ext cx="0" cy="111125"/>
          </a:xfrm>
          <a:custGeom>
            <a:avLst/>
            <a:gdLst>
              <a:gd name="T0" fmla="*/ 0 h 111125"/>
              <a:gd name="T1" fmla="*/ 111128 h 111125"/>
              <a:gd name="T2" fmla="*/ 0 60000 65536"/>
              <a:gd name="T3" fmla="*/ 0 60000 65536"/>
              <a:gd name="T4" fmla="*/ 0 h 111125"/>
              <a:gd name="T5" fmla="*/ 111125 h 111125"/>
            </a:gdLst>
            <a:ahLst/>
            <a:cxnLst>
              <a:cxn ang="T2">
                <a:pos x="0" y="T0"/>
              </a:cxn>
              <a:cxn ang="T3">
                <a:pos x="0" y="T1"/>
              </a:cxn>
            </a:cxnLst>
            <a:rect l="0" t="T4" r="0" b="T5"/>
            <a:pathLst>
              <a:path h="111125">
                <a:moveTo>
                  <a:pt x="0" y="0"/>
                </a:moveTo>
                <a:lnTo>
                  <a:pt x="0" y="111128"/>
                </a:lnTo>
              </a:path>
            </a:pathLst>
          </a:custGeom>
          <a:noFill/>
          <a:ln w="56431">
            <a:solidFill>
              <a:srgbClr val="DDE4E9"/>
            </a:solidFill>
            <a:round/>
            <a:headEnd/>
            <a:tailEnd/>
          </a:ln>
        </p:spPr>
        <p:txBody>
          <a:bodyPr lIns="0" tIns="0" rIns="0" bIns="0"/>
          <a:lstStyle/>
          <a:p>
            <a:endParaRPr lang="en-US"/>
          </a:p>
        </p:txBody>
      </p:sp>
      <p:sp>
        <p:nvSpPr>
          <p:cNvPr id="63" name="object 63"/>
          <p:cNvSpPr txBox="1"/>
          <p:nvPr/>
        </p:nvSpPr>
        <p:spPr>
          <a:xfrm>
            <a:off x="5554663" y="3311525"/>
            <a:ext cx="755650" cy="165100"/>
          </a:xfrm>
          <a:prstGeom prst="rect">
            <a:avLst/>
          </a:prstGeom>
        </p:spPr>
        <p:txBody>
          <a:bodyPr lIns="0" tIns="0" rIns="0" bIns="0">
            <a:spAutoFit/>
          </a:bodyPr>
          <a:lstStyle/>
          <a:p>
            <a:pPr marL="17780" eaLnBrk="1" fontAlgn="auto" hangingPunct="1">
              <a:lnSpc>
                <a:spcPts val="509"/>
              </a:lnSpc>
              <a:spcBef>
                <a:spcPts val="0"/>
              </a:spcBef>
              <a:spcAft>
                <a:spcPts val="0"/>
              </a:spcAft>
              <a:defRPr/>
            </a:pPr>
            <a:r>
              <a:rPr sz="500" spc="5" dirty="0">
                <a:solidFill>
                  <a:srgbClr val="919397"/>
                </a:solidFill>
                <a:latin typeface="Arial"/>
                <a:cs typeface="Arial"/>
              </a:rPr>
              <a:t>partn</a:t>
            </a:r>
            <a:r>
              <a:rPr sz="500" spc="-5" dirty="0">
                <a:solidFill>
                  <a:srgbClr val="919397"/>
                </a:solidFill>
                <a:latin typeface="Arial"/>
                <a:cs typeface="Arial"/>
              </a:rPr>
              <a:t>e</a:t>
            </a:r>
            <a:r>
              <a:rPr sz="500" spc="-40" dirty="0">
                <a:solidFill>
                  <a:srgbClr val="6B6D70"/>
                </a:solidFill>
                <a:latin typeface="Arial"/>
                <a:cs typeface="Arial"/>
              </a:rPr>
              <a:t>r</a:t>
            </a:r>
            <a:r>
              <a:rPr sz="500" spc="40" dirty="0">
                <a:solidFill>
                  <a:srgbClr val="6B6D70"/>
                </a:solidFill>
                <a:latin typeface="Arial"/>
                <a:cs typeface="Arial"/>
              </a:rPr>
              <a:t> </a:t>
            </a:r>
            <a:r>
              <a:rPr sz="500" spc="20" dirty="0">
                <a:solidFill>
                  <a:srgbClr val="919397"/>
                </a:solidFill>
                <a:latin typeface="Arial"/>
                <a:cs typeface="Arial"/>
              </a:rPr>
              <a:t>or</a:t>
            </a:r>
            <a:r>
              <a:rPr sz="500" spc="15" dirty="0">
                <a:solidFill>
                  <a:srgbClr val="919397"/>
                </a:solidFill>
                <a:latin typeface="Arial"/>
                <a:cs typeface="Arial"/>
              </a:rPr>
              <a:t> </a:t>
            </a:r>
            <a:r>
              <a:rPr sz="500" spc="5" dirty="0">
                <a:solidFill>
                  <a:srgbClr val="919397"/>
                </a:solidFill>
                <a:latin typeface="Arial"/>
                <a:cs typeface="Arial"/>
              </a:rPr>
              <a:t>fa"'l'Y</a:t>
            </a:r>
            <a:r>
              <a:rPr sz="500" spc="55" dirty="0">
                <a:solidFill>
                  <a:srgbClr val="919397"/>
                </a:solidFill>
                <a:latin typeface="Arial"/>
                <a:cs typeface="Arial"/>
              </a:rPr>
              <a:t> </a:t>
            </a:r>
            <a:r>
              <a:rPr sz="500" spc="-5" dirty="0">
                <a:solidFill>
                  <a:srgbClr val="919397"/>
                </a:solidFill>
                <a:latin typeface="Arial"/>
                <a:cs typeface="Arial"/>
              </a:rPr>
              <a:t>mombef</a:t>
            </a:r>
            <a:endParaRPr sz="500">
              <a:latin typeface="Arial"/>
              <a:cs typeface="Arial"/>
            </a:endParaRPr>
          </a:p>
          <a:p>
            <a:pPr marL="12700" eaLnBrk="1" fontAlgn="auto" hangingPunct="1">
              <a:lnSpc>
                <a:spcPts val="690"/>
              </a:lnSpc>
              <a:spcBef>
                <a:spcPts val="0"/>
              </a:spcBef>
              <a:spcAft>
                <a:spcPts val="0"/>
              </a:spcAft>
              <a:defRPr/>
            </a:pPr>
            <a:r>
              <a:rPr sz="650" spc="-45" dirty="0">
                <a:solidFill>
                  <a:srgbClr val="A3A5A8"/>
                </a:solidFill>
                <a:latin typeface="Times New Roman"/>
                <a:cs typeface="Times New Roman"/>
              </a:rPr>
              <a:t>ot</a:t>
            </a:r>
            <a:r>
              <a:rPr sz="650" spc="50" dirty="0">
                <a:solidFill>
                  <a:srgbClr val="A3A5A8"/>
                </a:solidFill>
                <a:latin typeface="Times New Roman"/>
                <a:cs typeface="Times New Roman"/>
              </a:rPr>
              <a:t> </a:t>
            </a:r>
            <a:r>
              <a:rPr sz="450" spc="10" dirty="0">
                <a:solidFill>
                  <a:srgbClr val="7C8082"/>
                </a:solidFill>
                <a:latin typeface="Arial"/>
                <a:cs typeface="Arial"/>
              </a:rPr>
              <a:t>the</a:t>
            </a:r>
            <a:r>
              <a:rPr sz="450" spc="35" dirty="0">
                <a:solidFill>
                  <a:srgbClr val="7C8082"/>
                </a:solidFill>
                <a:latin typeface="Arial"/>
                <a:cs typeface="Arial"/>
              </a:rPr>
              <a:t> </a:t>
            </a:r>
            <a:r>
              <a:rPr sz="400" spc="-55" dirty="0">
                <a:solidFill>
                  <a:srgbClr val="919397"/>
                </a:solidFill>
                <a:latin typeface="Times New Roman"/>
                <a:cs typeface="Times New Roman"/>
              </a:rPr>
              <a:t>V1CT1m</a:t>
            </a:r>
            <a:endParaRPr sz="400">
              <a:latin typeface="Times New Roman"/>
              <a:cs typeface="Times New Roman"/>
            </a:endParaRPr>
          </a:p>
        </p:txBody>
      </p:sp>
      <p:sp>
        <p:nvSpPr>
          <p:cNvPr id="14400" name="object 64"/>
          <p:cNvSpPr>
            <a:spLocks/>
          </p:cNvSpPr>
          <p:nvPr/>
        </p:nvSpPr>
        <p:spPr bwMode="auto">
          <a:xfrm>
            <a:off x="6454775" y="3970338"/>
            <a:ext cx="0" cy="103187"/>
          </a:xfrm>
          <a:custGeom>
            <a:avLst/>
            <a:gdLst>
              <a:gd name="T0" fmla="*/ 0 h 102870"/>
              <a:gd name="T1" fmla="*/ 102579 h 102870"/>
              <a:gd name="T2" fmla="*/ 0 60000 65536"/>
              <a:gd name="T3" fmla="*/ 0 60000 65536"/>
              <a:gd name="T4" fmla="*/ 0 h 102870"/>
              <a:gd name="T5" fmla="*/ 102870 h 102870"/>
            </a:gdLst>
            <a:ahLst/>
            <a:cxnLst>
              <a:cxn ang="T2">
                <a:pos x="0" y="T0"/>
              </a:cxn>
              <a:cxn ang="T3">
                <a:pos x="0" y="T1"/>
              </a:cxn>
            </a:cxnLst>
            <a:rect l="0" t="T4" r="0" b="T5"/>
            <a:pathLst>
              <a:path h="102870">
                <a:moveTo>
                  <a:pt x="0" y="0"/>
                </a:moveTo>
                <a:lnTo>
                  <a:pt x="0" y="102579"/>
                </a:lnTo>
              </a:path>
            </a:pathLst>
          </a:custGeom>
          <a:noFill/>
          <a:ln w="27152">
            <a:solidFill>
              <a:srgbClr val="DDE4E9"/>
            </a:solidFill>
            <a:round/>
            <a:headEnd/>
            <a:tailEnd/>
          </a:ln>
        </p:spPr>
        <p:txBody>
          <a:bodyPr lIns="0" tIns="0" rIns="0" bIns="0"/>
          <a:lstStyle/>
          <a:p>
            <a:endParaRPr lang="en-US"/>
          </a:p>
        </p:txBody>
      </p:sp>
      <p:sp>
        <p:nvSpPr>
          <p:cNvPr id="14401" name="object 65"/>
          <p:cNvSpPr>
            <a:spLocks/>
          </p:cNvSpPr>
          <p:nvPr/>
        </p:nvSpPr>
        <p:spPr bwMode="auto">
          <a:xfrm>
            <a:off x="6321425" y="4154488"/>
            <a:ext cx="0" cy="103187"/>
          </a:xfrm>
          <a:custGeom>
            <a:avLst/>
            <a:gdLst>
              <a:gd name="T0" fmla="*/ 0 h 102870"/>
              <a:gd name="T1" fmla="*/ 102579 h 102870"/>
              <a:gd name="T2" fmla="*/ 0 60000 65536"/>
              <a:gd name="T3" fmla="*/ 0 60000 65536"/>
              <a:gd name="T4" fmla="*/ 0 h 102870"/>
              <a:gd name="T5" fmla="*/ 102870 h 102870"/>
            </a:gdLst>
            <a:ahLst/>
            <a:cxnLst>
              <a:cxn ang="T2">
                <a:pos x="0" y="T0"/>
              </a:cxn>
              <a:cxn ang="T3">
                <a:pos x="0" y="T1"/>
              </a:cxn>
            </a:cxnLst>
            <a:rect l="0" t="T4" r="0" b="T5"/>
            <a:pathLst>
              <a:path h="102870">
                <a:moveTo>
                  <a:pt x="0" y="0"/>
                </a:moveTo>
                <a:lnTo>
                  <a:pt x="0" y="102579"/>
                </a:lnTo>
              </a:path>
            </a:pathLst>
          </a:custGeom>
          <a:noFill/>
          <a:ln w="25272">
            <a:solidFill>
              <a:srgbClr val="DDE4E9"/>
            </a:solidFill>
            <a:round/>
            <a:headEnd/>
            <a:tailEnd/>
          </a:ln>
        </p:spPr>
        <p:txBody>
          <a:bodyPr lIns="0" tIns="0" rIns="0" bIns="0"/>
          <a:lstStyle/>
          <a:p>
            <a:endParaRPr lang="en-US"/>
          </a:p>
        </p:txBody>
      </p:sp>
      <p:sp>
        <p:nvSpPr>
          <p:cNvPr id="14402" name="object 66"/>
          <p:cNvSpPr>
            <a:spLocks/>
          </p:cNvSpPr>
          <p:nvPr/>
        </p:nvSpPr>
        <p:spPr bwMode="auto">
          <a:xfrm>
            <a:off x="6446838" y="4335463"/>
            <a:ext cx="0" cy="111125"/>
          </a:xfrm>
          <a:custGeom>
            <a:avLst/>
            <a:gdLst>
              <a:gd name="T0" fmla="*/ 0 h 111125"/>
              <a:gd name="T1" fmla="*/ 111128 h 111125"/>
              <a:gd name="T2" fmla="*/ 0 60000 65536"/>
              <a:gd name="T3" fmla="*/ 0 60000 65536"/>
              <a:gd name="T4" fmla="*/ 0 h 111125"/>
              <a:gd name="T5" fmla="*/ 111125 h 111125"/>
            </a:gdLst>
            <a:ahLst/>
            <a:cxnLst>
              <a:cxn ang="T2">
                <a:pos x="0" y="T0"/>
              </a:cxn>
              <a:cxn ang="T3">
                <a:pos x="0" y="T1"/>
              </a:cxn>
            </a:cxnLst>
            <a:rect l="0" t="T4" r="0" b="T5"/>
            <a:pathLst>
              <a:path h="111125">
                <a:moveTo>
                  <a:pt x="0" y="0"/>
                </a:moveTo>
                <a:lnTo>
                  <a:pt x="0" y="111128"/>
                </a:lnTo>
              </a:path>
            </a:pathLst>
          </a:custGeom>
          <a:noFill/>
          <a:ln w="33670">
            <a:solidFill>
              <a:srgbClr val="DDE4E9"/>
            </a:solidFill>
            <a:round/>
            <a:headEnd/>
            <a:tailEnd/>
          </a:ln>
        </p:spPr>
        <p:txBody>
          <a:bodyPr lIns="0" tIns="0" rIns="0" bIns="0"/>
          <a:lstStyle/>
          <a:p>
            <a:endParaRPr lang="en-US"/>
          </a:p>
        </p:txBody>
      </p:sp>
      <p:sp>
        <p:nvSpPr>
          <p:cNvPr id="14403" name="object 67"/>
          <p:cNvSpPr txBox="1">
            <a:spLocks noChangeArrowheads="1"/>
          </p:cNvSpPr>
          <p:nvPr/>
        </p:nvSpPr>
        <p:spPr bwMode="auto">
          <a:xfrm>
            <a:off x="5557838" y="3783013"/>
            <a:ext cx="963612" cy="666750"/>
          </a:xfrm>
          <a:prstGeom prst="rect">
            <a:avLst/>
          </a:prstGeom>
          <a:noFill/>
          <a:ln w="9525">
            <a:noFill/>
            <a:miter lim="800000"/>
            <a:headEnd/>
            <a:tailEnd/>
          </a:ln>
        </p:spPr>
        <p:txBody>
          <a:bodyPr lIns="0" tIns="0" rIns="0" bIns="0">
            <a:spAutoFit/>
          </a:bodyPr>
          <a:lstStyle/>
          <a:p>
            <a:pPr marL="14288" indent="-3175" eaLnBrk="1" hangingPunct="1">
              <a:lnSpc>
                <a:spcPct val="94000"/>
              </a:lnSpc>
            </a:pPr>
            <a:r>
              <a:rPr lang="en-US" sz="500">
                <a:solidFill>
                  <a:srgbClr val="7E9EB6"/>
                </a:solidFill>
                <a:latin typeface="Arial" charset="0"/>
                <a:cs typeface="Arial" charset="0"/>
              </a:rPr>
              <a:t>The </a:t>
            </a:r>
            <a:r>
              <a:rPr lang="en-US" sz="600">
                <a:solidFill>
                  <a:srgbClr val="7E9EB6"/>
                </a:solidFill>
                <a:latin typeface="Arial" charset="0"/>
                <a:cs typeface="Arial" charset="0"/>
              </a:rPr>
              <a:t>surge </a:t>
            </a:r>
            <a:r>
              <a:rPr lang="en-US" sz="600">
                <a:solidFill>
                  <a:srgbClr val="7E9EB6"/>
                </a:solidFill>
                <a:latin typeface="Times New Roman" pitchFamily="18" charset="0"/>
                <a:cs typeface="Times New Roman" pitchFamily="18" charset="0"/>
              </a:rPr>
              <a:t>In </a:t>
            </a:r>
            <a:r>
              <a:rPr lang="en-US" sz="500">
                <a:solidFill>
                  <a:srgbClr val="7E9EB6"/>
                </a:solidFill>
                <a:latin typeface="Arial" charset="0"/>
                <a:cs typeface="Arial" charset="0"/>
              </a:rPr>
              <a:t>COVID-19 </a:t>
            </a:r>
            <a:r>
              <a:rPr lang="en-US" sz="600">
                <a:solidFill>
                  <a:srgbClr val="7E9EB6"/>
                </a:solidFill>
                <a:latin typeface="Arial" charset="0"/>
                <a:cs typeface="Arial" charset="0"/>
              </a:rPr>
              <a:t>ca..,.Is </a:t>
            </a:r>
            <a:r>
              <a:rPr lang="en-US" sz="600">
                <a:solidFill>
                  <a:srgbClr val="7E9EB6"/>
                </a:solidFill>
                <a:latin typeface="Times New Roman" pitchFamily="18" charset="0"/>
                <a:cs typeface="Times New Roman" pitchFamily="18" charset="0"/>
              </a:rPr>
              <a:t>straining even </a:t>
            </a:r>
            <a:r>
              <a:rPr lang="en-US" sz="600">
                <a:solidFill>
                  <a:srgbClr val="7E9EB6"/>
                </a:solidFill>
                <a:latin typeface="Arial" charset="0"/>
                <a:cs typeface="Arial" charset="0"/>
              </a:rPr>
              <a:t>th• matt </a:t>
            </a:r>
            <a:r>
              <a:rPr lang="en-US" sz="600">
                <a:solidFill>
                  <a:srgbClr val="7E9EB6"/>
                </a:solidFill>
                <a:latin typeface="Times New Roman" pitchFamily="18" charset="0"/>
                <a:cs typeface="Times New Roman" pitchFamily="18" charset="0"/>
              </a:rPr>
              <a:t>advanced  and bflt</a:t>
            </a:r>
            <a:r>
              <a:rPr lang="en-US" sz="600">
                <a:solidFill>
                  <a:srgbClr val="A3A5A8"/>
                </a:solidFill>
                <a:latin typeface="Times New Roman" pitchFamily="18" charset="0"/>
                <a:cs typeface="Times New Roman" pitchFamily="18" charset="0"/>
              </a:rPr>
              <a:t>­ </a:t>
            </a:r>
            <a:r>
              <a:rPr lang="en-US" sz="600">
                <a:solidFill>
                  <a:srgbClr val="7E9EB6"/>
                </a:solidFill>
                <a:latin typeface="Times New Roman" pitchFamily="18" charset="0"/>
                <a:cs typeface="Times New Roman" pitchFamily="18" charset="0"/>
              </a:rPr>
              <a:t>resourc9d  </a:t>
            </a:r>
            <a:r>
              <a:rPr lang="en-US" sz="600">
                <a:solidFill>
                  <a:srgbClr val="7E9EB6"/>
                </a:solidFill>
                <a:latin typeface="Arial" charset="0"/>
                <a:cs typeface="Arial" charset="0"/>
              </a:rPr>
              <a:t>health ll'(llem</a:t>
            </a:r>
            <a:endParaRPr lang="en-US" sz="600">
              <a:latin typeface="Arial" charset="0"/>
              <a:cs typeface="Arial" charset="0"/>
            </a:endParaRPr>
          </a:p>
          <a:p>
            <a:pPr marL="14288" indent="-3175" eaLnBrk="1" hangingPunct="1">
              <a:lnSpc>
                <a:spcPts val="713"/>
              </a:lnSpc>
            </a:pPr>
            <a:r>
              <a:rPr lang="en-US" sz="400">
                <a:solidFill>
                  <a:srgbClr val="7E9EB6"/>
                </a:solidFill>
                <a:latin typeface="Arial" charset="0"/>
                <a:cs typeface="Arial" charset="0"/>
              </a:rPr>
              <a:t>10 </a:t>
            </a:r>
            <a:r>
              <a:rPr lang="en-US" sz="600">
                <a:solidFill>
                  <a:srgbClr val="7E9EB6"/>
                </a:solidFill>
                <a:latin typeface="Arial" charset="0"/>
                <a:cs typeface="Arial" charset="0"/>
              </a:rPr>
              <a:t>th• </a:t>
            </a:r>
            <a:r>
              <a:rPr lang="en-US" sz="600">
                <a:solidFill>
                  <a:srgbClr val="7E9EB6"/>
                </a:solidFill>
                <a:latin typeface="Times New Roman" pitchFamily="18" charset="0"/>
                <a:cs typeface="Times New Roman" pitchFamily="18" charset="0"/>
              </a:rPr>
              <a:t>breaking  poinl</a:t>
            </a:r>
            <a:r>
              <a:rPr lang="en-US" sz="600">
                <a:solidFill>
                  <a:srgbClr val="A3A5A8"/>
                </a:solidFill>
                <a:latin typeface="Times New Roman" pitchFamily="18" charset="0"/>
                <a:cs typeface="Times New Roman" pitchFamily="18" charset="0"/>
              </a:rPr>
              <a:t>,</a:t>
            </a:r>
            <a:endParaRPr lang="en-US" sz="600">
              <a:latin typeface="Times New Roman" pitchFamily="18" charset="0"/>
              <a:cs typeface="Times New Roman" pitchFamily="18" charset="0"/>
            </a:endParaRPr>
          </a:p>
          <a:p>
            <a:pPr marL="14288" indent="-3175" eaLnBrk="1" hangingPunct="1">
              <a:lnSpc>
                <a:spcPts val="738"/>
              </a:lnSpc>
            </a:pPr>
            <a:r>
              <a:rPr lang="en-US" sz="600">
                <a:solidFill>
                  <a:srgbClr val="7E9EB6"/>
                </a:solidFill>
                <a:latin typeface="Times New Roman" pitchFamily="18" charset="0"/>
                <a:cs typeface="Times New Roman" pitchFamily="18" charset="0"/>
              </a:rPr>
              <a:t>lncludlng  lhosa at </a:t>
            </a:r>
            <a:r>
              <a:rPr lang="en-US" sz="600">
                <a:solidFill>
                  <a:srgbClr val="7E9EB6"/>
                </a:solidFill>
                <a:latin typeface="Arial" charset="0"/>
                <a:cs typeface="Arial" charset="0"/>
              </a:rPr>
              <a:t>tho </a:t>
            </a:r>
            <a:r>
              <a:rPr lang="en-US" sz="600">
                <a:solidFill>
                  <a:srgbClr val="7E9EB6"/>
                </a:solidFill>
                <a:latin typeface="Times New Roman" pitchFamily="18" charset="0"/>
                <a:cs typeface="Times New Roman" pitchFamily="18" charset="0"/>
              </a:rPr>
              <a:t>front</a:t>
            </a:r>
            <a:endParaRPr lang="en-US" sz="600">
              <a:latin typeface="Times New Roman" pitchFamily="18" charset="0"/>
              <a:cs typeface="Times New Roman" pitchFamily="18" charset="0"/>
            </a:endParaRPr>
          </a:p>
          <a:p>
            <a:pPr marL="14288" indent="-3175" eaLnBrk="1" hangingPunct="1">
              <a:lnSpc>
                <a:spcPts val="750"/>
              </a:lnSpc>
            </a:pPr>
            <a:r>
              <a:rPr lang="en-US" sz="500">
                <a:solidFill>
                  <a:srgbClr val="7E9EB6"/>
                </a:solidFill>
                <a:latin typeface="Arial" charset="0"/>
                <a:cs typeface="Arial" charset="0"/>
              </a:rPr>
              <a:t>I</a:t>
            </a:r>
            <a:r>
              <a:rPr lang="en-US" sz="600">
                <a:solidFill>
                  <a:srgbClr val="7E9EB6"/>
                </a:solidFill>
                <a:latin typeface="Arial" charset="0"/>
                <a:cs typeface="Arial" charset="0"/>
              </a:rPr>
              <a:t>n• </a:t>
            </a:r>
            <a:r>
              <a:rPr lang="en-US" sz="600">
                <a:solidFill>
                  <a:srgbClr val="7E9EB6"/>
                </a:solidFill>
                <a:latin typeface="Times New Roman" pitchFamily="18" charset="0"/>
                <a:cs typeface="Times New Roman" pitchFamily="18" charset="0"/>
              </a:rPr>
              <a:t>In vlolonco retpon..</a:t>
            </a:r>
            <a:r>
              <a:rPr lang="en-US" sz="600">
                <a:solidFill>
                  <a:srgbClr val="A3A5A8"/>
                </a:solidFill>
                <a:latin typeface="Times New Roman" pitchFamily="18" charset="0"/>
                <a:cs typeface="Times New Roman" pitchFamily="18" charset="0"/>
              </a:rPr>
              <a:t>.</a:t>
            </a:r>
            <a:endParaRPr lang="en-US" sz="600">
              <a:latin typeface="Times New Roman" pitchFamily="18" charset="0"/>
              <a:cs typeface="Times New Roman" pitchFamily="18" charset="0"/>
            </a:endParaRPr>
          </a:p>
        </p:txBody>
      </p:sp>
      <p:sp>
        <p:nvSpPr>
          <p:cNvPr id="14404" name="object 68"/>
          <p:cNvSpPr>
            <a:spLocks/>
          </p:cNvSpPr>
          <p:nvPr/>
        </p:nvSpPr>
        <p:spPr bwMode="auto">
          <a:xfrm>
            <a:off x="6818313" y="2894013"/>
            <a:ext cx="0" cy="96837"/>
          </a:xfrm>
          <a:custGeom>
            <a:avLst/>
            <a:gdLst>
              <a:gd name="T0" fmla="*/ 0 h 95885"/>
              <a:gd name="T1" fmla="*/ 95293 h 95885"/>
              <a:gd name="T2" fmla="*/ 0 60000 65536"/>
              <a:gd name="T3" fmla="*/ 0 60000 65536"/>
              <a:gd name="T4" fmla="*/ 0 h 95885"/>
              <a:gd name="T5" fmla="*/ 95885 h 95885"/>
            </a:gdLst>
            <a:ahLst/>
            <a:cxnLst>
              <a:cxn ang="T2">
                <a:pos x="0" y="T0"/>
              </a:cxn>
              <a:cxn ang="T3">
                <a:pos x="0" y="T1"/>
              </a:cxn>
            </a:cxnLst>
            <a:rect l="0" t="T4" r="0" b="T5"/>
            <a:pathLst>
              <a:path h="95885">
                <a:moveTo>
                  <a:pt x="0" y="0"/>
                </a:moveTo>
                <a:lnTo>
                  <a:pt x="0" y="95293"/>
                </a:lnTo>
              </a:path>
            </a:pathLst>
          </a:custGeom>
          <a:noFill/>
          <a:ln w="48487">
            <a:solidFill>
              <a:srgbClr val="DDE4E9"/>
            </a:solidFill>
            <a:round/>
            <a:headEnd/>
            <a:tailEnd/>
          </a:ln>
        </p:spPr>
        <p:txBody>
          <a:bodyPr lIns="0" tIns="0" rIns="0" bIns="0"/>
          <a:lstStyle/>
          <a:p>
            <a:endParaRPr lang="en-US"/>
          </a:p>
        </p:txBody>
      </p:sp>
      <p:sp>
        <p:nvSpPr>
          <p:cNvPr id="14405" name="object 69"/>
          <p:cNvSpPr txBox="1">
            <a:spLocks noChangeArrowheads="1"/>
          </p:cNvSpPr>
          <p:nvPr/>
        </p:nvSpPr>
        <p:spPr bwMode="auto">
          <a:xfrm>
            <a:off x="6513513" y="2819400"/>
            <a:ext cx="741362" cy="328613"/>
          </a:xfrm>
          <a:prstGeom prst="rect">
            <a:avLst/>
          </a:prstGeom>
          <a:noFill/>
          <a:ln w="9525">
            <a:noFill/>
            <a:miter lim="800000"/>
            <a:headEnd/>
            <a:tailEnd/>
          </a:ln>
        </p:spPr>
        <p:txBody>
          <a:bodyPr lIns="0" tIns="0" rIns="0" bIns="0">
            <a:spAutoFit/>
          </a:bodyPr>
          <a:lstStyle/>
          <a:p>
            <a:pPr marL="12700" eaLnBrk="1" hangingPunct="1">
              <a:lnSpc>
                <a:spcPct val="84000"/>
              </a:lnSpc>
            </a:pPr>
            <a:r>
              <a:rPr lang="en-US" sz="500">
                <a:solidFill>
                  <a:srgbClr val="919397"/>
                </a:solidFill>
                <a:latin typeface="Arial" charset="0"/>
                <a:cs typeface="Arial" charset="0"/>
              </a:rPr>
              <a:t>V.io&amp;ence </a:t>
            </a:r>
            <a:r>
              <a:rPr lang="en-US" sz="500">
                <a:solidFill>
                  <a:srgbClr val="919397"/>
                </a:solidFill>
                <a:latin typeface="Times New Roman" pitchFamily="18" charset="0"/>
                <a:cs typeface="Times New Roman" pitchFamily="18" charset="0"/>
              </a:rPr>
              <a:t>ogo1mt </a:t>
            </a:r>
            <a:r>
              <a:rPr lang="en-US" sz="500">
                <a:solidFill>
                  <a:srgbClr val="919397"/>
                </a:solidFill>
                <a:latin typeface="Arial" charset="0"/>
                <a:cs typeface="Arial" charset="0"/>
              </a:rPr>
              <a:t>womeri </a:t>
            </a:r>
            <a:r>
              <a:rPr lang="en-US" sz="600">
                <a:solidFill>
                  <a:srgbClr val="919397"/>
                </a:solidFill>
                <a:latin typeface="Times New Roman" pitchFamily="18" charset="0"/>
                <a:cs typeface="Times New Roman" pitchFamily="18" charset="0"/>
              </a:rPr>
              <a:t>ond </a:t>
            </a:r>
            <a:r>
              <a:rPr lang="en-US" sz="500">
                <a:solidFill>
                  <a:srgbClr val="919397"/>
                </a:solidFill>
                <a:latin typeface="Times New Roman" pitchFamily="18" charset="0"/>
                <a:cs typeface="Times New Roman" pitchFamily="18" charset="0"/>
              </a:rPr>
              <a:t>g </a:t>
            </a:r>
            <a:r>
              <a:rPr lang="en-US" sz="600">
                <a:solidFill>
                  <a:srgbClr val="919397"/>
                </a:solidFill>
                <a:latin typeface="Times New Roman" pitchFamily="18" charset="0"/>
                <a:cs typeface="Times New Roman" pitchFamily="18" charset="0"/>
              </a:rPr>
              <a:t>r1s </a:t>
            </a:r>
            <a:r>
              <a:rPr lang="en-US" sz="500">
                <a:solidFill>
                  <a:srgbClr val="A3A5A8"/>
                </a:solidFill>
                <a:latin typeface="Arial" charset="0"/>
                <a:cs typeface="Arial" charset="0"/>
              </a:rPr>
              <a:t>Is </a:t>
            </a:r>
            <a:r>
              <a:rPr lang="en-US" sz="600">
                <a:solidFill>
                  <a:srgbClr val="919397"/>
                </a:solidFill>
                <a:latin typeface="Times New Roman" pitchFamily="18" charset="0"/>
                <a:cs typeface="Times New Roman" pitchFamily="18" charset="0"/>
              </a:rPr>
              <a:t>pervos:.., </a:t>
            </a:r>
            <a:r>
              <a:rPr lang="en-US" sz="500">
                <a:solidFill>
                  <a:srgbClr val="919397"/>
                </a:solidFill>
                <a:latin typeface="Arial" charset="0"/>
                <a:cs typeface="Arial" charset="0"/>
              </a:rPr>
              <a:t>but </a:t>
            </a:r>
            <a:r>
              <a:rPr lang="en-US" sz="400">
                <a:solidFill>
                  <a:srgbClr val="919397"/>
                </a:solidFill>
                <a:latin typeface="Times New Roman" pitchFamily="18" charset="0"/>
                <a:cs typeface="Times New Roman" pitchFamily="18" charset="0"/>
              </a:rPr>
              <a:t>Cl  </a:t>
            </a:r>
            <a:r>
              <a:rPr lang="en-US" sz="500">
                <a:solidFill>
                  <a:srgbClr val="919397"/>
                </a:solidFill>
                <a:latin typeface="Times New Roman" pitchFamily="18" charset="0"/>
                <a:cs typeface="Times New Roman" pitchFamily="18" charset="0"/>
              </a:rPr>
              <a:t>tl&gt;e </a:t>
            </a:r>
            <a:r>
              <a:rPr lang="en-US" sz="400">
                <a:solidFill>
                  <a:srgbClr val="919397"/>
                </a:solidFill>
                <a:latin typeface="Times New Roman" pitchFamily="18" charset="0"/>
                <a:cs typeface="Times New Roman" pitchFamily="18" charset="0"/>
              </a:rPr>
              <a:t>$0"'8    ...., </a:t>
            </a:r>
            <a:r>
              <a:rPr lang="en-US" sz="500" i="1">
                <a:solidFill>
                  <a:srgbClr val="919397"/>
                </a:solidFill>
                <a:latin typeface="Times New Roman" pitchFamily="18" charset="0"/>
                <a:cs typeface="Times New Roman" pitchFamily="18" charset="0"/>
              </a:rPr>
              <a:t>W&gt;dely </a:t>
            </a:r>
            <a:r>
              <a:rPr lang="en-US" sz="500">
                <a:solidFill>
                  <a:srgbClr val="919397"/>
                </a:solidFill>
                <a:latin typeface="Arial" charset="0"/>
                <a:cs typeface="Arial" charset="0"/>
              </a:rPr>
              <a:t>undeM  porl&amp;d  </a:t>
            </a:r>
            <a:r>
              <a:rPr lang="en-US" sz="600">
                <a:solidFill>
                  <a:srgbClr val="919397"/>
                </a:solidFill>
                <a:latin typeface="Times New Roman" pitchFamily="18" charset="0"/>
                <a:cs typeface="Times New Roman" pitchFamily="18" charset="0"/>
              </a:rPr>
              <a:t>Less</a:t>
            </a:r>
            <a:endParaRPr lang="en-US" sz="600">
              <a:latin typeface="Times New Roman" pitchFamily="18" charset="0"/>
              <a:cs typeface="Times New Roman" pitchFamily="18" charset="0"/>
            </a:endParaRPr>
          </a:p>
        </p:txBody>
      </p:sp>
      <p:sp>
        <p:nvSpPr>
          <p:cNvPr id="14406" name="object 70"/>
          <p:cNvSpPr>
            <a:spLocks/>
          </p:cNvSpPr>
          <p:nvPr/>
        </p:nvSpPr>
        <p:spPr bwMode="auto">
          <a:xfrm>
            <a:off x="6526213" y="3200400"/>
            <a:ext cx="131762" cy="87313"/>
          </a:xfrm>
          <a:custGeom>
            <a:avLst/>
            <a:gdLst>
              <a:gd name="T0" fmla="*/ 0 w 132079"/>
              <a:gd name="T1" fmla="*/ 0 h 86995"/>
              <a:gd name="T2" fmla="*/ 131527 w 132079"/>
              <a:gd name="T3" fmla="*/ 0 h 86995"/>
              <a:gd name="T4" fmla="*/ 131527 w 132079"/>
              <a:gd name="T5" fmla="*/ 86630 h 86995"/>
              <a:gd name="T6" fmla="*/ 0 w 132079"/>
              <a:gd name="T7" fmla="*/ 86630 h 86995"/>
              <a:gd name="T8" fmla="*/ 0 w 132079"/>
              <a:gd name="T9" fmla="*/ 0 h 86995"/>
              <a:gd name="T10" fmla="*/ 0 60000 65536"/>
              <a:gd name="T11" fmla="*/ 0 60000 65536"/>
              <a:gd name="T12" fmla="*/ 0 60000 65536"/>
              <a:gd name="T13" fmla="*/ 0 60000 65536"/>
              <a:gd name="T14" fmla="*/ 0 60000 65536"/>
              <a:gd name="T15" fmla="*/ 0 w 132079"/>
              <a:gd name="T16" fmla="*/ 0 h 86995"/>
              <a:gd name="T17" fmla="*/ 132079 w 132079"/>
              <a:gd name="T18" fmla="*/ 86995 h 86995"/>
            </a:gdLst>
            <a:ahLst/>
            <a:cxnLst>
              <a:cxn ang="T10">
                <a:pos x="T0" y="T1"/>
              </a:cxn>
              <a:cxn ang="T11">
                <a:pos x="T2" y="T3"/>
              </a:cxn>
              <a:cxn ang="T12">
                <a:pos x="T4" y="T5"/>
              </a:cxn>
              <a:cxn ang="T13">
                <a:pos x="T6" y="T7"/>
              </a:cxn>
              <a:cxn ang="T14">
                <a:pos x="T8" y="T9"/>
              </a:cxn>
            </a:cxnLst>
            <a:rect l="T15" t="T16" r="T17" b="T18"/>
            <a:pathLst>
              <a:path w="132079" h="86995">
                <a:moveTo>
                  <a:pt x="0" y="0"/>
                </a:moveTo>
                <a:lnTo>
                  <a:pt x="131527" y="0"/>
                </a:lnTo>
                <a:lnTo>
                  <a:pt x="131527"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71" name="object 71"/>
          <p:cNvSpPr txBox="1"/>
          <p:nvPr/>
        </p:nvSpPr>
        <p:spPr>
          <a:xfrm>
            <a:off x="6513513" y="3201988"/>
            <a:ext cx="739775" cy="88900"/>
          </a:xfrm>
          <a:prstGeom prst="rect">
            <a:avLst/>
          </a:prstGeom>
        </p:spPr>
        <p:txBody>
          <a:bodyPr lIns="0" tIns="0" rIns="0" bIns="0">
            <a:spAutoFit/>
          </a:bodyPr>
          <a:lstStyle/>
          <a:p>
            <a:pPr marL="12700" eaLnBrk="1" fontAlgn="auto" hangingPunct="1">
              <a:spcBef>
                <a:spcPts val="0"/>
              </a:spcBef>
              <a:spcAft>
                <a:spcPts val="0"/>
              </a:spcAft>
              <a:tabLst>
                <a:tab pos="372745" algn="l"/>
              </a:tabLst>
              <a:defRPr/>
            </a:pPr>
            <a:r>
              <a:rPr sz="500" dirty="0">
                <a:solidFill>
                  <a:srgbClr val="A3A5A8"/>
                </a:solidFill>
                <a:latin typeface="Arial"/>
                <a:cs typeface="Arial"/>
              </a:rPr>
              <a:t>than	</a:t>
            </a:r>
            <a:r>
              <a:rPr sz="500" spc="135" dirty="0">
                <a:solidFill>
                  <a:srgbClr val="C89987"/>
                </a:solidFill>
                <a:latin typeface="Arial"/>
                <a:cs typeface="Arial"/>
              </a:rPr>
              <a:t>0</a:t>
            </a:r>
            <a:r>
              <a:rPr sz="500" spc="-25" dirty="0">
                <a:solidFill>
                  <a:srgbClr val="C89987"/>
                </a:solidFill>
                <a:latin typeface="Arial"/>
                <a:cs typeface="Arial"/>
              </a:rPr>
              <a:t> </a:t>
            </a:r>
            <a:r>
              <a:rPr sz="500" spc="15" dirty="0">
                <a:solidFill>
                  <a:srgbClr val="919397"/>
                </a:solidFill>
                <a:latin typeface="Arial"/>
                <a:cs typeface="Arial"/>
              </a:rPr>
              <a:t>of</a:t>
            </a:r>
            <a:r>
              <a:rPr sz="500" dirty="0">
                <a:solidFill>
                  <a:srgbClr val="919397"/>
                </a:solidFill>
                <a:latin typeface="Arial"/>
                <a:cs typeface="Arial"/>
              </a:rPr>
              <a:t>  </a:t>
            </a:r>
            <a:r>
              <a:rPr sz="500" spc="50" dirty="0">
                <a:solidFill>
                  <a:srgbClr val="919397"/>
                </a:solidFill>
                <a:latin typeface="Arial"/>
                <a:cs typeface="Arial"/>
              </a:rPr>
              <a:t> </a:t>
            </a:r>
            <a:r>
              <a:rPr sz="500" spc="-30" dirty="0">
                <a:solidFill>
                  <a:srgbClr val="919397"/>
                </a:solidFill>
                <a:latin typeface="Arial"/>
                <a:cs typeface="Arial"/>
              </a:rPr>
              <a:t>'Qmen</a:t>
            </a:r>
            <a:endParaRPr sz="500">
              <a:latin typeface="Arial"/>
              <a:cs typeface="Arial"/>
            </a:endParaRPr>
          </a:p>
        </p:txBody>
      </p:sp>
      <p:sp>
        <p:nvSpPr>
          <p:cNvPr id="72" name="object 72"/>
          <p:cNvSpPr txBox="1"/>
          <p:nvPr/>
        </p:nvSpPr>
        <p:spPr>
          <a:xfrm>
            <a:off x="6513513" y="3263900"/>
            <a:ext cx="735012" cy="103188"/>
          </a:xfrm>
          <a:prstGeom prst="rect">
            <a:avLst/>
          </a:prstGeom>
        </p:spPr>
        <p:txBody>
          <a:bodyPr lIns="0" tIns="0" rIns="0" bIns="0">
            <a:spAutoFit/>
          </a:bodyPr>
          <a:lstStyle/>
          <a:p>
            <a:pPr marL="12700" eaLnBrk="1" fontAlgn="auto" hangingPunct="1">
              <a:spcBef>
                <a:spcPts val="0"/>
              </a:spcBef>
              <a:spcAft>
                <a:spcPts val="0"/>
              </a:spcAft>
              <a:defRPr/>
            </a:pPr>
            <a:r>
              <a:rPr sz="600" spc="-60" dirty="0">
                <a:solidFill>
                  <a:srgbClr val="919397"/>
                </a:solidFill>
                <a:latin typeface="Arial"/>
                <a:cs typeface="Arial"/>
              </a:rPr>
              <a:t>who</a:t>
            </a:r>
            <a:r>
              <a:rPr sz="600" spc="-15" dirty="0">
                <a:solidFill>
                  <a:srgbClr val="919397"/>
                </a:solidFill>
                <a:latin typeface="Arial"/>
                <a:cs typeface="Arial"/>
              </a:rPr>
              <a:t> </a:t>
            </a:r>
            <a:r>
              <a:rPr sz="500" spc="-40" dirty="0">
                <a:solidFill>
                  <a:srgbClr val="919397"/>
                </a:solidFill>
                <a:latin typeface="Arial"/>
                <a:cs typeface="Arial"/>
              </a:rPr>
              <a:t>e:icpet</a:t>
            </a:r>
            <a:r>
              <a:rPr sz="500" dirty="0">
                <a:solidFill>
                  <a:srgbClr val="919397"/>
                </a:solidFill>
                <a:latin typeface="Arial"/>
                <a:cs typeface="Arial"/>
              </a:rPr>
              <a:t> ence</a:t>
            </a:r>
            <a:r>
              <a:rPr sz="500" spc="40" dirty="0">
                <a:solidFill>
                  <a:srgbClr val="919397"/>
                </a:solidFill>
                <a:latin typeface="Arial"/>
                <a:cs typeface="Arial"/>
              </a:rPr>
              <a:t> </a:t>
            </a:r>
            <a:r>
              <a:rPr sz="600" i="1" spc="-40" dirty="0">
                <a:solidFill>
                  <a:srgbClr val="919397"/>
                </a:solidFill>
                <a:latin typeface="Times New Roman"/>
                <a:cs typeface="Times New Roman"/>
              </a:rPr>
              <a:t>v,o</a:t>
            </a:r>
            <a:r>
              <a:rPr sz="600" i="1" dirty="0">
                <a:solidFill>
                  <a:srgbClr val="919397"/>
                </a:solidFill>
                <a:latin typeface="Times New Roman"/>
                <a:cs typeface="Times New Roman"/>
              </a:rPr>
              <a:t>  </a:t>
            </a:r>
            <a:r>
              <a:rPr sz="600" i="1" spc="-5" dirty="0">
                <a:solidFill>
                  <a:srgbClr val="919397"/>
                </a:solidFill>
                <a:latin typeface="Times New Roman"/>
                <a:cs typeface="Times New Roman"/>
              </a:rPr>
              <a:t> </a:t>
            </a:r>
            <a:r>
              <a:rPr sz="500" dirty="0">
                <a:solidFill>
                  <a:srgbClr val="919397"/>
                </a:solidFill>
                <a:latin typeface="Arial"/>
                <a:cs typeface="Arial"/>
              </a:rPr>
              <a:t>rice</a:t>
            </a:r>
            <a:endParaRPr sz="500">
              <a:latin typeface="Arial"/>
              <a:cs typeface="Arial"/>
            </a:endParaRPr>
          </a:p>
        </p:txBody>
      </p:sp>
      <p:sp>
        <p:nvSpPr>
          <p:cNvPr id="73" name="object 73"/>
          <p:cNvSpPr txBox="1"/>
          <p:nvPr/>
        </p:nvSpPr>
        <p:spPr>
          <a:xfrm>
            <a:off x="6513513" y="3343275"/>
            <a:ext cx="649287" cy="180975"/>
          </a:xfrm>
          <a:prstGeom prst="rect">
            <a:avLst/>
          </a:prstGeom>
        </p:spPr>
        <p:txBody>
          <a:bodyPr lIns="0" tIns="0" rIns="0" bIns="0">
            <a:spAutoFit/>
          </a:bodyPr>
          <a:lstStyle/>
          <a:p>
            <a:pPr marL="15240" eaLnBrk="1" fontAlgn="auto" hangingPunct="1">
              <a:lnSpc>
                <a:spcPts val="760"/>
              </a:lnSpc>
              <a:spcBef>
                <a:spcPts val="0"/>
              </a:spcBef>
              <a:spcAft>
                <a:spcPts val="0"/>
              </a:spcAft>
              <a:defRPr/>
            </a:pPr>
            <a:r>
              <a:rPr sz="450" i="1" spc="-70" dirty="0">
                <a:solidFill>
                  <a:srgbClr val="919397"/>
                </a:solidFill>
                <a:latin typeface="Times New Roman"/>
                <a:cs typeface="Times New Roman"/>
              </a:rPr>
              <a:t>r  </a:t>
            </a:r>
            <a:r>
              <a:rPr sz="450" i="1" spc="-10" dirty="0">
                <a:solidFill>
                  <a:srgbClr val="919397"/>
                </a:solidFill>
                <a:latin typeface="Times New Roman"/>
                <a:cs typeface="Times New Roman"/>
              </a:rPr>
              <a:t> </a:t>
            </a:r>
            <a:r>
              <a:rPr sz="600" spc="-40" dirty="0">
                <a:solidFill>
                  <a:srgbClr val="919397"/>
                </a:solidFill>
                <a:latin typeface="Times New Roman"/>
                <a:cs typeface="Times New Roman"/>
              </a:rPr>
              <a:t>po•t</a:t>
            </a:r>
            <a:r>
              <a:rPr sz="600" spc="65" dirty="0">
                <a:solidFill>
                  <a:srgbClr val="919397"/>
                </a:solidFill>
                <a:latin typeface="Times New Roman"/>
                <a:cs typeface="Times New Roman"/>
              </a:rPr>
              <a:t> </a:t>
            </a:r>
            <a:r>
              <a:rPr sz="650" spc="-70" dirty="0">
                <a:solidFill>
                  <a:srgbClr val="919397"/>
                </a:solidFill>
                <a:latin typeface="Times New Roman"/>
                <a:cs typeface="Times New Roman"/>
              </a:rPr>
              <a:t>th</a:t>
            </a:r>
            <a:r>
              <a:rPr sz="650" dirty="0">
                <a:solidFill>
                  <a:srgbClr val="919397"/>
                </a:solidFill>
                <a:latin typeface="Times New Roman"/>
                <a:cs typeface="Times New Roman"/>
              </a:rPr>
              <a:t>  </a:t>
            </a:r>
            <a:r>
              <a:rPr sz="650" spc="60" dirty="0">
                <a:solidFill>
                  <a:srgbClr val="919397"/>
                </a:solidFill>
                <a:latin typeface="Times New Roman"/>
                <a:cs typeface="Times New Roman"/>
              </a:rPr>
              <a:t> </a:t>
            </a:r>
            <a:r>
              <a:rPr sz="550" spc="-5" dirty="0">
                <a:solidFill>
                  <a:srgbClr val="919397"/>
                </a:solidFill>
                <a:latin typeface="Arial"/>
                <a:cs typeface="Arial"/>
              </a:rPr>
              <a:t>e</a:t>
            </a:r>
            <a:r>
              <a:rPr sz="550" spc="-20" dirty="0">
                <a:solidFill>
                  <a:srgbClr val="919397"/>
                </a:solidFill>
                <a:latin typeface="Arial"/>
                <a:cs typeface="Arial"/>
              </a:rPr>
              <a:t> </a:t>
            </a:r>
            <a:r>
              <a:rPr sz="550" spc="-60" dirty="0">
                <a:solidFill>
                  <a:srgbClr val="919397"/>
                </a:solidFill>
                <a:latin typeface="Arial"/>
                <a:cs typeface="Arial"/>
              </a:rPr>
              <a:t>er</a:t>
            </a:r>
            <a:r>
              <a:rPr sz="550" spc="20" dirty="0">
                <a:solidFill>
                  <a:srgbClr val="919397"/>
                </a:solidFill>
                <a:latin typeface="Arial"/>
                <a:cs typeface="Arial"/>
              </a:rPr>
              <a:t> </a:t>
            </a:r>
            <a:r>
              <a:rPr sz="550" spc="-30" dirty="0">
                <a:solidFill>
                  <a:srgbClr val="919397"/>
                </a:solidFill>
                <a:latin typeface="Arial"/>
                <a:cs typeface="Arial"/>
              </a:rPr>
              <a:t>me1</a:t>
            </a:r>
            <a:r>
              <a:rPr sz="550" spc="-105" dirty="0">
                <a:solidFill>
                  <a:srgbClr val="919397"/>
                </a:solidFill>
                <a:latin typeface="Arial"/>
                <a:cs typeface="Arial"/>
              </a:rPr>
              <a:t> </a:t>
            </a:r>
            <a:r>
              <a:rPr sz="550" spc="-25" dirty="0">
                <a:solidFill>
                  <a:srgbClr val="919397"/>
                </a:solidFill>
                <a:latin typeface="Arial"/>
                <a:cs typeface="Arial"/>
              </a:rPr>
              <a:t>or</a:t>
            </a:r>
            <a:endParaRPr sz="550">
              <a:latin typeface="Arial"/>
              <a:cs typeface="Arial"/>
            </a:endParaRPr>
          </a:p>
          <a:p>
            <a:pPr marL="12700" eaLnBrk="1" fontAlgn="auto" hangingPunct="1">
              <a:lnSpc>
                <a:spcPts val="580"/>
              </a:lnSpc>
              <a:spcBef>
                <a:spcPts val="0"/>
              </a:spcBef>
              <a:spcAft>
                <a:spcPts val="0"/>
              </a:spcAft>
              <a:defRPr/>
            </a:pPr>
            <a:r>
              <a:rPr sz="500" spc="-10" dirty="0">
                <a:solidFill>
                  <a:srgbClr val="919397"/>
                </a:solidFill>
                <a:latin typeface="Arial"/>
                <a:cs typeface="Arial"/>
              </a:rPr>
              <a:t>sack</a:t>
            </a:r>
            <a:r>
              <a:rPr sz="500" spc="60" dirty="0">
                <a:solidFill>
                  <a:srgbClr val="919397"/>
                </a:solidFill>
                <a:latin typeface="Arial"/>
                <a:cs typeface="Arial"/>
              </a:rPr>
              <a:t> </a:t>
            </a:r>
            <a:r>
              <a:rPr sz="500" spc="20" dirty="0">
                <a:solidFill>
                  <a:srgbClr val="919397"/>
                </a:solidFill>
                <a:latin typeface="Times New Roman"/>
                <a:cs typeface="Times New Roman"/>
              </a:rPr>
              <a:t>help</a:t>
            </a:r>
            <a:r>
              <a:rPr sz="500" spc="40" dirty="0">
                <a:solidFill>
                  <a:srgbClr val="919397"/>
                </a:solidFill>
                <a:latin typeface="Times New Roman"/>
                <a:cs typeface="Times New Roman"/>
              </a:rPr>
              <a:t> </a:t>
            </a:r>
            <a:r>
              <a:rPr sz="450" spc="60" dirty="0">
                <a:solidFill>
                  <a:srgbClr val="919397"/>
                </a:solidFill>
                <a:latin typeface="Times New Roman"/>
                <a:cs typeface="Times New Roman"/>
              </a:rPr>
              <a:t>0</a:t>
            </a:r>
            <a:r>
              <a:rPr sz="450" spc="-65" dirty="0">
                <a:solidFill>
                  <a:srgbClr val="6B6D70"/>
                </a:solidFill>
                <a:latin typeface="Times New Roman"/>
                <a:cs typeface="Times New Roman"/>
              </a:rPr>
              <a:t>1</a:t>
            </a:r>
            <a:r>
              <a:rPr sz="450" spc="5" dirty="0">
                <a:solidFill>
                  <a:srgbClr val="6B6D70"/>
                </a:solidFill>
                <a:latin typeface="Times New Roman"/>
                <a:cs typeface="Times New Roman"/>
              </a:rPr>
              <a:t> </a:t>
            </a:r>
            <a:r>
              <a:rPr sz="500" spc="15" dirty="0">
                <a:solidFill>
                  <a:srgbClr val="919397"/>
                </a:solidFill>
                <a:latin typeface="Arial"/>
                <a:cs typeface="Arial"/>
              </a:rPr>
              <a:t>ony</a:t>
            </a:r>
            <a:r>
              <a:rPr sz="500" spc="-55" dirty="0">
                <a:solidFill>
                  <a:srgbClr val="919397"/>
                </a:solidFill>
                <a:latin typeface="Arial"/>
                <a:cs typeface="Arial"/>
              </a:rPr>
              <a:t> </a:t>
            </a:r>
            <a:r>
              <a:rPr sz="500" spc="25" dirty="0">
                <a:solidFill>
                  <a:srgbClr val="919397"/>
                </a:solidFill>
                <a:latin typeface="Arial"/>
                <a:cs typeface="Arial"/>
              </a:rPr>
              <a:t>sort</a:t>
            </a:r>
            <a:endParaRPr sz="500">
              <a:latin typeface="Arial"/>
              <a:cs typeface="Arial"/>
            </a:endParaRPr>
          </a:p>
        </p:txBody>
      </p:sp>
      <p:sp>
        <p:nvSpPr>
          <p:cNvPr id="14410" name="object 74"/>
          <p:cNvSpPr>
            <a:spLocks/>
          </p:cNvSpPr>
          <p:nvPr/>
        </p:nvSpPr>
        <p:spPr bwMode="auto">
          <a:xfrm>
            <a:off x="6605588" y="4575175"/>
            <a:ext cx="0" cy="95250"/>
          </a:xfrm>
          <a:custGeom>
            <a:avLst/>
            <a:gdLst>
              <a:gd name="T0" fmla="*/ 0 h 95885"/>
              <a:gd name="T1" fmla="*/ 95293 h 95885"/>
              <a:gd name="T2" fmla="*/ 0 60000 65536"/>
              <a:gd name="T3" fmla="*/ 0 60000 65536"/>
              <a:gd name="T4" fmla="*/ 0 h 95885"/>
              <a:gd name="T5" fmla="*/ 95885 h 95885"/>
            </a:gdLst>
            <a:ahLst/>
            <a:cxnLst>
              <a:cxn ang="T2">
                <a:pos x="0" y="T0"/>
              </a:cxn>
              <a:cxn ang="T3">
                <a:pos x="0" y="T1"/>
              </a:cxn>
            </a:cxnLst>
            <a:rect l="0" t="T4" r="0" b="T5"/>
            <a:pathLst>
              <a:path h="95885">
                <a:moveTo>
                  <a:pt x="0" y="0"/>
                </a:moveTo>
                <a:lnTo>
                  <a:pt x="0" y="95293"/>
                </a:lnTo>
              </a:path>
            </a:pathLst>
          </a:custGeom>
          <a:noFill/>
          <a:ln w="47790">
            <a:solidFill>
              <a:srgbClr val="DDE4E9"/>
            </a:solidFill>
            <a:round/>
            <a:headEnd/>
            <a:tailEnd/>
          </a:ln>
        </p:spPr>
        <p:txBody>
          <a:bodyPr lIns="0" tIns="0" rIns="0" bIns="0"/>
          <a:lstStyle/>
          <a:p>
            <a:endParaRPr lang="en-US"/>
          </a:p>
        </p:txBody>
      </p:sp>
      <p:sp>
        <p:nvSpPr>
          <p:cNvPr id="14411" name="object 75"/>
          <p:cNvSpPr>
            <a:spLocks/>
          </p:cNvSpPr>
          <p:nvPr/>
        </p:nvSpPr>
        <p:spPr bwMode="auto">
          <a:xfrm>
            <a:off x="7164388" y="4562475"/>
            <a:ext cx="0" cy="111125"/>
          </a:xfrm>
          <a:custGeom>
            <a:avLst/>
            <a:gdLst>
              <a:gd name="T0" fmla="*/ 0 h 111125"/>
              <a:gd name="T1" fmla="*/ 111128 h 111125"/>
              <a:gd name="T2" fmla="*/ 0 60000 65536"/>
              <a:gd name="T3" fmla="*/ 0 60000 65536"/>
              <a:gd name="T4" fmla="*/ 0 h 111125"/>
              <a:gd name="T5" fmla="*/ 111125 h 111125"/>
            </a:gdLst>
            <a:ahLst/>
            <a:cxnLst>
              <a:cxn ang="T2">
                <a:pos x="0" y="T0"/>
              </a:cxn>
              <a:cxn ang="T3">
                <a:pos x="0" y="T1"/>
              </a:cxn>
            </a:cxnLst>
            <a:rect l="0" t="T4" r="0" b="T5"/>
            <a:pathLst>
              <a:path h="111125">
                <a:moveTo>
                  <a:pt x="0" y="0"/>
                </a:moveTo>
                <a:lnTo>
                  <a:pt x="0" y="111128"/>
                </a:lnTo>
              </a:path>
            </a:pathLst>
          </a:custGeom>
          <a:noFill/>
          <a:ln w="43801">
            <a:solidFill>
              <a:srgbClr val="DDE4E9"/>
            </a:solidFill>
            <a:round/>
            <a:headEnd/>
            <a:tailEnd/>
          </a:ln>
        </p:spPr>
        <p:txBody>
          <a:bodyPr lIns="0" tIns="0" rIns="0" bIns="0"/>
          <a:lstStyle/>
          <a:p>
            <a:endParaRPr lang="en-US"/>
          </a:p>
        </p:txBody>
      </p:sp>
      <p:sp>
        <p:nvSpPr>
          <p:cNvPr id="14412" name="object 76"/>
          <p:cNvSpPr>
            <a:spLocks/>
          </p:cNvSpPr>
          <p:nvPr/>
        </p:nvSpPr>
        <p:spPr bwMode="auto">
          <a:xfrm>
            <a:off x="5835650" y="5307013"/>
            <a:ext cx="293688" cy="95250"/>
          </a:xfrm>
          <a:custGeom>
            <a:avLst/>
            <a:gdLst>
              <a:gd name="T0" fmla="*/ 0 w 294004"/>
              <a:gd name="T1" fmla="*/ 0 h 94614"/>
              <a:gd name="T2" fmla="*/ 293509 w 294004"/>
              <a:gd name="T3" fmla="*/ 0 h 94614"/>
              <a:gd name="T4" fmla="*/ 293509 w 294004"/>
              <a:gd name="T5" fmla="*/ 94031 h 94614"/>
              <a:gd name="T6" fmla="*/ 0 w 294004"/>
              <a:gd name="T7" fmla="*/ 94031 h 94614"/>
              <a:gd name="T8" fmla="*/ 0 w 294004"/>
              <a:gd name="T9" fmla="*/ 0 h 94614"/>
              <a:gd name="T10" fmla="*/ 0 60000 65536"/>
              <a:gd name="T11" fmla="*/ 0 60000 65536"/>
              <a:gd name="T12" fmla="*/ 0 60000 65536"/>
              <a:gd name="T13" fmla="*/ 0 60000 65536"/>
              <a:gd name="T14" fmla="*/ 0 60000 65536"/>
              <a:gd name="T15" fmla="*/ 0 w 294004"/>
              <a:gd name="T16" fmla="*/ 0 h 94614"/>
              <a:gd name="T17" fmla="*/ 294004 w 294004"/>
              <a:gd name="T18" fmla="*/ 94614 h 94614"/>
            </a:gdLst>
            <a:ahLst/>
            <a:cxnLst>
              <a:cxn ang="T10">
                <a:pos x="T0" y="T1"/>
              </a:cxn>
              <a:cxn ang="T11">
                <a:pos x="T2" y="T3"/>
              </a:cxn>
              <a:cxn ang="T12">
                <a:pos x="T4" y="T5"/>
              </a:cxn>
              <a:cxn ang="T13">
                <a:pos x="T6" y="T7"/>
              </a:cxn>
              <a:cxn ang="T14">
                <a:pos x="T8" y="T9"/>
              </a:cxn>
            </a:cxnLst>
            <a:rect l="T15" t="T16" r="T17" b="T18"/>
            <a:pathLst>
              <a:path w="294004" h="94614">
                <a:moveTo>
                  <a:pt x="0" y="0"/>
                </a:moveTo>
                <a:lnTo>
                  <a:pt x="293509" y="0"/>
                </a:lnTo>
                <a:lnTo>
                  <a:pt x="293509"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413" name="object 77"/>
          <p:cNvSpPr>
            <a:spLocks/>
          </p:cNvSpPr>
          <p:nvPr/>
        </p:nvSpPr>
        <p:spPr bwMode="auto">
          <a:xfrm>
            <a:off x="5570538" y="5467350"/>
            <a:ext cx="263525" cy="93663"/>
          </a:xfrm>
          <a:custGeom>
            <a:avLst/>
            <a:gdLst>
              <a:gd name="T0" fmla="*/ 0 w 263525"/>
              <a:gd name="T1" fmla="*/ 0 h 94614"/>
              <a:gd name="T2" fmla="*/ 263529 w 263525"/>
              <a:gd name="T3" fmla="*/ 0 h 94614"/>
              <a:gd name="T4" fmla="*/ 263529 w 263525"/>
              <a:gd name="T5" fmla="*/ 94031 h 94614"/>
              <a:gd name="T6" fmla="*/ 0 w 263525"/>
              <a:gd name="T7" fmla="*/ 94031 h 94614"/>
              <a:gd name="T8" fmla="*/ 0 w 263525"/>
              <a:gd name="T9" fmla="*/ 0 h 94614"/>
              <a:gd name="T10" fmla="*/ 0 60000 65536"/>
              <a:gd name="T11" fmla="*/ 0 60000 65536"/>
              <a:gd name="T12" fmla="*/ 0 60000 65536"/>
              <a:gd name="T13" fmla="*/ 0 60000 65536"/>
              <a:gd name="T14" fmla="*/ 0 60000 65536"/>
              <a:gd name="T15" fmla="*/ 0 w 263525"/>
              <a:gd name="T16" fmla="*/ 0 h 94614"/>
              <a:gd name="T17" fmla="*/ 263525 w 263525"/>
              <a:gd name="T18" fmla="*/ 94614 h 94614"/>
            </a:gdLst>
            <a:ahLst/>
            <a:cxnLst>
              <a:cxn ang="T10">
                <a:pos x="T0" y="T1"/>
              </a:cxn>
              <a:cxn ang="T11">
                <a:pos x="T2" y="T3"/>
              </a:cxn>
              <a:cxn ang="T12">
                <a:pos x="T4" y="T5"/>
              </a:cxn>
              <a:cxn ang="T13">
                <a:pos x="T6" y="T7"/>
              </a:cxn>
              <a:cxn ang="T14">
                <a:pos x="T8" y="T9"/>
              </a:cxn>
            </a:cxnLst>
            <a:rect l="T15" t="T16" r="T17" b="T18"/>
            <a:pathLst>
              <a:path w="263525" h="94614">
                <a:moveTo>
                  <a:pt x="0" y="0"/>
                </a:moveTo>
                <a:lnTo>
                  <a:pt x="263529" y="0"/>
                </a:lnTo>
                <a:lnTo>
                  <a:pt x="263529"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414" name="object 78"/>
          <p:cNvSpPr>
            <a:spLocks/>
          </p:cNvSpPr>
          <p:nvPr/>
        </p:nvSpPr>
        <p:spPr bwMode="auto">
          <a:xfrm>
            <a:off x="5567363" y="5853113"/>
            <a:ext cx="198437" cy="93662"/>
          </a:xfrm>
          <a:custGeom>
            <a:avLst/>
            <a:gdLst>
              <a:gd name="T0" fmla="*/ 0 w 199389"/>
              <a:gd name="T1" fmla="*/ 0 h 94614"/>
              <a:gd name="T2" fmla="*/ 199170 w 199389"/>
              <a:gd name="T3" fmla="*/ 0 h 94614"/>
              <a:gd name="T4" fmla="*/ 199170 w 199389"/>
              <a:gd name="T5" fmla="*/ 94031 h 94614"/>
              <a:gd name="T6" fmla="*/ 0 w 199389"/>
              <a:gd name="T7" fmla="*/ 94031 h 94614"/>
              <a:gd name="T8" fmla="*/ 0 w 199389"/>
              <a:gd name="T9" fmla="*/ 0 h 94614"/>
              <a:gd name="T10" fmla="*/ 0 60000 65536"/>
              <a:gd name="T11" fmla="*/ 0 60000 65536"/>
              <a:gd name="T12" fmla="*/ 0 60000 65536"/>
              <a:gd name="T13" fmla="*/ 0 60000 65536"/>
              <a:gd name="T14" fmla="*/ 0 60000 65536"/>
              <a:gd name="T15" fmla="*/ 0 w 199389"/>
              <a:gd name="T16" fmla="*/ 0 h 94614"/>
              <a:gd name="T17" fmla="*/ 199389 w 199389"/>
              <a:gd name="T18" fmla="*/ 94614 h 94614"/>
            </a:gdLst>
            <a:ahLst/>
            <a:cxnLst>
              <a:cxn ang="T10">
                <a:pos x="T0" y="T1"/>
              </a:cxn>
              <a:cxn ang="T11">
                <a:pos x="T2" y="T3"/>
              </a:cxn>
              <a:cxn ang="T12">
                <a:pos x="T4" y="T5"/>
              </a:cxn>
              <a:cxn ang="T13">
                <a:pos x="T6" y="T7"/>
              </a:cxn>
              <a:cxn ang="T14">
                <a:pos x="T8" y="T9"/>
              </a:cxn>
            </a:cxnLst>
            <a:rect l="T15" t="T16" r="T17" b="T18"/>
            <a:pathLst>
              <a:path w="199389" h="94614">
                <a:moveTo>
                  <a:pt x="0" y="0"/>
                </a:moveTo>
                <a:lnTo>
                  <a:pt x="199170" y="0"/>
                </a:lnTo>
                <a:lnTo>
                  <a:pt x="199170"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14415" name="object 79"/>
          <p:cNvSpPr>
            <a:spLocks/>
          </p:cNvSpPr>
          <p:nvPr/>
        </p:nvSpPr>
        <p:spPr bwMode="auto">
          <a:xfrm>
            <a:off x="6073775" y="5872163"/>
            <a:ext cx="244475" cy="68262"/>
          </a:xfrm>
          <a:custGeom>
            <a:avLst/>
            <a:gdLst>
              <a:gd name="T0" fmla="*/ 0 w 245745"/>
              <a:gd name="T1" fmla="*/ 0 h 68579"/>
              <a:gd name="T2" fmla="*/ 245185 w 245745"/>
              <a:gd name="T3" fmla="*/ 0 h 68579"/>
              <a:gd name="T4" fmla="*/ 245185 w 245745"/>
              <a:gd name="T5" fmla="*/ 68386 h 68579"/>
              <a:gd name="T6" fmla="*/ 0 w 245745"/>
              <a:gd name="T7" fmla="*/ 68386 h 68579"/>
              <a:gd name="T8" fmla="*/ 0 w 245745"/>
              <a:gd name="T9" fmla="*/ 0 h 68579"/>
              <a:gd name="T10" fmla="*/ 0 60000 65536"/>
              <a:gd name="T11" fmla="*/ 0 60000 65536"/>
              <a:gd name="T12" fmla="*/ 0 60000 65536"/>
              <a:gd name="T13" fmla="*/ 0 60000 65536"/>
              <a:gd name="T14" fmla="*/ 0 60000 65536"/>
              <a:gd name="T15" fmla="*/ 0 w 245745"/>
              <a:gd name="T16" fmla="*/ 0 h 68579"/>
              <a:gd name="T17" fmla="*/ 245745 w 245745"/>
              <a:gd name="T18" fmla="*/ 68579 h 68579"/>
            </a:gdLst>
            <a:ahLst/>
            <a:cxnLst>
              <a:cxn ang="T10">
                <a:pos x="T0" y="T1"/>
              </a:cxn>
              <a:cxn ang="T11">
                <a:pos x="T2" y="T3"/>
              </a:cxn>
              <a:cxn ang="T12">
                <a:pos x="T4" y="T5"/>
              </a:cxn>
              <a:cxn ang="T13">
                <a:pos x="T6" y="T7"/>
              </a:cxn>
              <a:cxn ang="T14">
                <a:pos x="T8" y="T9"/>
              </a:cxn>
            </a:cxnLst>
            <a:rect l="T15" t="T16" r="T17" b="T18"/>
            <a:pathLst>
              <a:path w="245745" h="68579">
                <a:moveTo>
                  <a:pt x="0" y="0"/>
                </a:moveTo>
                <a:lnTo>
                  <a:pt x="245185" y="0"/>
                </a:lnTo>
                <a:lnTo>
                  <a:pt x="245185" y="68386"/>
                </a:lnTo>
                <a:lnTo>
                  <a:pt x="0" y="68386"/>
                </a:lnTo>
                <a:lnTo>
                  <a:pt x="0" y="0"/>
                </a:lnTo>
                <a:close/>
              </a:path>
            </a:pathLst>
          </a:custGeom>
          <a:solidFill>
            <a:srgbClr val="DDE4E9"/>
          </a:solidFill>
          <a:ln w="9525">
            <a:noFill/>
            <a:round/>
            <a:headEnd/>
            <a:tailEnd/>
          </a:ln>
        </p:spPr>
        <p:txBody>
          <a:bodyPr lIns="0" tIns="0" rIns="0" bIns="0"/>
          <a:lstStyle/>
          <a:p>
            <a:endParaRPr lang="en-US"/>
          </a:p>
        </p:txBody>
      </p:sp>
      <p:sp>
        <p:nvSpPr>
          <p:cNvPr id="80" name="object 80"/>
          <p:cNvSpPr txBox="1"/>
          <p:nvPr/>
        </p:nvSpPr>
        <p:spPr>
          <a:xfrm>
            <a:off x="5557838" y="5856288"/>
            <a:ext cx="766762" cy="95250"/>
          </a:xfrm>
          <a:prstGeom prst="rect">
            <a:avLst/>
          </a:prstGeom>
        </p:spPr>
        <p:txBody>
          <a:bodyPr lIns="0" tIns="0" rIns="0" bIns="0">
            <a:spAutoFit/>
          </a:bodyPr>
          <a:lstStyle/>
          <a:p>
            <a:pPr marL="12700" eaLnBrk="1" fontAlgn="auto" hangingPunct="1">
              <a:spcBef>
                <a:spcPts val="0"/>
              </a:spcBef>
              <a:spcAft>
                <a:spcPts val="0"/>
              </a:spcAft>
              <a:defRPr/>
            </a:pPr>
            <a:r>
              <a:rPr sz="550" spc="20" dirty="0">
                <a:solidFill>
                  <a:srgbClr val="A3A5A8"/>
                </a:solidFill>
                <a:latin typeface="Times New Roman"/>
                <a:cs typeface="Times New Roman"/>
              </a:rPr>
              <a:t>°"'text</a:t>
            </a:r>
            <a:r>
              <a:rPr sz="550" spc="35" dirty="0">
                <a:solidFill>
                  <a:srgbClr val="A3A5A8"/>
                </a:solidFill>
                <a:latin typeface="Times New Roman"/>
                <a:cs typeface="Times New Roman"/>
              </a:rPr>
              <a:t> </a:t>
            </a:r>
            <a:r>
              <a:rPr sz="450" spc="40" dirty="0">
                <a:solidFill>
                  <a:srgbClr val="919397"/>
                </a:solidFill>
                <a:latin typeface="Arial"/>
                <a:cs typeface="Arial"/>
              </a:rPr>
              <a:t>to</a:t>
            </a:r>
            <a:r>
              <a:rPr sz="450" dirty="0">
                <a:solidFill>
                  <a:srgbClr val="919397"/>
                </a:solidFill>
                <a:latin typeface="Arial"/>
                <a:cs typeface="Arial"/>
              </a:rPr>
              <a:t>   </a:t>
            </a:r>
            <a:r>
              <a:rPr sz="450" spc="-60" dirty="0">
                <a:solidFill>
                  <a:srgbClr val="919397"/>
                </a:solidFill>
                <a:latin typeface="Arial"/>
                <a:cs typeface="Arial"/>
              </a:rPr>
              <a:t> </a:t>
            </a:r>
            <a:r>
              <a:rPr sz="500" spc="-30" dirty="0">
                <a:solidFill>
                  <a:srgbClr val="919397"/>
                </a:solidFill>
                <a:latin typeface="Arial"/>
                <a:cs typeface="Arial"/>
              </a:rPr>
              <a:t>ttSura</a:t>
            </a:r>
            <a:r>
              <a:rPr sz="500" spc="15" dirty="0">
                <a:solidFill>
                  <a:srgbClr val="919397"/>
                </a:solidFill>
                <a:latin typeface="Arial"/>
                <a:cs typeface="Arial"/>
              </a:rPr>
              <a:t> </a:t>
            </a:r>
            <a:r>
              <a:rPr sz="400" spc="15" dirty="0">
                <a:solidFill>
                  <a:srgbClr val="A3A5A8"/>
                </a:solidFill>
                <a:latin typeface="Times New Roman"/>
                <a:cs typeface="Times New Roman"/>
              </a:rPr>
              <a:t>turvlYOJS</a:t>
            </a:r>
            <a:endParaRPr sz="400">
              <a:latin typeface="Times New Roman"/>
              <a:cs typeface="Times New Roman"/>
            </a:endParaRPr>
          </a:p>
        </p:txBody>
      </p:sp>
      <p:sp>
        <p:nvSpPr>
          <p:cNvPr id="14417" name="object 81"/>
          <p:cNvSpPr>
            <a:spLocks/>
          </p:cNvSpPr>
          <p:nvPr/>
        </p:nvSpPr>
        <p:spPr bwMode="auto">
          <a:xfrm>
            <a:off x="5853113" y="5930900"/>
            <a:ext cx="215900" cy="95250"/>
          </a:xfrm>
          <a:custGeom>
            <a:avLst/>
            <a:gdLst>
              <a:gd name="T0" fmla="*/ 0 w 215264"/>
              <a:gd name="T1" fmla="*/ 0 h 94614"/>
              <a:gd name="T2" fmla="*/ 214935 w 215264"/>
              <a:gd name="T3" fmla="*/ 0 h 94614"/>
              <a:gd name="T4" fmla="*/ 214935 w 215264"/>
              <a:gd name="T5" fmla="*/ 94031 h 94614"/>
              <a:gd name="T6" fmla="*/ 0 w 215264"/>
              <a:gd name="T7" fmla="*/ 94031 h 94614"/>
              <a:gd name="T8" fmla="*/ 0 w 215264"/>
              <a:gd name="T9" fmla="*/ 0 h 94614"/>
              <a:gd name="T10" fmla="*/ 0 60000 65536"/>
              <a:gd name="T11" fmla="*/ 0 60000 65536"/>
              <a:gd name="T12" fmla="*/ 0 60000 65536"/>
              <a:gd name="T13" fmla="*/ 0 60000 65536"/>
              <a:gd name="T14" fmla="*/ 0 60000 65536"/>
              <a:gd name="T15" fmla="*/ 0 w 215264"/>
              <a:gd name="T16" fmla="*/ 0 h 94614"/>
              <a:gd name="T17" fmla="*/ 215264 w 215264"/>
              <a:gd name="T18" fmla="*/ 94614 h 94614"/>
            </a:gdLst>
            <a:ahLst/>
            <a:cxnLst>
              <a:cxn ang="T10">
                <a:pos x="T0" y="T1"/>
              </a:cxn>
              <a:cxn ang="T11">
                <a:pos x="T2" y="T3"/>
              </a:cxn>
              <a:cxn ang="T12">
                <a:pos x="T4" y="T5"/>
              </a:cxn>
              <a:cxn ang="T13">
                <a:pos x="T6" y="T7"/>
              </a:cxn>
              <a:cxn ang="T14">
                <a:pos x="T8" y="T9"/>
              </a:cxn>
            </a:cxnLst>
            <a:rect l="T15" t="T16" r="T17" b="T18"/>
            <a:pathLst>
              <a:path w="215264" h="94614">
                <a:moveTo>
                  <a:pt x="0" y="0"/>
                </a:moveTo>
                <a:lnTo>
                  <a:pt x="214935" y="0"/>
                </a:lnTo>
                <a:lnTo>
                  <a:pt x="214935" y="94031"/>
                </a:lnTo>
                <a:lnTo>
                  <a:pt x="0" y="94031"/>
                </a:lnTo>
                <a:lnTo>
                  <a:pt x="0" y="0"/>
                </a:lnTo>
                <a:close/>
              </a:path>
            </a:pathLst>
          </a:custGeom>
          <a:solidFill>
            <a:srgbClr val="DDE4E9"/>
          </a:solidFill>
          <a:ln w="9525">
            <a:noFill/>
            <a:round/>
            <a:headEnd/>
            <a:tailEnd/>
          </a:ln>
        </p:spPr>
        <p:txBody>
          <a:bodyPr lIns="0" tIns="0" rIns="0" bIns="0"/>
          <a:lstStyle/>
          <a:p>
            <a:endParaRPr lang="en-US"/>
          </a:p>
        </p:txBody>
      </p:sp>
      <p:sp>
        <p:nvSpPr>
          <p:cNvPr id="82" name="object 82"/>
          <p:cNvSpPr txBox="1"/>
          <p:nvPr/>
        </p:nvSpPr>
        <p:spPr>
          <a:xfrm>
            <a:off x="5557838" y="5934075"/>
            <a:ext cx="522287" cy="95250"/>
          </a:xfrm>
          <a:prstGeom prst="rect">
            <a:avLst/>
          </a:prstGeom>
        </p:spPr>
        <p:txBody>
          <a:bodyPr lIns="0" tIns="0" rIns="0" bIns="0">
            <a:spAutoFit/>
          </a:bodyPr>
          <a:lstStyle/>
          <a:p>
            <a:pPr marL="12700" eaLnBrk="1" fontAlgn="auto" hangingPunct="1">
              <a:spcBef>
                <a:spcPts val="0"/>
              </a:spcBef>
              <a:spcAft>
                <a:spcPts val="0"/>
              </a:spcAft>
              <a:defRPr/>
            </a:pPr>
            <a:r>
              <a:rPr sz="550" spc="40" dirty="0">
                <a:solidFill>
                  <a:srgbClr val="919397"/>
                </a:solidFill>
                <a:latin typeface="Times New Roman"/>
                <a:cs typeface="Times New Roman"/>
              </a:rPr>
              <a:t>occeu</a:t>
            </a:r>
            <a:r>
              <a:rPr sz="550" spc="35" dirty="0">
                <a:solidFill>
                  <a:srgbClr val="919397"/>
                </a:solidFill>
                <a:latin typeface="Times New Roman"/>
                <a:cs typeface="Times New Roman"/>
              </a:rPr>
              <a:t> </a:t>
            </a:r>
            <a:r>
              <a:rPr sz="450" spc="15" dirty="0">
                <a:solidFill>
                  <a:srgbClr val="919397"/>
                </a:solidFill>
                <a:latin typeface="Arial"/>
                <a:cs typeface="Arial"/>
              </a:rPr>
              <a:t>to</a:t>
            </a:r>
            <a:r>
              <a:rPr sz="450" spc="30" dirty="0">
                <a:solidFill>
                  <a:srgbClr val="919397"/>
                </a:solidFill>
                <a:latin typeface="Arial"/>
                <a:cs typeface="Arial"/>
              </a:rPr>
              <a:t> </a:t>
            </a:r>
            <a:r>
              <a:rPr sz="550" spc="10" dirty="0">
                <a:solidFill>
                  <a:srgbClr val="A3A5A8"/>
                </a:solidFill>
                <a:latin typeface="Times New Roman"/>
                <a:cs typeface="Times New Roman"/>
              </a:rPr>
              <a:t>lllppon</a:t>
            </a:r>
            <a:endParaRPr sz="550">
              <a:latin typeface="Times New Roman"/>
              <a:cs typeface="Times New Roman"/>
            </a:endParaRPr>
          </a:p>
        </p:txBody>
      </p:sp>
      <p:sp>
        <p:nvSpPr>
          <p:cNvPr id="14419" name="object 83"/>
          <p:cNvSpPr>
            <a:spLocks/>
          </p:cNvSpPr>
          <p:nvPr/>
        </p:nvSpPr>
        <p:spPr bwMode="auto">
          <a:xfrm>
            <a:off x="6505575" y="5545138"/>
            <a:ext cx="441325" cy="95250"/>
          </a:xfrm>
          <a:custGeom>
            <a:avLst/>
            <a:gdLst>
              <a:gd name="T0" fmla="*/ 0 w 442595"/>
              <a:gd name="T1" fmla="*/ 0 h 95885"/>
              <a:gd name="T2" fmla="*/ 442404 w 442595"/>
              <a:gd name="T3" fmla="*/ 0 h 95885"/>
              <a:gd name="T4" fmla="*/ 442404 w 442595"/>
              <a:gd name="T5" fmla="*/ 95293 h 95885"/>
              <a:gd name="T6" fmla="*/ 0 w 442595"/>
              <a:gd name="T7" fmla="*/ 95293 h 95885"/>
              <a:gd name="T8" fmla="*/ 0 w 442595"/>
              <a:gd name="T9" fmla="*/ 0 h 95885"/>
              <a:gd name="T10" fmla="*/ 0 60000 65536"/>
              <a:gd name="T11" fmla="*/ 0 60000 65536"/>
              <a:gd name="T12" fmla="*/ 0 60000 65536"/>
              <a:gd name="T13" fmla="*/ 0 60000 65536"/>
              <a:gd name="T14" fmla="*/ 0 60000 65536"/>
              <a:gd name="T15" fmla="*/ 0 w 442595"/>
              <a:gd name="T16" fmla="*/ 0 h 95885"/>
              <a:gd name="T17" fmla="*/ 442595 w 442595"/>
              <a:gd name="T18" fmla="*/ 95885 h 95885"/>
            </a:gdLst>
            <a:ahLst/>
            <a:cxnLst>
              <a:cxn ang="T10">
                <a:pos x="T0" y="T1"/>
              </a:cxn>
              <a:cxn ang="T11">
                <a:pos x="T2" y="T3"/>
              </a:cxn>
              <a:cxn ang="T12">
                <a:pos x="T4" y="T5"/>
              </a:cxn>
              <a:cxn ang="T13">
                <a:pos x="T6" y="T7"/>
              </a:cxn>
              <a:cxn ang="T14">
                <a:pos x="T8" y="T9"/>
              </a:cxn>
            </a:cxnLst>
            <a:rect l="T15" t="T16" r="T17" b="T18"/>
            <a:pathLst>
              <a:path w="442595" h="95885">
                <a:moveTo>
                  <a:pt x="0" y="0"/>
                </a:moveTo>
                <a:lnTo>
                  <a:pt x="442404" y="0"/>
                </a:lnTo>
                <a:lnTo>
                  <a:pt x="442404" y="95293"/>
                </a:lnTo>
                <a:lnTo>
                  <a:pt x="0" y="95293"/>
                </a:lnTo>
                <a:lnTo>
                  <a:pt x="0" y="0"/>
                </a:lnTo>
                <a:close/>
              </a:path>
            </a:pathLst>
          </a:custGeom>
          <a:solidFill>
            <a:srgbClr val="DDE4E9"/>
          </a:solidFill>
          <a:ln w="9525">
            <a:noFill/>
            <a:round/>
            <a:headEnd/>
            <a:tailEnd/>
          </a:ln>
        </p:spPr>
        <p:txBody>
          <a:bodyPr lIns="0" tIns="0" rIns="0" bIns="0"/>
          <a:lstStyle/>
          <a:p>
            <a:endParaRPr lang="en-US"/>
          </a:p>
        </p:txBody>
      </p:sp>
      <p:sp>
        <p:nvSpPr>
          <p:cNvPr id="14420" name="object 84"/>
          <p:cNvSpPr>
            <a:spLocks/>
          </p:cNvSpPr>
          <p:nvPr/>
        </p:nvSpPr>
        <p:spPr bwMode="auto">
          <a:xfrm>
            <a:off x="7188200" y="5702300"/>
            <a:ext cx="57150" cy="87313"/>
          </a:xfrm>
          <a:custGeom>
            <a:avLst/>
            <a:gdLst>
              <a:gd name="T0" fmla="*/ 0 w 57784"/>
              <a:gd name="T1" fmla="*/ 0 h 86995"/>
              <a:gd name="T2" fmla="*/ 57740 w 57784"/>
              <a:gd name="T3" fmla="*/ 0 h 86995"/>
              <a:gd name="T4" fmla="*/ 57740 w 57784"/>
              <a:gd name="T5" fmla="*/ 86630 h 86995"/>
              <a:gd name="T6" fmla="*/ 0 w 57784"/>
              <a:gd name="T7" fmla="*/ 86630 h 86995"/>
              <a:gd name="T8" fmla="*/ 0 w 57784"/>
              <a:gd name="T9" fmla="*/ 0 h 86995"/>
              <a:gd name="T10" fmla="*/ 0 60000 65536"/>
              <a:gd name="T11" fmla="*/ 0 60000 65536"/>
              <a:gd name="T12" fmla="*/ 0 60000 65536"/>
              <a:gd name="T13" fmla="*/ 0 60000 65536"/>
              <a:gd name="T14" fmla="*/ 0 60000 65536"/>
              <a:gd name="T15" fmla="*/ 0 w 57784"/>
              <a:gd name="T16" fmla="*/ 0 h 86995"/>
              <a:gd name="T17" fmla="*/ 57784 w 57784"/>
              <a:gd name="T18" fmla="*/ 86995 h 86995"/>
            </a:gdLst>
            <a:ahLst/>
            <a:cxnLst>
              <a:cxn ang="T10">
                <a:pos x="T0" y="T1"/>
              </a:cxn>
              <a:cxn ang="T11">
                <a:pos x="T2" y="T3"/>
              </a:cxn>
              <a:cxn ang="T12">
                <a:pos x="T4" y="T5"/>
              </a:cxn>
              <a:cxn ang="T13">
                <a:pos x="T6" y="T7"/>
              </a:cxn>
              <a:cxn ang="T14">
                <a:pos x="T8" y="T9"/>
              </a:cxn>
            </a:cxnLst>
            <a:rect l="T15" t="T16" r="T17" b="T18"/>
            <a:pathLst>
              <a:path w="57784" h="86995">
                <a:moveTo>
                  <a:pt x="0" y="0"/>
                </a:moveTo>
                <a:lnTo>
                  <a:pt x="57740" y="0"/>
                </a:lnTo>
                <a:lnTo>
                  <a:pt x="57740"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14421" name="object 85"/>
          <p:cNvSpPr>
            <a:spLocks/>
          </p:cNvSpPr>
          <p:nvPr/>
        </p:nvSpPr>
        <p:spPr bwMode="auto">
          <a:xfrm>
            <a:off x="6750050" y="5781675"/>
            <a:ext cx="87313" cy="85725"/>
          </a:xfrm>
          <a:custGeom>
            <a:avLst/>
            <a:gdLst>
              <a:gd name="T0" fmla="*/ 0 w 88265"/>
              <a:gd name="T1" fmla="*/ 0 h 86995"/>
              <a:gd name="T2" fmla="*/ 88190 w 88265"/>
              <a:gd name="T3" fmla="*/ 0 h 86995"/>
              <a:gd name="T4" fmla="*/ 88190 w 88265"/>
              <a:gd name="T5" fmla="*/ 86630 h 86995"/>
              <a:gd name="T6" fmla="*/ 0 w 88265"/>
              <a:gd name="T7" fmla="*/ 86630 h 86995"/>
              <a:gd name="T8" fmla="*/ 0 w 88265"/>
              <a:gd name="T9" fmla="*/ 0 h 86995"/>
              <a:gd name="T10" fmla="*/ 0 60000 65536"/>
              <a:gd name="T11" fmla="*/ 0 60000 65536"/>
              <a:gd name="T12" fmla="*/ 0 60000 65536"/>
              <a:gd name="T13" fmla="*/ 0 60000 65536"/>
              <a:gd name="T14" fmla="*/ 0 60000 65536"/>
              <a:gd name="T15" fmla="*/ 0 w 88265"/>
              <a:gd name="T16" fmla="*/ 0 h 86995"/>
              <a:gd name="T17" fmla="*/ 88265 w 88265"/>
              <a:gd name="T18" fmla="*/ 86995 h 86995"/>
            </a:gdLst>
            <a:ahLst/>
            <a:cxnLst>
              <a:cxn ang="T10">
                <a:pos x="T0" y="T1"/>
              </a:cxn>
              <a:cxn ang="T11">
                <a:pos x="T2" y="T3"/>
              </a:cxn>
              <a:cxn ang="T12">
                <a:pos x="T4" y="T5"/>
              </a:cxn>
              <a:cxn ang="T13">
                <a:pos x="T6" y="T7"/>
              </a:cxn>
              <a:cxn ang="T14">
                <a:pos x="T8" y="T9"/>
              </a:cxn>
            </a:cxnLst>
            <a:rect l="T15" t="T16" r="T17" b="T18"/>
            <a:pathLst>
              <a:path w="88265" h="86995">
                <a:moveTo>
                  <a:pt x="0" y="0"/>
                </a:moveTo>
                <a:lnTo>
                  <a:pt x="88190" y="0"/>
                </a:lnTo>
                <a:lnTo>
                  <a:pt x="88190"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86" name="object 86"/>
          <p:cNvSpPr txBox="1"/>
          <p:nvPr/>
        </p:nvSpPr>
        <p:spPr>
          <a:xfrm>
            <a:off x="6540500" y="5789613"/>
            <a:ext cx="157163" cy="196850"/>
          </a:xfrm>
          <a:prstGeom prst="rect">
            <a:avLst/>
          </a:prstGeom>
        </p:spPr>
        <p:txBody>
          <a:bodyPr lIns="0" tIns="0" rIns="0" bIns="0">
            <a:spAutoFit/>
          </a:bodyPr>
          <a:lstStyle/>
          <a:p>
            <a:pPr eaLnBrk="1" fontAlgn="auto" hangingPunct="1">
              <a:spcBef>
                <a:spcPts val="0"/>
              </a:spcBef>
              <a:spcAft>
                <a:spcPts val="0"/>
              </a:spcAft>
              <a:defRPr/>
            </a:pPr>
            <a:r>
              <a:rPr sz="500" spc="-15" dirty="0">
                <a:solidFill>
                  <a:srgbClr val="919397"/>
                </a:solidFill>
                <a:latin typeface="Arial"/>
                <a:cs typeface="Arial"/>
              </a:rPr>
              <a:t>ddro5</a:t>
            </a:r>
            <a:endParaRPr sz="500">
              <a:latin typeface="Arial"/>
              <a:cs typeface="Arial"/>
            </a:endParaRPr>
          </a:p>
        </p:txBody>
      </p:sp>
      <p:sp>
        <p:nvSpPr>
          <p:cNvPr id="14423" name="object 87"/>
          <p:cNvSpPr>
            <a:spLocks/>
          </p:cNvSpPr>
          <p:nvPr/>
        </p:nvSpPr>
        <p:spPr bwMode="auto">
          <a:xfrm>
            <a:off x="6567488" y="5789613"/>
            <a:ext cx="98425" cy="196850"/>
          </a:xfrm>
          <a:custGeom>
            <a:avLst/>
            <a:gdLst>
              <a:gd name="T0" fmla="*/ 0 w 99059"/>
              <a:gd name="T1" fmla="*/ 0 h 196850"/>
              <a:gd name="T2" fmla="*/ 98855 w 99059"/>
              <a:gd name="T3" fmla="*/ 0 h 196850"/>
              <a:gd name="T4" fmla="*/ 98855 w 99059"/>
              <a:gd name="T5" fmla="*/ 196611 h 196850"/>
              <a:gd name="T6" fmla="*/ 0 w 99059"/>
              <a:gd name="T7" fmla="*/ 196611 h 196850"/>
              <a:gd name="T8" fmla="*/ 0 w 99059"/>
              <a:gd name="T9" fmla="*/ 0 h 196850"/>
              <a:gd name="T10" fmla="*/ 0 60000 65536"/>
              <a:gd name="T11" fmla="*/ 0 60000 65536"/>
              <a:gd name="T12" fmla="*/ 0 60000 65536"/>
              <a:gd name="T13" fmla="*/ 0 60000 65536"/>
              <a:gd name="T14" fmla="*/ 0 60000 65536"/>
              <a:gd name="T15" fmla="*/ 0 w 99059"/>
              <a:gd name="T16" fmla="*/ 0 h 196850"/>
              <a:gd name="T17" fmla="*/ 99059 w 99059"/>
              <a:gd name="T18" fmla="*/ 196850 h 196850"/>
            </a:gdLst>
            <a:ahLst/>
            <a:cxnLst>
              <a:cxn ang="T10">
                <a:pos x="T0" y="T1"/>
              </a:cxn>
              <a:cxn ang="T11">
                <a:pos x="T2" y="T3"/>
              </a:cxn>
              <a:cxn ang="T12">
                <a:pos x="T4" y="T5"/>
              </a:cxn>
              <a:cxn ang="T13">
                <a:pos x="T6" y="T7"/>
              </a:cxn>
              <a:cxn ang="T14">
                <a:pos x="T8" y="T9"/>
              </a:cxn>
            </a:cxnLst>
            <a:rect l="T15" t="T16" r="T17" b="T18"/>
            <a:pathLst>
              <a:path w="99059" h="196850">
                <a:moveTo>
                  <a:pt x="0" y="0"/>
                </a:moveTo>
                <a:lnTo>
                  <a:pt x="98855" y="0"/>
                </a:lnTo>
                <a:lnTo>
                  <a:pt x="98855" y="196611"/>
                </a:lnTo>
                <a:lnTo>
                  <a:pt x="0" y="196611"/>
                </a:lnTo>
                <a:lnTo>
                  <a:pt x="0" y="0"/>
                </a:lnTo>
                <a:close/>
              </a:path>
            </a:pathLst>
          </a:custGeom>
          <a:solidFill>
            <a:srgbClr val="DDE4E9"/>
          </a:solidFill>
          <a:ln w="9525">
            <a:noFill/>
            <a:round/>
            <a:headEnd/>
            <a:tailEnd/>
          </a:ln>
        </p:spPr>
        <p:txBody>
          <a:bodyPr lIns="0" tIns="0" rIns="0" bIns="0"/>
          <a:lstStyle/>
          <a:p>
            <a:endParaRPr lang="en-US"/>
          </a:p>
        </p:txBody>
      </p:sp>
      <p:sp>
        <p:nvSpPr>
          <p:cNvPr id="14424" name="object 88"/>
          <p:cNvSpPr>
            <a:spLocks/>
          </p:cNvSpPr>
          <p:nvPr/>
        </p:nvSpPr>
        <p:spPr bwMode="auto">
          <a:xfrm>
            <a:off x="6710363" y="5883275"/>
            <a:ext cx="100012" cy="76200"/>
          </a:xfrm>
          <a:custGeom>
            <a:avLst/>
            <a:gdLst>
              <a:gd name="T0" fmla="*/ 0 w 99059"/>
              <a:gd name="T1" fmla="*/ 0 h 77470"/>
              <a:gd name="T2" fmla="*/ 98449 w 99059"/>
              <a:gd name="T3" fmla="*/ 0 h 77470"/>
              <a:gd name="T4" fmla="*/ 98449 w 99059"/>
              <a:gd name="T5" fmla="*/ 76934 h 77470"/>
              <a:gd name="T6" fmla="*/ 0 w 99059"/>
              <a:gd name="T7" fmla="*/ 76934 h 77470"/>
              <a:gd name="T8" fmla="*/ 0 w 99059"/>
              <a:gd name="T9" fmla="*/ 0 h 77470"/>
              <a:gd name="T10" fmla="*/ 0 60000 65536"/>
              <a:gd name="T11" fmla="*/ 0 60000 65536"/>
              <a:gd name="T12" fmla="*/ 0 60000 65536"/>
              <a:gd name="T13" fmla="*/ 0 60000 65536"/>
              <a:gd name="T14" fmla="*/ 0 60000 65536"/>
              <a:gd name="T15" fmla="*/ 0 w 99059"/>
              <a:gd name="T16" fmla="*/ 0 h 77470"/>
              <a:gd name="T17" fmla="*/ 99059 w 99059"/>
              <a:gd name="T18" fmla="*/ 77470 h 77470"/>
            </a:gdLst>
            <a:ahLst/>
            <a:cxnLst>
              <a:cxn ang="T10">
                <a:pos x="T0" y="T1"/>
              </a:cxn>
              <a:cxn ang="T11">
                <a:pos x="T2" y="T3"/>
              </a:cxn>
              <a:cxn ang="T12">
                <a:pos x="T4" y="T5"/>
              </a:cxn>
              <a:cxn ang="T13">
                <a:pos x="T6" y="T7"/>
              </a:cxn>
              <a:cxn ang="T14">
                <a:pos x="T8" y="T9"/>
              </a:cxn>
            </a:cxnLst>
            <a:rect l="T15" t="T16" r="T17" b="T18"/>
            <a:pathLst>
              <a:path w="99059" h="77470">
                <a:moveTo>
                  <a:pt x="0" y="0"/>
                </a:moveTo>
                <a:lnTo>
                  <a:pt x="98449" y="0"/>
                </a:lnTo>
                <a:lnTo>
                  <a:pt x="98449" y="76934"/>
                </a:lnTo>
                <a:lnTo>
                  <a:pt x="0" y="76934"/>
                </a:lnTo>
                <a:lnTo>
                  <a:pt x="0" y="0"/>
                </a:lnTo>
                <a:close/>
              </a:path>
            </a:pathLst>
          </a:custGeom>
          <a:solidFill>
            <a:srgbClr val="DDE4E9"/>
          </a:solidFill>
          <a:ln w="9525">
            <a:noFill/>
            <a:round/>
            <a:headEnd/>
            <a:tailEnd/>
          </a:ln>
        </p:spPr>
        <p:txBody>
          <a:bodyPr lIns="0" tIns="0" rIns="0" bIns="0"/>
          <a:lstStyle/>
          <a:p>
            <a:endParaRPr lang="en-US"/>
          </a:p>
        </p:txBody>
      </p:sp>
      <p:sp>
        <p:nvSpPr>
          <p:cNvPr id="14425" name="object 89"/>
          <p:cNvSpPr>
            <a:spLocks/>
          </p:cNvSpPr>
          <p:nvPr/>
        </p:nvSpPr>
        <p:spPr bwMode="auto">
          <a:xfrm>
            <a:off x="7138988" y="5856288"/>
            <a:ext cx="0" cy="111125"/>
          </a:xfrm>
          <a:custGeom>
            <a:avLst/>
            <a:gdLst>
              <a:gd name="T0" fmla="*/ 0 h 111125"/>
              <a:gd name="T1" fmla="*/ 111128 h 111125"/>
              <a:gd name="T2" fmla="*/ 0 60000 65536"/>
              <a:gd name="T3" fmla="*/ 0 60000 65536"/>
              <a:gd name="T4" fmla="*/ 0 h 111125"/>
              <a:gd name="T5" fmla="*/ 111125 h 111125"/>
            </a:gdLst>
            <a:ahLst/>
            <a:cxnLst>
              <a:cxn ang="T2">
                <a:pos x="0" y="T0"/>
              </a:cxn>
              <a:cxn ang="T3">
                <a:pos x="0" y="T1"/>
              </a:cxn>
            </a:cxnLst>
            <a:rect l="0" t="T4" r="0" b="T5"/>
            <a:pathLst>
              <a:path h="111125">
                <a:moveTo>
                  <a:pt x="0" y="0"/>
                </a:moveTo>
                <a:lnTo>
                  <a:pt x="0" y="111128"/>
                </a:lnTo>
              </a:path>
            </a:pathLst>
          </a:custGeom>
          <a:noFill/>
          <a:ln w="58319">
            <a:solidFill>
              <a:srgbClr val="DDE4E9"/>
            </a:solidFill>
            <a:round/>
            <a:headEnd/>
            <a:tailEnd/>
          </a:ln>
        </p:spPr>
        <p:txBody>
          <a:bodyPr lIns="0" tIns="0" rIns="0" bIns="0"/>
          <a:lstStyle/>
          <a:p>
            <a:endParaRPr lang="en-US"/>
          </a:p>
        </p:txBody>
      </p:sp>
      <p:sp>
        <p:nvSpPr>
          <p:cNvPr id="90" name="object 90"/>
          <p:cNvSpPr txBox="1"/>
          <p:nvPr/>
        </p:nvSpPr>
        <p:spPr>
          <a:xfrm>
            <a:off x="6494463" y="5811838"/>
            <a:ext cx="685800" cy="171450"/>
          </a:xfrm>
          <a:prstGeom prst="rect">
            <a:avLst/>
          </a:prstGeom>
        </p:spPr>
        <p:txBody>
          <a:bodyPr lIns="0" tIns="0" rIns="0" bIns="0">
            <a:spAutoFit/>
          </a:bodyPr>
          <a:lstStyle/>
          <a:p>
            <a:pPr marL="12700" eaLnBrk="1" fontAlgn="auto" hangingPunct="1">
              <a:spcBef>
                <a:spcPts val="0"/>
              </a:spcBef>
              <a:spcAft>
                <a:spcPts val="0"/>
              </a:spcAft>
              <a:defRPr/>
            </a:pPr>
            <a:r>
              <a:rPr sz="550" spc="-40" dirty="0">
                <a:solidFill>
                  <a:srgbClr val="919397"/>
                </a:solidFill>
                <a:latin typeface="Times New Roman"/>
                <a:cs typeface="Times New Roman"/>
              </a:rPr>
              <a:t>of</a:t>
            </a:r>
            <a:r>
              <a:rPr sz="550" spc="30" dirty="0">
                <a:solidFill>
                  <a:srgbClr val="919397"/>
                </a:solidFill>
                <a:latin typeface="Times New Roman"/>
                <a:cs typeface="Times New Roman"/>
              </a:rPr>
              <a:t> </a:t>
            </a:r>
            <a:r>
              <a:rPr sz="1150" spc="-155" dirty="0">
                <a:solidFill>
                  <a:srgbClr val="A3A5A8"/>
                </a:solidFill>
                <a:latin typeface="Times New Roman"/>
                <a:cs typeface="Times New Roman"/>
              </a:rPr>
              <a:t>"'°'</a:t>
            </a:r>
            <a:r>
              <a:rPr sz="1150" spc="15" dirty="0">
                <a:solidFill>
                  <a:srgbClr val="A3A5A8"/>
                </a:solidFill>
                <a:latin typeface="Times New Roman"/>
                <a:cs typeface="Times New Roman"/>
              </a:rPr>
              <a:t> </a:t>
            </a:r>
            <a:r>
              <a:rPr sz="450" spc="20" dirty="0">
                <a:solidFill>
                  <a:srgbClr val="A3A5A8"/>
                </a:solidFill>
                <a:latin typeface="Times New Roman"/>
                <a:cs typeface="Times New Roman"/>
              </a:rPr>
              <a:t>nett</a:t>
            </a:r>
            <a:r>
              <a:rPr sz="450" spc="50" dirty="0">
                <a:solidFill>
                  <a:srgbClr val="A3A5A8"/>
                </a:solidFill>
                <a:latin typeface="Times New Roman"/>
                <a:cs typeface="Times New Roman"/>
              </a:rPr>
              <a:t> </a:t>
            </a:r>
            <a:r>
              <a:rPr sz="650" spc="-75" dirty="0">
                <a:solidFill>
                  <a:srgbClr val="919397"/>
                </a:solidFill>
                <a:latin typeface="Times New Roman"/>
                <a:cs typeface="Times New Roman"/>
              </a:rPr>
              <a:t>e&lt;nerglng</a:t>
            </a:r>
            <a:r>
              <a:rPr sz="650" spc="50" dirty="0">
                <a:solidFill>
                  <a:srgbClr val="919397"/>
                </a:solidFill>
                <a:latin typeface="Times New Roman"/>
                <a:cs typeface="Times New Roman"/>
              </a:rPr>
              <a:t> </a:t>
            </a:r>
            <a:r>
              <a:rPr sz="650" spc="15" dirty="0">
                <a:solidFill>
                  <a:srgbClr val="A3A5A8"/>
                </a:solidFill>
                <a:latin typeface="Times New Roman"/>
                <a:cs typeface="Times New Roman"/>
              </a:rPr>
              <a:t>'"</a:t>
            </a:r>
            <a:endParaRPr sz="650">
              <a:latin typeface="Times New Roman"/>
              <a:cs typeface="Times New Roman"/>
            </a:endParaRPr>
          </a:p>
        </p:txBody>
      </p:sp>
      <p:sp>
        <p:nvSpPr>
          <p:cNvPr id="91" name="object 91"/>
          <p:cNvSpPr txBox="1"/>
          <p:nvPr/>
        </p:nvSpPr>
        <p:spPr>
          <a:xfrm>
            <a:off x="6513513" y="5940425"/>
            <a:ext cx="671512" cy="95250"/>
          </a:xfrm>
          <a:prstGeom prst="rect">
            <a:avLst/>
          </a:prstGeom>
        </p:spPr>
        <p:txBody>
          <a:bodyPr lIns="0" tIns="0" rIns="0" bIns="0">
            <a:spAutoFit/>
          </a:bodyPr>
          <a:lstStyle/>
          <a:p>
            <a:pPr marL="12700" eaLnBrk="1" fontAlgn="auto" hangingPunct="1">
              <a:spcBef>
                <a:spcPts val="0"/>
              </a:spcBef>
              <a:spcAft>
                <a:spcPts val="0"/>
              </a:spcAft>
              <a:defRPr/>
            </a:pPr>
            <a:r>
              <a:rPr sz="500" spc="105" dirty="0">
                <a:solidFill>
                  <a:srgbClr val="919397"/>
                </a:solidFill>
                <a:latin typeface="Arial"/>
                <a:cs typeface="Arial"/>
              </a:rPr>
              <a:t>""</a:t>
            </a:r>
            <a:r>
              <a:rPr sz="500" spc="-30" dirty="0">
                <a:solidFill>
                  <a:srgbClr val="919397"/>
                </a:solidFill>
                <a:latin typeface="Arial"/>
                <a:cs typeface="Arial"/>
              </a:rPr>
              <a:t> </a:t>
            </a:r>
            <a:r>
              <a:rPr sz="500" dirty="0">
                <a:solidFill>
                  <a:srgbClr val="919397"/>
                </a:solidFill>
                <a:latin typeface="Arial"/>
                <a:cs typeface="Arial"/>
              </a:rPr>
              <a:t>co</a:t>
            </a:r>
            <a:r>
              <a:rPr sz="500" spc="-65" dirty="0">
                <a:solidFill>
                  <a:srgbClr val="919397"/>
                </a:solidFill>
                <a:latin typeface="Arial"/>
                <a:cs typeface="Arial"/>
              </a:rPr>
              <a:t>n</a:t>
            </a:r>
            <a:r>
              <a:rPr sz="500" spc="-70" dirty="0">
                <a:solidFill>
                  <a:srgbClr val="6B6D70"/>
                </a:solidFill>
                <a:latin typeface="Arial"/>
                <a:cs typeface="Arial"/>
              </a:rPr>
              <a:t>l</a:t>
            </a:r>
            <a:r>
              <a:rPr sz="500" spc="-75" dirty="0">
                <a:solidFill>
                  <a:srgbClr val="919397"/>
                </a:solidFill>
                <a:latin typeface="Arial"/>
                <a:cs typeface="Arial"/>
              </a:rPr>
              <a:t>e&gt;d</a:t>
            </a:r>
            <a:r>
              <a:rPr sz="500" spc="5" dirty="0">
                <a:solidFill>
                  <a:srgbClr val="919397"/>
                </a:solidFill>
                <a:latin typeface="Arial"/>
                <a:cs typeface="Arial"/>
              </a:rPr>
              <a:t> </a:t>
            </a:r>
            <a:r>
              <a:rPr sz="550" spc="-40" dirty="0">
                <a:solidFill>
                  <a:srgbClr val="919397"/>
                </a:solidFill>
                <a:latin typeface="Times New Roman"/>
                <a:cs typeface="Times New Roman"/>
              </a:rPr>
              <a:t>of</a:t>
            </a:r>
            <a:r>
              <a:rPr sz="550" spc="50" dirty="0">
                <a:solidFill>
                  <a:srgbClr val="919397"/>
                </a:solidFill>
                <a:latin typeface="Times New Roman"/>
                <a:cs typeface="Times New Roman"/>
              </a:rPr>
              <a:t> </a:t>
            </a:r>
            <a:r>
              <a:rPr sz="500" spc="-35" dirty="0">
                <a:solidFill>
                  <a:srgbClr val="919397"/>
                </a:solidFill>
                <a:latin typeface="Arial"/>
                <a:cs typeface="Arial"/>
              </a:rPr>
              <a:t>OOV!D</a:t>
            </a:r>
            <a:r>
              <a:rPr sz="500" dirty="0">
                <a:solidFill>
                  <a:srgbClr val="919397"/>
                </a:solidFill>
                <a:latin typeface="Arial"/>
                <a:cs typeface="Arial"/>
              </a:rPr>
              <a:t> </a:t>
            </a:r>
            <a:r>
              <a:rPr sz="500" spc="-40" dirty="0">
                <a:solidFill>
                  <a:srgbClr val="7C8082"/>
                </a:solidFill>
                <a:latin typeface="Arial"/>
                <a:cs typeface="Arial"/>
              </a:rPr>
              <a:t>1</a:t>
            </a:r>
            <a:r>
              <a:rPr sz="500" spc="25" dirty="0">
                <a:solidFill>
                  <a:srgbClr val="7C8082"/>
                </a:solidFill>
                <a:latin typeface="Arial"/>
                <a:cs typeface="Arial"/>
              </a:rPr>
              <a:t>9</a:t>
            </a:r>
            <a:endParaRPr sz="500">
              <a:latin typeface="Arial"/>
              <a:cs typeface="Arial"/>
            </a:endParaRPr>
          </a:p>
        </p:txBody>
      </p:sp>
      <p:sp>
        <p:nvSpPr>
          <p:cNvPr id="14428" name="object 92"/>
          <p:cNvSpPr>
            <a:spLocks/>
          </p:cNvSpPr>
          <p:nvPr/>
        </p:nvSpPr>
        <p:spPr bwMode="auto">
          <a:xfrm>
            <a:off x="7805738" y="2835275"/>
            <a:ext cx="117475" cy="76200"/>
          </a:xfrm>
          <a:custGeom>
            <a:avLst/>
            <a:gdLst>
              <a:gd name="T0" fmla="*/ 0 w 117475"/>
              <a:gd name="T1" fmla="*/ 0 h 77469"/>
              <a:gd name="T2" fmla="*/ 117117 w 117475"/>
              <a:gd name="T3" fmla="*/ 0 h 77469"/>
              <a:gd name="T4" fmla="*/ 117117 w 117475"/>
              <a:gd name="T5" fmla="*/ 76934 h 77469"/>
              <a:gd name="T6" fmla="*/ 0 w 117475"/>
              <a:gd name="T7" fmla="*/ 76934 h 77469"/>
              <a:gd name="T8" fmla="*/ 0 w 117475"/>
              <a:gd name="T9" fmla="*/ 0 h 77469"/>
              <a:gd name="T10" fmla="*/ 0 60000 65536"/>
              <a:gd name="T11" fmla="*/ 0 60000 65536"/>
              <a:gd name="T12" fmla="*/ 0 60000 65536"/>
              <a:gd name="T13" fmla="*/ 0 60000 65536"/>
              <a:gd name="T14" fmla="*/ 0 60000 65536"/>
              <a:gd name="T15" fmla="*/ 0 w 117475"/>
              <a:gd name="T16" fmla="*/ 0 h 77469"/>
              <a:gd name="T17" fmla="*/ 117475 w 117475"/>
              <a:gd name="T18" fmla="*/ 77469 h 77469"/>
            </a:gdLst>
            <a:ahLst/>
            <a:cxnLst>
              <a:cxn ang="T10">
                <a:pos x="T0" y="T1"/>
              </a:cxn>
              <a:cxn ang="T11">
                <a:pos x="T2" y="T3"/>
              </a:cxn>
              <a:cxn ang="T12">
                <a:pos x="T4" y="T5"/>
              </a:cxn>
              <a:cxn ang="T13">
                <a:pos x="T6" y="T7"/>
              </a:cxn>
              <a:cxn ang="T14">
                <a:pos x="T8" y="T9"/>
              </a:cxn>
            </a:cxnLst>
            <a:rect l="T15" t="T16" r="T17" b="T18"/>
            <a:pathLst>
              <a:path w="117475" h="77469">
                <a:moveTo>
                  <a:pt x="0" y="0"/>
                </a:moveTo>
                <a:lnTo>
                  <a:pt x="117117" y="0"/>
                </a:lnTo>
                <a:lnTo>
                  <a:pt x="117117" y="76934"/>
                </a:lnTo>
                <a:lnTo>
                  <a:pt x="0" y="76934"/>
                </a:lnTo>
                <a:lnTo>
                  <a:pt x="0" y="0"/>
                </a:lnTo>
                <a:close/>
              </a:path>
            </a:pathLst>
          </a:custGeom>
          <a:solidFill>
            <a:srgbClr val="DDE4E9"/>
          </a:solidFill>
          <a:ln w="9525">
            <a:noFill/>
            <a:round/>
            <a:headEnd/>
            <a:tailEnd/>
          </a:ln>
        </p:spPr>
        <p:txBody>
          <a:bodyPr lIns="0" tIns="0" rIns="0" bIns="0"/>
          <a:lstStyle/>
          <a:p>
            <a:endParaRPr lang="en-US"/>
          </a:p>
        </p:txBody>
      </p:sp>
      <p:sp>
        <p:nvSpPr>
          <p:cNvPr id="14429" name="object 93"/>
          <p:cNvSpPr>
            <a:spLocks/>
          </p:cNvSpPr>
          <p:nvPr/>
        </p:nvSpPr>
        <p:spPr bwMode="auto">
          <a:xfrm>
            <a:off x="7920038" y="3324225"/>
            <a:ext cx="114300" cy="96838"/>
          </a:xfrm>
          <a:custGeom>
            <a:avLst/>
            <a:gdLst>
              <a:gd name="T0" fmla="*/ 0 w 114300"/>
              <a:gd name="T1" fmla="*/ 0 h 95885"/>
              <a:gd name="T2" fmla="*/ 113910 w 114300"/>
              <a:gd name="T3" fmla="*/ 0 h 95885"/>
              <a:gd name="T4" fmla="*/ 113910 w 114300"/>
              <a:gd name="T5" fmla="*/ 95293 h 95885"/>
              <a:gd name="T6" fmla="*/ 0 w 114300"/>
              <a:gd name="T7" fmla="*/ 95293 h 95885"/>
              <a:gd name="T8" fmla="*/ 0 w 114300"/>
              <a:gd name="T9" fmla="*/ 0 h 95885"/>
              <a:gd name="T10" fmla="*/ 0 60000 65536"/>
              <a:gd name="T11" fmla="*/ 0 60000 65536"/>
              <a:gd name="T12" fmla="*/ 0 60000 65536"/>
              <a:gd name="T13" fmla="*/ 0 60000 65536"/>
              <a:gd name="T14" fmla="*/ 0 60000 65536"/>
              <a:gd name="T15" fmla="*/ 0 w 114300"/>
              <a:gd name="T16" fmla="*/ 0 h 95885"/>
              <a:gd name="T17" fmla="*/ 114300 w 114300"/>
              <a:gd name="T18" fmla="*/ 95885 h 95885"/>
            </a:gdLst>
            <a:ahLst/>
            <a:cxnLst>
              <a:cxn ang="T10">
                <a:pos x="T0" y="T1"/>
              </a:cxn>
              <a:cxn ang="T11">
                <a:pos x="T2" y="T3"/>
              </a:cxn>
              <a:cxn ang="T12">
                <a:pos x="T4" y="T5"/>
              </a:cxn>
              <a:cxn ang="T13">
                <a:pos x="T6" y="T7"/>
              </a:cxn>
              <a:cxn ang="T14">
                <a:pos x="T8" y="T9"/>
              </a:cxn>
            </a:cxnLst>
            <a:rect l="T15" t="T16" r="T17" b="T18"/>
            <a:pathLst>
              <a:path w="114300" h="95885">
                <a:moveTo>
                  <a:pt x="0" y="0"/>
                </a:moveTo>
                <a:lnTo>
                  <a:pt x="113910" y="0"/>
                </a:lnTo>
                <a:lnTo>
                  <a:pt x="113910" y="95293"/>
                </a:lnTo>
                <a:lnTo>
                  <a:pt x="0" y="95293"/>
                </a:lnTo>
                <a:lnTo>
                  <a:pt x="0" y="0"/>
                </a:lnTo>
                <a:close/>
              </a:path>
            </a:pathLst>
          </a:custGeom>
          <a:solidFill>
            <a:srgbClr val="DDE4E9"/>
          </a:solidFill>
          <a:ln w="9525">
            <a:noFill/>
            <a:round/>
            <a:headEnd/>
            <a:tailEnd/>
          </a:ln>
        </p:spPr>
        <p:txBody>
          <a:bodyPr lIns="0" tIns="0" rIns="0" bIns="0"/>
          <a:lstStyle/>
          <a:p>
            <a:endParaRPr lang="en-US"/>
          </a:p>
        </p:txBody>
      </p:sp>
      <p:sp>
        <p:nvSpPr>
          <p:cNvPr id="14430" name="object 94"/>
          <p:cNvSpPr>
            <a:spLocks/>
          </p:cNvSpPr>
          <p:nvPr/>
        </p:nvSpPr>
        <p:spPr bwMode="auto">
          <a:xfrm>
            <a:off x="7478713" y="3416300"/>
            <a:ext cx="150812" cy="77788"/>
          </a:xfrm>
          <a:custGeom>
            <a:avLst/>
            <a:gdLst>
              <a:gd name="T0" fmla="*/ 0 w 151129"/>
              <a:gd name="T1" fmla="*/ 0 h 78104"/>
              <a:gd name="T2" fmla="*/ 151058 w 151129"/>
              <a:gd name="T3" fmla="*/ 0 h 78104"/>
              <a:gd name="T4" fmla="*/ 151058 w 151129"/>
              <a:gd name="T5" fmla="*/ 77967 h 78104"/>
              <a:gd name="T6" fmla="*/ 0 w 151129"/>
              <a:gd name="T7" fmla="*/ 77967 h 78104"/>
              <a:gd name="T8" fmla="*/ 0 w 151129"/>
              <a:gd name="T9" fmla="*/ 0 h 78104"/>
              <a:gd name="T10" fmla="*/ 0 60000 65536"/>
              <a:gd name="T11" fmla="*/ 0 60000 65536"/>
              <a:gd name="T12" fmla="*/ 0 60000 65536"/>
              <a:gd name="T13" fmla="*/ 0 60000 65536"/>
              <a:gd name="T14" fmla="*/ 0 60000 65536"/>
              <a:gd name="T15" fmla="*/ 0 w 151129"/>
              <a:gd name="T16" fmla="*/ 0 h 78104"/>
              <a:gd name="T17" fmla="*/ 151129 w 151129"/>
              <a:gd name="T18" fmla="*/ 78104 h 78104"/>
            </a:gdLst>
            <a:ahLst/>
            <a:cxnLst>
              <a:cxn ang="T10">
                <a:pos x="T0" y="T1"/>
              </a:cxn>
              <a:cxn ang="T11">
                <a:pos x="T2" y="T3"/>
              </a:cxn>
              <a:cxn ang="T12">
                <a:pos x="T4" y="T5"/>
              </a:cxn>
              <a:cxn ang="T13">
                <a:pos x="T6" y="T7"/>
              </a:cxn>
              <a:cxn ang="T14">
                <a:pos x="T8" y="T9"/>
              </a:cxn>
            </a:cxnLst>
            <a:rect l="T15" t="T16" r="T17" b="T18"/>
            <a:pathLst>
              <a:path w="151129" h="78104">
                <a:moveTo>
                  <a:pt x="0" y="0"/>
                </a:moveTo>
                <a:lnTo>
                  <a:pt x="151058" y="0"/>
                </a:lnTo>
                <a:lnTo>
                  <a:pt x="151058" y="77967"/>
                </a:lnTo>
                <a:lnTo>
                  <a:pt x="0" y="77967"/>
                </a:lnTo>
                <a:lnTo>
                  <a:pt x="0" y="0"/>
                </a:lnTo>
                <a:close/>
              </a:path>
            </a:pathLst>
          </a:custGeom>
          <a:solidFill>
            <a:srgbClr val="DDE4E9"/>
          </a:solidFill>
          <a:ln w="9525">
            <a:noFill/>
            <a:round/>
            <a:headEnd/>
            <a:tailEnd/>
          </a:ln>
        </p:spPr>
        <p:txBody>
          <a:bodyPr lIns="0" tIns="0" rIns="0" bIns="0"/>
          <a:lstStyle/>
          <a:p>
            <a:endParaRPr lang="en-US"/>
          </a:p>
        </p:txBody>
      </p:sp>
      <p:sp>
        <p:nvSpPr>
          <p:cNvPr id="14431" name="object 95"/>
          <p:cNvSpPr>
            <a:spLocks/>
          </p:cNvSpPr>
          <p:nvPr/>
        </p:nvSpPr>
        <p:spPr bwMode="auto">
          <a:xfrm>
            <a:off x="7907338" y="3803650"/>
            <a:ext cx="65087" cy="69850"/>
          </a:xfrm>
          <a:custGeom>
            <a:avLst/>
            <a:gdLst>
              <a:gd name="T0" fmla="*/ 0 w 65404"/>
              <a:gd name="T1" fmla="*/ 0 h 69850"/>
              <a:gd name="T2" fmla="*/ 65220 w 65404"/>
              <a:gd name="T3" fmla="*/ 0 h 69850"/>
              <a:gd name="T4" fmla="*/ 65220 w 65404"/>
              <a:gd name="T5" fmla="*/ 69304 h 69850"/>
              <a:gd name="T6" fmla="*/ 0 w 65404"/>
              <a:gd name="T7" fmla="*/ 69304 h 69850"/>
              <a:gd name="T8" fmla="*/ 0 w 65404"/>
              <a:gd name="T9" fmla="*/ 0 h 69850"/>
              <a:gd name="T10" fmla="*/ 0 60000 65536"/>
              <a:gd name="T11" fmla="*/ 0 60000 65536"/>
              <a:gd name="T12" fmla="*/ 0 60000 65536"/>
              <a:gd name="T13" fmla="*/ 0 60000 65536"/>
              <a:gd name="T14" fmla="*/ 0 60000 65536"/>
              <a:gd name="T15" fmla="*/ 0 w 65404"/>
              <a:gd name="T16" fmla="*/ 0 h 69850"/>
              <a:gd name="T17" fmla="*/ 65404 w 65404"/>
              <a:gd name="T18" fmla="*/ 69850 h 69850"/>
            </a:gdLst>
            <a:ahLst/>
            <a:cxnLst>
              <a:cxn ang="T10">
                <a:pos x="T0" y="T1"/>
              </a:cxn>
              <a:cxn ang="T11">
                <a:pos x="T2" y="T3"/>
              </a:cxn>
              <a:cxn ang="T12">
                <a:pos x="T4" y="T5"/>
              </a:cxn>
              <a:cxn ang="T13">
                <a:pos x="T6" y="T7"/>
              </a:cxn>
              <a:cxn ang="T14">
                <a:pos x="T8" y="T9"/>
              </a:cxn>
            </a:cxnLst>
            <a:rect l="T15" t="T16" r="T17" b="T18"/>
            <a:pathLst>
              <a:path w="65404" h="69850">
                <a:moveTo>
                  <a:pt x="0" y="0"/>
                </a:moveTo>
                <a:lnTo>
                  <a:pt x="65220" y="0"/>
                </a:lnTo>
                <a:lnTo>
                  <a:pt x="65220" y="69304"/>
                </a:lnTo>
                <a:lnTo>
                  <a:pt x="0" y="69304"/>
                </a:lnTo>
                <a:lnTo>
                  <a:pt x="0" y="0"/>
                </a:lnTo>
                <a:close/>
              </a:path>
            </a:pathLst>
          </a:custGeom>
          <a:solidFill>
            <a:srgbClr val="DDE4E9"/>
          </a:solidFill>
          <a:ln w="9525">
            <a:noFill/>
            <a:round/>
            <a:headEnd/>
            <a:tailEnd/>
          </a:ln>
        </p:spPr>
        <p:txBody>
          <a:bodyPr lIns="0" tIns="0" rIns="0" bIns="0"/>
          <a:lstStyle/>
          <a:p>
            <a:endParaRPr lang="en-US"/>
          </a:p>
        </p:txBody>
      </p:sp>
      <p:sp>
        <p:nvSpPr>
          <p:cNvPr id="14432" name="object 96"/>
          <p:cNvSpPr>
            <a:spLocks/>
          </p:cNvSpPr>
          <p:nvPr/>
        </p:nvSpPr>
        <p:spPr bwMode="auto">
          <a:xfrm>
            <a:off x="8010525" y="3803650"/>
            <a:ext cx="0" cy="69850"/>
          </a:xfrm>
          <a:custGeom>
            <a:avLst/>
            <a:gdLst>
              <a:gd name="T0" fmla="*/ 0 h 69850"/>
              <a:gd name="T1" fmla="*/ 69304 h 69850"/>
              <a:gd name="T2" fmla="*/ 0 60000 65536"/>
              <a:gd name="T3" fmla="*/ 0 60000 65536"/>
              <a:gd name="T4" fmla="*/ 0 h 69850"/>
              <a:gd name="T5" fmla="*/ 69850 h 69850"/>
            </a:gdLst>
            <a:ahLst/>
            <a:cxnLst>
              <a:cxn ang="T2">
                <a:pos x="0" y="T0"/>
              </a:cxn>
              <a:cxn ang="T3">
                <a:pos x="0" y="T1"/>
              </a:cxn>
            </a:cxnLst>
            <a:rect l="0" t="T4" r="0" b="T5"/>
            <a:pathLst>
              <a:path h="69850">
                <a:moveTo>
                  <a:pt x="0" y="0"/>
                </a:moveTo>
                <a:lnTo>
                  <a:pt x="0" y="69304"/>
                </a:lnTo>
              </a:path>
            </a:pathLst>
          </a:custGeom>
          <a:noFill/>
          <a:ln w="9009">
            <a:solidFill>
              <a:srgbClr val="DDE4E9"/>
            </a:solidFill>
            <a:round/>
            <a:headEnd/>
            <a:tailEnd/>
          </a:ln>
        </p:spPr>
        <p:txBody>
          <a:bodyPr lIns="0" tIns="0" rIns="0" bIns="0"/>
          <a:lstStyle/>
          <a:p>
            <a:endParaRPr lang="en-US"/>
          </a:p>
        </p:txBody>
      </p:sp>
      <p:sp>
        <p:nvSpPr>
          <p:cNvPr id="14433" name="object 97"/>
          <p:cNvSpPr>
            <a:spLocks/>
          </p:cNvSpPr>
          <p:nvPr/>
        </p:nvSpPr>
        <p:spPr bwMode="auto">
          <a:xfrm>
            <a:off x="7372350" y="3962400"/>
            <a:ext cx="200025" cy="77788"/>
          </a:xfrm>
          <a:custGeom>
            <a:avLst/>
            <a:gdLst>
              <a:gd name="T0" fmla="*/ 0 w 200025"/>
              <a:gd name="T1" fmla="*/ 0 h 78104"/>
              <a:gd name="T2" fmla="*/ 200017 w 200025"/>
              <a:gd name="T3" fmla="*/ 0 h 78104"/>
              <a:gd name="T4" fmla="*/ 200017 w 200025"/>
              <a:gd name="T5" fmla="*/ 77967 h 78104"/>
              <a:gd name="T6" fmla="*/ 0 w 200025"/>
              <a:gd name="T7" fmla="*/ 77967 h 78104"/>
              <a:gd name="T8" fmla="*/ 0 w 200025"/>
              <a:gd name="T9" fmla="*/ 0 h 78104"/>
              <a:gd name="T10" fmla="*/ 0 60000 65536"/>
              <a:gd name="T11" fmla="*/ 0 60000 65536"/>
              <a:gd name="T12" fmla="*/ 0 60000 65536"/>
              <a:gd name="T13" fmla="*/ 0 60000 65536"/>
              <a:gd name="T14" fmla="*/ 0 60000 65536"/>
              <a:gd name="T15" fmla="*/ 0 w 200025"/>
              <a:gd name="T16" fmla="*/ 0 h 78104"/>
              <a:gd name="T17" fmla="*/ 200025 w 200025"/>
              <a:gd name="T18" fmla="*/ 78104 h 78104"/>
            </a:gdLst>
            <a:ahLst/>
            <a:cxnLst>
              <a:cxn ang="T10">
                <a:pos x="T0" y="T1"/>
              </a:cxn>
              <a:cxn ang="T11">
                <a:pos x="T2" y="T3"/>
              </a:cxn>
              <a:cxn ang="T12">
                <a:pos x="T4" y="T5"/>
              </a:cxn>
              <a:cxn ang="T13">
                <a:pos x="T6" y="T7"/>
              </a:cxn>
              <a:cxn ang="T14">
                <a:pos x="T8" y="T9"/>
              </a:cxn>
            </a:cxnLst>
            <a:rect l="T15" t="T16" r="T17" b="T18"/>
            <a:pathLst>
              <a:path w="200025" h="78104">
                <a:moveTo>
                  <a:pt x="0" y="0"/>
                </a:moveTo>
                <a:lnTo>
                  <a:pt x="200017" y="0"/>
                </a:lnTo>
                <a:lnTo>
                  <a:pt x="200017" y="77967"/>
                </a:lnTo>
                <a:lnTo>
                  <a:pt x="0" y="77967"/>
                </a:lnTo>
                <a:lnTo>
                  <a:pt x="0" y="0"/>
                </a:lnTo>
                <a:close/>
              </a:path>
            </a:pathLst>
          </a:custGeom>
          <a:solidFill>
            <a:srgbClr val="DDE4E9"/>
          </a:solidFill>
          <a:ln w="9525">
            <a:noFill/>
            <a:round/>
            <a:headEnd/>
            <a:tailEnd/>
          </a:ln>
        </p:spPr>
        <p:txBody>
          <a:bodyPr lIns="0" tIns="0" rIns="0" bIns="0"/>
          <a:lstStyle/>
          <a:p>
            <a:endParaRPr lang="en-US"/>
          </a:p>
        </p:txBody>
      </p:sp>
      <p:sp>
        <p:nvSpPr>
          <p:cNvPr id="14434" name="object 98"/>
          <p:cNvSpPr>
            <a:spLocks/>
          </p:cNvSpPr>
          <p:nvPr/>
        </p:nvSpPr>
        <p:spPr bwMode="auto">
          <a:xfrm>
            <a:off x="7661275" y="3962400"/>
            <a:ext cx="60325" cy="77788"/>
          </a:xfrm>
          <a:custGeom>
            <a:avLst/>
            <a:gdLst>
              <a:gd name="T0" fmla="*/ 0 w 60959"/>
              <a:gd name="T1" fmla="*/ 0 h 78104"/>
              <a:gd name="T2" fmla="*/ 60586 w 60959"/>
              <a:gd name="T3" fmla="*/ 0 h 78104"/>
              <a:gd name="T4" fmla="*/ 60586 w 60959"/>
              <a:gd name="T5" fmla="*/ 77967 h 78104"/>
              <a:gd name="T6" fmla="*/ 0 w 60959"/>
              <a:gd name="T7" fmla="*/ 77967 h 78104"/>
              <a:gd name="T8" fmla="*/ 0 w 60959"/>
              <a:gd name="T9" fmla="*/ 0 h 78104"/>
              <a:gd name="T10" fmla="*/ 0 60000 65536"/>
              <a:gd name="T11" fmla="*/ 0 60000 65536"/>
              <a:gd name="T12" fmla="*/ 0 60000 65536"/>
              <a:gd name="T13" fmla="*/ 0 60000 65536"/>
              <a:gd name="T14" fmla="*/ 0 60000 65536"/>
              <a:gd name="T15" fmla="*/ 0 w 60959"/>
              <a:gd name="T16" fmla="*/ 0 h 78104"/>
              <a:gd name="T17" fmla="*/ 60959 w 60959"/>
              <a:gd name="T18" fmla="*/ 78104 h 78104"/>
            </a:gdLst>
            <a:ahLst/>
            <a:cxnLst>
              <a:cxn ang="T10">
                <a:pos x="T0" y="T1"/>
              </a:cxn>
              <a:cxn ang="T11">
                <a:pos x="T2" y="T3"/>
              </a:cxn>
              <a:cxn ang="T12">
                <a:pos x="T4" y="T5"/>
              </a:cxn>
              <a:cxn ang="T13">
                <a:pos x="T6" y="T7"/>
              </a:cxn>
              <a:cxn ang="T14">
                <a:pos x="T8" y="T9"/>
              </a:cxn>
            </a:cxnLst>
            <a:rect l="T15" t="T16" r="T17" b="T18"/>
            <a:pathLst>
              <a:path w="60959" h="78104">
                <a:moveTo>
                  <a:pt x="0" y="0"/>
                </a:moveTo>
                <a:lnTo>
                  <a:pt x="60586" y="0"/>
                </a:lnTo>
                <a:lnTo>
                  <a:pt x="60586" y="77967"/>
                </a:lnTo>
                <a:lnTo>
                  <a:pt x="0" y="77967"/>
                </a:lnTo>
                <a:lnTo>
                  <a:pt x="0" y="0"/>
                </a:lnTo>
                <a:close/>
              </a:path>
            </a:pathLst>
          </a:custGeom>
          <a:solidFill>
            <a:srgbClr val="DDE4E9"/>
          </a:solidFill>
          <a:ln w="9525">
            <a:noFill/>
            <a:round/>
            <a:headEnd/>
            <a:tailEnd/>
          </a:ln>
        </p:spPr>
        <p:txBody>
          <a:bodyPr lIns="0" tIns="0" rIns="0" bIns="0"/>
          <a:lstStyle/>
          <a:p>
            <a:endParaRPr lang="en-US"/>
          </a:p>
        </p:txBody>
      </p:sp>
      <p:sp>
        <p:nvSpPr>
          <p:cNvPr id="14435" name="object 99"/>
          <p:cNvSpPr txBox="1">
            <a:spLocks noChangeArrowheads="1"/>
          </p:cNvSpPr>
          <p:nvPr/>
        </p:nvSpPr>
        <p:spPr bwMode="auto">
          <a:xfrm>
            <a:off x="5561013" y="4029075"/>
            <a:ext cx="2654300" cy="647700"/>
          </a:xfrm>
          <a:prstGeom prst="rect">
            <a:avLst/>
          </a:prstGeom>
          <a:noFill/>
          <a:ln w="9525">
            <a:noFill/>
            <a:miter lim="800000"/>
            <a:headEnd/>
            <a:tailEnd/>
          </a:ln>
        </p:spPr>
        <p:txBody>
          <a:bodyPr lIns="0" tIns="0" rIns="0" bIns="0">
            <a:spAutoFit/>
          </a:bodyPr>
          <a:lstStyle/>
          <a:p>
            <a:pPr marL="1816100" eaLnBrk="1" hangingPunct="1">
              <a:lnSpc>
                <a:spcPct val="94000"/>
              </a:lnSpc>
            </a:pPr>
            <a:r>
              <a:rPr lang="en-US" sz="400">
                <a:solidFill>
                  <a:srgbClr val="919397"/>
                </a:solidFill>
                <a:latin typeface="Arial" charset="0"/>
                <a:cs typeface="Arial" charset="0"/>
              </a:rPr>
              <a:t>duo   o lod:down and &amp;OCIOI </a:t>
            </a:r>
            <a:r>
              <a:rPr lang="en-US" sz="500">
                <a:solidFill>
                  <a:srgbClr val="919397"/>
                </a:solidFill>
                <a:latin typeface="Times New Roman" pitchFamily="18" charset="0"/>
                <a:cs typeface="Times New Roman" pitchFamily="18" charset="0"/>
              </a:rPr>
              <a:t>dt11onctng meosurN   In </a:t>
            </a:r>
            <a:r>
              <a:rPr lang="en-US" sz="400">
                <a:solidFill>
                  <a:srgbClr val="919397"/>
                </a:solidFill>
                <a:latin typeface="Arial" charset="0"/>
                <a:cs typeface="Arial" charset="0"/>
              </a:rPr>
              <a:t>otttef </a:t>
            </a:r>
            <a:r>
              <a:rPr lang="en-US" sz="500">
                <a:solidFill>
                  <a:srgbClr val="919397"/>
                </a:solidFill>
                <a:latin typeface="Times New Roman" pitchFamily="18" charset="0"/>
                <a:cs typeface="Times New Roman" pitchFamily="18" charset="0"/>
              </a:rPr>
              <a:t>coses, </a:t>
            </a:r>
            <a:r>
              <a:rPr lang="en-US" sz="600">
                <a:solidFill>
                  <a:srgbClr val="919397"/>
                </a:solidFill>
                <a:latin typeface="Arial" charset="0"/>
                <a:cs typeface="Arial" charset="0"/>
              </a:rPr>
              <a:t>lhey </a:t>
            </a:r>
            <a:r>
              <a:rPr lang="en-US" sz="500">
                <a:solidFill>
                  <a:srgbClr val="919397"/>
                </a:solidFill>
                <a:latin typeface="Times New Roman" pitchFamily="18" charset="0"/>
                <a:cs typeface="Times New Roman" pitchFamily="18" charset="0"/>
              </a:rPr>
              <a:t>oro </a:t>
            </a:r>
            <a:r>
              <a:rPr lang="en-US" sz="500">
                <a:solidFill>
                  <a:srgbClr val="919397"/>
                </a:solidFill>
                <a:latin typeface="Arial" charset="0"/>
                <a:cs typeface="Arial" charset="0"/>
              </a:rPr>
              <a:t>being</a:t>
            </a:r>
            <a:endParaRPr lang="en-US" sz="500">
              <a:latin typeface="Arial" charset="0"/>
              <a:cs typeface="Arial" charset="0"/>
            </a:endParaRPr>
          </a:p>
          <a:p>
            <a:pPr marL="1816100" eaLnBrk="1" hangingPunct="1">
              <a:lnSpc>
                <a:spcPts val="625"/>
              </a:lnSpc>
            </a:pPr>
            <a:r>
              <a:rPr lang="en-US" sz="500">
                <a:solidFill>
                  <a:srgbClr val="919397"/>
                </a:solidFill>
                <a:latin typeface="Times New Roman" pitchFamily="18" charset="0"/>
                <a:cs typeface="Times New Roman" pitchFamily="18" charset="0"/>
              </a:rPr>
              <a:t>to&gt;-p&lt;trpo$11d  </a:t>
            </a:r>
            <a:r>
              <a:rPr lang="en-US" sz="400">
                <a:solidFill>
                  <a:srgbClr val="919397"/>
                </a:solidFill>
                <a:latin typeface="Times New Roman" pitchFamily="18" charset="0"/>
                <a:cs typeface="Times New Roman" pitchFamily="18" charset="0"/>
              </a:rPr>
              <a:t>10 </a:t>
            </a:r>
            <a:r>
              <a:rPr lang="en-US" sz="400">
                <a:solidFill>
                  <a:srgbClr val="A3A5A8"/>
                </a:solidFill>
                <a:latin typeface="Times New Roman" pitchFamily="18" charset="0"/>
                <a:cs typeface="Times New Roman" pitchFamily="18" charset="0"/>
              </a:rPr>
              <a:t>S  </a:t>
            </a:r>
            <a:r>
              <a:rPr lang="en-US" sz="600">
                <a:solidFill>
                  <a:srgbClr val="919397"/>
                </a:solidFill>
                <a:latin typeface="Times New Roman" pitchFamily="18" charset="0"/>
                <a:cs typeface="Times New Roman" pitchFamily="18" charset="0"/>
              </a:rPr>
              <a:t>rve </a:t>
            </a:r>
            <a:r>
              <a:rPr lang="en-US" sz="400">
                <a:solidFill>
                  <a:srgbClr val="919397"/>
                </a:solidFill>
                <a:latin typeface="Times New Roman" pitchFamily="18" charset="0"/>
                <a:cs typeface="Times New Roman" pitchFamily="18" charset="0"/>
              </a:rPr>
              <a:t>OJ</a:t>
            </a:r>
            <a:endParaRPr lang="en-US" sz="400">
              <a:latin typeface="Times New Roman" pitchFamily="18" charset="0"/>
              <a:cs typeface="Times New Roman" pitchFamily="18" charset="0"/>
            </a:endParaRPr>
          </a:p>
          <a:p>
            <a:pPr marL="1816100" algn="r" eaLnBrk="1" hangingPunct="1">
              <a:lnSpc>
                <a:spcPts val="600"/>
              </a:lnSpc>
            </a:pPr>
            <a:r>
              <a:rPr lang="en-US" sz="500">
                <a:solidFill>
                  <a:srgbClr val="919397"/>
                </a:solidFill>
                <a:latin typeface="Arial" charset="0"/>
                <a:cs typeface="Arial" charset="0"/>
              </a:rPr>
              <a:t>heahh </a:t>
            </a:r>
            <a:r>
              <a:rPr lang="en-US" sz="500">
                <a:solidFill>
                  <a:srgbClr val="A3A5A8"/>
                </a:solidFill>
                <a:latin typeface="Arial" charset="0"/>
                <a:cs typeface="Arial" charset="0"/>
              </a:rPr>
              <a:t>centers.</a:t>
            </a:r>
            <a:endParaRPr lang="en-US" sz="500">
              <a:latin typeface="Arial" charset="0"/>
              <a:cs typeface="Arial" charset="0"/>
            </a:endParaRPr>
          </a:p>
          <a:p>
            <a:pPr marL="1816100" eaLnBrk="1" hangingPunct="1"/>
            <a:endParaRPr lang="en-US" sz="500">
              <a:latin typeface="Times New Roman" pitchFamily="18" charset="0"/>
              <a:cs typeface="Times New Roman" pitchFamily="18" charset="0"/>
            </a:endParaRPr>
          </a:p>
          <a:p>
            <a:pPr marL="1816100" eaLnBrk="1" hangingPunct="1"/>
            <a:endParaRPr lang="en-US" sz="500">
              <a:latin typeface="Times New Roman" pitchFamily="18" charset="0"/>
              <a:cs typeface="Times New Roman" pitchFamily="18" charset="0"/>
            </a:endParaRPr>
          </a:p>
          <a:p>
            <a:pPr marL="1816100" eaLnBrk="1" hangingPunct="1"/>
            <a:r>
              <a:rPr lang="en-US" sz="600">
                <a:solidFill>
                  <a:srgbClr val="7E9EB6"/>
                </a:solidFill>
                <a:latin typeface="Times New Roman" pitchFamily="18" charset="0"/>
                <a:cs typeface="Times New Roman" pitchFamily="18" charset="0"/>
              </a:rPr>
              <a:t>Na1lonal  rospon1n </a:t>
            </a:r>
            <a:r>
              <a:rPr lang="en-US" sz="500">
                <a:solidFill>
                  <a:srgbClr val="7E9EB6"/>
                </a:solidFill>
                <a:latin typeface="Arial" charset="0"/>
                <a:cs typeface="Arial" charset="0"/>
              </a:rPr>
              <a:t>10 COVID</a:t>
            </a:r>
            <a:r>
              <a:rPr lang="en-US" sz="500">
                <a:solidFill>
                  <a:srgbClr val="A3A5A8"/>
                </a:solidFill>
                <a:latin typeface="Arial" charset="0"/>
                <a:cs typeface="Arial" charset="0"/>
              </a:rPr>
              <a:t>·</a:t>
            </a:r>
            <a:r>
              <a:rPr lang="en-US" sz="500">
                <a:solidFill>
                  <a:srgbClr val="7E9EB6"/>
                </a:solidFill>
                <a:latin typeface="Arial" charset="0"/>
                <a:cs typeface="Arial" charset="0"/>
              </a:rPr>
              <a:t>l9 </a:t>
            </a:r>
            <a:r>
              <a:rPr lang="en-US" sz="600">
                <a:solidFill>
                  <a:srgbClr val="7E9EB6"/>
                </a:solidFill>
                <a:latin typeface="Arial" charset="0"/>
                <a:cs typeface="Arial" charset="0"/>
              </a:rPr>
              <a:t>must </a:t>
            </a:r>
            <a:r>
              <a:rPr lang="en-US" sz="600">
                <a:solidFill>
                  <a:srgbClr val="7E9EB6"/>
                </a:solidFill>
                <a:latin typeface="Times New Roman" pitchFamily="18" charset="0"/>
                <a:cs typeface="Times New Roman" pitchFamily="18" charset="0"/>
              </a:rPr>
              <a:t>Include</a:t>
            </a:r>
            <a:r>
              <a:rPr lang="en-US" sz="600">
                <a:solidFill>
                  <a:srgbClr val="A3A5A8"/>
                </a:solidFill>
                <a:latin typeface="Times New Roman" pitchFamily="18" charset="0"/>
                <a:cs typeface="Times New Roman" pitchFamily="18" charset="0"/>
              </a:rPr>
              <a:t>:</a:t>
            </a:r>
            <a:endParaRPr lang="en-US" sz="600">
              <a:latin typeface="Times New Roman" pitchFamily="18" charset="0"/>
              <a:cs typeface="Times New Roman" pitchFamily="18" charset="0"/>
            </a:endParaRPr>
          </a:p>
        </p:txBody>
      </p:sp>
      <p:sp>
        <p:nvSpPr>
          <p:cNvPr id="100" name="object 100"/>
          <p:cNvSpPr txBox="1"/>
          <p:nvPr/>
        </p:nvSpPr>
        <p:spPr>
          <a:xfrm>
            <a:off x="5557838" y="5154613"/>
            <a:ext cx="758825" cy="174625"/>
          </a:xfrm>
          <a:prstGeom prst="rect">
            <a:avLst/>
          </a:prstGeom>
        </p:spPr>
        <p:txBody>
          <a:bodyPr lIns="0" tIns="0" rIns="0" bIns="0">
            <a:spAutoFit/>
          </a:bodyPr>
          <a:lstStyle/>
          <a:p>
            <a:pPr marL="15240" eaLnBrk="1" fontAlgn="auto" hangingPunct="1">
              <a:spcBef>
                <a:spcPts val="0"/>
              </a:spcBef>
              <a:spcAft>
                <a:spcPts val="0"/>
              </a:spcAft>
              <a:defRPr/>
            </a:pPr>
            <a:r>
              <a:rPr sz="550" spc="-15" dirty="0">
                <a:solidFill>
                  <a:srgbClr val="424244"/>
                </a:solidFill>
                <a:latin typeface="Times New Roman"/>
                <a:cs typeface="Times New Roman"/>
              </a:rPr>
              <a:t>Sorvla&gt;1</a:t>
            </a:r>
            <a:r>
              <a:rPr sz="550" spc="15" dirty="0">
                <a:solidFill>
                  <a:srgbClr val="424244"/>
                </a:solidFill>
                <a:latin typeface="Times New Roman"/>
                <a:cs typeface="Times New Roman"/>
              </a:rPr>
              <a:t> </a:t>
            </a:r>
            <a:r>
              <a:rPr sz="550" dirty="0">
                <a:solidFill>
                  <a:srgbClr val="424244"/>
                </a:solidFill>
                <a:latin typeface="Times New Roman"/>
                <a:cs typeface="Times New Roman"/>
              </a:rPr>
              <a:t>to</a:t>
            </a:r>
            <a:r>
              <a:rPr sz="550" spc="40" dirty="0">
                <a:solidFill>
                  <a:srgbClr val="424244"/>
                </a:solidFill>
                <a:latin typeface="Times New Roman"/>
                <a:cs typeface="Times New Roman"/>
              </a:rPr>
              <a:t> </a:t>
            </a:r>
            <a:r>
              <a:rPr sz="550" spc="50" dirty="0">
                <a:solidFill>
                  <a:srgbClr val="424244"/>
                </a:solidFill>
                <a:latin typeface="Times New Roman"/>
                <a:cs typeface="Times New Roman"/>
              </a:rPr>
              <a:t>oddrou</a:t>
            </a:r>
            <a:endParaRPr sz="550">
              <a:latin typeface="Times New Roman"/>
              <a:cs typeface="Times New Roman"/>
            </a:endParaRPr>
          </a:p>
          <a:p>
            <a:pPr marL="12700" eaLnBrk="1" fontAlgn="auto" hangingPunct="1">
              <a:spcBef>
                <a:spcPts val="25"/>
              </a:spcBef>
              <a:spcAft>
                <a:spcPts val="0"/>
              </a:spcAft>
              <a:defRPr/>
            </a:pPr>
            <a:r>
              <a:rPr sz="500" spc="10" dirty="0">
                <a:solidFill>
                  <a:srgbClr val="424244"/>
                </a:solidFill>
                <a:latin typeface="Arial"/>
                <a:cs typeface="Arial"/>
              </a:rPr>
              <a:t>vlolenee</a:t>
            </a:r>
            <a:r>
              <a:rPr sz="500" spc="40" dirty="0">
                <a:solidFill>
                  <a:srgbClr val="424244"/>
                </a:solidFill>
                <a:latin typeface="Arial"/>
                <a:cs typeface="Arial"/>
              </a:rPr>
              <a:t> </a:t>
            </a:r>
            <a:r>
              <a:rPr sz="500" spc="60" dirty="0">
                <a:solidFill>
                  <a:srgbClr val="424244"/>
                </a:solidFill>
                <a:latin typeface="Arial"/>
                <a:cs typeface="Arial"/>
              </a:rPr>
              <a:t>090</a:t>
            </a:r>
            <a:r>
              <a:rPr sz="500" spc="10" dirty="0">
                <a:solidFill>
                  <a:srgbClr val="424244"/>
                </a:solidFill>
                <a:latin typeface="Arial"/>
                <a:cs typeface="Arial"/>
              </a:rPr>
              <a:t>ln</a:t>
            </a:r>
            <a:r>
              <a:rPr sz="500" spc="-70" dirty="0">
                <a:solidFill>
                  <a:srgbClr val="424244"/>
                </a:solidFill>
                <a:latin typeface="Arial"/>
                <a:cs typeface="Arial"/>
              </a:rPr>
              <a:t>1</a:t>
            </a:r>
            <a:r>
              <a:rPr sz="500" spc="-25" dirty="0">
                <a:solidFill>
                  <a:srgbClr val="424244"/>
                </a:solidFill>
                <a:latin typeface="Arial"/>
                <a:cs typeface="Arial"/>
              </a:rPr>
              <a:t>t</a:t>
            </a:r>
            <a:r>
              <a:rPr sz="500" spc="50" dirty="0">
                <a:solidFill>
                  <a:srgbClr val="424244"/>
                </a:solidFill>
                <a:latin typeface="Arial"/>
                <a:cs typeface="Arial"/>
              </a:rPr>
              <a:t> </a:t>
            </a:r>
            <a:r>
              <a:rPr sz="500" spc="10" dirty="0">
                <a:solidFill>
                  <a:srgbClr val="424244"/>
                </a:solidFill>
                <a:latin typeface="Arial"/>
                <a:cs typeface="Arial"/>
              </a:rPr>
              <a:t>women</a:t>
            </a:r>
            <a:endParaRPr sz="500">
              <a:latin typeface="Arial"/>
              <a:cs typeface="Arial"/>
            </a:endParaRPr>
          </a:p>
        </p:txBody>
      </p:sp>
      <p:sp>
        <p:nvSpPr>
          <p:cNvPr id="101" name="object 101"/>
          <p:cNvSpPr txBox="1"/>
          <p:nvPr/>
        </p:nvSpPr>
        <p:spPr>
          <a:xfrm>
            <a:off x="5561013" y="5311775"/>
            <a:ext cx="579437" cy="95250"/>
          </a:xfrm>
          <a:prstGeom prst="rect">
            <a:avLst/>
          </a:prstGeom>
        </p:spPr>
        <p:txBody>
          <a:bodyPr lIns="0" tIns="0" rIns="0" bIns="0">
            <a:spAutoFit/>
          </a:bodyPr>
          <a:lstStyle/>
          <a:p>
            <a:pPr marL="12700" eaLnBrk="1" fontAlgn="auto" hangingPunct="1">
              <a:spcBef>
                <a:spcPts val="0"/>
              </a:spcBef>
              <a:spcAft>
                <a:spcPts val="0"/>
              </a:spcAft>
              <a:defRPr/>
            </a:pPr>
            <a:r>
              <a:rPr sz="550" spc="30" dirty="0">
                <a:solidFill>
                  <a:srgbClr val="2A2F36"/>
                </a:solidFill>
                <a:latin typeface="Times New Roman"/>
                <a:cs typeface="Times New Roman"/>
              </a:rPr>
              <a:t>and</a:t>
            </a:r>
            <a:r>
              <a:rPr sz="550" spc="55" dirty="0">
                <a:solidFill>
                  <a:srgbClr val="2A2F36"/>
                </a:solidFill>
                <a:latin typeface="Times New Roman"/>
                <a:cs typeface="Times New Roman"/>
              </a:rPr>
              <a:t> </a:t>
            </a:r>
            <a:r>
              <a:rPr sz="550" spc="30" dirty="0">
                <a:solidFill>
                  <a:srgbClr val="424244"/>
                </a:solidFill>
                <a:latin typeface="Times New Roman"/>
                <a:cs typeface="Times New Roman"/>
              </a:rPr>
              <a:t>g</a:t>
            </a:r>
            <a:r>
              <a:rPr sz="550" spc="-5" dirty="0">
                <a:solidFill>
                  <a:srgbClr val="6B6D70"/>
                </a:solidFill>
                <a:latin typeface="Times New Roman"/>
                <a:cs typeface="Times New Roman"/>
              </a:rPr>
              <a:t>i</a:t>
            </a:r>
            <a:r>
              <a:rPr sz="550" spc="-5" dirty="0">
                <a:solidFill>
                  <a:srgbClr val="424244"/>
                </a:solidFill>
                <a:latin typeface="Times New Roman"/>
                <a:cs typeface="Times New Roman"/>
              </a:rPr>
              <a:t>rl</a:t>
            </a:r>
            <a:r>
              <a:rPr sz="550" spc="-20" dirty="0">
                <a:solidFill>
                  <a:srgbClr val="424244"/>
                </a:solidFill>
                <a:latin typeface="Times New Roman"/>
                <a:cs typeface="Times New Roman"/>
              </a:rPr>
              <a:t>s</a:t>
            </a:r>
            <a:r>
              <a:rPr sz="550" spc="45" dirty="0">
                <a:solidFill>
                  <a:srgbClr val="A3A5A8"/>
                </a:solidFill>
                <a:latin typeface="Times New Roman"/>
                <a:cs typeface="Times New Roman"/>
              </a:rPr>
              <a:t>,</a:t>
            </a:r>
            <a:r>
              <a:rPr sz="550" spc="-40" dirty="0">
                <a:solidFill>
                  <a:srgbClr val="A3A5A8"/>
                </a:solidFill>
                <a:latin typeface="Times New Roman"/>
                <a:cs typeface="Times New Roman"/>
              </a:rPr>
              <a:t> </a:t>
            </a:r>
            <a:r>
              <a:rPr sz="550" spc="-5" dirty="0">
                <a:solidFill>
                  <a:srgbClr val="A3A5A8"/>
                </a:solidFill>
                <a:latin typeface="Times New Roman"/>
                <a:cs typeface="Times New Roman"/>
              </a:rPr>
              <a:t>mdud</a:t>
            </a:r>
            <a:r>
              <a:rPr sz="550" spc="40" dirty="0">
                <a:solidFill>
                  <a:srgbClr val="A3A5A8"/>
                </a:solidFill>
                <a:latin typeface="Times New Roman"/>
                <a:cs typeface="Times New Roman"/>
              </a:rPr>
              <a:t> </a:t>
            </a:r>
            <a:r>
              <a:rPr sz="550" dirty="0">
                <a:solidFill>
                  <a:srgbClr val="A3A5A8"/>
                </a:solidFill>
                <a:latin typeface="Times New Roman"/>
                <a:cs typeface="Times New Roman"/>
              </a:rPr>
              <a:t>ng</a:t>
            </a:r>
            <a:endParaRPr sz="550">
              <a:latin typeface="Times New Roman"/>
              <a:cs typeface="Times New Roman"/>
            </a:endParaRPr>
          </a:p>
        </p:txBody>
      </p:sp>
      <p:sp>
        <p:nvSpPr>
          <p:cNvPr id="102" name="object 102"/>
          <p:cNvSpPr txBox="1"/>
          <p:nvPr/>
        </p:nvSpPr>
        <p:spPr>
          <a:xfrm>
            <a:off x="5561013" y="5391150"/>
            <a:ext cx="668337" cy="95250"/>
          </a:xfrm>
          <a:prstGeom prst="rect">
            <a:avLst/>
          </a:prstGeom>
        </p:spPr>
        <p:txBody>
          <a:bodyPr lIns="0" tIns="0" rIns="0" bIns="0">
            <a:spAutoFit/>
          </a:bodyPr>
          <a:lstStyle/>
          <a:p>
            <a:pPr marL="12700" eaLnBrk="1" fontAlgn="auto" hangingPunct="1">
              <a:spcBef>
                <a:spcPts val="0"/>
              </a:spcBef>
              <a:spcAft>
                <a:spcPts val="0"/>
              </a:spcAft>
              <a:defRPr/>
            </a:pPr>
            <a:r>
              <a:rPr sz="550" spc="-15" dirty="0">
                <a:solidFill>
                  <a:srgbClr val="919397"/>
                </a:solidFill>
                <a:latin typeface="Arial"/>
                <a:cs typeface="Arial"/>
              </a:rPr>
              <a:t>l</a:t>
            </a:r>
            <a:r>
              <a:rPr sz="550" spc="-70" dirty="0">
                <a:solidFill>
                  <a:srgbClr val="919397"/>
                </a:solidFill>
                <a:latin typeface="Arial"/>
                <a:cs typeface="Arial"/>
              </a:rPr>
              <a:t>r&lt;:rooJO&lt;f</a:t>
            </a:r>
            <a:r>
              <a:rPr sz="550" dirty="0">
                <a:solidFill>
                  <a:srgbClr val="919397"/>
                </a:solidFill>
                <a:latin typeface="Arial"/>
                <a:cs typeface="Arial"/>
              </a:rPr>
              <a:t> </a:t>
            </a:r>
            <a:r>
              <a:rPr sz="550" spc="-60" dirty="0">
                <a:solidFill>
                  <a:srgbClr val="919397"/>
                </a:solidFill>
                <a:latin typeface="Arial"/>
                <a:cs typeface="Arial"/>
              </a:rPr>
              <a:t> </a:t>
            </a:r>
            <a:r>
              <a:rPr sz="550" spc="-100" dirty="0">
                <a:solidFill>
                  <a:srgbClr val="919397"/>
                </a:solidFill>
                <a:latin typeface="Arial"/>
                <a:cs typeface="Arial"/>
              </a:rPr>
              <a:t>IOSO&lt;&gt;lces</a:t>
            </a:r>
            <a:r>
              <a:rPr sz="550" spc="25" dirty="0">
                <a:solidFill>
                  <a:srgbClr val="919397"/>
                </a:solidFill>
                <a:latin typeface="Arial"/>
                <a:cs typeface="Arial"/>
              </a:rPr>
              <a:t> </a:t>
            </a:r>
            <a:r>
              <a:rPr sz="450" dirty="0">
                <a:solidFill>
                  <a:srgbClr val="7C8082"/>
                </a:solidFill>
                <a:latin typeface="Times New Roman"/>
                <a:cs typeface="Times New Roman"/>
              </a:rPr>
              <a:t>10</a:t>
            </a:r>
            <a:endParaRPr sz="450">
              <a:latin typeface="Times New Roman"/>
              <a:cs typeface="Times New Roman"/>
            </a:endParaRPr>
          </a:p>
        </p:txBody>
      </p:sp>
      <p:sp>
        <p:nvSpPr>
          <p:cNvPr id="103" name="object 103"/>
          <p:cNvSpPr txBox="1"/>
          <p:nvPr/>
        </p:nvSpPr>
        <p:spPr>
          <a:xfrm>
            <a:off x="5561013" y="5470525"/>
            <a:ext cx="474662" cy="95250"/>
          </a:xfrm>
          <a:prstGeom prst="rect">
            <a:avLst/>
          </a:prstGeom>
        </p:spPr>
        <p:txBody>
          <a:bodyPr lIns="0" tIns="0" rIns="0" bIns="0">
            <a:spAutoFit/>
          </a:bodyPr>
          <a:lstStyle/>
          <a:p>
            <a:pPr marL="12700" eaLnBrk="1" fontAlgn="auto" hangingPunct="1">
              <a:spcBef>
                <a:spcPts val="0"/>
              </a:spcBef>
              <a:spcAft>
                <a:spcPts val="0"/>
              </a:spcAft>
              <a:defRPr/>
            </a:pPr>
            <a:r>
              <a:rPr sz="550" spc="5" dirty="0">
                <a:solidFill>
                  <a:srgbClr val="A3A5A8"/>
                </a:solidFill>
                <a:latin typeface="Times New Roman"/>
                <a:cs typeface="Times New Roman"/>
              </a:rPr>
              <a:t>'"'pport</a:t>
            </a:r>
            <a:r>
              <a:rPr sz="550" spc="40" dirty="0">
                <a:solidFill>
                  <a:srgbClr val="A3A5A8"/>
                </a:solidFill>
                <a:latin typeface="Times New Roman"/>
                <a:cs typeface="Times New Roman"/>
              </a:rPr>
              <a:t> </a:t>
            </a:r>
            <a:r>
              <a:rPr sz="550" spc="280" dirty="0">
                <a:solidFill>
                  <a:srgbClr val="A3A5A8"/>
                </a:solidFill>
                <a:latin typeface="Times New Roman"/>
                <a:cs typeface="Times New Roman"/>
              </a:rPr>
              <a:t>s</a:t>
            </a:r>
            <a:r>
              <a:rPr sz="550" dirty="0">
                <a:solidFill>
                  <a:srgbClr val="A3A5A8"/>
                </a:solidFill>
                <a:latin typeface="Times New Roman"/>
                <a:cs typeface="Times New Roman"/>
              </a:rPr>
              <a:t>  </a:t>
            </a:r>
            <a:r>
              <a:rPr sz="550" spc="10" dirty="0">
                <a:solidFill>
                  <a:srgbClr val="A3A5A8"/>
                </a:solidFill>
                <a:latin typeface="Times New Roman"/>
                <a:cs typeface="Times New Roman"/>
              </a:rPr>
              <a:t> </a:t>
            </a:r>
            <a:r>
              <a:rPr sz="550" spc="-60" dirty="0">
                <a:solidFill>
                  <a:srgbClr val="7C8082"/>
                </a:solidFill>
                <a:latin typeface="Times New Roman"/>
                <a:cs typeface="Times New Roman"/>
              </a:rPr>
              <a:t>le&lt;S</a:t>
            </a:r>
            <a:endParaRPr sz="550">
              <a:latin typeface="Times New Roman"/>
              <a:cs typeface="Times New Roman"/>
            </a:endParaRPr>
          </a:p>
        </p:txBody>
      </p:sp>
      <p:sp>
        <p:nvSpPr>
          <p:cNvPr id="105" name="object 105"/>
          <p:cNvSpPr txBox="1"/>
          <p:nvPr/>
        </p:nvSpPr>
        <p:spPr>
          <a:xfrm>
            <a:off x="5557838" y="5540375"/>
            <a:ext cx="290512" cy="101600"/>
          </a:xfrm>
          <a:prstGeom prst="rect">
            <a:avLst/>
          </a:prstGeom>
        </p:spPr>
        <p:txBody>
          <a:bodyPr lIns="0" tIns="0" rIns="0" bIns="0">
            <a:spAutoFit/>
          </a:bodyPr>
          <a:lstStyle/>
          <a:p>
            <a:pPr marL="12700" eaLnBrk="1" fontAlgn="auto" hangingPunct="1">
              <a:spcBef>
                <a:spcPts val="0"/>
              </a:spcBef>
              <a:spcAft>
                <a:spcPts val="0"/>
              </a:spcAft>
              <a:defRPr/>
            </a:pPr>
            <a:r>
              <a:rPr sz="600" spc="-45" dirty="0">
                <a:solidFill>
                  <a:srgbClr val="919397"/>
                </a:solidFill>
                <a:latin typeface="Arial"/>
                <a:cs typeface="Arial"/>
              </a:rPr>
              <a:t>ond</a:t>
            </a:r>
            <a:r>
              <a:rPr sz="600" spc="15" dirty="0">
                <a:solidFill>
                  <a:srgbClr val="919397"/>
                </a:solidFill>
                <a:latin typeface="Arial"/>
                <a:cs typeface="Arial"/>
              </a:rPr>
              <a:t> </a:t>
            </a:r>
            <a:r>
              <a:rPr sz="550" spc="-25" dirty="0">
                <a:solidFill>
                  <a:srgbClr val="919397"/>
                </a:solidFill>
                <a:latin typeface="Times New Roman"/>
                <a:cs typeface="Times New Roman"/>
              </a:rPr>
              <a:t>onllo</a:t>
            </a:r>
            <a:endParaRPr sz="550">
              <a:latin typeface="Times New Roman"/>
              <a:cs typeface="Times New Roman"/>
            </a:endParaRPr>
          </a:p>
        </p:txBody>
      </p:sp>
      <p:sp>
        <p:nvSpPr>
          <p:cNvPr id="106" name="object 106"/>
          <p:cNvSpPr txBox="1"/>
          <p:nvPr/>
        </p:nvSpPr>
        <p:spPr>
          <a:xfrm>
            <a:off x="5561013" y="5621338"/>
            <a:ext cx="698500" cy="95250"/>
          </a:xfrm>
          <a:prstGeom prst="rect">
            <a:avLst/>
          </a:prstGeom>
        </p:spPr>
        <p:txBody>
          <a:bodyPr lIns="0" tIns="0" rIns="0" bIns="0">
            <a:spAutoFit/>
          </a:bodyPr>
          <a:lstStyle/>
          <a:p>
            <a:pPr marL="12700" eaLnBrk="1" fontAlgn="auto" hangingPunct="1">
              <a:spcBef>
                <a:spcPts val="0"/>
              </a:spcBef>
              <a:spcAft>
                <a:spcPts val="0"/>
              </a:spcAft>
              <a:defRPr/>
            </a:pPr>
            <a:r>
              <a:rPr sz="500" spc="-55" dirty="0">
                <a:solidFill>
                  <a:srgbClr val="919397"/>
                </a:solidFill>
                <a:latin typeface="Arial"/>
                <a:cs typeface="Arial"/>
              </a:rPr>
              <a:t>T </a:t>
            </a:r>
            <a:r>
              <a:rPr sz="500" spc="-25" dirty="0">
                <a:solidFill>
                  <a:srgbClr val="919397"/>
                </a:solidFill>
                <a:latin typeface="Arial"/>
                <a:cs typeface="Arial"/>
              </a:rPr>
              <a:t> </a:t>
            </a:r>
            <a:r>
              <a:rPr sz="550" spc="20" dirty="0">
                <a:solidFill>
                  <a:srgbClr val="919397"/>
                </a:solidFill>
                <a:latin typeface="Times New Roman"/>
                <a:cs typeface="Times New Roman"/>
              </a:rPr>
              <a:t>ase</a:t>
            </a:r>
            <a:r>
              <a:rPr sz="550" spc="15" dirty="0">
                <a:solidFill>
                  <a:srgbClr val="919397"/>
                </a:solidFill>
                <a:latin typeface="Times New Roman"/>
                <a:cs typeface="Times New Roman"/>
              </a:rPr>
              <a:t> </a:t>
            </a:r>
            <a:r>
              <a:rPr sz="500" spc="-10" dirty="0">
                <a:solidFill>
                  <a:srgbClr val="919397"/>
                </a:solidFill>
                <a:latin typeface="Arial"/>
                <a:cs typeface="Arial"/>
              </a:rPr>
              <a:t>essenhal</a:t>
            </a:r>
            <a:r>
              <a:rPr sz="500" dirty="0">
                <a:solidFill>
                  <a:srgbClr val="919397"/>
                </a:solidFill>
                <a:latin typeface="Arial"/>
                <a:cs typeface="Arial"/>
              </a:rPr>
              <a:t> </a:t>
            </a:r>
            <a:r>
              <a:rPr sz="500" spc="-65" dirty="0">
                <a:solidFill>
                  <a:srgbClr val="919397"/>
                </a:solidFill>
                <a:latin typeface="Arial"/>
                <a:cs typeface="Arial"/>
              </a:rPr>
              <a:t> </a:t>
            </a:r>
            <a:r>
              <a:rPr sz="500" spc="-60" dirty="0">
                <a:solidFill>
                  <a:srgbClr val="919397"/>
                </a:solidFill>
                <a:latin typeface="Arial"/>
                <a:cs typeface="Arial"/>
              </a:rPr>
              <a:t>1</a:t>
            </a:r>
            <a:r>
              <a:rPr sz="500" spc="-35" dirty="0">
                <a:solidFill>
                  <a:srgbClr val="919397"/>
                </a:solidFill>
                <a:latin typeface="Arial"/>
                <a:cs typeface="Arial"/>
              </a:rPr>
              <a:t>ef'Yice5</a:t>
            </a:r>
            <a:endParaRPr sz="500">
              <a:latin typeface="Arial"/>
              <a:cs typeface="Arial"/>
            </a:endParaRPr>
          </a:p>
        </p:txBody>
      </p:sp>
      <p:sp>
        <p:nvSpPr>
          <p:cNvPr id="107" name="object 107"/>
          <p:cNvSpPr txBox="1"/>
          <p:nvPr/>
        </p:nvSpPr>
        <p:spPr>
          <a:xfrm>
            <a:off x="5554663" y="5694363"/>
            <a:ext cx="746125" cy="180975"/>
          </a:xfrm>
          <a:prstGeom prst="rect">
            <a:avLst/>
          </a:prstGeom>
        </p:spPr>
        <p:txBody>
          <a:bodyPr lIns="0" tIns="0" rIns="0" bIns="0">
            <a:spAutoFit/>
          </a:bodyPr>
          <a:lstStyle/>
          <a:p>
            <a:pPr marL="12700" eaLnBrk="1" fontAlgn="auto" hangingPunct="1">
              <a:lnSpc>
                <a:spcPts val="670"/>
              </a:lnSpc>
              <a:spcBef>
                <a:spcPts val="0"/>
              </a:spcBef>
              <a:spcAft>
                <a:spcPts val="0"/>
              </a:spcAft>
              <a:defRPr/>
            </a:pPr>
            <a:r>
              <a:rPr sz="550" spc="-95" dirty="0">
                <a:solidFill>
                  <a:srgbClr val="919397"/>
                </a:solidFill>
                <a:latin typeface="Arial"/>
                <a:cs typeface="Arial"/>
              </a:rPr>
              <a:t>sh&lt;&gt;u   </a:t>
            </a:r>
            <a:r>
              <a:rPr sz="550" spc="-10" dirty="0">
                <a:solidFill>
                  <a:srgbClr val="919397"/>
                </a:solidFill>
                <a:latin typeface="Arial"/>
                <a:cs typeface="Arial"/>
              </a:rPr>
              <a:t> </a:t>
            </a:r>
            <a:r>
              <a:rPr sz="450" spc="-70" dirty="0">
                <a:solidFill>
                  <a:srgbClr val="919397"/>
                </a:solidFill>
                <a:latin typeface="Arial"/>
                <a:cs typeface="Arial"/>
              </a:rPr>
              <a:t>b@</a:t>
            </a:r>
            <a:r>
              <a:rPr sz="450" spc="25" dirty="0">
                <a:solidFill>
                  <a:srgbClr val="919397"/>
                </a:solidFill>
                <a:latin typeface="Arial"/>
                <a:cs typeface="Arial"/>
              </a:rPr>
              <a:t> </a:t>
            </a:r>
            <a:r>
              <a:rPr sz="600" spc="-50" dirty="0">
                <a:solidFill>
                  <a:srgbClr val="919397"/>
                </a:solidFill>
                <a:latin typeface="Arial"/>
                <a:cs typeface="Arial"/>
              </a:rPr>
              <a:t>""POnded</a:t>
            </a:r>
            <a:endParaRPr sz="600">
              <a:latin typeface="Arial"/>
              <a:cs typeface="Arial"/>
            </a:endParaRPr>
          </a:p>
          <a:p>
            <a:pPr marL="15240" eaLnBrk="1" fontAlgn="auto" hangingPunct="1">
              <a:lnSpc>
                <a:spcPts val="670"/>
              </a:lnSpc>
              <a:spcBef>
                <a:spcPts val="0"/>
              </a:spcBef>
              <a:spcAft>
                <a:spcPts val="0"/>
              </a:spcAft>
              <a:defRPr/>
            </a:pPr>
            <a:r>
              <a:rPr sz="600" spc="-45" dirty="0">
                <a:solidFill>
                  <a:srgbClr val="919397"/>
                </a:solidFill>
                <a:latin typeface="Arial"/>
                <a:cs typeface="Arial"/>
              </a:rPr>
              <a:t>ond</a:t>
            </a:r>
            <a:r>
              <a:rPr sz="600" spc="15" dirty="0">
                <a:solidFill>
                  <a:srgbClr val="919397"/>
                </a:solidFill>
                <a:latin typeface="Arial"/>
                <a:cs typeface="Arial"/>
              </a:rPr>
              <a:t> </a:t>
            </a:r>
            <a:r>
              <a:rPr sz="600" spc="-45" dirty="0">
                <a:solidFill>
                  <a:srgbClr val="919397"/>
                </a:solidFill>
                <a:latin typeface="Arial"/>
                <a:cs typeface="Arial"/>
              </a:rPr>
              <a:t>adopted</a:t>
            </a:r>
            <a:r>
              <a:rPr sz="600" spc="15" dirty="0">
                <a:solidFill>
                  <a:srgbClr val="919397"/>
                </a:solidFill>
                <a:latin typeface="Arial"/>
                <a:cs typeface="Arial"/>
              </a:rPr>
              <a:t> </a:t>
            </a:r>
            <a:r>
              <a:rPr sz="450" spc="-100" dirty="0">
                <a:solidFill>
                  <a:srgbClr val="6B6D70"/>
                </a:solidFill>
                <a:latin typeface="Times New Roman"/>
                <a:cs typeface="Times New Roman"/>
              </a:rPr>
              <a:t>1</a:t>
            </a:r>
            <a:r>
              <a:rPr sz="450" spc="75" dirty="0">
                <a:solidFill>
                  <a:srgbClr val="919397"/>
                </a:solidFill>
                <a:latin typeface="Times New Roman"/>
                <a:cs typeface="Times New Roman"/>
              </a:rPr>
              <a:t>0</a:t>
            </a:r>
            <a:r>
              <a:rPr sz="450" spc="45" dirty="0">
                <a:solidFill>
                  <a:srgbClr val="919397"/>
                </a:solidFill>
                <a:latin typeface="Times New Roman"/>
                <a:cs typeface="Times New Roman"/>
              </a:rPr>
              <a:t> </a:t>
            </a:r>
            <a:r>
              <a:rPr sz="550" spc="-35" dirty="0">
                <a:solidFill>
                  <a:srgbClr val="919397"/>
                </a:solidFill>
                <a:latin typeface="Arial"/>
                <a:cs typeface="Arial"/>
              </a:rPr>
              <a:t>II-</a:t>
            </a:r>
            <a:r>
              <a:rPr sz="550" dirty="0">
                <a:solidFill>
                  <a:srgbClr val="919397"/>
                </a:solidFill>
                <a:latin typeface="Arial"/>
                <a:cs typeface="Arial"/>
              </a:rPr>
              <a:t>  </a:t>
            </a:r>
            <a:r>
              <a:rPr sz="550" spc="-25" dirty="0">
                <a:solidFill>
                  <a:srgbClr val="919397"/>
                </a:solidFill>
                <a:latin typeface="Arial"/>
                <a:cs typeface="Arial"/>
              </a:rPr>
              <a:t> </a:t>
            </a:r>
            <a:r>
              <a:rPr sz="350" spc="10" dirty="0">
                <a:solidFill>
                  <a:srgbClr val="919397"/>
                </a:solidFill>
                <a:latin typeface="Times New Roman"/>
                <a:cs typeface="Times New Roman"/>
              </a:rPr>
              <a:t>Cl1SI$</a:t>
            </a:r>
            <a:endParaRPr sz="350">
              <a:latin typeface="Times New Roman"/>
              <a:cs typeface="Times New Roman"/>
            </a:endParaRPr>
          </a:p>
        </p:txBody>
      </p:sp>
      <p:sp>
        <p:nvSpPr>
          <p:cNvPr id="14443" name="object 108"/>
          <p:cNvSpPr txBox="1">
            <a:spLocks noChangeArrowheads="1"/>
          </p:cNvSpPr>
          <p:nvPr/>
        </p:nvSpPr>
        <p:spPr bwMode="auto">
          <a:xfrm>
            <a:off x="6480175" y="5162550"/>
            <a:ext cx="758825" cy="398463"/>
          </a:xfrm>
          <a:prstGeom prst="rect">
            <a:avLst/>
          </a:prstGeom>
          <a:noFill/>
          <a:ln w="9525">
            <a:noFill/>
            <a:miter lim="800000"/>
            <a:headEnd/>
            <a:tailEnd/>
          </a:ln>
        </p:spPr>
        <p:txBody>
          <a:bodyPr lIns="0" tIns="0" rIns="0" bIns="0">
            <a:spAutoFit/>
          </a:bodyPr>
          <a:lstStyle/>
          <a:p>
            <a:pPr marL="28575" indent="-3175" eaLnBrk="1" hangingPunct="1">
              <a:lnSpc>
                <a:spcPct val="101000"/>
              </a:lnSpc>
            </a:pPr>
            <a:r>
              <a:rPr lang="en-US" sz="500">
                <a:solidFill>
                  <a:srgbClr val="424244"/>
                </a:solidFill>
                <a:latin typeface="Arial" charset="0"/>
                <a:cs typeface="Arial" charset="0"/>
              </a:rPr>
              <a:t>A </a:t>
            </a:r>
            <a:r>
              <a:rPr lang="en-US" sz="500">
                <a:solidFill>
                  <a:srgbClr val="595B5B"/>
                </a:solidFill>
                <a:latin typeface="Arial" charset="0"/>
                <a:cs typeface="Arial" charset="0"/>
              </a:rPr>
              <a:t>st</a:t>
            </a:r>
            <a:r>
              <a:rPr lang="en-US" sz="500">
                <a:solidFill>
                  <a:srgbClr val="2A2F36"/>
                </a:solidFill>
                <a:latin typeface="Arial" charset="0"/>
                <a:cs typeface="Arial" charset="0"/>
              </a:rPr>
              <a:t>rong </a:t>
            </a:r>
            <a:r>
              <a:rPr lang="en-US" sz="500">
                <a:solidFill>
                  <a:srgbClr val="424244"/>
                </a:solidFill>
                <a:latin typeface="Arial" charset="0"/>
                <a:cs typeface="Arial" charset="0"/>
              </a:rPr>
              <a:t>mess-ago from low enforcement that </a:t>
            </a:r>
            <a:r>
              <a:rPr lang="en-US" sz="500">
                <a:solidFill>
                  <a:srgbClr val="595B5B"/>
                </a:solidFill>
                <a:latin typeface="Times New Roman" pitchFamily="18" charset="0"/>
                <a:cs typeface="Times New Roman" pitchFamily="18" charset="0"/>
              </a:rPr>
              <a:t>im</a:t>
            </a:r>
            <a:r>
              <a:rPr lang="en-US" sz="500">
                <a:solidFill>
                  <a:srgbClr val="2A2F36"/>
                </a:solidFill>
                <a:latin typeface="Times New Roman" pitchFamily="18" charset="0"/>
                <a:cs typeface="Times New Roman" pitchFamily="18" charset="0"/>
              </a:rPr>
              <a:t>pun</a:t>
            </a:r>
            <a:r>
              <a:rPr lang="en-US" sz="500">
                <a:solidFill>
                  <a:srgbClr val="595B5B"/>
                </a:solidFill>
                <a:latin typeface="Times New Roman" pitchFamily="18" charset="0"/>
                <a:cs typeface="Times New Roman" pitchFamily="18" charset="0"/>
              </a:rPr>
              <a:t>ity </a:t>
            </a:r>
            <a:r>
              <a:rPr lang="en-US" sz="500">
                <a:solidFill>
                  <a:srgbClr val="424244"/>
                </a:solidFill>
                <a:latin typeface="Arial" charset="0"/>
                <a:cs typeface="Arial" charset="0"/>
              </a:rPr>
              <a:t>wUI </a:t>
            </a:r>
            <a:r>
              <a:rPr lang="en-US" sz="500">
                <a:solidFill>
                  <a:srgbClr val="424244"/>
                </a:solidFill>
                <a:latin typeface="Times New Roman" pitchFamily="18" charset="0"/>
                <a:cs typeface="Times New Roman" pitchFamily="18" charset="0"/>
              </a:rPr>
              <a:t>no1 </a:t>
            </a:r>
            <a:r>
              <a:rPr lang="en-US" sz="400">
                <a:solidFill>
                  <a:srgbClr val="424244"/>
                </a:solidFill>
                <a:latin typeface="Arial" charset="0"/>
                <a:cs typeface="Arial" charset="0"/>
              </a:rPr>
              <a:t>bo</a:t>
            </a:r>
            <a:endParaRPr lang="en-US" sz="400">
              <a:latin typeface="Arial" charset="0"/>
              <a:cs typeface="Arial" charset="0"/>
            </a:endParaRPr>
          </a:p>
          <a:p>
            <a:pPr marL="28575" indent="-3175" eaLnBrk="1" hangingPunct="1">
              <a:lnSpc>
                <a:spcPts val="650"/>
              </a:lnSpc>
            </a:pPr>
            <a:r>
              <a:rPr lang="en-US" sz="600">
                <a:solidFill>
                  <a:srgbClr val="2A2F36"/>
                </a:solidFill>
                <a:latin typeface="Arial" charset="0"/>
                <a:cs typeface="Arial" charset="0"/>
              </a:rPr>
              <a:t>lo</a:t>
            </a:r>
            <a:r>
              <a:rPr lang="en-US" sz="600">
                <a:solidFill>
                  <a:srgbClr val="6B6D70"/>
                </a:solidFill>
                <a:latin typeface="Arial" charset="0"/>
                <a:cs typeface="Arial" charset="0"/>
              </a:rPr>
              <a:t>l</a:t>
            </a:r>
            <a:r>
              <a:rPr lang="en-US" sz="600">
                <a:solidFill>
                  <a:srgbClr val="424244"/>
                </a:solidFill>
                <a:latin typeface="Arial" charset="0"/>
                <a:cs typeface="Arial" charset="0"/>
              </a:rPr>
              <a:t>oralod  </a:t>
            </a:r>
            <a:r>
              <a:rPr lang="en-US" sz="500">
                <a:solidFill>
                  <a:srgbClr val="919397"/>
                </a:solidFill>
                <a:latin typeface="Arial" charset="0"/>
                <a:cs typeface="Arial" charset="0"/>
              </a:rPr>
              <a:t>l'OJlce ond</a:t>
            </a:r>
            <a:endParaRPr lang="en-US" sz="500">
              <a:latin typeface="Arial" charset="0"/>
              <a:cs typeface="Arial" charset="0"/>
            </a:endParaRPr>
          </a:p>
          <a:p>
            <a:pPr marL="28575" indent="-3175" eaLnBrk="1" hangingPunct="1">
              <a:lnSpc>
                <a:spcPts val="588"/>
              </a:lnSpc>
            </a:pPr>
            <a:r>
              <a:rPr lang="en-US" sz="500">
                <a:solidFill>
                  <a:srgbClr val="919397"/>
                </a:solidFill>
                <a:latin typeface="Arial" charset="0"/>
                <a:cs typeface="Arial" charset="0"/>
              </a:rPr>
              <a:t>)Ullice odors must ensure</a:t>
            </a:r>
            <a:endParaRPr lang="en-US" sz="500">
              <a:latin typeface="Arial" charset="0"/>
              <a:cs typeface="Arial" charset="0"/>
            </a:endParaRPr>
          </a:p>
        </p:txBody>
      </p:sp>
      <p:sp>
        <p:nvSpPr>
          <p:cNvPr id="109" name="object 109"/>
          <p:cNvSpPr txBox="1"/>
          <p:nvPr/>
        </p:nvSpPr>
        <p:spPr>
          <a:xfrm>
            <a:off x="6494463" y="5548313"/>
            <a:ext cx="660400" cy="174625"/>
          </a:xfrm>
          <a:prstGeom prst="rect">
            <a:avLst/>
          </a:prstGeom>
        </p:spPr>
        <p:txBody>
          <a:bodyPr lIns="0" tIns="0" rIns="0" bIns="0">
            <a:spAutoFit/>
          </a:bodyPr>
          <a:lstStyle/>
          <a:p>
            <a:pPr marL="12700" eaLnBrk="1" fontAlgn="auto" hangingPunct="1">
              <a:lnSpc>
                <a:spcPts val="640"/>
              </a:lnSpc>
              <a:spcBef>
                <a:spcPts val="0"/>
              </a:spcBef>
              <a:spcAft>
                <a:spcPts val="0"/>
              </a:spcAft>
              <a:defRPr/>
            </a:pPr>
            <a:r>
              <a:rPr sz="500" spc="10" dirty="0">
                <a:solidFill>
                  <a:srgbClr val="A3A5A8"/>
                </a:solidFill>
                <a:latin typeface="Times New Roman"/>
                <a:cs typeface="Times New Roman"/>
              </a:rPr>
              <a:t>l""1</a:t>
            </a:r>
            <a:r>
              <a:rPr sz="500" spc="5" dirty="0">
                <a:solidFill>
                  <a:srgbClr val="A3A5A8"/>
                </a:solidFill>
                <a:latin typeface="Times New Roman"/>
                <a:cs typeface="Times New Roman"/>
              </a:rPr>
              <a:t> </a:t>
            </a:r>
            <a:r>
              <a:rPr sz="550" spc="-45" dirty="0">
                <a:solidFill>
                  <a:srgbClr val="A3A5A8"/>
                </a:solidFill>
                <a:latin typeface="Arial"/>
                <a:cs typeface="Arial"/>
              </a:rPr>
              <a:t>lnc&gt;de•ll•</a:t>
            </a:r>
            <a:r>
              <a:rPr sz="550" spc="15" dirty="0">
                <a:solidFill>
                  <a:srgbClr val="A3A5A8"/>
                </a:solidFill>
                <a:latin typeface="Arial"/>
                <a:cs typeface="Arial"/>
              </a:rPr>
              <a:t> </a:t>
            </a:r>
            <a:r>
              <a:rPr sz="550" dirty="0">
                <a:solidFill>
                  <a:srgbClr val="A3A5A8"/>
                </a:solidFill>
                <a:latin typeface="Times New Roman"/>
                <a:cs typeface="Times New Roman"/>
              </a:rPr>
              <a:t>ol</a:t>
            </a:r>
            <a:r>
              <a:rPr sz="550" spc="15" dirty="0">
                <a:solidFill>
                  <a:srgbClr val="A3A5A8"/>
                </a:solidFill>
                <a:latin typeface="Times New Roman"/>
                <a:cs typeface="Times New Roman"/>
              </a:rPr>
              <a:t> </a:t>
            </a:r>
            <a:r>
              <a:rPr sz="550" spc="-85" dirty="0">
                <a:solidFill>
                  <a:srgbClr val="919397"/>
                </a:solidFill>
                <a:latin typeface="Arial"/>
                <a:cs typeface="Arial"/>
              </a:rPr>
              <a:t>VAWG</a:t>
            </a:r>
            <a:endParaRPr sz="550">
              <a:latin typeface="Arial"/>
              <a:cs typeface="Arial"/>
            </a:endParaRPr>
          </a:p>
          <a:p>
            <a:pPr marL="12700" eaLnBrk="1" fontAlgn="auto" hangingPunct="1">
              <a:lnSpc>
                <a:spcPts val="640"/>
              </a:lnSpc>
              <a:spcBef>
                <a:spcPts val="0"/>
              </a:spcBef>
              <a:spcAft>
                <a:spcPts val="0"/>
              </a:spcAft>
              <a:defRPr/>
            </a:pPr>
            <a:r>
              <a:rPr sz="500" spc="5" dirty="0">
                <a:solidFill>
                  <a:srgbClr val="919397"/>
                </a:solidFill>
                <a:latin typeface="Arial"/>
                <a:cs typeface="Arial"/>
              </a:rPr>
              <a:t>ore</a:t>
            </a:r>
            <a:r>
              <a:rPr sz="500" spc="-10" dirty="0">
                <a:solidFill>
                  <a:srgbClr val="919397"/>
                </a:solidFill>
                <a:latin typeface="Arial"/>
                <a:cs typeface="Arial"/>
              </a:rPr>
              <a:t> </a:t>
            </a:r>
            <a:r>
              <a:rPr sz="550" spc="90" dirty="0">
                <a:solidFill>
                  <a:srgbClr val="919397"/>
                </a:solidFill>
                <a:latin typeface="Arial"/>
                <a:cs typeface="Arial"/>
              </a:rPr>
              <a:t>9'_,</a:t>
            </a:r>
            <a:r>
              <a:rPr sz="550" dirty="0">
                <a:solidFill>
                  <a:srgbClr val="919397"/>
                </a:solidFill>
                <a:latin typeface="Arial"/>
                <a:cs typeface="Arial"/>
              </a:rPr>
              <a:t> </a:t>
            </a:r>
            <a:r>
              <a:rPr sz="550" spc="50" dirty="0">
                <a:solidFill>
                  <a:srgbClr val="919397"/>
                </a:solidFill>
                <a:latin typeface="Arial"/>
                <a:cs typeface="Arial"/>
              </a:rPr>
              <a:t> </a:t>
            </a:r>
            <a:r>
              <a:rPr sz="550" spc="-15" dirty="0">
                <a:solidFill>
                  <a:srgbClr val="919397"/>
                </a:solidFill>
                <a:latin typeface="Arial"/>
                <a:cs typeface="Arial"/>
              </a:rPr>
              <a:t>Igh</a:t>
            </a:r>
            <a:r>
              <a:rPr sz="550" spc="-50" dirty="0">
                <a:solidFill>
                  <a:srgbClr val="919397"/>
                </a:solidFill>
                <a:latin typeface="Arial"/>
                <a:cs typeface="Arial"/>
              </a:rPr>
              <a:t> </a:t>
            </a:r>
            <a:r>
              <a:rPr sz="500" dirty="0">
                <a:solidFill>
                  <a:srgbClr val="919397"/>
                </a:solidFill>
                <a:latin typeface="Arial"/>
                <a:cs typeface="Arial"/>
              </a:rPr>
              <a:t>pnon"f</a:t>
            </a:r>
            <a:endParaRPr sz="500">
              <a:latin typeface="Arial"/>
              <a:cs typeface="Arial"/>
            </a:endParaRPr>
          </a:p>
        </p:txBody>
      </p:sp>
      <p:sp>
        <p:nvSpPr>
          <p:cNvPr id="110" name="object 110"/>
          <p:cNvSpPr txBox="1"/>
          <p:nvPr/>
        </p:nvSpPr>
        <p:spPr>
          <a:xfrm>
            <a:off x="6494463" y="5700713"/>
            <a:ext cx="763587" cy="95250"/>
          </a:xfrm>
          <a:prstGeom prst="rect">
            <a:avLst/>
          </a:prstGeom>
        </p:spPr>
        <p:txBody>
          <a:bodyPr lIns="0" tIns="0" rIns="0" bIns="0">
            <a:spAutoFit/>
          </a:bodyPr>
          <a:lstStyle/>
          <a:p>
            <a:pPr marL="12700" eaLnBrk="1" fontAlgn="auto" hangingPunct="1">
              <a:spcBef>
                <a:spcPts val="0"/>
              </a:spcBef>
              <a:spcAft>
                <a:spcPts val="0"/>
              </a:spcAft>
              <a:defRPr/>
            </a:pPr>
            <a:r>
              <a:rPr sz="500" spc="25" dirty="0">
                <a:solidFill>
                  <a:srgbClr val="919397"/>
                </a:solidFill>
                <a:latin typeface="Arial"/>
                <a:cs typeface="Arial"/>
              </a:rPr>
              <a:t>olld</a:t>
            </a:r>
            <a:r>
              <a:rPr sz="500" spc="-10" dirty="0">
                <a:solidFill>
                  <a:srgbClr val="919397"/>
                </a:solidFill>
                <a:latin typeface="Arial"/>
                <a:cs typeface="Arial"/>
              </a:rPr>
              <a:t> </a:t>
            </a:r>
            <a:r>
              <a:rPr sz="500" dirty="0">
                <a:solidFill>
                  <a:srgbClr val="919397"/>
                </a:solidFill>
                <a:latin typeface="Arial"/>
                <a:cs typeface="Arial"/>
              </a:rPr>
              <a:t>core</a:t>
            </a:r>
            <a:r>
              <a:rPr sz="500" spc="10" dirty="0">
                <a:solidFill>
                  <a:srgbClr val="919397"/>
                </a:solidFill>
                <a:latin typeface="Arial"/>
                <a:cs typeface="Arial"/>
              </a:rPr>
              <a:t> </a:t>
            </a:r>
            <a:r>
              <a:rPr sz="550" spc="-40" dirty="0">
                <a:solidFill>
                  <a:srgbClr val="919397"/>
                </a:solidFill>
                <a:latin typeface="Times New Roman"/>
                <a:cs typeface="Times New Roman"/>
              </a:rPr>
              <a:t>must</a:t>
            </a:r>
            <a:r>
              <a:rPr sz="550" dirty="0">
                <a:solidFill>
                  <a:srgbClr val="919397"/>
                </a:solidFill>
                <a:latin typeface="Times New Roman"/>
                <a:cs typeface="Times New Roman"/>
              </a:rPr>
              <a:t> </a:t>
            </a:r>
            <a:r>
              <a:rPr sz="550" spc="-60" dirty="0">
                <a:solidFill>
                  <a:srgbClr val="919397"/>
                </a:solidFill>
                <a:latin typeface="Times New Roman"/>
                <a:cs typeface="Times New Roman"/>
              </a:rPr>
              <a:t> </a:t>
            </a:r>
            <a:r>
              <a:rPr sz="450" spc="75" dirty="0">
                <a:solidFill>
                  <a:srgbClr val="919397"/>
                </a:solidFill>
                <a:latin typeface="Times New Roman"/>
                <a:cs typeface="Times New Roman"/>
              </a:rPr>
              <a:t>be</a:t>
            </a:r>
            <a:r>
              <a:rPr sz="450" spc="30" dirty="0">
                <a:solidFill>
                  <a:srgbClr val="919397"/>
                </a:solidFill>
                <a:latin typeface="Times New Roman"/>
                <a:cs typeface="Times New Roman"/>
              </a:rPr>
              <a:t> </a:t>
            </a:r>
            <a:r>
              <a:rPr sz="550" spc="-15" dirty="0">
                <a:solidFill>
                  <a:srgbClr val="919397"/>
                </a:solidFill>
                <a:latin typeface="Times New Roman"/>
                <a:cs typeface="Times New Roman"/>
              </a:rPr>
              <a:t>to</a:t>
            </a:r>
            <a:r>
              <a:rPr sz="550" dirty="0">
                <a:solidFill>
                  <a:srgbClr val="919397"/>
                </a:solidFill>
                <a:latin typeface="Times New Roman"/>
                <a:cs typeface="Times New Roman"/>
              </a:rPr>
              <a:t>   </a:t>
            </a:r>
            <a:r>
              <a:rPr sz="550" spc="-40" dirty="0">
                <a:solidFill>
                  <a:srgbClr val="919397"/>
                </a:solidFill>
                <a:latin typeface="Times New Roman"/>
                <a:cs typeface="Times New Roman"/>
              </a:rPr>
              <a:t> </a:t>
            </a:r>
            <a:r>
              <a:rPr sz="500" spc="35" dirty="0">
                <a:solidFill>
                  <a:srgbClr val="919397"/>
                </a:solidFill>
                <a:latin typeface="Arial"/>
                <a:cs typeface="Arial"/>
              </a:rPr>
              <a:t>n</a:t>
            </a:r>
            <a:r>
              <a:rPr sz="500" spc="-35" dirty="0">
                <a:solidFill>
                  <a:srgbClr val="919397"/>
                </a:solidFill>
                <a:latin typeface="Arial"/>
                <a:cs typeface="Arial"/>
              </a:rPr>
              <a:t> </a:t>
            </a:r>
            <a:r>
              <a:rPr sz="500" spc="5" dirty="0">
                <a:solidFill>
                  <a:srgbClr val="A3A5A8"/>
                </a:solidFill>
                <a:latin typeface="Arial"/>
                <a:cs typeface="Arial"/>
              </a:rPr>
              <a:t>to</a:t>
            </a:r>
            <a:endParaRPr sz="500">
              <a:latin typeface="Arial"/>
              <a:cs typeface="Arial"/>
            </a:endParaRPr>
          </a:p>
        </p:txBody>
      </p:sp>
      <p:sp>
        <p:nvSpPr>
          <p:cNvPr id="111" name="object 111"/>
          <p:cNvSpPr txBox="1"/>
          <p:nvPr/>
        </p:nvSpPr>
        <p:spPr>
          <a:xfrm>
            <a:off x="6494463" y="5783263"/>
            <a:ext cx="60325" cy="88900"/>
          </a:xfrm>
          <a:prstGeom prst="rect">
            <a:avLst/>
          </a:prstGeom>
        </p:spPr>
        <p:txBody>
          <a:bodyPr lIns="0" tIns="0" rIns="0" bIns="0">
            <a:spAutoFit/>
          </a:bodyPr>
          <a:lstStyle/>
          <a:p>
            <a:pPr marL="12700" eaLnBrk="1" fontAlgn="auto" hangingPunct="1">
              <a:spcBef>
                <a:spcPts val="0"/>
              </a:spcBef>
              <a:spcAft>
                <a:spcPts val="0"/>
              </a:spcAft>
              <a:defRPr/>
            </a:pPr>
            <a:r>
              <a:rPr sz="500" spc="-15" dirty="0">
                <a:solidFill>
                  <a:srgbClr val="919397"/>
                </a:solidFill>
                <a:latin typeface="Arial"/>
                <a:cs typeface="Arial"/>
              </a:rPr>
              <a:t>o</a:t>
            </a:r>
            <a:endParaRPr sz="500">
              <a:latin typeface="Arial"/>
              <a:cs typeface="Arial"/>
            </a:endParaRPr>
          </a:p>
        </p:txBody>
      </p:sp>
      <p:sp>
        <p:nvSpPr>
          <p:cNvPr id="112" name="object 112"/>
          <p:cNvSpPr txBox="1"/>
          <p:nvPr/>
        </p:nvSpPr>
        <p:spPr>
          <a:xfrm>
            <a:off x="6683375" y="5783263"/>
            <a:ext cx="577850" cy="88900"/>
          </a:xfrm>
          <a:prstGeom prst="rect">
            <a:avLst/>
          </a:prstGeom>
        </p:spPr>
        <p:txBody>
          <a:bodyPr lIns="0" tIns="0" rIns="0" bIns="0">
            <a:spAutoFit/>
          </a:bodyPr>
          <a:lstStyle/>
          <a:p>
            <a:pPr marL="12700" eaLnBrk="1" fontAlgn="auto" hangingPunct="1">
              <a:spcBef>
                <a:spcPts val="0"/>
              </a:spcBef>
              <a:spcAft>
                <a:spcPts val="0"/>
              </a:spcAft>
              <a:defRPr/>
            </a:pPr>
            <a:r>
              <a:rPr sz="500" spc="-15" dirty="0">
                <a:solidFill>
                  <a:srgbClr val="919397"/>
                </a:solidFill>
                <a:latin typeface="Arial"/>
                <a:cs typeface="Arial"/>
              </a:rPr>
              <a:t>5</a:t>
            </a:r>
            <a:r>
              <a:rPr sz="500" spc="15" dirty="0">
                <a:solidFill>
                  <a:srgbClr val="919397"/>
                </a:solidFill>
                <a:latin typeface="Arial"/>
                <a:cs typeface="Arial"/>
              </a:rPr>
              <a:t> </a:t>
            </a:r>
            <a:r>
              <a:rPr sz="500" spc="-10" dirty="0">
                <a:solidFill>
                  <a:srgbClr val="A3A5A8"/>
                </a:solidFill>
                <a:latin typeface="Arial"/>
                <a:cs typeface="Arial"/>
              </a:rPr>
              <a:t>the</a:t>
            </a:r>
            <a:r>
              <a:rPr sz="500" spc="20" dirty="0">
                <a:solidFill>
                  <a:srgbClr val="A3A5A8"/>
                </a:solidFill>
                <a:latin typeface="Arial"/>
                <a:cs typeface="Arial"/>
              </a:rPr>
              <a:t> </a:t>
            </a:r>
            <a:r>
              <a:rPr sz="500" spc="-30" dirty="0">
                <a:solidFill>
                  <a:srgbClr val="919397"/>
                </a:solidFill>
                <a:latin typeface="Arial"/>
                <a:cs typeface="Arial"/>
              </a:rPr>
              <a:t>mo</a:t>
            </a:r>
            <a:r>
              <a:rPr sz="500" spc="-150" dirty="0">
                <a:solidFill>
                  <a:srgbClr val="919397"/>
                </a:solidFill>
                <a:latin typeface="Arial"/>
                <a:cs typeface="Arial"/>
              </a:rPr>
              <a:t>1</a:t>
            </a:r>
            <a:r>
              <a:rPr sz="500" spc="-60" dirty="0">
                <a:solidFill>
                  <a:srgbClr val="919397"/>
                </a:solidFill>
                <a:latin typeface="Arial"/>
                <a:cs typeface="Arial"/>
              </a:rPr>
              <a:t>11testot1on.s</a:t>
            </a:r>
            <a:endParaRPr sz="500">
              <a:latin typeface="Arial"/>
              <a:cs typeface="Arial"/>
            </a:endParaRPr>
          </a:p>
        </p:txBody>
      </p:sp>
      <p:sp>
        <p:nvSpPr>
          <p:cNvPr id="113" name="object 113"/>
          <p:cNvSpPr txBox="1"/>
          <p:nvPr/>
        </p:nvSpPr>
        <p:spPr>
          <a:xfrm>
            <a:off x="7467600" y="2814638"/>
            <a:ext cx="793750" cy="107950"/>
          </a:xfrm>
          <a:prstGeom prst="rect">
            <a:avLst/>
          </a:prstGeom>
        </p:spPr>
        <p:txBody>
          <a:bodyPr lIns="0" tIns="0" rIns="0" bIns="0">
            <a:spAutoFit/>
          </a:bodyPr>
          <a:lstStyle/>
          <a:p>
            <a:pPr marL="12700" eaLnBrk="1" fontAlgn="auto" hangingPunct="1">
              <a:spcBef>
                <a:spcPts val="0"/>
              </a:spcBef>
              <a:spcAft>
                <a:spcPts val="0"/>
              </a:spcAft>
              <a:defRPr/>
            </a:pPr>
            <a:r>
              <a:rPr sz="550" spc="-15" dirty="0">
                <a:solidFill>
                  <a:srgbClr val="919397"/>
                </a:solidFill>
                <a:latin typeface="Times New Roman"/>
                <a:cs typeface="Times New Roman"/>
              </a:rPr>
              <a:t>The</a:t>
            </a:r>
            <a:r>
              <a:rPr sz="550" spc="20" dirty="0">
                <a:solidFill>
                  <a:srgbClr val="919397"/>
                </a:solidFill>
                <a:latin typeface="Times New Roman"/>
                <a:cs typeface="Times New Roman"/>
              </a:rPr>
              <a:t> </a:t>
            </a:r>
            <a:r>
              <a:rPr sz="600" spc="-25" dirty="0">
                <a:solidFill>
                  <a:srgbClr val="919397"/>
                </a:solidFill>
                <a:latin typeface="Times New Roman"/>
                <a:cs typeface="Times New Roman"/>
              </a:rPr>
              <a:t>globe•</a:t>
            </a:r>
            <a:r>
              <a:rPr sz="600" spc="15" dirty="0">
                <a:solidFill>
                  <a:srgbClr val="919397"/>
                </a:solidFill>
                <a:latin typeface="Times New Roman"/>
                <a:cs typeface="Times New Roman"/>
              </a:rPr>
              <a:t> </a:t>
            </a:r>
            <a:r>
              <a:rPr sz="450" spc="-35" dirty="0">
                <a:solidFill>
                  <a:srgbClr val="A3A5A8"/>
                </a:solidFill>
                <a:latin typeface="Times New Roman"/>
                <a:cs typeface="Times New Roman"/>
              </a:rPr>
              <a:t>COS!</a:t>
            </a:r>
            <a:r>
              <a:rPr sz="450" spc="20" dirty="0">
                <a:solidFill>
                  <a:srgbClr val="A3A5A8"/>
                </a:solidFill>
                <a:latin typeface="Times New Roman"/>
                <a:cs typeface="Times New Roman"/>
              </a:rPr>
              <a:t> </a:t>
            </a:r>
            <a:r>
              <a:rPr sz="500" spc="40" dirty="0">
                <a:solidFill>
                  <a:srgbClr val="919397"/>
                </a:solidFill>
                <a:latin typeface="Arial"/>
                <a:cs typeface="Arial"/>
              </a:rPr>
              <a:t>ol</a:t>
            </a:r>
            <a:r>
              <a:rPr sz="500" spc="-20" dirty="0">
                <a:solidFill>
                  <a:srgbClr val="919397"/>
                </a:solidFill>
                <a:latin typeface="Arial"/>
                <a:cs typeface="Arial"/>
              </a:rPr>
              <a:t> </a:t>
            </a:r>
            <a:r>
              <a:rPr sz="650" i="1" spc="-75" dirty="0">
                <a:solidFill>
                  <a:srgbClr val="919397"/>
                </a:solidFill>
                <a:latin typeface="Times New Roman"/>
                <a:cs typeface="Times New Roman"/>
              </a:rPr>
              <a:t>vi</a:t>
            </a:r>
            <a:r>
              <a:rPr sz="650" i="1" dirty="0">
                <a:solidFill>
                  <a:srgbClr val="919397"/>
                </a:solidFill>
                <a:latin typeface="Times New Roman"/>
                <a:cs typeface="Times New Roman"/>
              </a:rPr>
              <a:t>  </a:t>
            </a:r>
            <a:r>
              <a:rPr sz="650" i="1" spc="-50" dirty="0">
                <a:solidFill>
                  <a:srgbClr val="919397"/>
                </a:solidFill>
                <a:latin typeface="Times New Roman"/>
                <a:cs typeface="Times New Roman"/>
              </a:rPr>
              <a:t> </a:t>
            </a:r>
            <a:r>
              <a:rPr sz="500" spc="-5" dirty="0">
                <a:solidFill>
                  <a:srgbClr val="919397"/>
                </a:solidFill>
                <a:latin typeface="Arial"/>
                <a:cs typeface="Arial"/>
              </a:rPr>
              <a:t>ence</a:t>
            </a:r>
            <a:endParaRPr sz="500">
              <a:latin typeface="Arial"/>
              <a:cs typeface="Arial"/>
            </a:endParaRPr>
          </a:p>
        </p:txBody>
      </p:sp>
      <p:sp>
        <p:nvSpPr>
          <p:cNvPr id="114" name="object 114"/>
          <p:cNvSpPr txBox="1"/>
          <p:nvPr/>
        </p:nvSpPr>
        <p:spPr>
          <a:xfrm>
            <a:off x="7470775" y="2895600"/>
            <a:ext cx="596900" cy="101600"/>
          </a:xfrm>
          <a:prstGeom prst="rect">
            <a:avLst/>
          </a:prstGeom>
        </p:spPr>
        <p:txBody>
          <a:bodyPr lIns="0" tIns="0" rIns="0" bIns="0">
            <a:spAutoFit/>
          </a:bodyPr>
          <a:lstStyle/>
          <a:p>
            <a:pPr marL="12700" eaLnBrk="1" fontAlgn="auto" hangingPunct="1">
              <a:spcBef>
                <a:spcPts val="0"/>
              </a:spcBef>
              <a:spcAft>
                <a:spcPts val="0"/>
              </a:spcAft>
              <a:defRPr/>
            </a:pPr>
            <a:r>
              <a:rPr sz="600" spc="-45" dirty="0">
                <a:solidFill>
                  <a:srgbClr val="919397"/>
                </a:solidFill>
                <a:latin typeface="Times New Roman"/>
                <a:cs typeface="Times New Roman"/>
              </a:rPr>
              <a:t>ogo1nst</a:t>
            </a:r>
            <a:r>
              <a:rPr sz="600" spc="60" dirty="0">
                <a:solidFill>
                  <a:srgbClr val="919397"/>
                </a:solidFill>
                <a:latin typeface="Times New Roman"/>
                <a:cs typeface="Times New Roman"/>
              </a:rPr>
              <a:t> </a:t>
            </a:r>
            <a:r>
              <a:rPr sz="600" spc="-50" dirty="0">
                <a:solidFill>
                  <a:srgbClr val="919397"/>
                </a:solidFill>
                <a:latin typeface="Times New Roman"/>
                <a:cs typeface="Times New Roman"/>
              </a:rPr>
              <a:t>womM</a:t>
            </a:r>
            <a:r>
              <a:rPr sz="600" spc="50" dirty="0">
                <a:solidFill>
                  <a:srgbClr val="919397"/>
                </a:solidFill>
                <a:latin typeface="Times New Roman"/>
                <a:cs typeface="Times New Roman"/>
              </a:rPr>
              <a:t> </a:t>
            </a:r>
            <a:r>
              <a:rPr sz="500" spc="25" dirty="0">
                <a:solidFill>
                  <a:srgbClr val="919397"/>
                </a:solidFill>
                <a:latin typeface="Arial"/>
                <a:cs typeface="Arial"/>
              </a:rPr>
              <a:t>hod</a:t>
            </a:r>
            <a:endParaRPr sz="500">
              <a:latin typeface="Arial"/>
              <a:cs typeface="Arial"/>
            </a:endParaRPr>
          </a:p>
        </p:txBody>
      </p:sp>
      <p:sp>
        <p:nvSpPr>
          <p:cNvPr id="115" name="object 115"/>
          <p:cNvSpPr txBox="1"/>
          <p:nvPr/>
        </p:nvSpPr>
        <p:spPr>
          <a:xfrm>
            <a:off x="7472363" y="2976563"/>
            <a:ext cx="766762" cy="101600"/>
          </a:xfrm>
          <a:prstGeom prst="rect">
            <a:avLst/>
          </a:prstGeom>
        </p:spPr>
        <p:txBody>
          <a:bodyPr lIns="0" tIns="0" rIns="0" bIns="0">
            <a:spAutoFit/>
          </a:bodyPr>
          <a:lstStyle/>
          <a:p>
            <a:pPr marL="12700" eaLnBrk="1" fontAlgn="auto" hangingPunct="1">
              <a:spcBef>
                <a:spcPts val="0"/>
              </a:spcBef>
              <a:spcAft>
                <a:spcPts val="0"/>
              </a:spcAft>
              <a:defRPr/>
            </a:pPr>
            <a:r>
              <a:rPr sz="600" spc="1500" dirty="0">
                <a:solidFill>
                  <a:srgbClr val="919397"/>
                </a:solidFill>
                <a:latin typeface="Times New Roman"/>
                <a:cs typeface="Times New Roman"/>
              </a:rPr>
              <a:t>p</a:t>
            </a:r>
            <a:r>
              <a:rPr sz="600" spc="25" dirty="0">
                <a:solidFill>
                  <a:srgbClr val="919397"/>
                </a:solidFill>
                <a:latin typeface="Times New Roman"/>
                <a:cs typeface="Times New Roman"/>
              </a:rPr>
              <a:t> </a:t>
            </a:r>
            <a:r>
              <a:rPr sz="500" spc="10" dirty="0">
                <a:solidFill>
                  <a:srgbClr val="919397"/>
                </a:solidFill>
                <a:latin typeface="Arial"/>
                <a:cs typeface="Arial"/>
              </a:rPr>
              <a:t>been</a:t>
            </a:r>
            <a:r>
              <a:rPr sz="500" spc="35" dirty="0">
                <a:solidFill>
                  <a:srgbClr val="919397"/>
                </a:solidFill>
                <a:latin typeface="Arial"/>
                <a:cs typeface="Arial"/>
              </a:rPr>
              <a:t> </a:t>
            </a:r>
            <a:r>
              <a:rPr sz="500" spc="5" dirty="0">
                <a:solidFill>
                  <a:srgbClr val="919397"/>
                </a:solidFill>
                <a:latin typeface="Arial"/>
                <a:cs typeface="Arial"/>
              </a:rPr>
              <a:t>Ml•moted</a:t>
            </a:r>
            <a:endParaRPr sz="500">
              <a:latin typeface="Arial"/>
              <a:cs typeface="Arial"/>
            </a:endParaRPr>
          </a:p>
        </p:txBody>
      </p:sp>
      <p:sp>
        <p:nvSpPr>
          <p:cNvPr id="116" name="object 116"/>
          <p:cNvSpPr txBox="1"/>
          <p:nvPr/>
        </p:nvSpPr>
        <p:spPr>
          <a:xfrm>
            <a:off x="7470775" y="3057525"/>
            <a:ext cx="747713" cy="260350"/>
          </a:xfrm>
          <a:prstGeom prst="rect">
            <a:avLst/>
          </a:prstGeom>
        </p:spPr>
        <p:txBody>
          <a:bodyPr lIns="0" tIns="0" rIns="0" bIns="0">
            <a:spAutoFit/>
          </a:bodyPr>
          <a:lstStyle/>
          <a:p>
            <a:pPr marL="12700" eaLnBrk="1" fontAlgn="auto" hangingPunct="1">
              <a:spcBef>
                <a:spcPts val="0"/>
              </a:spcBef>
              <a:spcAft>
                <a:spcPts val="0"/>
              </a:spcAft>
              <a:defRPr/>
            </a:pPr>
            <a:r>
              <a:rPr sz="450" spc="-20" dirty="0">
                <a:solidFill>
                  <a:srgbClr val="919397"/>
                </a:solidFill>
                <a:latin typeface="Arial"/>
                <a:cs typeface="Arial"/>
              </a:rPr>
              <a:t>OI</a:t>
            </a:r>
            <a:r>
              <a:rPr sz="450" spc="20" dirty="0">
                <a:solidFill>
                  <a:srgbClr val="919397"/>
                </a:solidFill>
                <a:latin typeface="Arial"/>
                <a:cs typeface="Arial"/>
              </a:rPr>
              <a:t> </a:t>
            </a:r>
            <a:r>
              <a:rPr sz="500" spc="-10" dirty="0">
                <a:solidFill>
                  <a:srgbClr val="919397"/>
                </a:solidFill>
                <a:latin typeface="Arial"/>
                <a:cs typeface="Arial"/>
              </a:rPr>
              <a:t>opp&lt;</a:t>
            </a:r>
            <a:r>
              <a:rPr sz="500" dirty="0">
                <a:solidFill>
                  <a:srgbClr val="919397"/>
                </a:solidFill>
                <a:latin typeface="Arial"/>
                <a:cs typeface="Arial"/>
              </a:rPr>
              <a:t>    </a:t>
            </a:r>
            <a:r>
              <a:rPr sz="500" spc="-60" dirty="0">
                <a:solidFill>
                  <a:srgbClr val="919397"/>
                </a:solidFill>
                <a:latin typeface="Arial"/>
                <a:cs typeface="Arial"/>
              </a:rPr>
              <a:t> </a:t>
            </a:r>
            <a:r>
              <a:rPr sz="450" spc="-30" dirty="0">
                <a:solidFill>
                  <a:srgbClr val="919397"/>
                </a:solidFill>
                <a:latin typeface="Arial"/>
                <a:cs typeface="Arial"/>
              </a:rPr>
              <a:t>0101</a:t>
            </a:r>
            <a:r>
              <a:rPr sz="450" dirty="0">
                <a:solidFill>
                  <a:srgbClr val="919397"/>
                </a:solidFill>
                <a:latin typeface="Arial"/>
                <a:cs typeface="Arial"/>
              </a:rPr>
              <a:t> </a:t>
            </a:r>
            <a:r>
              <a:rPr sz="450" spc="-40" dirty="0">
                <a:solidFill>
                  <a:srgbClr val="919397"/>
                </a:solidFill>
                <a:latin typeface="Arial"/>
                <a:cs typeface="Arial"/>
              </a:rPr>
              <a:t> </a:t>
            </a:r>
            <a:r>
              <a:rPr sz="550" i="1" spc="-30" dirty="0">
                <a:solidFill>
                  <a:srgbClr val="919397"/>
                </a:solidFill>
                <a:latin typeface="Times New Roman"/>
                <a:cs typeface="Times New Roman"/>
              </a:rPr>
              <a:t>ly</a:t>
            </a:r>
            <a:endParaRPr sz="550">
              <a:latin typeface="Times New Roman"/>
              <a:cs typeface="Times New Roman"/>
            </a:endParaRPr>
          </a:p>
          <a:p>
            <a:pPr eaLnBrk="1" fontAlgn="auto" hangingPunct="1">
              <a:spcBef>
                <a:spcPts val="7"/>
              </a:spcBef>
              <a:spcAft>
                <a:spcPts val="0"/>
              </a:spcAft>
              <a:defRPr/>
            </a:pPr>
            <a:endParaRPr sz="400">
              <a:latin typeface="Times New Roman"/>
              <a:cs typeface="Times New Roman"/>
            </a:endParaRPr>
          </a:p>
          <a:p>
            <a:pPr marL="490855" eaLnBrk="1" fontAlgn="auto" hangingPunct="1">
              <a:spcBef>
                <a:spcPts val="0"/>
              </a:spcBef>
              <a:spcAft>
                <a:spcPts val="0"/>
              </a:spcAft>
              <a:defRPr/>
            </a:pPr>
            <a:r>
              <a:rPr sz="700" dirty="0">
                <a:solidFill>
                  <a:srgbClr val="7C8082"/>
                </a:solidFill>
                <a:latin typeface="Arial"/>
                <a:cs typeface="Arial"/>
              </a:rPr>
              <a:t>tr</a:t>
            </a:r>
            <a:r>
              <a:rPr sz="700" spc="-10" dirty="0">
                <a:solidFill>
                  <a:srgbClr val="7C8082"/>
                </a:solidFill>
                <a:latin typeface="Arial"/>
                <a:cs typeface="Arial"/>
              </a:rPr>
              <a:t>i</a:t>
            </a:r>
            <a:r>
              <a:rPr sz="700" spc="15" dirty="0">
                <a:solidFill>
                  <a:srgbClr val="7C8082"/>
                </a:solidFill>
                <a:latin typeface="Arial"/>
                <a:cs typeface="Arial"/>
              </a:rPr>
              <a:t>llion</a:t>
            </a:r>
            <a:endParaRPr sz="700">
              <a:latin typeface="Arial"/>
              <a:cs typeface="Arial"/>
            </a:endParaRPr>
          </a:p>
        </p:txBody>
      </p:sp>
      <p:sp>
        <p:nvSpPr>
          <p:cNvPr id="117" name="object 117"/>
          <p:cNvSpPr txBox="1"/>
          <p:nvPr/>
        </p:nvSpPr>
        <p:spPr>
          <a:xfrm>
            <a:off x="7461250" y="3324225"/>
            <a:ext cx="687388" cy="101600"/>
          </a:xfrm>
          <a:prstGeom prst="rect">
            <a:avLst/>
          </a:prstGeom>
        </p:spPr>
        <p:txBody>
          <a:bodyPr lIns="0" tIns="0" rIns="0" bIns="0">
            <a:spAutoFit/>
          </a:bodyPr>
          <a:lstStyle/>
          <a:p>
            <a:pPr marL="12700" eaLnBrk="1" fontAlgn="auto" hangingPunct="1">
              <a:spcBef>
                <a:spcPts val="0"/>
              </a:spcBef>
              <a:spcAft>
                <a:spcPts val="0"/>
              </a:spcAft>
              <a:defRPr/>
            </a:pPr>
            <a:r>
              <a:rPr sz="600" spc="-45" dirty="0">
                <a:solidFill>
                  <a:srgbClr val="919397"/>
                </a:solidFill>
                <a:latin typeface="Times New Roman"/>
                <a:cs typeface="Times New Roman"/>
              </a:rPr>
              <a:t>That</a:t>
            </a:r>
            <a:r>
              <a:rPr sz="600" spc="25" dirty="0">
                <a:solidFill>
                  <a:srgbClr val="919397"/>
                </a:solidFill>
                <a:latin typeface="Times New Roman"/>
                <a:cs typeface="Times New Roman"/>
              </a:rPr>
              <a:t> </a:t>
            </a:r>
            <a:r>
              <a:rPr sz="550" spc="-5" dirty="0">
                <a:solidFill>
                  <a:srgbClr val="919397"/>
                </a:solidFill>
                <a:latin typeface="Arial"/>
                <a:cs typeface="Arial"/>
              </a:rPr>
              <a:t>lrgurt</a:t>
            </a:r>
            <a:r>
              <a:rPr sz="550" dirty="0">
                <a:solidFill>
                  <a:srgbClr val="919397"/>
                </a:solidFill>
                <a:latin typeface="Arial"/>
                <a:cs typeface="Arial"/>
              </a:rPr>
              <a:t> </a:t>
            </a:r>
            <a:r>
              <a:rPr sz="550" spc="-10" dirty="0">
                <a:solidFill>
                  <a:srgbClr val="919397"/>
                </a:solidFill>
                <a:latin typeface="Arial"/>
                <a:cs typeface="Arial"/>
              </a:rPr>
              <a:t>con</a:t>
            </a:r>
            <a:r>
              <a:rPr sz="550" spc="-25" dirty="0">
                <a:solidFill>
                  <a:srgbClr val="919397"/>
                </a:solidFill>
                <a:latin typeface="Arial"/>
                <a:cs typeface="Arial"/>
              </a:rPr>
              <a:t> </a:t>
            </a:r>
            <a:r>
              <a:rPr sz="550" spc="-35" dirty="0">
                <a:solidFill>
                  <a:srgbClr val="A3A5A8"/>
                </a:solidFill>
                <a:latin typeface="Arial"/>
                <a:cs typeface="Arial"/>
              </a:rPr>
              <a:t>only</a:t>
            </a:r>
            <a:r>
              <a:rPr sz="550" spc="45" dirty="0">
                <a:solidFill>
                  <a:srgbClr val="A3A5A8"/>
                </a:solidFill>
                <a:latin typeface="Arial"/>
                <a:cs typeface="Arial"/>
              </a:rPr>
              <a:t> </a:t>
            </a:r>
            <a:r>
              <a:rPr sz="550" spc="-10" dirty="0">
                <a:solidFill>
                  <a:srgbClr val="919397"/>
                </a:solidFill>
                <a:latin typeface="Arial"/>
                <a:cs typeface="Arial"/>
              </a:rPr>
              <a:t>be</a:t>
            </a:r>
            <a:endParaRPr sz="550">
              <a:latin typeface="Arial"/>
              <a:cs typeface="Arial"/>
            </a:endParaRPr>
          </a:p>
        </p:txBody>
      </p:sp>
      <p:sp>
        <p:nvSpPr>
          <p:cNvPr id="118" name="object 118"/>
          <p:cNvSpPr txBox="1"/>
          <p:nvPr/>
        </p:nvSpPr>
        <p:spPr>
          <a:xfrm>
            <a:off x="7467600" y="3411538"/>
            <a:ext cx="806450" cy="171450"/>
          </a:xfrm>
          <a:prstGeom prst="rect">
            <a:avLst/>
          </a:prstGeom>
        </p:spPr>
        <p:txBody>
          <a:bodyPr lIns="0" tIns="0" rIns="0" bIns="0">
            <a:spAutoFit/>
          </a:bodyPr>
          <a:lstStyle/>
          <a:p>
            <a:pPr marL="12700" eaLnBrk="1" fontAlgn="auto" hangingPunct="1">
              <a:lnSpc>
                <a:spcPts val="535"/>
              </a:lnSpc>
              <a:spcBef>
                <a:spcPts val="0"/>
              </a:spcBef>
              <a:spcAft>
                <a:spcPts val="0"/>
              </a:spcAft>
              <a:defRPr/>
            </a:pPr>
            <a:r>
              <a:rPr sz="450" spc="-60" dirty="0">
                <a:solidFill>
                  <a:srgbClr val="A3A5A8"/>
                </a:solidFill>
                <a:latin typeface="Arial"/>
                <a:cs typeface="Arial"/>
              </a:rPr>
              <a:t>ds1119</a:t>
            </a:r>
            <a:r>
              <a:rPr sz="450" spc="55" dirty="0">
                <a:solidFill>
                  <a:srgbClr val="A3A5A8"/>
                </a:solidFill>
                <a:latin typeface="Arial"/>
                <a:cs typeface="Arial"/>
              </a:rPr>
              <a:t> </a:t>
            </a:r>
            <a:r>
              <a:rPr sz="450" spc="15" dirty="0">
                <a:solidFill>
                  <a:srgbClr val="919397"/>
                </a:solidFill>
                <a:latin typeface="Arial"/>
                <a:cs typeface="Arial"/>
              </a:rPr>
              <a:t>05</a:t>
            </a:r>
            <a:r>
              <a:rPr sz="450" spc="20" dirty="0">
                <a:solidFill>
                  <a:srgbClr val="919397"/>
                </a:solidFill>
                <a:latin typeface="Arial"/>
                <a:cs typeface="Arial"/>
              </a:rPr>
              <a:t> </a:t>
            </a:r>
            <a:r>
              <a:rPr sz="500" spc="-10" dirty="0">
                <a:solidFill>
                  <a:srgbClr val="919397"/>
                </a:solidFill>
                <a:latin typeface="Arial"/>
                <a:cs typeface="Arial"/>
              </a:rPr>
              <a:t>vtoloncc</a:t>
            </a:r>
            <a:r>
              <a:rPr sz="500" dirty="0">
                <a:solidFill>
                  <a:srgbClr val="919397"/>
                </a:solidFill>
                <a:latin typeface="Arial"/>
                <a:cs typeface="Arial"/>
              </a:rPr>
              <a:t> </a:t>
            </a:r>
            <a:r>
              <a:rPr sz="500" spc="-30" dirty="0">
                <a:solidFill>
                  <a:srgbClr val="919397"/>
                </a:solidFill>
                <a:latin typeface="Arial"/>
                <a:cs typeface="Arial"/>
              </a:rPr>
              <a:t> </a:t>
            </a:r>
            <a:r>
              <a:rPr sz="450" spc="40" dirty="0">
                <a:solidFill>
                  <a:srgbClr val="919397"/>
                </a:solidFill>
                <a:latin typeface="Arial"/>
                <a:cs typeface="Arial"/>
              </a:rPr>
              <a:t>lnaeoscs</a:t>
            </a:r>
            <a:endParaRPr sz="450">
              <a:latin typeface="Arial"/>
              <a:cs typeface="Arial"/>
            </a:endParaRPr>
          </a:p>
          <a:p>
            <a:pPr marL="12700" eaLnBrk="1" fontAlgn="auto" hangingPunct="1">
              <a:lnSpc>
                <a:spcPts val="715"/>
              </a:lnSpc>
              <a:spcBef>
                <a:spcPts val="0"/>
              </a:spcBef>
              <a:spcAft>
                <a:spcPts val="0"/>
              </a:spcAft>
              <a:defRPr/>
            </a:pPr>
            <a:r>
              <a:rPr sz="650" spc="-85" dirty="0">
                <a:solidFill>
                  <a:srgbClr val="919397"/>
                </a:solidFill>
                <a:latin typeface="Times New Roman"/>
                <a:cs typeface="Times New Roman"/>
              </a:rPr>
              <a:t>now,</a:t>
            </a:r>
            <a:r>
              <a:rPr sz="650" spc="30" dirty="0">
                <a:solidFill>
                  <a:srgbClr val="919397"/>
                </a:solidFill>
                <a:latin typeface="Times New Roman"/>
                <a:cs typeface="Times New Roman"/>
              </a:rPr>
              <a:t> </a:t>
            </a:r>
            <a:r>
              <a:rPr sz="500" spc="-5" dirty="0">
                <a:solidFill>
                  <a:srgbClr val="919397"/>
                </a:solidFill>
                <a:latin typeface="Arial"/>
                <a:cs typeface="Arial"/>
              </a:rPr>
              <a:t>ol'ld</a:t>
            </a:r>
            <a:r>
              <a:rPr sz="500" spc="40" dirty="0">
                <a:solidFill>
                  <a:srgbClr val="919397"/>
                </a:solidFill>
                <a:latin typeface="Arial"/>
                <a:cs typeface="Arial"/>
              </a:rPr>
              <a:t> </a:t>
            </a:r>
            <a:r>
              <a:rPr sz="500" spc="-15" dirty="0">
                <a:solidFill>
                  <a:srgbClr val="919397"/>
                </a:solidFill>
                <a:latin typeface="Arial"/>
                <a:cs typeface="Arial"/>
              </a:rPr>
              <a:t>conunves</a:t>
            </a:r>
            <a:r>
              <a:rPr sz="500" dirty="0">
                <a:solidFill>
                  <a:srgbClr val="919397"/>
                </a:solidFill>
                <a:latin typeface="Arial"/>
                <a:cs typeface="Arial"/>
              </a:rPr>
              <a:t> </a:t>
            </a:r>
            <a:r>
              <a:rPr sz="500" spc="-70" dirty="0">
                <a:solidFill>
                  <a:srgbClr val="919397"/>
                </a:solidFill>
                <a:latin typeface="Arial"/>
                <a:cs typeface="Arial"/>
              </a:rPr>
              <a:t> </a:t>
            </a:r>
            <a:r>
              <a:rPr sz="500" dirty="0">
                <a:solidFill>
                  <a:srgbClr val="919397"/>
                </a:solidFill>
                <a:latin typeface="Arial"/>
                <a:cs typeface="Arial"/>
              </a:rPr>
              <a:t>In</a:t>
            </a:r>
            <a:r>
              <a:rPr sz="500" spc="-40" dirty="0">
                <a:solidFill>
                  <a:srgbClr val="919397"/>
                </a:solidFill>
                <a:latin typeface="Arial"/>
                <a:cs typeface="Arial"/>
              </a:rPr>
              <a:t> </a:t>
            </a:r>
            <a:r>
              <a:rPr sz="500" spc="-10" dirty="0">
                <a:solidFill>
                  <a:srgbClr val="919397"/>
                </a:solidFill>
                <a:latin typeface="Arial"/>
                <a:cs typeface="Arial"/>
              </a:rPr>
              <a:t>the</a:t>
            </a:r>
            <a:endParaRPr sz="500">
              <a:latin typeface="Arial"/>
              <a:cs typeface="Arial"/>
            </a:endParaRPr>
          </a:p>
        </p:txBody>
      </p:sp>
      <p:sp>
        <p:nvSpPr>
          <p:cNvPr id="119" name="object 119"/>
          <p:cNvSpPr txBox="1"/>
          <p:nvPr/>
        </p:nvSpPr>
        <p:spPr>
          <a:xfrm>
            <a:off x="7464425" y="3565525"/>
            <a:ext cx="779463" cy="88900"/>
          </a:xfrm>
          <a:prstGeom prst="rect">
            <a:avLst/>
          </a:prstGeom>
        </p:spPr>
        <p:txBody>
          <a:bodyPr lIns="0" tIns="0" rIns="0" bIns="0">
            <a:spAutoFit/>
          </a:bodyPr>
          <a:lstStyle/>
          <a:p>
            <a:pPr marL="12700" eaLnBrk="1" fontAlgn="auto" hangingPunct="1">
              <a:spcBef>
                <a:spcPts val="0"/>
              </a:spcBef>
              <a:spcAft>
                <a:spcPts val="0"/>
              </a:spcAft>
              <a:defRPr/>
            </a:pPr>
            <a:r>
              <a:rPr sz="500" spc="5" dirty="0">
                <a:solidFill>
                  <a:srgbClr val="919397"/>
                </a:solidFill>
                <a:latin typeface="Arial"/>
                <a:cs typeface="Arial"/>
              </a:rPr>
              <a:t>oftennalh</a:t>
            </a:r>
            <a:r>
              <a:rPr sz="500" spc="-10" dirty="0">
                <a:solidFill>
                  <a:srgbClr val="919397"/>
                </a:solidFill>
                <a:latin typeface="Arial"/>
                <a:cs typeface="Arial"/>
              </a:rPr>
              <a:t> of</a:t>
            </a:r>
            <a:r>
              <a:rPr sz="500" spc="45" dirty="0">
                <a:solidFill>
                  <a:srgbClr val="919397"/>
                </a:solidFill>
                <a:latin typeface="Arial"/>
                <a:cs typeface="Arial"/>
              </a:rPr>
              <a:t> </a:t>
            </a:r>
            <a:r>
              <a:rPr sz="500" spc="-15" dirty="0">
                <a:solidFill>
                  <a:srgbClr val="919397"/>
                </a:solidFill>
                <a:latin typeface="Arial"/>
                <a:cs typeface="Arial"/>
              </a:rPr>
              <a:t>Ule</a:t>
            </a:r>
            <a:r>
              <a:rPr sz="500" spc="-10" dirty="0">
                <a:solidFill>
                  <a:srgbClr val="919397"/>
                </a:solidFill>
                <a:latin typeface="Arial"/>
                <a:cs typeface="Arial"/>
              </a:rPr>
              <a:t> </a:t>
            </a:r>
            <a:r>
              <a:rPr sz="500" dirty="0">
                <a:solidFill>
                  <a:srgbClr val="919397"/>
                </a:solidFill>
                <a:latin typeface="Arial"/>
                <a:cs typeface="Arial"/>
              </a:rPr>
              <a:t>pandenuc</a:t>
            </a:r>
            <a:endParaRPr sz="500">
              <a:latin typeface="Arial"/>
              <a:cs typeface="Arial"/>
            </a:endParaRPr>
          </a:p>
        </p:txBody>
      </p:sp>
      <p:sp>
        <p:nvSpPr>
          <p:cNvPr id="120" name="object 120"/>
          <p:cNvSpPr txBox="1"/>
          <p:nvPr/>
        </p:nvSpPr>
        <p:spPr>
          <a:xfrm>
            <a:off x="7364413" y="3787775"/>
            <a:ext cx="769937" cy="171450"/>
          </a:xfrm>
          <a:prstGeom prst="rect">
            <a:avLst/>
          </a:prstGeom>
        </p:spPr>
        <p:txBody>
          <a:bodyPr lIns="0" tIns="0" rIns="0" bIns="0">
            <a:spAutoFit/>
          </a:bodyPr>
          <a:lstStyle/>
          <a:p>
            <a:pPr marL="15240" eaLnBrk="1" fontAlgn="auto" hangingPunct="1">
              <a:spcBef>
                <a:spcPts val="0"/>
              </a:spcBef>
              <a:spcAft>
                <a:spcPts val="0"/>
              </a:spcAft>
              <a:defRPr/>
            </a:pPr>
            <a:r>
              <a:rPr sz="550" dirty="0">
                <a:solidFill>
                  <a:srgbClr val="919397"/>
                </a:solidFill>
                <a:latin typeface="Times New Roman"/>
                <a:cs typeface="Times New Roman"/>
              </a:rPr>
              <a:t>0omostit</a:t>
            </a:r>
            <a:r>
              <a:rPr sz="550" spc="35" dirty="0">
                <a:solidFill>
                  <a:srgbClr val="919397"/>
                </a:solidFill>
                <a:latin typeface="Times New Roman"/>
                <a:cs typeface="Times New Roman"/>
              </a:rPr>
              <a:t> </a:t>
            </a:r>
            <a:r>
              <a:rPr sz="400" spc="500" dirty="0">
                <a:solidFill>
                  <a:srgbClr val="919397"/>
                </a:solidFill>
                <a:latin typeface="Arial"/>
                <a:cs typeface="Arial"/>
              </a:rPr>
              <a:t>V</a:t>
            </a:r>
            <a:r>
              <a:rPr sz="400" spc="55" dirty="0">
                <a:solidFill>
                  <a:srgbClr val="919397"/>
                </a:solidFill>
                <a:latin typeface="Arial"/>
                <a:cs typeface="Arial"/>
              </a:rPr>
              <a:t>Onte</a:t>
            </a:r>
            <a:r>
              <a:rPr sz="400" spc="10" dirty="0">
                <a:solidFill>
                  <a:srgbClr val="919397"/>
                </a:solidFill>
                <a:latin typeface="Arial"/>
                <a:cs typeface="Arial"/>
              </a:rPr>
              <a:t> </a:t>
            </a:r>
            <a:r>
              <a:rPr sz="400" spc="85" dirty="0">
                <a:solidFill>
                  <a:srgbClr val="A3A5A8"/>
                </a:solidFill>
                <a:latin typeface="Arial"/>
                <a:cs typeface="Arial"/>
              </a:rPr>
              <a:t>th</a:t>
            </a:r>
            <a:r>
              <a:rPr sz="400" dirty="0">
                <a:solidFill>
                  <a:srgbClr val="A3A5A8"/>
                </a:solidFill>
                <a:latin typeface="Arial"/>
                <a:cs typeface="Arial"/>
              </a:rPr>
              <a:t>  </a:t>
            </a:r>
            <a:r>
              <a:rPr sz="400" spc="-30" dirty="0">
                <a:solidFill>
                  <a:srgbClr val="A3A5A8"/>
                </a:solidFill>
                <a:latin typeface="Arial"/>
                <a:cs typeface="Arial"/>
              </a:rPr>
              <a:t> .</a:t>
            </a:r>
            <a:r>
              <a:rPr sz="450" spc="5" dirty="0">
                <a:solidFill>
                  <a:srgbClr val="7C8082"/>
                </a:solidFill>
                <a:latin typeface="Arial"/>
                <a:cs typeface="Arial"/>
              </a:rPr>
              <a:t>tet5</a:t>
            </a:r>
            <a:endParaRPr sz="450">
              <a:latin typeface="Arial"/>
              <a:cs typeface="Arial"/>
            </a:endParaRPr>
          </a:p>
          <a:p>
            <a:pPr marL="12700" eaLnBrk="1" fontAlgn="auto" hangingPunct="1">
              <a:spcBef>
                <a:spcPts val="5"/>
              </a:spcBef>
              <a:spcAft>
                <a:spcPts val="0"/>
              </a:spcAft>
              <a:defRPr/>
            </a:pPr>
            <a:r>
              <a:rPr sz="500" spc="15" dirty="0">
                <a:solidFill>
                  <a:srgbClr val="919397"/>
                </a:solidFill>
                <a:latin typeface="Arial"/>
                <a:cs typeface="Arial"/>
              </a:rPr>
              <a:t>ore</a:t>
            </a:r>
            <a:r>
              <a:rPr sz="500" spc="-10" dirty="0">
                <a:solidFill>
                  <a:srgbClr val="919397"/>
                </a:solidFill>
                <a:latin typeface="Arial"/>
                <a:cs typeface="Arial"/>
              </a:rPr>
              <a:t> </a:t>
            </a:r>
            <a:r>
              <a:rPr sz="500" spc="-5" dirty="0">
                <a:solidFill>
                  <a:srgbClr val="919397"/>
                </a:solidFill>
                <a:latin typeface="Arial"/>
                <a:cs typeface="Arial"/>
              </a:rPr>
              <a:t>reod&gt;lng</a:t>
            </a:r>
            <a:r>
              <a:rPr sz="500" spc="15" dirty="0">
                <a:solidFill>
                  <a:srgbClr val="919397"/>
                </a:solidFill>
                <a:latin typeface="Arial"/>
                <a:cs typeface="Arial"/>
              </a:rPr>
              <a:t> </a:t>
            </a:r>
            <a:r>
              <a:rPr sz="500" spc="-5" dirty="0">
                <a:solidFill>
                  <a:srgbClr val="919397"/>
                </a:solidFill>
                <a:latin typeface="Arial"/>
                <a:cs typeface="Arial"/>
              </a:rPr>
              <a:t>capocdy,</a:t>
            </a:r>
            <a:r>
              <a:rPr sz="500" spc="15" dirty="0">
                <a:solidFill>
                  <a:srgbClr val="919397"/>
                </a:solidFill>
                <a:latin typeface="Arial"/>
                <a:cs typeface="Arial"/>
              </a:rPr>
              <a:t> </a:t>
            </a:r>
            <a:r>
              <a:rPr sz="400" spc="55" dirty="0">
                <a:solidFill>
                  <a:srgbClr val="919397"/>
                </a:solidFill>
                <a:latin typeface="Times New Roman"/>
                <a:cs typeface="Times New Roman"/>
              </a:rPr>
              <a:t>01</a:t>
            </a:r>
            <a:endParaRPr sz="400">
              <a:latin typeface="Times New Roman"/>
              <a:cs typeface="Times New Roman"/>
            </a:endParaRPr>
          </a:p>
        </p:txBody>
      </p:sp>
      <p:sp>
        <p:nvSpPr>
          <p:cNvPr id="14456" name="object 121"/>
          <p:cNvSpPr>
            <a:spLocks/>
          </p:cNvSpPr>
          <p:nvPr/>
        </p:nvSpPr>
        <p:spPr bwMode="auto">
          <a:xfrm>
            <a:off x="7805738" y="3962400"/>
            <a:ext cx="341312" cy="77788"/>
          </a:xfrm>
          <a:custGeom>
            <a:avLst/>
            <a:gdLst>
              <a:gd name="T0" fmla="*/ 0 w 340359"/>
              <a:gd name="T1" fmla="*/ 0 h 78104"/>
              <a:gd name="T2" fmla="*/ 340067 w 340359"/>
              <a:gd name="T3" fmla="*/ 0 h 78104"/>
              <a:gd name="T4" fmla="*/ 340067 w 340359"/>
              <a:gd name="T5" fmla="*/ 77967 h 78104"/>
              <a:gd name="T6" fmla="*/ 0 w 340359"/>
              <a:gd name="T7" fmla="*/ 77967 h 78104"/>
              <a:gd name="T8" fmla="*/ 0 w 340359"/>
              <a:gd name="T9" fmla="*/ 0 h 78104"/>
              <a:gd name="T10" fmla="*/ 0 60000 65536"/>
              <a:gd name="T11" fmla="*/ 0 60000 65536"/>
              <a:gd name="T12" fmla="*/ 0 60000 65536"/>
              <a:gd name="T13" fmla="*/ 0 60000 65536"/>
              <a:gd name="T14" fmla="*/ 0 60000 65536"/>
              <a:gd name="T15" fmla="*/ 0 w 340359"/>
              <a:gd name="T16" fmla="*/ 0 h 78104"/>
              <a:gd name="T17" fmla="*/ 340359 w 340359"/>
              <a:gd name="T18" fmla="*/ 78104 h 78104"/>
            </a:gdLst>
            <a:ahLst/>
            <a:cxnLst>
              <a:cxn ang="T10">
                <a:pos x="T0" y="T1"/>
              </a:cxn>
              <a:cxn ang="T11">
                <a:pos x="T2" y="T3"/>
              </a:cxn>
              <a:cxn ang="T12">
                <a:pos x="T4" y="T5"/>
              </a:cxn>
              <a:cxn ang="T13">
                <a:pos x="T6" y="T7"/>
              </a:cxn>
              <a:cxn ang="T14">
                <a:pos x="T8" y="T9"/>
              </a:cxn>
            </a:cxnLst>
            <a:rect l="T15" t="T16" r="T17" b="T18"/>
            <a:pathLst>
              <a:path w="340359" h="78104">
                <a:moveTo>
                  <a:pt x="0" y="0"/>
                </a:moveTo>
                <a:lnTo>
                  <a:pt x="340067" y="0"/>
                </a:lnTo>
                <a:lnTo>
                  <a:pt x="340067" y="77967"/>
                </a:lnTo>
                <a:lnTo>
                  <a:pt x="0" y="77967"/>
                </a:lnTo>
                <a:lnTo>
                  <a:pt x="0" y="0"/>
                </a:lnTo>
                <a:close/>
              </a:path>
            </a:pathLst>
          </a:custGeom>
          <a:solidFill>
            <a:srgbClr val="DDE4E9"/>
          </a:solidFill>
          <a:ln w="9525">
            <a:noFill/>
            <a:round/>
            <a:headEnd/>
            <a:tailEnd/>
          </a:ln>
        </p:spPr>
        <p:txBody>
          <a:bodyPr lIns="0" tIns="0" rIns="0" bIns="0"/>
          <a:lstStyle/>
          <a:p>
            <a:endParaRPr lang="en-US"/>
          </a:p>
        </p:txBody>
      </p:sp>
      <p:sp>
        <p:nvSpPr>
          <p:cNvPr id="122" name="object 122"/>
          <p:cNvSpPr txBox="1"/>
          <p:nvPr/>
        </p:nvSpPr>
        <p:spPr>
          <a:xfrm>
            <a:off x="7364413" y="3962400"/>
            <a:ext cx="787400" cy="82550"/>
          </a:xfrm>
          <a:prstGeom prst="rect">
            <a:avLst/>
          </a:prstGeom>
        </p:spPr>
        <p:txBody>
          <a:bodyPr lIns="0" tIns="0" rIns="0" bIns="0">
            <a:spAutoFit/>
          </a:bodyPr>
          <a:lstStyle/>
          <a:p>
            <a:pPr marL="12700" eaLnBrk="1" fontAlgn="auto" hangingPunct="1">
              <a:spcBef>
                <a:spcPts val="0"/>
              </a:spcBef>
              <a:spcAft>
                <a:spcPts val="0"/>
              </a:spcAft>
              <a:defRPr/>
            </a:pPr>
            <a:r>
              <a:rPr sz="450" spc="30" dirty="0">
                <a:solidFill>
                  <a:srgbClr val="A3A5A8"/>
                </a:solidFill>
                <a:latin typeface="Arial"/>
                <a:cs typeface="Arial"/>
              </a:rPr>
              <a:t>unable</a:t>
            </a:r>
            <a:r>
              <a:rPr sz="450" spc="35" dirty="0">
                <a:solidFill>
                  <a:srgbClr val="A3A5A8"/>
                </a:solidFill>
                <a:latin typeface="Arial"/>
                <a:cs typeface="Arial"/>
              </a:rPr>
              <a:t> </a:t>
            </a:r>
            <a:r>
              <a:rPr sz="450" spc="-25" dirty="0">
                <a:solidFill>
                  <a:srgbClr val="919397"/>
                </a:solidFill>
                <a:latin typeface="Arial"/>
                <a:cs typeface="Arial"/>
              </a:rPr>
              <a:t>10</a:t>
            </a:r>
            <a:r>
              <a:rPr sz="450" spc="-5" dirty="0">
                <a:solidFill>
                  <a:srgbClr val="919397"/>
                </a:solidFill>
                <a:latin typeface="Arial"/>
                <a:cs typeface="Arial"/>
              </a:rPr>
              <a:t> </a:t>
            </a:r>
            <a:r>
              <a:rPr sz="450" spc="-25" dirty="0">
                <a:solidFill>
                  <a:srgbClr val="A3A5A8"/>
                </a:solidFill>
                <a:latin typeface="Arial"/>
                <a:cs typeface="Arial"/>
              </a:rPr>
              <a:t>10</a:t>
            </a:r>
            <a:r>
              <a:rPr sz="450" dirty="0">
                <a:solidFill>
                  <a:srgbClr val="A3A5A8"/>
                </a:solidFill>
                <a:latin typeface="Arial"/>
                <a:cs typeface="Arial"/>
              </a:rPr>
              <a:t>    </a:t>
            </a:r>
            <a:r>
              <a:rPr sz="450" spc="45" dirty="0">
                <a:solidFill>
                  <a:srgbClr val="A3A5A8"/>
                </a:solidFill>
                <a:latin typeface="Arial"/>
                <a:cs typeface="Arial"/>
              </a:rPr>
              <a:t> </a:t>
            </a:r>
            <a:r>
              <a:rPr sz="450" spc="30" dirty="0">
                <a:solidFill>
                  <a:srgbClr val="A3A5A8"/>
                </a:solidFill>
                <a:latin typeface="Arial"/>
                <a:cs typeface="Arial"/>
              </a:rPr>
              <a:t>new</a:t>
            </a:r>
            <a:r>
              <a:rPr sz="450" spc="-40" dirty="0">
                <a:solidFill>
                  <a:srgbClr val="A3A5A8"/>
                </a:solidFill>
                <a:latin typeface="Arial"/>
                <a:cs typeface="Arial"/>
              </a:rPr>
              <a:t> </a:t>
            </a:r>
            <a:r>
              <a:rPr sz="450" spc="30" dirty="0">
                <a:solidFill>
                  <a:srgbClr val="A3A5A8"/>
                </a:solidFill>
                <a:latin typeface="Arial"/>
                <a:cs typeface="Arial"/>
              </a:rPr>
              <a:t>vit1</a:t>
            </a:r>
            <a:r>
              <a:rPr sz="450" spc="-65" dirty="0">
                <a:solidFill>
                  <a:srgbClr val="A3A5A8"/>
                </a:solidFill>
                <a:latin typeface="Arial"/>
                <a:cs typeface="Arial"/>
              </a:rPr>
              <a:t> </a:t>
            </a:r>
            <a:r>
              <a:rPr sz="450" spc="110" dirty="0">
                <a:solidFill>
                  <a:srgbClr val="A3A5A8"/>
                </a:solidFill>
                <a:latin typeface="Arial"/>
                <a:cs typeface="Arial"/>
              </a:rPr>
              <a:t>"''</a:t>
            </a:r>
            <a:endParaRPr sz="450">
              <a:latin typeface="Arial"/>
              <a:cs typeface="Arial"/>
            </a:endParaRPr>
          </a:p>
        </p:txBody>
      </p:sp>
      <p:sp>
        <p:nvSpPr>
          <p:cNvPr id="14458" name="object 123"/>
          <p:cNvSpPr>
            <a:spLocks/>
          </p:cNvSpPr>
          <p:nvPr/>
        </p:nvSpPr>
        <p:spPr bwMode="auto">
          <a:xfrm>
            <a:off x="7829550" y="4260850"/>
            <a:ext cx="0" cy="77788"/>
          </a:xfrm>
          <a:custGeom>
            <a:avLst/>
            <a:gdLst>
              <a:gd name="T0" fmla="*/ 0 h 77470"/>
              <a:gd name="T1" fmla="*/ 76934 h 77470"/>
              <a:gd name="T2" fmla="*/ 0 60000 65536"/>
              <a:gd name="T3" fmla="*/ 0 60000 65536"/>
              <a:gd name="T4" fmla="*/ 0 h 77470"/>
              <a:gd name="T5" fmla="*/ 77470 h 77470"/>
            </a:gdLst>
            <a:ahLst/>
            <a:cxnLst>
              <a:cxn ang="T2">
                <a:pos x="0" y="T0"/>
              </a:cxn>
              <a:cxn ang="T3">
                <a:pos x="0" y="T1"/>
              </a:cxn>
            </a:cxnLst>
            <a:rect l="0" t="T4" r="0" b="T5"/>
            <a:pathLst>
              <a:path h="77470">
                <a:moveTo>
                  <a:pt x="0" y="0"/>
                </a:moveTo>
                <a:lnTo>
                  <a:pt x="0" y="76934"/>
                </a:lnTo>
              </a:path>
            </a:pathLst>
          </a:custGeom>
          <a:noFill/>
          <a:ln w="36540">
            <a:solidFill>
              <a:srgbClr val="DDE4E9"/>
            </a:solidFill>
            <a:round/>
            <a:headEnd/>
            <a:tailEnd/>
          </a:ln>
        </p:spPr>
        <p:txBody>
          <a:bodyPr lIns="0" tIns="0" rIns="0" bIns="0"/>
          <a:lstStyle/>
          <a:p>
            <a:endParaRPr lang="en-US"/>
          </a:p>
        </p:txBody>
      </p:sp>
      <p:sp>
        <p:nvSpPr>
          <p:cNvPr id="14459" name="object 124"/>
          <p:cNvSpPr>
            <a:spLocks/>
          </p:cNvSpPr>
          <p:nvPr/>
        </p:nvSpPr>
        <p:spPr bwMode="auto">
          <a:xfrm>
            <a:off x="7572375" y="4332288"/>
            <a:ext cx="217488" cy="87312"/>
          </a:xfrm>
          <a:custGeom>
            <a:avLst/>
            <a:gdLst>
              <a:gd name="T0" fmla="*/ 0 w 216534"/>
              <a:gd name="T1" fmla="*/ 0 h 86995"/>
              <a:gd name="T2" fmla="*/ 216372 w 216534"/>
              <a:gd name="T3" fmla="*/ 0 h 86995"/>
              <a:gd name="T4" fmla="*/ 216372 w 216534"/>
              <a:gd name="T5" fmla="*/ 86630 h 86995"/>
              <a:gd name="T6" fmla="*/ 0 w 216534"/>
              <a:gd name="T7" fmla="*/ 86630 h 86995"/>
              <a:gd name="T8" fmla="*/ 0 w 216534"/>
              <a:gd name="T9" fmla="*/ 0 h 86995"/>
              <a:gd name="T10" fmla="*/ 0 60000 65536"/>
              <a:gd name="T11" fmla="*/ 0 60000 65536"/>
              <a:gd name="T12" fmla="*/ 0 60000 65536"/>
              <a:gd name="T13" fmla="*/ 0 60000 65536"/>
              <a:gd name="T14" fmla="*/ 0 60000 65536"/>
              <a:gd name="T15" fmla="*/ 0 w 216534"/>
              <a:gd name="T16" fmla="*/ 0 h 86995"/>
              <a:gd name="T17" fmla="*/ 216534 w 216534"/>
              <a:gd name="T18" fmla="*/ 86995 h 86995"/>
            </a:gdLst>
            <a:ahLst/>
            <a:cxnLst>
              <a:cxn ang="T10">
                <a:pos x="T0" y="T1"/>
              </a:cxn>
              <a:cxn ang="T11">
                <a:pos x="T2" y="T3"/>
              </a:cxn>
              <a:cxn ang="T12">
                <a:pos x="T4" y="T5"/>
              </a:cxn>
              <a:cxn ang="T13">
                <a:pos x="T6" y="T7"/>
              </a:cxn>
              <a:cxn ang="T14">
                <a:pos x="T8" y="T9"/>
              </a:cxn>
            </a:cxnLst>
            <a:rect l="T15" t="T16" r="T17" b="T18"/>
            <a:pathLst>
              <a:path w="216534" h="86995">
                <a:moveTo>
                  <a:pt x="0" y="0"/>
                </a:moveTo>
                <a:lnTo>
                  <a:pt x="216372" y="0"/>
                </a:lnTo>
                <a:lnTo>
                  <a:pt x="216372"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14460" name="object 125"/>
          <p:cNvSpPr txBox="1">
            <a:spLocks noChangeArrowheads="1"/>
          </p:cNvSpPr>
          <p:nvPr/>
        </p:nvSpPr>
        <p:spPr bwMode="auto">
          <a:xfrm>
            <a:off x="7400925" y="5162550"/>
            <a:ext cx="847725" cy="242888"/>
          </a:xfrm>
          <a:prstGeom prst="rect">
            <a:avLst/>
          </a:prstGeom>
          <a:noFill/>
          <a:ln w="9525">
            <a:noFill/>
            <a:miter lim="800000"/>
            <a:headEnd/>
            <a:tailEnd/>
          </a:ln>
        </p:spPr>
        <p:txBody>
          <a:bodyPr lIns="0" tIns="0" rIns="0" bIns="0">
            <a:spAutoFit/>
          </a:bodyPr>
          <a:lstStyle/>
          <a:p>
            <a:pPr marL="12700" indent="4763" eaLnBrk="1" hangingPunct="1">
              <a:lnSpc>
                <a:spcPct val="91000"/>
              </a:lnSpc>
            </a:pPr>
            <a:r>
              <a:rPr lang="en-US" sz="500">
                <a:solidFill>
                  <a:srgbClr val="424244"/>
                </a:solidFill>
                <a:latin typeface="Arial" charset="0"/>
                <a:cs typeface="Arial" charset="0"/>
              </a:rPr>
              <a:t>Paychosociol </a:t>
            </a:r>
            <a:r>
              <a:rPr lang="en-US" sz="400">
                <a:solidFill>
                  <a:srgbClr val="424244"/>
                </a:solidFill>
                <a:latin typeface="Arial" charset="0"/>
                <a:cs typeface="Arial" charset="0"/>
              </a:rPr>
              <a:t>1upport </a:t>
            </a:r>
            <a:r>
              <a:rPr lang="en-US" sz="500">
                <a:solidFill>
                  <a:srgbClr val="919397"/>
                </a:solidFill>
                <a:latin typeface="Arial" charset="0"/>
                <a:cs typeface="Arial" charset="0"/>
              </a:rPr>
              <a:t>to• woman </a:t>
            </a:r>
            <a:r>
              <a:rPr lang="en-US" sz="600">
                <a:solidFill>
                  <a:srgbClr val="919397"/>
                </a:solidFill>
                <a:latin typeface="Arial" charset="0"/>
                <a:cs typeface="Arial" charset="0"/>
              </a:rPr>
              <a:t>and gls </a:t>
            </a:r>
            <a:r>
              <a:rPr lang="en-US" sz="500">
                <a:solidFill>
                  <a:srgbClr val="919397"/>
                </a:solidFill>
                <a:latin typeface="Arial" charset="0"/>
                <a:cs typeface="Arial" charset="0"/>
              </a:rPr>
              <a:t>a1focll!d by </a:t>
            </a:r>
            <a:r>
              <a:rPr lang="en-US" sz="500">
                <a:solidFill>
                  <a:srgbClr val="7C8082"/>
                </a:solidFill>
                <a:latin typeface="Arial" charset="0"/>
                <a:cs typeface="Arial" charset="0"/>
              </a:rPr>
              <a:t>lhe </a:t>
            </a:r>
            <a:r>
              <a:rPr lang="en-US" sz="500">
                <a:solidFill>
                  <a:srgbClr val="919397"/>
                </a:solidFill>
                <a:latin typeface="Arial" charset="0"/>
                <a:cs typeface="Arial" charset="0"/>
              </a:rPr>
              <a:t>oulbfeo    gendar-boed</a:t>
            </a:r>
            <a:endParaRPr lang="en-US" sz="500">
              <a:latin typeface="Arial" charset="0"/>
              <a:cs typeface="Arial" charset="0"/>
            </a:endParaRPr>
          </a:p>
        </p:txBody>
      </p:sp>
      <p:sp>
        <p:nvSpPr>
          <p:cNvPr id="14461" name="object 126"/>
          <p:cNvSpPr>
            <a:spLocks/>
          </p:cNvSpPr>
          <p:nvPr/>
        </p:nvSpPr>
        <p:spPr bwMode="auto">
          <a:xfrm>
            <a:off x="7958138" y="5378450"/>
            <a:ext cx="130175" cy="104775"/>
          </a:xfrm>
          <a:custGeom>
            <a:avLst/>
            <a:gdLst>
              <a:gd name="T0" fmla="*/ 0 w 130175"/>
              <a:gd name="T1" fmla="*/ 0 h 104139"/>
              <a:gd name="T2" fmla="*/ 129694 w 130175"/>
              <a:gd name="T3" fmla="*/ 0 h 104139"/>
              <a:gd name="T4" fmla="*/ 129694 w 130175"/>
              <a:gd name="T5" fmla="*/ 103956 h 104139"/>
              <a:gd name="T6" fmla="*/ 0 w 130175"/>
              <a:gd name="T7" fmla="*/ 103956 h 104139"/>
              <a:gd name="T8" fmla="*/ 0 w 130175"/>
              <a:gd name="T9" fmla="*/ 0 h 104139"/>
              <a:gd name="T10" fmla="*/ 0 60000 65536"/>
              <a:gd name="T11" fmla="*/ 0 60000 65536"/>
              <a:gd name="T12" fmla="*/ 0 60000 65536"/>
              <a:gd name="T13" fmla="*/ 0 60000 65536"/>
              <a:gd name="T14" fmla="*/ 0 60000 65536"/>
              <a:gd name="T15" fmla="*/ 0 w 130175"/>
              <a:gd name="T16" fmla="*/ 0 h 104139"/>
              <a:gd name="T17" fmla="*/ 130175 w 130175"/>
              <a:gd name="T18" fmla="*/ 104139 h 104139"/>
            </a:gdLst>
            <a:ahLst/>
            <a:cxnLst>
              <a:cxn ang="T10">
                <a:pos x="T0" y="T1"/>
              </a:cxn>
              <a:cxn ang="T11">
                <a:pos x="T2" y="T3"/>
              </a:cxn>
              <a:cxn ang="T12">
                <a:pos x="T4" y="T5"/>
              </a:cxn>
              <a:cxn ang="T13">
                <a:pos x="T6" y="T7"/>
              </a:cxn>
              <a:cxn ang="T14">
                <a:pos x="T8" y="T9"/>
              </a:cxn>
            </a:cxnLst>
            <a:rect l="T15" t="T16" r="T17" b="T18"/>
            <a:pathLst>
              <a:path w="130175" h="104139">
                <a:moveTo>
                  <a:pt x="0" y="0"/>
                </a:moveTo>
                <a:lnTo>
                  <a:pt x="129694" y="0"/>
                </a:lnTo>
                <a:lnTo>
                  <a:pt x="129694" y="103956"/>
                </a:lnTo>
                <a:lnTo>
                  <a:pt x="0" y="103956"/>
                </a:lnTo>
                <a:lnTo>
                  <a:pt x="0" y="0"/>
                </a:lnTo>
                <a:close/>
              </a:path>
            </a:pathLst>
          </a:custGeom>
          <a:solidFill>
            <a:srgbClr val="DDE4E9"/>
          </a:solidFill>
          <a:ln w="9525">
            <a:noFill/>
            <a:round/>
            <a:headEnd/>
            <a:tailEnd/>
          </a:ln>
        </p:spPr>
        <p:txBody>
          <a:bodyPr lIns="0" tIns="0" rIns="0" bIns="0"/>
          <a:lstStyle/>
          <a:p>
            <a:endParaRPr lang="en-US"/>
          </a:p>
        </p:txBody>
      </p:sp>
      <p:sp>
        <p:nvSpPr>
          <p:cNvPr id="127" name="object 127"/>
          <p:cNvSpPr txBox="1"/>
          <p:nvPr/>
        </p:nvSpPr>
        <p:spPr>
          <a:xfrm>
            <a:off x="7400925" y="5383213"/>
            <a:ext cx="788988" cy="101600"/>
          </a:xfrm>
          <a:prstGeom prst="rect">
            <a:avLst/>
          </a:prstGeom>
        </p:spPr>
        <p:txBody>
          <a:bodyPr lIns="0" tIns="0" rIns="0" bIns="0">
            <a:spAutoFit/>
          </a:bodyPr>
          <a:lstStyle/>
          <a:p>
            <a:pPr marL="12700" eaLnBrk="1" fontAlgn="auto" hangingPunct="1">
              <a:spcBef>
                <a:spcPts val="0"/>
              </a:spcBef>
              <a:spcAft>
                <a:spcPts val="0"/>
              </a:spcAft>
              <a:defRPr/>
            </a:pPr>
            <a:r>
              <a:rPr sz="450" spc="5" dirty="0">
                <a:solidFill>
                  <a:srgbClr val="919397"/>
                </a:solidFill>
                <a:latin typeface="Arial"/>
                <a:cs typeface="Arial"/>
              </a:rPr>
              <a:t>\l)</a:t>
            </a:r>
            <a:r>
              <a:rPr sz="450" spc="10" dirty="0">
                <a:solidFill>
                  <a:srgbClr val="919397"/>
                </a:solidFill>
                <a:latin typeface="Arial"/>
                <a:cs typeface="Arial"/>
              </a:rPr>
              <a:t>Olet'ce</a:t>
            </a:r>
            <a:r>
              <a:rPr sz="450" spc="35" dirty="0">
                <a:solidFill>
                  <a:srgbClr val="919397"/>
                </a:solidFill>
                <a:latin typeface="Arial"/>
                <a:cs typeface="Arial"/>
              </a:rPr>
              <a:t> </a:t>
            </a:r>
            <a:r>
              <a:rPr sz="400" spc="25" dirty="0">
                <a:solidFill>
                  <a:srgbClr val="919397"/>
                </a:solidFill>
                <a:latin typeface="Times New Roman"/>
                <a:cs typeface="Times New Roman"/>
              </a:rPr>
              <a:t>SW'il\iOtl,</a:t>
            </a:r>
            <a:r>
              <a:rPr sz="400" dirty="0">
                <a:solidFill>
                  <a:srgbClr val="919397"/>
                </a:solidFill>
                <a:latin typeface="Times New Roman"/>
                <a:cs typeface="Times New Roman"/>
              </a:rPr>
              <a:t> </a:t>
            </a:r>
            <a:r>
              <a:rPr sz="400" spc="-40" dirty="0">
                <a:solidFill>
                  <a:srgbClr val="919397"/>
                </a:solidFill>
                <a:latin typeface="Times New Roman"/>
                <a:cs typeface="Times New Roman"/>
              </a:rPr>
              <a:t> </a:t>
            </a:r>
            <a:r>
              <a:rPr sz="600" spc="-15" dirty="0">
                <a:solidFill>
                  <a:srgbClr val="7C8082"/>
                </a:solidFill>
                <a:latin typeface="Arial"/>
                <a:cs typeface="Arial"/>
              </a:rPr>
              <a:t>t</a:t>
            </a:r>
            <a:r>
              <a:rPr sz="600" spc="-90" dirty="0">
                <a:solidFill>
                  <a:srgbClr val="A3A5A8"/>
                </a:solidFill>
                <a:latin typeface="Arial"/>
                <a:cs typeface="Arial"/>
              </a:rPr>
              <a:t>1oou</a:t>
            </a:r>
            <a:r>
              <a:rPr sz="600" spc="-40" dirty="0">
                <a:solidFill>
                  <a:srgbClr val="A3A5A8"/>
                </a:solidFill>
                <a:latin typeface="Arial"/>
                <a:cs typeface="Arial"/>
              </a:rPr>
              <a:t> </a:t>
            </a:r>
            <a:r>
              <a:rPr sz="450" spc="25" dirty="0">
                <a:solidFill>
                  <a:srgbClr val="919397"/>
                </a:solidFill>
                <a:latin typeface="Arial"/>
                <a:cs typeface="Arial"/>
              </a:rPr>
              <a:t>no</a:t>
            </a:r>
            <a:endParaRPr sz="450">
              <a:latin typeface="Arial"/>
              <a:cs typeface="Arial"/>
            </a:endParaRPr>
          </a:p>
        </p:txBody>
      </p:sp>
      <p:sp>
        <p:nvSpPr>
          <p:cNvPr id="14463" name="object 128"/>
          <p:cNvSpPr>
            <a:spLocks/>
          </p:cNvSpPr>
          <p:nvPr/>
        </p:nvSpPr>
        <p:spPr bwMode="auto">
          <a:xfrm>
            <a:off x="7567613" y="5470525"/>
            <a:ext cx="0" cy="87313"/>
          </a:xfrm>
          <a:custGeom>
            <a:avLst/>
            <a:gdLst>
              <a:gd name="T0" fmla="*/ 0 h 86995"/>
              <a:gd name="T1" fmla="*/ 86630 h 86995"/>
              <a:gd name="T2" fmla="*/ 0 60000 65536"/>
              <a:gd name="T3" fmla="*/ 0 60000 65536"/>
              <a:gd name="T4" fmla="*/ 0 h 86995"/>
              <a:gd name="T5" fmla="*/ 86995 h 86995"/>
            </a:gdLst>
            <a:ahLst/>
            <a:cxnLst>
              <a:cxn ang="T2">
                <a:pos x="0" y="T0"/>
              </a:cxn>
              <a:cxn ang="T3">
                <a:pos x="0" y="T1"/>
              </a:cxn>
            </a:cxnLst>
            <a:rect l="0" t="T4" r="0" b="T5"/>
            <a:pathLst>
              <a:path h="86995">
                <a:moveTo>
                  <a:pt x="0" y="0"/>
                </a:moveTo>
                <a:lnTo>
                  <a:pt x="0" y="86630"/>
                </a:lnTo>
              </a:path>
            </a:pathLst>
          </a:custGeom>
          <a:noFill/>
          <a:ln w="54740">
            <a:solidFill>
              <a:srgbClr val="DDE4E9"/>
            </a:solidFill>
            <a:round/>
            <a:headEnd/>
            <a:tailEnd/>
          </a:ln>
        </p:spPr>
        <p:txBody>
          <a:bodyPr lIns="0" tIns="0" rIns="0" bIns="0"/>
          <a:lstStyle/>
          <a:p>
            <a:endParaRPr lang="en-US"/>
          </a:p>
        </p:txBody>
      </p:sp>
      <p:sp>
        <p:nvSpPr>
          <p:cNvPr id="14464" name="object 129"/>
          <p:cNvSpPr>
            <a:spLocks/>
          </p:cNvSpPr>
          <p:nvPr/>
        </p:nvSpPr>
        <p:spPr bwMode="auto">
          <a:xfrm>
            <a:off x="7434263" y="5548313"/>
            <a:ext cx="214312" cy="87312"/>
          </a:xfrm>
          <a:custGeom>
            <a:avLst/>
            <a:gdLst>
              <a:gd name="T0" fmla="*/ 0 w 214629"/>
              <a:gd name="T1" fmla="*/ 0 h 86995"/>
              <a:gd name="T2" fmla="*/ 214629 w 214629"/>
              <a:gd name="T3" fmla="*/ 0 h 86995"/>
              <a:gd name="T4" fmla="*/ 214629 w 214629"/>
              <a:gd name="T5" fmla="*/ 86630 h 86995"/>
              <a:gd name="T6" fmla="*/ 0 w 214629"/>
              <a:gd name="T7" fmla="*/ 86630 h 86995"/>
              <a:gd name="T8" fmla="*/ 0 w 214629"/>
              <a:gd name="T9" fmla="*/ 0 h 86995"/>
              <a:gd name="T10" fmla="*/ 0 60000 65536"/>
              <a:gd name="T11" fmla="*/ 0 60000 65536"/>
              <a:gd name="T12" fmla="*/ 0 60000 65536"/>
              <a:gd name="T13" fmla="*/ 0 60000 65536"/>
              <a:gd name="T14" fmla="*/ 0 60000 65536"/>
              <a:gd name="T15" fmla="*/ 0 w 214629"/>
              <a:gd name="T16" fmla="*/ 0 h 86995"/>
              <a:gd name="T17" fmla="*/ 214629 w 214629"/>
              <a:gd name="T18" fmla="*/ 86995 h 86995"/>
            </a:gdLst>
            <a:ahLst/>
            <a:cxnLst>
              <a:cxn ang="T10">
                <a:pos x="T0" y="T1"/>
              </a:cxn>
              <a:cxn ang="T11">
                <a:pos x="T2" y="T3"/>
              </a:cxn>
              <a:cxn ang="T12">
                <a:pos x="T4" y="T5"/>
              </a:cxn>
              <a:cxn ang="T13">
                <a:pos x="T6" y="T7"/>
              </a:cxn>
              <a:cxn ang="T14">
                <a:pos x="T8" y="T9"/>
              </a:cxn>
            </a:cxnLst>
            <a:rect l="T15" t="T16" r="T17" b="T18"/>
            <a:pathLst>
              <a:path w="214629" h="86995">
                <a:moveTo>
                  <a:pt x="0" y="0"/>
                </a:moveTo>
                <a:lnTo>
                  <a:pt x="214629" y="0"/>
                </a:lnTo>
                <a:lnTo>
                  <a:pt x="214629" y="86630"/>
                </a:lnTo>
                <a:lnTo>
                  <a:pt x="0" y="86630"/>
                </a:lnTo>
                <a:lnTo>
                  <a:pt x="0" y="0"/>
                </a:lnTo>
                <a:close/>
              </a:path>
            </a:pathLst>
          </a:custGeom>
          <a:solidFill>
            <a:srgbClr val="DDE4E9"/>
          </a:solidFill>
          <a:ln w="9525">
            <a:noFill/>
            <a:round/>
            <a:headEnd/>
            <a:tailEnd/>
          </a:ln>
        </p:spPr>
        <p:txBody>
          <a:bodyPr lIns="0" tIns="0" rIns="0" bIns="0"/>
          <a:lstStyle/>
          <a:p>
            <a:endParaRPr lang="en-US"/>
          </a:p>
        </p:txBody>
      </p:sp>
      <p:sp>
        <p:nvSpPr>
          <p:cNvPr id="14465" name="object 130"/>
          <p:cNvSpPr>
            <a:spLocks/>
          </p:cNvSpPr>
          <p:nvPr/>
        </p:nvSpPr>
        <p:spPr bwMode="auto">
          <a:xfrm>
            <a:off x="8081963" y="5535613"/>
            <a:ext cx="114300" cy="104775"/>
          </a:xfrm>
          <a:custGeom>
            <a:avLst/>
            <a:gdLst>
              <a:gd name="T0" fmla="*/ 0 w 114934"/>
              <a:gd name="T1" fmla="*/ 0 h 104139"/>
              <a:gd name="T2" fmla="*/ 114944 w 114934"/>
              <a:gd name="T3" fmla="*/ 0 h 104139"/>
              <a:gd name="T4" fmla="*/ 114944 w 114934"/>
              <a:gd name="T5" fmla="*/ 103956 h 104139"/>
              <a:gd name="T6" fmla="*/ 0 w 114934"/>
              <a:gd name="T7" fmla="*/ 103956 h 104139"/>
              <a:gd name="T8" fmla="*/ 0 w 114934"/>
              <a:gd name="T9" fmla="*/ 0 h 104139"/>
              <a:gd name="T10" fmla="*/ 0 60000 65536"/>
              <a:gd name="T11" fmla="*/ 0 60000 65536"/>
              <a:gd name="T12" fmla="*/ 0 60000 65536"/>
              <a:gd name="T13" fmla="*/ 0 60000 65536"/>
              <a:gd name="T14" fmla="*/ 0 60000 65536"/>
              <a:gd name="T15" fmla="*/ 0 w 114934"/>
              <a:gd name="T16" fmla="*/ 0 h 104139"/>
              <a:gd name="T17" fmla="*/ 114934 w 114934"/>
              <a:gd name="T18" fmla="*/ 104139 h 104139"/>
            </a:gdLst>
            <a:ahLst/>
            <a:cxnLst>
              <a:cxn ang="T10">
                <a:pos x="T0" y="T1"/>
              </a:cxn>
              <a:cxn ang="T11">
                <a:pos x="T2" y="T3"/>
              </a:cxn>
              <a:cxn ang="T12">
                <a:pos x="T4" y="T5"/>
              </a:cxn>
              <a:cxn ang="T13">
                <a:pos x="T6" y="T7"/>
              </a:cxn>
              <a:cxn ang="T14">
                <a:pos x="T8" y="T9"/>
              </a:cxn>
            </a:cxnLst>
            <a:rect l="T15" t="T16" r="T17" b="T18"/>
            <a:pathLst>
              <a:path w="114934" h="104139">
                <a:moveTo>
                  <a:pt x="0" y="0"/>
                </a:moveTo>
                <a:lnTo>
                  <a:pt x="114944" y="0"/>
                </a:lnTo>
                <a:lnTo>
                  <a:pt x="114944" y="103956"/>
                </a:lnTo>
                <a:lnTo>
                  <a:pt x="0" y="103956"/>
                </a:lnTo>
                <a:lnTo>
                  <a:pt x="0" y="0"/>
                </a:lnTo>
                <a:close/>
              </a:path>
            </a:pathLst>
          </a:custGeom>
          <a:solidFill>
            <a:srgbClr val="DDE4E9"/>
          </a:solidFill>
          <a:ln w="9525">
            <a:noFill/>
            <a:round/>
            <a:headEnd/>
            <a:tailEnd/>
          </a:ln>
        </p:spPr>
        <p:txBody>
          <a:bodyPr lIns="0" tIns="0" rIns="0" bIns="0"/>
          <a:lstStyle/>
          <a:p>
            <a:endParaRPr lang="en-US"/>
          </a:p>
        </p:txBody>
      </p:sp>
      <p:sp>
        <p:nvSpPr>
          <p:cNvPr id="14466" name="object 131"/>
          <p:cNvSpPr txBox="1">
            <a:spLocks noChangeArrowheads="1"/>
          </p:cNvSpPr>
          <p:nvPr/>
        </p:nvSpPr>
        <p:spPr bwMode="auto">
          <a:xfrm>
            <a:off x="7405688" y="5472113"/>
            <a:ext cx="804862" cy="169862"/>
          </a:xfrm>
          <a:prstGeom prst="rect">
            <a:avLst/>
          </a:prstGeom>
          <a:noFill/>
          <a:ln w="9525">
            <a:noFill/>
            <a:miter lim="800000"/>
            <a:headEnd/>
            <a:tailEnd/>
          </a:ln>
        </p:spPr>
        <p:txBody>
          <a:bodyPr lIns="0" tIns="0" rIns="0" bIns="0">
            <a:spAutoFit/>
          </a:bodyPr>
          <a:lstStyle/>
          <a:p>
            <a:pPr marL="12700" eaLnBrk="1" hangingPunct="1">
              <a:lnSpc>
                <a:spcPts val="625"/>
              </a:lnSpc>
            </a:pPr>
            <a:r>
              <a:rPr lang="en-US" sz="500">
                <a:solidFill>
                  <a:srgbClr val="919397"/>
                </a:solidFill>
                <a:latin typeface="Arial" charset="0"/>
                <a:cs typeface="Arial" charset="0"/>
              </a:rPr>
              <a:t>heo </a:t>
            </a:r>
            <a:r>
              <a:rPr lang="en-US" sz="500">
                <a:solidFill>
                  <a:srgbClr val="A3A5A8"/>
                </a:solidFill>
                <a:latin typeface="Arial" charset="0"/>
                <a:cs typeface="Arial" charset="0"/>
              </a:rPr>
              <a:t>th </a:t>
            </a:r>
            <a:r>
              <a:rPr lang="en-US" sz="500">
                <a:solidFill>
                  <a:srgbClr val="919397"/>
                </a:solidFill>
                <a:latin typeface="Arial" charset="0"/>
                <a:cs typeface="Arial" charset="0"/>
              </a:rPr>
              <a:t>worcers  and other </a:t>
            </a:r>
            <a:r>
              <a:rPr lang="en-US" sz="500">
                <a:solidFill>
                  <a:srgbClr val="7C8082"/>
                </a:solidFill>
                <a:latin typeface="Arial" charset="0"/>
                <a:cs typeface="Arial" charset="0"/>
              </a:rPr>
              <a:t>l</a:t>
            </a:r>
            <a:r>
              <a:rPr lang="en-US" sz="500">
                <a:solidFill>
                  <a:srgbClr val="A3A5A8"/>
                </a:solidFill>
                <a:latin typeface="Arial" charset="0"/>
                <a:cs typeface="Arial" charset="0"/>
              </a:rPr>
              <a:t>ron111ne </a:t>
            </a:r>
            <a:r>
              <a:rPr lang="en-US" sz="500">
                <a:solidFill>
                  <a:srgbClr val="919397"/>
                </a:solidFill>
                <a:latin typeface="Times New Roman" pitchFamily="18" charset="0"/>
                <a:cs typeface="Times New Roman" pitchFamily="18" charset="0"/>
              </a:rPr>
              <a:t>10001 </a:t>
            </a:r>
            <a:r>
              <a:rPr lang="en-US" sz="500">
                <a:solidFill>
                  <a:srgbClr val="919397"/>
                </a:solidFill>
                <a:latin typeface="Arial" charset="0"/>
                <a:cs typeface="Arial" charset="0"/>
              </a:rPr>
              <a:t>suppo  </a:t>
            </a:r>
            <a:r>
              <a:rPr lang="en-US" sz="600">
                <a:solidFill>
                  <a:srgbClr val="A3A5A8"/>
                </a:solidFill>
                <a:latin typeface="Arial" charset="0"/>
                <a:cs typeface="Arial" charset="0"/>
              </a:rPr>
              <a:t>llalf</a:t>
            </a:r>
            <a:endParaRPr lang="en-US" sz="600">
              <a:latin typeface="Arial" charset="0"/>
              <a:cs typeface="Arial" charset="0"/>
            </a:endParaRPr>
          </a:p>
        </p:txBody>
      </p:sp>
      <p:sp>
        <p:nvSpPr>
          <p:cNvPr id="132" name="object 132"/>
          <p:cNvSpPr txBox="1"/>
          <p:nvPr/>
        </p:nvSpPr>
        <p:spPr>
          <a:xfrm>
            <a:off x="7405688" y="5619750"/>
            <a:ext cx="541337" cy="101600"/>
          </a:xfrm>
          <a:prstGeom prst="rect">
            <a:avLst/>
          </a:prstGeom>
        </p:spPr>
        <p:txBody>
          <a:bodyPr lIns="0" tIns="0" rIns="0" bIns="0">
            <a:spAutoFit/>
          </a:bodyPr>
          <a:lstStyle/>
          <a:p>
            <a:pPr marL="12700" eaLnBrk="1" fontAlgn="auto" hangingPunct="1">
              <a:spcBef>
                <a:spcPts val="0"/>
              </a:spcBef>
              <a:spcAft>
                <a:spcPts val="0"/>
              </a:spcAft>
              <a:defRPr/>
            </a:pPr>
            <a:r>
              <a:rPr sz="600" spc="-55" dirty="0">
                <a:solidFill>
                  <a:srgbClr val="919397"/>
                </a:solidFill>
                <a:latin typeface="Times New Roman"/>
                <a:cs typeface="Times New Roman"/>
              </a:rPr>
              <a:t>must</a:t>
            </a:r>
            <a:r>
              <a:rPr sz="600" spc="45" dirty="0">
                <a:solidFill>
                  <a:srgbClr val="919397"/>
                </a:solidFill>
                <a:latin typeface="Times New Roman"/>
                <a:cs typeface="Times New Roman"/>
              </a:rPr>
              <a:t> </a:t>
            </a:r>
            <a:r>
              <a:rPr sz="500" spc="30" dirty="0">
                <a:solidFill>
                  <a:srgbClr val="919397"/>
                </a:solidFill>
                <a:latin typeface="Arial"/>
                <a:cs typeface="Arial"/>
              </a:rPr>
              <a:t>be</a:t>
            </a:r>
            <a:r>
              <a:rPr sz="500" spc="5" dirty="0">
                <a:solidFill>
                  <a:srgbClr val="919397"/>
                </a:solidFill>
                <a:latin typeface="Arial"/>
                <a:cs typeface="Arial"/>
              </a:rPr>
              <a:t> </a:t>
            </a:r>
            <a:r>
              <a:rPr sz="600" spc="-30" dirty="0">
                <a:solidFill>
                  <a:srgbClr val="7C8082"/>
                </a:solidFill>
                <a:latin typeface="Times New Roman"/>
                <a:cs typeface="Times New Roman"/>
              </a:rPr>
              <a:t>pnor</a:t>
            </a:r>
            <a:r>
              <a:rPr sz="600" dirty="0">
                <a:solidFill>
                  <a:srgbClr val="7C8082"/>
                </a:solidFill>
                <a:latin typeface="Times New Roman"/>
                <a:cs typeface="Times New Roman"/>
              </a:rPr>
              <a:t> </a:t>
            </a:r>
            <a:r>
              <a:rPr sz="600" spc="-15" dirty="0">
                <a:solidFill>
                  <a:srgbClr val="7C8082"/>
                </a:solidFill>
                <a:latin typeface="Times New Roman"/>
                <a:cs typeface="Times New Roman"/>
              </a:rPr>
              <a:t> </a:t>
            </a:r>
            <a:r>
              <a:rPr sz="550" spc="-55" dirty="0">
                <a:solidFill>
                  <a:srgbClr val="919397"/>
                </a:solidFill>
                <a:latin typeface="Times New Roman"/>
                <a:cs typeface="Times New Roman"/>
              </a:rPr>
              <a:t>&lt;Jed</a:t>
            </a:r>
            <a:endParaRPr sz="550">
              <a:latin typeface="Times New Roman"/>
              <a:cs typeface="Times New Roman"/>
            </a:endParaRPr>
          </a:p>
        </p:txBody>
      </p:sp>
      <p:sp>
        <p:nvSpPr>
          <p:cNvPr id="14468" name="object 133"/>
          <p:cNvSpPr>
            <a:spLocks/>
          </p:cNvSpPr>
          <p:nvPr/>
        </p:nvSpPr>
        <p:spPr bwMode="auto">
          <a:xfrm>
            <a:off x="8140700" y="5800725"/>
            <a:ext cx="98425" cy="130175"/>
          </a:xfrm>
          <a:custGeom>
            <a:avLst/>
            <a:gdLst>
              <a:gd name="T0" fmla="*/ 0 w 99059"/>
              <a:gd name="T1" fmla="*/ 0 h 130175"/>
              <a:gd name="T2" fmla="*/ 98891 w 99059"/>
              <a:gd name="T3" fmla="*/ 0 h 130175"/>
              <a:gd name="T4" fmla="*/ 98891 w 99059"/>
              <a:gd name="T5" fmla="*/ 129945 h 130175"/>
              <a:gd name="T6" fmla="*/ 0 w 99059"/>
              <a:gd name="T7" fmla="*/ 129945 h 130175"/>
              <a:gd name="T8" fmla="*/ 0 w 99059"/>
              <a:gd name="T9" fmla="*/ 0 h 130175"/>
              <a:gd name="T10" fmla="*/ 0 60000 65536"/>
              <a:gd name="T11" fmla="*/ 0 60000 65536"/>
              <a:gd name="T12" fmla="*/ 0 60000 65536"/>
              <a:gd name="T13" fmla="*/ 0 60000 65536"/>
              <a:gd name="T14" fmla="*/ 0 60000 65536"/>
              <a:gd name="T15" fmla="*/ 0 w 99059"/>
              <a:gd name="T16" fmla="*/ 0 h 130175"/>
              <a:gd name="T17" fmla="*/ 99059 w 99059"/>
              <a:gd name="T18" fmla="*/ 130175 h 130175"/>
            </a:gdLst>
            <a:ahLst/>
            <a:cxnLst>
              <a:cxn ang="T10">
                <a:pos x="T0" y="T1"/>
              </a:cxn>
              <a:cxn ang="T11">
                <a:pos x="T2" y="T3"/>
              </a:cxn>
              <a:cxn ang="T12">
                <a:pos x="T4" y="T5"/>
              </a:cxn>
              <a:cxn ang="T13">
                <a:pos x="T6" y="T7"/>
              </a:cxn>
              <a:cxn ang="T14">
                <a:pos x="T8" y="T9"/>
              </a:cxn>
            </a:cxnLst>
            <a:rect l="T15" t="T16" r="T17" b="T18"/>
            <a:pathLst>
              <a:path w="99059" h="130175">
                <a:moveTo>
                  <a:pt x="0" y="0"/>
                </a:moveTo>
                <a:lnTo>
                  <a:pt x="98891" y="0"/>
                </a:lnTo>
                <a:lnTo>
                  <a:pt x="98891" y="129945"/>
                </a:lnTo>
                <a:lnTo>
                  <a:pt x="0" y="129945"/>
                </a:lnTo>
                <a:lnTo>
                  <a:pt x="0" y="0"/>
                </a:lnTo>
                <a:close/>
              </a:path>
            </a:pathLst>
          </a:custGeom>
          <a:solidFill>
            <a:srgbClr val="DDE4E9"/>
          </a:solidFill>
          <a:ln w="9525">
            <a:noFill/>
            <a:round/>
            <a:headEnd/>
            <a:tailEnd/>
          </a:ln>
        </p:spPr>
        <p:txBody>
          <a:bodyPr lIns="0" tIns="0" rIns="0" bIns="0"/>
          <a:lstStyle/>
          <a:p>
            <a:endParaRPr lang="en-US"/>
          </a:p>
        </p:txBody>
      </p:sp>
      <p:sp>
        <p:nvSpPr>
          <p:cNvPr id="14469" name="object 134"/>
          <p:cNvSpPr>
            <a:spLocks/>
          </p:cNvSpPr>
          <p:nvPr/>
        </p:nvSpPr>
        <p:spPr bwMode="auto">
          <a:xfrm>
            <a:off x="8261350" y="5800725"/>
            <a:ext cx="0" cy="130175"/>
          </a:xfrm>
          <a:custGeom>
            <a:avLst/>
            <a:gdLst>
              <a:gd name="T0" fmla="*/ 0 h 130175"/>
              <a:gd name="T1" fmla="*/ 129945 h 130175"/>
              <a:gd name="T2" fmla="*/ 0 60000 65536"/>
              <a:gd name="T3" fmla="*/ 0 60000 65536"/>
              <a:gd name="T4" fmla="*/ 0 h 130175"/>
              <a:gd name="T5" fmla="*/ 130175 h 130175"/>
            </a:gdLst>
            <a:ahLst/>
            <a:cxnLst>
              <a:cxn ang="T2">
                <a:pos x="0" y="T0"/>
              </a:cxn>
              <a:cxn ang="T3">
                <a:pos x="0" y="T1"/>
              </a:cxn>
            </a:cxnLst>
            <a:rect l="0" t="T4" r="0" b="T5"/>
            <a:pathLst>
              <a:path h="130175">
                <a:moveTo>
                  <a:pt x="0" y="0"/>
                </a:moveTo>
                <a:lnTo>
                  <a:pt x="0" y="129945"/>
                </a:lnTo>
              </a:path>
            </a:pathLst>
          </a:custGeom>
          <a:noFill/>
          <a:ln w="41901">
            <a:solidFill>
              <a:srgbClr val="DDE4E9"/>
            </a:solidFill>
            <a:round/>
            <a:headEnd/>
            <a:tailEnd/>
          </a:ln>
        </p:spPr>
        <p:txBody>
          <a:bodyPr lIns="0" tIns="0" rIns="0" bIns="0"/>
          <a:lstStyle/>
          <a:p>
            <a:endParaRPr lang="en-US"/>
          </a:p>
        </p:txBody>
      </p:sp>
      <p:sp>
        <p:nvSpPr>
          <p:cNvPr id="135" name="object 135"/>
          <p:cNvSpPr txBox="1"/>
          <p:nvPr/>
        </p:nvSpPr>
        <p:spPr>
          <a:xfrm>
            <a:off x="7705725" y="5810250"/>
            <a:ext cx="596900" cy="225425"/>
          </a:xfrm>
          <a:prstGeom prst="rect">
            <a:avLst/>
          </a:prstGeom>
        </p:spPr>
        <p:txBody>
          <a:bodyPr lIns="0" tIns="0" rIns="0" bIns="0">
            <a:spAutoFit/>
          </a:bodyPr>
          <a:lstStyle/>
          <a:p>
            <a:pPr marL="274955" eaLnBrk="1" fontAlgn="auto" hangingPunct="1">
              <a:lnSpc>
                <a:spcPts val="795"/>
              </a:lnSpc>
              <a:spcBef>
                <a:spcPts val="0"/>
              </a:spcBef>
              <a:spcAft>
                <a:spcPts val="0"/>
              </a:spcAft>
              <a:defRPr/>
            </a:pPr>
            <a:r>
              <a:rPr sz="750" spc="40" dirty="0">
                <a:solidFill>
                  <a:srgbClr val="648EA3"/>
                </a:solidFill>
                <a:latin typeface="Arial"/>
                <a:cs typeface="Arial"/>
              </a:rPr>
              <a:t>UN</a:t>
            </a:r>
            <a:r>
              <a:rPr sz="750" spc="-105" dirty="0">
                <a:solidFill>
                  <a:srgbClr val="648EA3"/>
                </a:solidFill>
                <a:latin typeface="Arial"/>
                <a:cs typeface="Arial"/>
              </a:rPr>
              <a:t> </a:t>
            </a:r>
            <a:r>
              <a:rPr sz="750" spc="60" dirty="0">
                <a:solidFill>
                  <a:srgbClr val="A3A5A8"/>
                </a:solidFill>
                <a:latin typeface="Arial"/>
                <a:cs typeface="Arial"/>
              </a:rPr>
              <a:t>-</a:t>
            </a:r>
            <a:r>
              <a:rPr sz="750" spc="45" dirty="0">
                <a:solidFill>
                  <a:srgbClr val="A3A5A8"/>
                </a:solidFill>
                <a:latin typeface="Arial"/>
                <a:cs typeface="Arial"/>
              </a:rPr>
              <a:t>;</a:t>
            </a:r>
            <a:r>
              <a:rPr sz="750" spc="60" dirty="0">
                <a:solidFill>
                  <a:srgbClr val="A3A5A8"/>
                </a:solidFill>
                <a:latin typeface="Arial"/>
                <a:cs typeface="Arial"/>
              </a:rPr>
              <a:t> </a:t>
            </a:r>
            <a:r>
              <a:rPr sz="750" spc="-55" dirty="0">
                <a:solidFill>
                  <a:srgbClr val="A3A5A8"/>
                </a:solidFill>
                <a:latin typeface="Arial"/>
                <a:cs typeface="Arial"/>
              </a:rPr>
              <a:t>;;</a:t>
            </a:r>
            <a:endParaRPr sz="750">
              <a:latin typeface="Arial"/>
              <a:cs typeface="Arial"/>
            </a:endParaRPr>
          </a:p>
          <a:p>
            <a:pPr marL="12700" eaLnBrk="1" fontAlgn="auto" hangingPunct="1">
              <a:lnSpc>
                <a:spcPts val="915"/>
              </a:lnSpc>
              <a:spcBef>
                <a:spcPts val="0"/>
              </a:spcBef>
              <a:spcAft>
                <a:spcPts val="0"/>
              </a:spcAft>
              <a:defRPr/>
            </a:pPr>
            <a:r>
              <a:rPr sz="850" spc="-50" dirty="0">
                <a:solidFill>
                  <a:srgbClr val="648EA3"/>
                </a:solidFill>
                <a:latin typeface="Times New Roman"/>
                <a:cs typeface="Times New Roman"/>
              </a:rPr>
              <a:t>WOMEN</a:t>
            </a:r>
            <a:r>
              <a:rPr sz="850" spc="5" dirty="0">
                <a:solidFill>
                  <a:srgbClr val="648EA3"/>
                </a:solidFill>
                <a:latin typeface="Times New Roman"/>
                <a:cs typeface="Times New Roman"/>
              </a:rPr>
              <a:t> </a:t>
            </a:r>
            <a:r>
              <a:rPr sz="850" spc="490" dirty="0">
                <a:solidFill>
                  <a:srgbClr val="7E9EB6"/>
                </a:solidFill>
                <a:latin typeface="Times New Roman"/>
                <a:cs typeface="Times New Roman"/>
              </a:rPr>
              <a:t>H</a:t>
            </a:r>
            <a:endParaRPr sz="850">
              <a:latin typeface="Times New Roman"/>
              <a:cs typeface="Times New Roman"/>
            </a:endParaRPr>
          </a:p>
        </p:txBody>
      </p:sp>
      <p:graphicFrame>
        <p:nvGraphicFramePr>
          <p:cNvPr id="104" name="object 104"/>
          <p:cNvGraphicFramePr>
            <a:graphicFrameLocks noGrp="1"/>
          </p:cNvGraphicFramePr>
          <p:nvPr/>
        </p:nvGraphicFramePr>
        <p:xfrm>
          <a:off x="5894388" y="5467350"/>
          <a:ext cx="379412" cy="396875"/>
        </p:xfrm>
        <a:graphic>
          <a:graphicData uri="http://schemas.openxmlformats.org/drawingml/2006/table">
            <a:tbl>
              <a:tblPr firstRow="1" bandRow="1">
                <a:tableStyleId>{2D5ABB26-0587-4C30-8999-92F81FD0307C}</a:tableStyleId>
              </a:tblPr>
              <a:tblGrid>
                <a:gridCol w="121850"/>
                <a:gridCol w="192745"/>
                <a:gridCol w="64200"/>
              </a:tblGrid>
              <a:tr h="84765">
                <a:tc>
                  <a:txBody>
                    <a:bodyPr/>
                    <a:lstStyle/>
                    <a:p>
                      <a:endParaRPr sz="550">
                        <a:latin typeface="Times New Roman"/>
                        <a:cs typeface="Times New Roman"/>
                      </a:endParaRPr>
                    </a:p>
                  </a:txBody>
                  <a:tcPr marL="0" marR="0" marT="0" marB="0"/>
                </a:tc>
                <a:tc>
                  <a:txBody>
                    <a:bodyPr/>
                    <a:lstStyle/>
                    <a:p>
                      <a:pPr marL="3175">
                        <a:lnSpc>
                          <a:spcPts val="645"/>
                        </a:lnSpc>
                      </a:pPr>
                      <a:r>
                        <a:rPr sz="550" dirty="0">
                          <a:solidFill>
                            <a:srgbClr val="A3A5A8"/>
                          </a:solidFill>
                          <a:latin typeface="Times New Roman"/>
                          <a:cs typeface="Times New Roman"/>
                        </a:rPr>
                        <a:t>,</a:t>
                      </a:r>
                      <a:r>
                        <a:rPr sz="550" spc="-15" dirty="0">
                          <a:solidFill>
                            <a:srgbClr val="A3A5A8"/>
                          </a:solidFill>
                          <a:latin typeface="Times New Roman"/>
                          <a:cs typeface="Times New Roman"/>
                        </a:rPr>
                        <a:t> </a:t>
                      </a:r>
                      <a:r>
                        <a:rPr sz="550" dirty="0">
                          <a:solidFill>
                            <a:srgbClr val="A3A5A8"/>
                          </a:solidFill>
                          <a:latin typeface="Times New Roman"/>
                          <a:cs typeface="Times New Roman"/>
                        </a:rPr>
                        <a:t>l&gt;otfl•!</a:t>
                      </a:r>
                      <a:endParaRPr sz="550">
                        <a:latin typeface="Times New Roman"/>
                        <a:cs typeface="Times New Roman"/>
                      </a:endParaRPr>
                    </a:p>
                  </a:txBody>
                  <a:tcPr marL="0" marR="0" marT="0" marB="0">
                    <a:solidFill>
                      <a:srgbClr val="DDE4E9"/>
                    </a:solidFill>
                  </a:tcPr>
                </a:tc>
                <a:tc>
                  <a:txBody>
                    <a:bodyPr/>
                    <a:lstStyle/>
                    <a:p>
                      <a:pPr marL="12700">
                        <a:lnSpc>
                          <a:spcPts val="645"/>
                        </a:lnSpc>
                      </a:pPr>
                      <a:r>
                        <a:rPr sz="550" dirty="0">
                          <a:solidFill>
                            <a:srgbClr val="A3A5A8"/>
                          </a:solidFill>
                          <a:latin typeface="Times New Roman"/>
                          <a:cs typeface="Times New Roman"/>
                        </a:rPr>
                        <a:t>!S</a:t>
                      </a:r>
                      <a:endParaRPr sz="550">
                        <a:latin typeface="Times New Roman"/>
                        <a:cs typeface="Times New Roman"/>
                      </a:endParaRPr>
                    </a:p>
                  </a:txBody>
                  <a:tcPr marL="0" marR="0" marT="0" marB="0">
                    <a:solidFill>
                      <a:srgbClr val="DDE4E9"/>
                    </a:solidFill>
                  </a:tcPr>
                </a:tc>
              </a:tr>
              <a:tr h="84765">
                <a:tc>
                  <a:txBody>
                    <a:bodyPr/>
                    <a:lstStyle/>
                    <a:p>
                      <a:pPr marL="2540">
                        <a:lnSpc>
                          <a:spcPct val="100000"/>
                        </a:lnSpc>
                      </a:pPr>
                      <a:r>
                        <a:rPr sz="550" dirty="0">
                          <a:solidFill>
                            <a:srgbClr val="A3A5A8"/>
                          </a:solidFill>
                          <a:latin typeface="Times New Roman"/>
                          <a:cs typeface="Times New Roman"/>
                        </a:rPr>
                        <a:t>C011</a:t>
                      </a:r>
                      <a:endParaRPr sz="550">
                        <a:latin typeface="Times New Roman"/>
                        <a:cs typeface="Times New Roman"/>
                      </a:endParaRPr>
                    </a:p>
                  </a:txBody>
                  <a:tcPr marL="0" marR="0" marT="0" marB="0">
                    <a:solidFill>
                      <a:srgbClr val="DDE4E9"/>
                    </a:solidFill>
                  </a:tcPr>
                </a:tc>
                <a:tc>
                  <a:txBody>
                    <a:bodyPr/>
                    <a:lstStyle/>
                    <a:p>
                      <a:pPr marL="10795">
                        <a:lnSpc>
                          <a:spcPct val="100000"/>
                        </a:lnSpc>
                      </a:pPr>
                      <a:r>
                        <a:rPr sz="550" dirty="0">
                          <a:solidFill>
                            <a:srgbClr val="A3A5A8"/>
                          </a:solidFill>
                          <a:latin typeface="Times New Roman"/>
                          <a:cs typeface="Times New Roman"/>
                        </a:rPr>
                        <a:t>ntell'ng</a:t>
                      </a:r>
                      <a:endParaRPr sz="550">
                        <a:latin typeface="Times New Roman"/>
                        <a:cs typeface="Times New Roman"/>
                      </a:endParaRPr>
                    </a:p>
                  </a:txBody>
                  <a:tcPr marL="0" marR="0" marT="0" marB="0">
                    <a:solidFill>
                      <a:srgbClr val="DDE4E9"/>
                    </a:solidFill>
                  </a:tcPr>
                </a:tc>
                <a:tc>
                  <a:txBody>
                    <a:bodyPr/>
                    <a:lstStyle/>
                    <a:p>
                      <a:endParaRPr sz="550">
                        <a:latin typeface="Times New Roman"/>
                        <a:cs typeface="Times New Roman"/>
                      </a:endParaRPr>
                    </a:p>
                  </a:txBody>
                  <a:tcPr marL="0" marR="0" marT="0" marB="0"/>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362" name="object 2"/>
          <p:cNvSpPr>
            <a:spLocks noChangeArrowheads="1"/>
          </p:cNvSpPr>
          <p:nvPr/>
        </p:nvSpPr>
        <p:spPr bwMode="auto">
          <a:xfrm>
            <a:off x="525463" y="1700213"/>
            <a:ext cx="4362450" cy="4351337"/>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5363" name="object 3"/>
          <p:cNvSpPr>
            <a:spLocks noChangeArrowheads="1"/>
          </p:cNvSpPr>
          <p:nvPr/>
        </p:nvSpPr>
        <p:spPr bwMode="auto">
          <a:xfrm>
            <a:off x="7359650" y="3311525"/>
            <a:ext cx="660400" cy="222250"/>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5364" name="object 4"/>
          <p:cNvSpPr>
            <a:spLocks noChangeArrowheads="1"/>
          </p:cNvSpPr>
          <p:nvPr/>
        </p:nvSpPr>
        <p:spPr bwMode="auto">
          <a:xfrm>
            <a:off x="8534400" y="4664075"/>
            <a:ext cx="323850" cy="525463"/>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5365" name="object 5"/>
          <p:cNvSpPr>
            <a:spLocks noChangeArrowheads="1"/>
          </p:cNvSpPr>
          <p:nvPr/>
        </p:nvSpPr>
        <p:spPr bwMode="auto">
          <a:xfrm>
            <a:off x="9383713" y="3948113"/>
            <a:ext cx="134937" cy="962025"/>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5366" name="object 6"/>
          <p:cNvSpPr>
            <a:spLocks/>
          </p:cNvSpPr>
          <p:nvPr/>
        </p:nvSpPr>
        <p:spPr bwMode="auto">
          <a:xfrm>
            <a:off x="5159375" y="1735138"/>
            <a:ext cx="4343400" cy="0"/>
          </a:xfrm>
          <a:custGeom>
            <a:avLst/>
            <a:gdLst>
              <a:gd name="T0" fmla="*/ 0 w 4342765"/>
              <a:gd name="T1" fmla="*/ 4342701 w 4342765"/>
              <a:gd name="T2" fmla="*/ 0 60000 65536"/>
              <a:gd name="T3" fmla="*/ 0 60000 65536"/>
              <a:gd name="T4" fmla="*/ 0 w 4342765"/>
              <a:gd name="T5" fmla="*/ 4342765 w 4342765"/>
            </a:gdLst>
            <a:ahLst/>
            <a:cxnLst>
              <a:cxn ang="T2">
                <a:pos x="T0" y="0"/>
              </a:cxn>
              <a:cxn ang="T3">
                <a:pos x="T1" y="0"/>
              </a:cxn>
            </a:cxnLst>
            <a:rect l="T4" t="0" r="T5" b="0"/>
            <a:pathLst>
              <a:path w="4342765">
                <a:moveTo>
                  <a:pt x="0" y="0"/>
                </a:moveTo>
                <a:lnTo>
                  <a:pt x="4342701" y="0"/>
                </a:lnTo>
              </a:path>
            </a:pathLst>
          </a:custGeom>
          <a:noFill/>
          <a:ln w="58722">
            <a:solidFill>
              <a:srgbClr val="1C1C18"/>
            </a:solidFill>
            <a:round/>
            <a:headEnd/>
            <a:tailEnd/>
          </a:ln>
        </p:spPr>
        <p:txBody>
          <a:bodyPr lIns="0" tIns="0" rIns="0" bIns="0"/>
          <a:lstStyle/>
          <a:p>
            <a:endParaRPr lang="en-US"/>
          </a:p>
        </p:txBody>
      </p:sp>
      <p:sp>
        <p:nvSpPr>
          <p:cNvPr id="15367" name="object 7"/>
          <p:cNvSpPr>
            <a:spLocks/>
          </p:cNvSpPr>
          <p:nvPr/>
        </p:nvSpPr>
        <p:spPr bwMode="auto">
          <a:xfrm>
            <a:off x="6202363" y="2498725"/>
            <a:ext cx="3252787" cy="0"/>
          </a:xfrm>
          <a:custGeom>
            <a:avLst/>
            <a:gdLst>
              <a:gd name="T0" fmla="*/ 0 w 3252470"/>
              <a:gd name="T1" fmla="*/ 3252132 w 3252470"/>
              <a:gd name="T2" fmla="*/ 0 60000 65536"/>
              <a:gd name="T3" fmla="*/ 0 60000 65536"/>
              <a:gd name="T4" fmla="*/ 0 w 3252470"/>
              <a:gd name="T5" fmla="*/ 3252470 w 3252470"/>
            </a:gdLst>
            <a:ahLst/>
            <a:cxnLst>
              <a:cxn ang="T2">
                <a:pos x="T0" y="0"/>
              </a:cxn>
              <a:cxn ang="T3">
                <a:pos x="T1" y="0"/>
              </a:cxn>
            </a:cxnLst>
            <a:rect l="T4" t="0" r="T5" b="0"/>
            <a:pathLst>
              <a:path w="3252470">
                <a:moveTo>
                  <a:pt x="0" y="0"/>
                </a:moveTo>
                <a:lnTo>
                  <a:pt x="3252132" y="0"/>
                </a:lnTo>
              </a:path>
            </a:pathLst>
          </a:custGeom>
          <a:noFill/>
          <a:ln w="8388">
            <a:solidFill>
              <a:srgbClr val="676464"/>
            </a:solidFill>
            <a:round/>
            <a:headEnd/>
            <a:tailEnd/>
          </a:ln>
        </p:spPr>
        <p:txBody>
          <a:bodyPr lIns="0" tIns="0" rIns="0" bIns="0"/>
          <a:lstStyle/>
          <a:p>
            <a:endParaRPr lang="en-US"/>
          </a:p>
        </p:txBody>
      </p:sp>
      <p:sp>
        <p:nvSpPr>
          <p:cNvPr id="15368" name="object 8"/>
          <p:cNvSpPr>
            <a:spLocks/>
          </p:cNvSpPr>
          <p:nvPr/>
        </p:nvSpPr>
        <p:spPr bwMode="auto">
          <a:xfrm>
            <a:off x="5159375" y="3332163"/>
            <a:ext cx="4343400" cy="0"/>
          </a:xfrm>
          <a:custGeom>
            <a:avLst/>
            <a:gdLst>
              <a:gd name="T0" fmla="*/ 0 w 4342765"/>
              <a:gd name="T1" fmla="*/ 4342701 w 4342765"/>
              <a:gd name="T2" fmla="*/ 0 60000 65536"/>
              <a:gd name="T3" fmla="*/ 0 60000 65536"/>
              <a:gd name="T4" fmla="*/ 0 w 4342765"/>
              <a:gd name="T5" fmla="*/ 4342765 w 4342765"/>
            </a:gdLst>
            <a:ahLst/>
            <a:cxnLst>
              <a:cxn ang="T2">
                <a:pos x="T0" y="0"/>
              </a:cxn>
              <a:cxn ang="T3">
                <a:pos x="T1" y="0"/>
              </a:cxn>
            </a:cxnLst>
            <a:rect l="T4" t="0" r="T5" b="0"/>
            <a:pathLst>
              <a:path w="4342765">
                <a:moveTo>
                  <a:pt x="0" y="0"/>
                </a:moveTo>
                <a:lnTo>
                  <a:pt x="4342701" y="0"/>
                </a:lnTo>
              </a:path>
            </a:pathLst>
          </a:custGeom>
          <a:noFill/>
          <a:ln w="19574">
            <a:solidFill>
              <a:srgbClr val="34342F"/>
            </a:solidFill>
            <a:round/>
            <a:headEnd/>
            <a:tailEnd/>
          </a:ln>
        </p:spPr>
        <p:txBody>
          <a:bodyPr lIns="0" tIns="0" rIns="0" bIns="0"/>
          <a:lstStyle/>
          <a:p>
            <a:endParaRPr lang="en-US"/>
          </a:p>
        </p:txBody>
      </p:sp>
      <p:sp>
        <p:nvSpPr>
          <p:cNvPr id="15369" name="object 9"/>
          <p:cNvSpPr>
            <a:spLocks/>
          </p:cNvSpPr>
          <p:nvPr/>
        </p:nvSpPr>
        <p:spPr bwMode="auto">
          <a:xfrm>
            <a:off x="5159375" y="3565525"/>
            <a:ext cx="1552575" cy="0"/>
          </a:xfrm>
          <a:custGeom>
            <a:avLst/>
            <a:gdLst>
              <a:gd name="T0" fmla="*/ 0 w 1552575"/>
              <a:gd name="T1" fmla="*/ 1551964 w 1552575"/>
              <a:gd name="T2" fmla="*/ 0 60000 65536"/>
              <a:gd name="T3" fmla="*/ 0 60000 65536"/>
              <a:gd name="T4" fmla="*/ 0 w 1552575"/>
              <a:gd name="T5" fmla="*/ 1552575 w 1552575"/>
            </a:gdLst>
            <a:ahLst/>
            <a:cxnLst>
              <a:cxn ang="T2">
                <a:pos x="T0" y="0"/>
              </a:cxn>
              <a:cxn ang="T3">
                <a:pos x="T1" y="0"/>
              </a:cxn>
            </a:cxnLst>
            <a:rect l="T4" t="0" r="T5" b="0"/>
            <a:pathLst>
              <a:path w="1552575">
                <a:moveTo>
                  <a:pt x="0" y="0"/>
                </a:moveTo>
                <a:lnTo>
                  <a:pt x="1551964" y="0"/>
                </a:lnTo>
              </a:path>
            </a:pathLst>
          </a:custGeom>
          <a:noFill/>
          <a:ln w="11185">
            <a:solidFill>
              <a:srgbClr val="A3A0A0"/>
            </a:solidFill>
            <a:round/>
            <a:headEnd/>
            <a:tailEnd/>
          </a:ln>
        </p:spPr>
        <p:txBody>
          <a:bodyPr lIns="0" tIns="0" rIns="0" bIns="0"/>
          <a:lstStyle/>
          <a:p>
            <a:endParaRPr lang="en-US"/>
          </a:p>
        </p:txBody>
      </p:sp>
      <p:sp>
        <p:nvSpPr>
          <p:cNvPr id="15370" name="object 10"/>
          <p:cNvSpPr>
            <a:spLocks/>
          </p:cNvSpPr>
          <p:nvPr/>
        </p:nvSpPr>
        <p:spPr bwMode="auto">
          <a:xfrm>
            <a:off x="6065838" y="3322638"/>
            <a:ext cx="0" cy="939800"/>
          </a:xfrm>
          <a:custGeom>
            <a:avLst/>
            <a:gdLst>
              <a:gd name="T0" fmla="*/ 939566 h 939800"/>
              <a:gd name="T1" fmla="*/ 0 h 939800"/>
              <a:gd name="T2" fmla="*/ 0 60000 65536"/>
              <a:gd name="T3" fmla="*/ 0 60000 65536"/>
              <a:gd name="T4" fmla="*/ 0 h 939800"/>
              <a:gd name="T5" fmla="*/ 939800 h 939800"/>
            </a:gdLst>
            <a:ahLst/>
            <a:cxnLst>
              <a:cxn ang="T2">
                <a:pos x="0" y="T0"/>
              </a:cxn>
              <a:cxn ang="T3">
                <a:pos x="0" y="T1"/>
              </a:cxn>
            </a:cxnLst>
            <a:rect l="0" t="T4" r="0" b="T5"/>
            <a:pathLst>
              <a:path h="939800">
                <a:moveTo>
                  <a:pt x="0" y="939566"/>
                </a:moveTo>
                <a:lnTo>
                  <a:pt x="0" y="0"/>
                </a:lnTo>
              </a:path>
            </a:pathLst>
          </a:custGeom>
          <a:noFill/>
          <a:ln w="13981">
            <a:solidFill>
              <a:srgbClr val="A89C93"/>
            </a:solidFill>
            <a:round/>
            <a:headEnd/>
            <a:tailEnd/>
          </a:ln>
        </p:spPr>
        <p:txBody>
          <a:bodyPr lIns="0" tIns="0" rIns="0" bIns="0"/>
          <a:lstStyle/>
          <a:p>
            <a:endParaRPr lang="en-US"/>
          </a:p>
        </p:txBody>
      </p:sp>
      <p:sp>
        <p:nvSpPr>
          <p:cNvPr id="15371" name="object 11"/>
          <p:cNvSpPr>
            <a:spLocks/>
          </p:cNvSpPr>
          <p:nvPr/>
        </p:nvSpPr>
        <p:spPr bwMode="auto">
          <a:xfrm>
            <a:off x="5159375" y="3571875"/>
            <a:ext cx="2222500" cy="0"/>
          </a:xfrm>
          <a:custGeom>
            <a:avLst/>
            <a:gdLst>
              <a:gd name="T0" fmla="*/ 0 w 2223134"/>
              <a:gd name="T1" fmla="*/ 2223082 w 2223134"/>
              <a:gd name="T2" fmla="*/ 0 60000 65536"/>
              <a:gd name="T3" fmla="*/ 0 60000 65536"/>
              <a:gd name="T4" fmla="*/ 0 w 2223134"/>
              <a:gd name="T5" fmla="*/ 2223134 w 2223134"/>
            </a:gdLst>
            <a:ahLst/>
            <a:cxnLst>
              <a:cxn ang="T2">
                <a:pos x="T0" y="0"/>
              </a:cxn>
              <a:cxn ang="T3">
                <a:pos x="T1" y="0"/>
              </a:cxn>
            </a:cxnLst>
            <a:rect l="T4" t="0" r="T5" b="0"/>
            <a:pathLst>
              <a:path w="2223134">
                <a:moveTo>
                  <a:pt x="0" y="0"/>
                </a:moveTo>
                <a:lnTo>
                  <a:pt x="2223082" y="0"/>
                </a:lnTo>
              </a:path>
            </a:pathLst>
          </a:custGeom>
          <a:noFill/>
          <a:ln w="16777">
            <a:solidFill>
              <a:srgbClr val="6793A8"/>
            </a:solidFill>
            <a:round/>
            <a:headEnd/>
            <a:tailEnd/>
          </a:ln>
        </p:spPr>
        <p:txBody>
          <a:bodyPr lIns="0" tIns="0" rIns="0" bIns="0"/>
          <a:lstStyle/>
          <a:p>
            <a:endParaRPr lang="en-US"/>
          </a:p>
        </p:txBody>
      </p:sp>
      <p:sp>
        <p:nvSpPr>
          <p:cNvPr id="15372" name="object 12"/>
          <p:cNvSpPr>
            <a:spLocks/>
          </p:cNvSpPr>
          <p:nvPr/>
        </p:nvSpPr>
        <p:spPr bwMode="auto">
          <a:xfrm>
            <a:off x="7986713" y="3565525"/>
            <a:ext cx="1506537" cy="0"/>
          </a:xfrm>
          <a:custGeom>
            <a:avLst/>
            <a:gdLst>
              <a:gd name="T0" fmla="*/ 0 w 1507490"/>
              <a:gd name="T1" fmla="*/ 1507222 w 1507490"/>
              <a:gd name="T2" fmla="*/ 0 60000 65536"/>
              <a:gd name="T3" fmla="*/ 0 60000 65536"/>
              <a:gd name="T4" fmla="*/ 0 w 1507490"/>
              <a:gd name="T5" fmla="*/ 1507490 w 1507490"/>
            </a:gdLst>
            <a:ahLst/>
            <a:cxnLst>
              <a:cxn ang="T2">
                <a:pos x="T0" y="0"/>
              </a:cxn>
              <a:cxn ang="T3">
                <a:pos x="T1" y="0"/>
              </a:cxn>
            </a:cxnLst>
            <a:rect l="T4" t="0" r="T5" b="0"/>
            <a:pathLst>
              <a:path w="1507490">
                <a:moveTo>
                  <a:pt x="0" y="0"/>
                </a:moveTo>
                <a:lnTo>
                  <a:pt x="1507222" y="0"/>
                </a:lnTo>
              </a:path>
            </a:pathLst>
          </a:custGeom>
          <a:noFill/>
          <a:ln w="11185">
            <a:solidFill>
              <a:srgbClr val="A09C9C"/>
            </a:solidFill>
            <a:round/>
            <a:headEnd/>
            <a:tailEnd/>
          </a:ln>
        </p:spPr>
        <p:txBody>
          <a:bodyPr lIns="0" tIns="0" rIns="0" bIns="0"/>
          <a:lstStyle/>
          <a:p>
            <a:endParaRPr lang="en-US"/>
          </a:p>
        </p:txBody>
      </p:sp>
      <p:sp>
        <p:nvSpPr>
          <p:cNvPr id="15373" name="object 13"/>
          <p:cNvSpPr>
            <a:spLocks/>
          </p:cNvSpPr>
          <p:nvPr/>
        </p:nvSpPr>
        <p:spPr bwMode="auto">
          <a:xfrm>
            <a:off x="7369175" y="3344863"/>
            <a:ext cx="0" cy="1054100"/>
          </a:xfrm>
          <a:custGeom>
            <a:avLst/>
            <a:gdLst>
              <a:gd name="T0" fmla="*/ 1054215 h 1054735"/>
              <a:gd name="T1" fmla="*/ 0 h 1054735"/>
              <a:gd name="T2" fmla="*/ 0 60000 65536"/>
              <a:gd name="T3" fmla="*/ 0 60000 65536"/>
              <a:gd name="T4" fmla="*/ 0 h 1054735"/>
              <a:gd name="T5" fmla="*/ 1054735 h 1054735"/>
            </a:gdLst>
            <a:ahLst/>
            <a:cxnLst>
              <a:cxn ang="T2">
                <a:pos x="0" y="T0"/>
              </a:cxn>
              <a:cxn ang="T3">
                <a:pos x="0" y="T1"/>
              </a:cxn>
            </a:cxnLst>
            <a:rect l="0" t="T4" r="0" b="T5"/>
            <a:pathLst>
              <a:path h="1054735">
                <a:moveTo>
                  <a:pt x="0" y="1054215"/>
                </a:moveTo>
                <a:lnTo>
                  <a:pt x="0" y="0"/>
                </a:lnTo>
              </a:path>
            </a:pathLst>
          </a:custGeom>
          <a:noFill/>
          <a:ln w="8388">
            <a:solidFill>
              <a:srgbClr val="5B6467"/>
            </a:solidFill>
            <a:round/>
            <a:headEnd/>
            <a:tailEnd/>
          </a:ln>
        </p:spPr>
        <p:txBody>
          <a:bodyPr lIns="0" tIns="0" rIns="0" bIns="0"/>
          <a:lstStyle/>
          <a:p>
            <a:endParaRPr lang="en-US"/>
          </a:p>
        </p:txBody>
      </p:sp>
      <p:sp>
        <p:nvSpPr>
          <p:cNvPr id="15" name="object 15"/>
          <p:cNvSpPr txBox="1"/>
          <p:nvPr/>
        </p:nvSpPr>
        <p:spPr>
          <a:xfrm>
            <a:off x="5157788" y="1770063"/>
            <a:ext cx="4391025" cy="323850"/>
          </a:xfrm>
          <a:prstGeom prst="rect">
            <a:avLst/>
          </a:prstGeom>
        </p:spPr>
        <p:txBody>
          <a:bodyPr lIns="0" tIns="0" rIns="0" bIns="0">
            <a:spAutoFit/>
          </a:bodyPr>
          <a:lstStyle/>
          <a:p>
            <a:pPr marL="12700" eaLnBrk="1" fontAlgn="auto" hangingPunct="1">
              <a:spcBef>
                <a:spcPts val="0"/>
              </a:spcBef>
              <a:spcAft>
                <a:spcPts val="0"/>
              </a:spcAft>
              <a:tabLst>
                <a:tab pos="4377690" algn="l"/>
              </a:tabLst>
              <a:defRPr/>
            </a:pPr>
            <a:r>
              <a:rPr sz="2350" b="1" u="sng" spc="-380" dirty="0">
                <a:solidFill>
                  <a:srgbClr val="BA2128"/>
                </a:solidFill>
                <a:latin typeface="Arial"/>
                <a:cs typeface="Arial"/>
              </a:rPr>
              <a:t>D</a:t>
            </a:r>
            <a:r>
              <a:rPr sz="2350" b="1" u="sng" spc="-360" dirty="0">
                <a:solidFill>
                  <a:srgbClr val="BA2128"/>
                </a:solidFill>
                <a:latin typeface="Arial"/>
                <a:cs typeface="Arial"/>
              </a:rPr>
              <a:t>U</a:t>
            </a:r>
            <a:r>
              <a:rPr sz="2350" b="1" u="sng" spc="-960" dirty="0">
                <a:solidFill>
                  <a:srgbClr val="BA2128"/>
                </a:solidFill>
                <a:latin typeface="Arial"/>
                <a:cs typeface="Arial"/>
              </a:rPr>
              <a:t>B</a:t>
            </a:r>
            <a:r>
              <a:rPr sz="2350" b="1" u="sng" spc="-1190" dirty="0">
                <a:solidFill>
                  <a:srgbClr val="BA2128"/>
                </a:solidFill>
                <a:latin typeface="Arial"/>
                <a:cs typeface="Arial"/>
              </a:rPr>
              <a:t>I</a:t>
            </a:r>
            <a:r>
              <a:rPr sz="2350" b="1" u="sng" spc="195" dirty="0">
                <a:solidFill>
                  <a:srgbClr val="BA2128"/>
                </a:solidFill>
                <a:latin typeface="Arial"/>
                <a:cs typeface="Arial"/>
              </a:rPr>
              <a:t> </a:t>
            </a:r>
            <a:r>
              <a:rPr sz="2350" b="1" u="sng" spc="-465" dirty="0">
                <a:solidFill>
                  <a:srgbClr val="BA2128"/>
                </a:solidFill>
                <a:latin typeface="Arial"/>
                <a:cs typeface="Arial"/>
              </a:rPr>
              <a:t>O</a:t>
            </a:r>
            <a:r>
              <a:rPr sz="2350" b="1" u="sng" spc="-405" dirty="0">
                <a:solidFill>
                  <a:srgbClr val="BA2128"/>
                </a:solidFill>
                <a:latin typeface="Arial"/>
                <a:cs typeface="Arial"/>
              </a:rPr>
              <a:t>U</a:t>
            </a:r>
            <a:r>
              <a:rPr sz="2350" b="1" u="sng" spc="-175" dirty="0">
                <a:solidFill>
                  <a:srgbClr val="BA2128"/>
                </a:solidFill>
                <a:latin typeface="Arial"/>
                <a:cs typeface="Arial"/>
              </a:rPr>
              <a:t>S</a:t>
            </a:r>
            <a:r>
              <a:rPr sz="2350" b="1" u="sng" spc="-245" dirty="0">
                <a:solidFill>
                  <a:srgbClr val="BA2128"/>
                </a:solidFill>
                <a:latin typeface="Arial"/>
                <a:cs typeface="Arial"/>
              </a:rPr>
              <a:t> </a:t>
            </a:r>
            <a:r>
              <a:rPr sz="2350" b="1" u="sng" spc="-1215" dirty="0">
                <a:solidFill>
                  <a:srgbClr val="262323"/>
                </a:solidFill>
                <a:latin typeface="Arial"/>
                <a:cs typeface="Arial"/>
              </a:rPr>
              <a:t>D</a:t>
            </a:r>
            <a:r>
              <a:rPr sz="2350" b="1" u="sng" spc="-1490" dirty="0">
                <a:solidFill>
                  <a:srgbClr val="262323"/>
                </a:solidFill>
                <a:latin typeface="Arial"/>
                <a:cs typeface="Arial"/>
              </a:rPr>
              <a:t>i</a:t>
            </a:r>
            <a:r>
              <a:rPr sz="2350" b="1" u="sng" spc="-10" dirty="0">
                <a:solidFill>
                  <a:srgbClr val="262323"/>
                </a:solidFill>
                <a:latin typeface="Arial"/>
                <a:cs typeface="Arial"/>
              </a:rPr>
              <a:t> </a:t>
            </a:r>
            <a:r>
              <a:rPr sz="2350" b="1" u="sng" spc="130" dirty="0">
                <a:solidFill>
                  <a:srgbClr val="262323"/>
                </a:solidFill>
                <a:latin typeface="Arial"/>
                <a:cs typeface="Arial"/>
              </a:rPr>
              <a:t> </a:t>
            </a:r>
            <a:r>
              <a:rPr sz="2350" b="1" u="sng" spc="1005" dirty="0">
                <a:solidFill>
                  <a:srgbClr val="262323"/>
                </a:solidFill>
                <a:latin typeface="Arial"/>
                <a:cs typeface="Arial"/>
              </a:rPr>
              <a:t>m</a:t>
            </a:r>
            <a:r>
              <a:rPr sz="2350" b="1" u="sng" spc="-265" dirty="0">
                <a:solidFill>
                  <a:srgbClr val="262323"/>
                </a:solidFill>
                <a:latin typeface="Arial"/>
                <a:cs typeface="Arial"/>
              </a:rPr>
              <a:t> </a:t>
            </a:r>
            <a:r>
              <a:rPr sz="2350" b="1" u="sng" spc="-360" dirty="0">
                <a:solidFill>
                  <a:srgbClr val="262323"/>
                </a:solidFill>
                <a:latin typeface="Arial"/>
                <a:cs typeface="Arial"/>
              </a:rPr>
              <a:t>N</a:t>
            </a:r>
            <a:r>
              <a:rPr sz="2350" b="1" u="sng" spc="-95" dirty="0">
                <a:solidFill>
                  <a:srgbClr val="262323"/>
                </a:solidFill>
                <a:latin typeface="Arial"/>
                <a:cs typeface="Arial"/>
              </a:rPr>
              <a:t>CT</a:t>
            </a:r>
            <a:r>
              <a:rPr sz="2350" b="1" u="sng" spc="-245" dirty="0">
                <a:solidFill>
                  <a:srgbClr val="262323"/>
                </a:solidFill>
                <a:latin typeface="Arial"/>
                <a:cs typeface="Arial"/>
              </a:rPr>
              <a:t>I</a:t>
            </a:r>
            <a:r>
              <a:rPr sz="2350" b="1" u="sng" spc="-465" dirty="0">
                <a:solidFill>
                  <a:srgbClr val="262323"/>
                </a:solidFill>
                <a:latin typeface="Arial"/>
                <a:cs typeface="Arial"/>
              </a:rPr>
              <a:t>O</a:t>
            </a:r>
            <a:r>
              <a:rPr sz="2350" b="1" u="sng" spc="-105" dirty="0">
                <a:solidFill>
                  <a:srgbClr val="262323"/>
                </a:solidFill>
                <a:latin typeface="Arial"/>
                <a:cs typeface="Arial"/>
              </a:rPr>
              <a:t>N</a:t>
            </a:r>
            <a:r>
              <a:rPr sz="2350" b="1" u="sng" spc="-10" dirty="0">
                <a:solidFill>
                  <a:srgbClr val="262323"/>
                </a:solidFill>
                <a:latin typeface="Arial"/>
                <a:cs typeface="Arial"/>
              </a:rPr>
              <a:t> </a:t>
            </a:r>
            <a:r>
              <a:rPr sz="2350" b="1" u="sng" dirty="0">
                <a:solidFill>
                  <a:srgbClr val="262323"/>
                </a:solidFill>
                <a:latin typeface="Arial"/>
                <a:cs typeface="Arial"/>
              </a:rPr>
              <a:t>	</a:t>
            </a:r>
            <a:endParaRPr sz="2350">
              <a:latin typeface="Arial"/>
              <a:cs typeface="Arial"/>
            </a:endParaRPr>
          </a:p>
        </p:txBody>
      </p:sp>
      <p:sp>
        <p:nvSpPr>
          <p:cNvPr id="15375" name="object 16"/>
          <p:cNvSpPr txBox="1">
            <a:spLocks noChangeArrowheads="1"/>
          </p:cNvSpPr>
          <p:nvPr/>
        </p:nvSpPr>
        <p:spPr bwMode="auto">
          <a:xfrm>
            <a:off x="5210175" y="2087563"/>
            <a:ext cx="825500" cy="1220787"/>
          </a:xfrm>
          <a:prstGeom prst="rect">
            <a:avLst/>
          </a:prstGeom>
          <a:noFill/>
          <a:ln w="9525">
            <a:noFill/>
            <a:miter lim="800000"/>
            <a:headEnd/>
            <a:tailEnd/>
          </a:ln>
        </p:spPr>
        <p:txBody>
          <a:bodyPr lIns="0" tIns="0" rIns="0" bIns="0">
            <a:spAutoFit/>
          </a:bodyPr>
          <a:lstStyle/>
          <a:p>
            <a:pPr marL="14288" indent="-3175" eaLnBrk="1" hangingPunct="1">
              <a:lnSpc>
                <a:spcPct val="90000"/>
              </a:lnSpc>
            </a:pPr>
            <a:r>
              <a:rPr lang="en-US" sz="1200">
                <a:solidFill>
                  <a:srgbClr val="952A31"/>
                </a:solidFill>
                <a:latin typeface="Arial" charset="0"/>
                <a:cs typeface="Arial" charset="0"/>
              </a:rPr>
              <a:t>&gt; </a:t>
            </a:r>
            <a:r>
              <a:rPr lang="en-US" sz="1200">
                <a:solidFill>
                  <a:srgbClr val="262323"/>
                </a:solidFill>
                <a:latin typeface="Arial" charset="0"/>
                <a:cs typeface="Arial" charset="0"/>
              </a:rPr>
              <a:t>Women experiencing spousal violence (in</a:t>
            </a:r>
            <a:endParaRPr lang="en-US" sz="1200">
              <a:latin typeface="Arial" charset="0"/>
              <a:cs typeface="Arial" charset="0"/>
            </a:endParaRPr>
          </a:p>
          <a:p>
            <a:pPr marL="14288" indent="-3175" eaLnBrk="1" hangingPunct="1">
              <a:lnSpc>
                <a:spcPts val="1275"/>
              </a:lnSpc>
            </a:pPr>
            <a:r>
              <a:rPr lang="en-US" sz="1200">
                <a:solidFill>
                  <a:srgbClr val="262323"/>
                </a:solidFill>
                <a:latin typeface="Arial" charset="0"/>
                <a:cs typeface="Arial" charset="0"/>
              </a:rPr>
              <a:t>%) as</a:t>
            </a:r>
            <a:endParaRPr lang="en-US" sz="1200">
              <a:latin typeface="Arial" charset="0"/>
              <a:cs typeface="Arial" charset="0"/>
            </a:endParaRPr>
          </a:p>
          <a:p>
            <a:pPr marL="14288" indent="-3175" eaLnBrk="1" hangingPunct="1">
              <a:lnSpc>
                <a:spcPts val="1413"/>
              </a:lnSpc>
              <a:spcBef>
                <a:spcPts val="75"/>
              </a:spcBef>
            </a:pPr>
            <a:r>
              <a:rPr lang="en-US" sz="1200">
                <a:solidFill>
                  <a:srgbClr val="262323"/>
                </a:solidFill>
                <a:latin typeface="Arial" charset="0"/>
                <a:cs typeface="Arial" charset="0"/>
              </a:rPr>
              <a:t>reported in NFHS </a:t>
            </a:r>
            <a:r>
              <a:rPr lang="en-US" sz="1200">
                <a:solidFill>
                  <a:srgbClr val="578995"/>
                </a:solidFill>
                <a:latin typeface="Arial" charset="0"/>
                <a:cs typeface="Arial" charset="0"/>
              </a:rPr>
              <a:t>I</a:t>
            </a:r>
            <a:r>
              <a:rPr lang="en-US" sz="1200">
                <a:solidFill>
                  <a:srgbClr val="262323"/>
                </a:solidFill>
                <a:latin typeface="Arial" charset="0"/>
                <a:cs typeface="Arial" charset="0"/>
              </a:rPr>
              <a:t>S</a:t>
            </a:r>
            <a:endParaRPr lang="en-US" sz="1200">
              <a:latin typeface="Arial" charset="0"/>
              <a:cs typeface="Arial" charset="0"/>
            </a:endParaRPr>
          </a:p>
        </p:txBody>
      </p:sp>
      <p:sp>
        <p:nvSpPr>
          <p:cNvPr id="17" name="object 17"/>
          <p:cNvSpPr txBox="1"/>
          <p:nvPr/>
        </p:nvSpPr>
        <p:spPr>
          <a:xfrm>
            <a:off x="6189663" y="2095500"/>
            <a:ext cx="3282950" cy="385763"/>
          </a:xfrm>
          <a:prstGeom prst="rect">
            <a:avLst/>
          </a:prstGeom>
        </p:spPr>
        <p:txBody>
          <a:bodyPr lIns="0" tIns="0" rIns="0" bIns="0">
            <a:spAutoFit/>
          </a:bodyPr>
          <a:lstStyle/>
          <a:p>
            <a:pPr marL="12700" eaLnBrk="1" fontAlgn="auto" hangingPunct="1">
              <a:lnSpc>
                <a:spcPts val="1300"/>
              </a:lnSpc>
              <a:spcBef>
                <a:spcPts val="0"/>
              </a:spcBef>
              <a:spcAft>
                <a:spcPts val="0"/>
              </a:spcAft>
              <a:defRPr/>
            </a:pPr>
            <a:r>
              <a:rPr sz="1250" spc="-145" dirty="0">
                <a:solidFill>
                  <a:srgbClr val="952A31"/>
                </a:solidFill>
                <a:latin typeface="Arial"/>
                <a:cs typeface="Arial"/>
              </a:rPr>
              <a:t>TN</a:t>
            </a:r>
            <a:r>
              <a:rPr sz="1250" spc="-55" dirty="0">
                <a:solidFill>
                  <a:srgbClr val="952A31"/>
                </a:solidFill>
                <a:latin typeface="Arial"/>
                <a:cs typeface="Arial"/>
              </a:rPr>
              <a:t> </a:t>
            </a:r>
            <a:r>
              <a:rPr sz="1250" spc="25" dirty="0">
                <a:solidFill>
                  <a:srgbClr val="578995"/>
                </a:solidFill>
                <a:latin typeface="Arial"/>
                <a:cs typeface="Arial"/>
              </a:rPr>
              <a:t>I</a:t>
            </a:r>
            <a:r>
              <a:rPr sz="1250" spc="-175" dirty="0">
                <a:solidFill>
                  <a:srgbClr val="578995"/>
                </a:solidFill>
                <a:latin typeface="Arial"/>
                <a:cs typeface="Arial"/>
              </a:rPr>
              <a:t> </a:t>
            </a:r>
            <a:r>
              <a:rPr sz="1250" spc="-70" dirty="0">
                <a:solidFill>
                  <a:srgbClr val="262323"/>
                </a:solidFill>
                <a:latin typeface="Arial"/>
                <a:cs typeface="Arial"/>
              </a:rPr>
              <a:t>I</a:t>
            </a:r>
            <a:r>
              <a:rPr sz="1250" spc="-65" dirty="0">
                <a:solidFill>
                  <a:srgbClr val="262323"/>
                </a:solidFill>
                <a:latin typeface="Arial"/>
                <a:cs typeface="Arial"/>
              </a:rPr>
              <a:t>nformation</a:t>
            </a:r>
            <a:r>
              <a:rPr sz="1250" spc="-90" dirty="0">
                <a:solidFill>
                  <a:srgbClr val="262323"/>
                </a:solidFill>
                <a:latin typeface="Arial"/>
                <a:cs typeface="Arial"/>
              </a:rPr>
              <a:t> </a:t>
            </a:r>
            <a:r>
              <a:rPr sz="1250" spc="-105" dirty="0">
                <a:solidFill>
                  <a:srgbClr val="262323"/>
                </a:solidFill>
                <a:latin typeface="Arial"/>
                <a:cs typeface="Arial"/>
              </a:rPr>
              <a:t>was</a:t>
            </a:r>
            <a:r>
              <a:rPr sz="1250" spc="-60" dirty="0">
                <a:solidFill>
                  <a:srgbClr val="262323"/>
                </a:solidFill>
                <a:latin typeface="Arial"/>
                <a:cs typeface="Arial"/>
              </a:rPr>
              <a:t> </a:t>
            </a:r>
            <a:r>
              <a:rPr sz="1250" spc="-90" dirty="0">
                <a:solidFill>
                  <a:srgbClr val="262323"/>
                </a:solidFill>
                <a:latin typeface="Arial"/>
                <a:cs typeface="Arial"/>
              </a:rPr>
              <a:t>gathered</a:t>
            </a:r>
            <a:r>
              <a:rPr sz="1250" spc="-85" dirty="0">
                <a:solidFill>
                  <a:srgbClr val="262323"/>
                </a:solidFill>
                <a:latin typeface="Arial"/>
                <a:cs typeface="Arial"/>
              </a:rPr>
              <a:t> </a:t>
            </a:r>
            <a:r>
              <a:rPr sz="1250" spc="-65" dirty="0">
                <a:solidFill>
                  <a:srgbClr val="262323"/>
                </a:solidFill>
                <a:latin typeface="Arial"/>
                <a:cs typeface="Arial"/>
              </a:rPr>
              <a:t>from</a:t>
            </a:r>
            <a:endParaRPr sz="1250">
              <a:latin typeface="Arial"/>
              <a:cs typeface="Arial"/>
            </a:endParaRPr>
          </a:p>
          <a:p>
            <a:pPr marL="17780" eaLnBrk="1" fontAlgn="auto" hangingPunct="1">
              <a:lnSpc>
                <a:spcPts val="1780"/>
              </a:lnSpc>
              <a:spcBef>
                <a:spcPts val="0"/>
              </a:spcBef>
              <a:spcAft>
                <a:spcPts val="0"/>
              </a:spcAft>
              <a:defRPr/>
            </a:pPr>
            <a:r>
              <a:rPr sz="1650" spc="-135" dirty="0">
                <a:solidFill>
                  <a:srgbClr val="952A31"/>
                </a:solidFill>
                <a:latin typeface="Times New Roman"/>
                <a:cs typeface="Times New Roman"/>
              </a:rPr>
              <a:t>2</a:t>
            </a:r>
            <a:r>
              <a:rPr sz="1650" spc="-180" dirty="0">
                <a:solidFill>
                  <a:srgbClr val="952A31"/>
                </a:solidFill>
                <a:latin typeface="Times New Roman"/>
                <a:cs typeface="Times New Roman"/>
              </a:rPr>
              <a:t>7</a:t>
            </a:r>
            <a:r>
              <a:rPr sz="1650" spc="-110" dirty="0">
                <a:solidFill>
                  <a:srgbClr val="952A31"/>
                </a:solidFill>
                <a:latin typeface="Times New Roman"/>
                <a:cs typeface="Times New Roman"/>
              </a:rPr>
              <a:t>,929</a:t>
            </a:r>
            <a:r>
              <a:rPr sz="1650" spc="-235" dirty="0">
                <a:solidFill>
                  <a:srgbClr val="952A31"/>
                </a:solidFill>
                <a:latin typeface="Times New Roman"/>
                <a:cs typeface="Times New Roman"/>
              </a:rPr>
              <a:t> </a:t>
            </a:r>
            <a:r>
              <a:rPr sz="1300" spc="-155" dirty="0">
                <a:solidFill>
                  <a:srgbClr val="262323"/>
                </a:solidFill>
                <a:latin typeface="Arial"/>
                <a:cs typeface="Arial"/>
              </a:rPr>
              <a:t>h</a:t>
            </a:r>
            <a:r>
              <a:rPr sz="1300" spc="-80" dirty="0">
                <a:solidFill>
                  <a:srgbClr val="262323"/>
                </a:solidFill>
                <a:latin typeface="Arial"/>
                <a:cs typeface="Arial"/>
              </a:rPr>
              <a:t>o</a:t>
            </a:r>
            <a:r>
              <a:rPr sz="1300" spc="-180" dirty="0">
                <a:solidFill>
                  <a:srgbClr val="262323"/>
                </a:solidFill>
                <a:latin typeface="Arial"/>
                <a:cs typeface="Arial"/>
              </a:rPr>
              <a:t>u</a:t>
            </a:r>
            <a:r>
              <a:rPr sz="1300" spc="-110" dirty="0">
                <a:solidFill>
                  <a:srgbClr val="262323"/>
                </a:solidFill>
                <a:latin typeface="Arial"/>
                <a:cs typeface="Arial"/>
              </a:rPr>
              <a:t>seholds,</a:t>
            </a:r>
            <a:r>
              <a:rPr sz="1300" spc="-155" dirty="0">
                <a:solidFill>
                  <a:srgbClr val="262323"/>
                </a:solidFill>
                <a:latin typeface="Arial"/>
                <a:cs typeface="Arial"/>
              </a:rPr>
              <a:t> </a:t>
            </a:r>
            <a:r>
              <a:rPr sz="1650" spc="-95" dirty="0">
                <a:solidFill>
                  <a:srgbClr val="952A31"/>
                </a:solidFill>
                <a:latin typeface="Times New Roman"/>
                <a:cs typeface="Times New Roman"/>
              </a:rPr>
              <a:t>2</a:t>
            </a:r>
            <a:r>
              <a:rPr sz="1650" spc="-200" dirty="0">
                <a:solidFill>
                  <a:srgbClr val="952A31"/>
                </a:solidFill>
                <a:latin typeface="Times New Roman"/>
                <a:cs typeface="Times New Roman"/>
              </a:rPr>
              <a:t>5</a:t>
            </a:r>
            <a:r>
              <a:rPr sz="1650" spc="-85" dirty="0">
                <a:solidFill>
                  <a:srgbClr val="952A31"/>
                </a:solidFill>
                <a:latin typeface="Times New Roman"/>
                <a:cs typeface="Times New Roman"/>
              </a:rPr>
              <a:t>,</a:t>
            </a:r>
            <a:r>
              <a:rPr sz="1650" spc="-145" dirty="0">
                <a:solidFill>
                  <a:srgbClr val="952A31"/>
                </a:solidFill>
                <a:latin typeface="Times New Roman"/>
                <a:cs typeface="Times New Roman"/>
              </a:rPr>
              <a:t>6</a:t>
            </a:r>
            <a:r>
              <a:rPr sz="1650" spc="-110" dirty="0">
                <a:solidFill>
                  <a:srgbClr val="952A31"/>
                </a:solidFill>
                <a:latin typeface="Times New Roman"/>
                <a:cs typeface="Times New Roman"/>
              </a:rPr>
              <a:t>5</a:t>
            </a:r>
            <a:r>
              <a:rPr sz="1650" spc="15" dirty="0">
                <a:solidFill>
                  <a:srgbClr val="952A31"/>
                </a:solidFill>
                <a:latin typeface="Times New Roman"/>
                <a:cs typeface="Times New Roman"/>
              </a:rPr>
              <a:t>0</a:t>
            </a:r>
            <a:r>
              <a:rPr sz="1300" spc="-130" dirty="0">
                <a:solidFill>
                  <a:srgbClr val="262323"/>
                </a:solidFill>
                <a:latin typeface="Arial"/>
                <a:cs typeface="Arial"/>
              </a:rPr>
              <a:t>wome</a:t>
            </a:r>
            <a:r>
              <a:rPr sz="1300" spc="-105" dirty="0">
                <a:solidFill>
                  <a:srgbClr val="262323"/>
                </a:solidFill>
                <a:latin typeface="Arial"/>
                <a:cs typeface="Arial"/>
              </a:rPr>
              <a:t>n</a:t>
            </a:r>
            <a:r>
              <a:rPr sz="1300" spc="140" dirty="0">
                <a:solidFill>
                  <a:srgbClr val="262323"/>
                </a:solidFill>
                <a:latin typeface="Arial"/>
                <a:cs typeface="Arial"/>
              </a:rPr>
              <a:t>,</a:t>
            </a:r>
            <a:r>
              <a:rPr sz="1300" spc="-95" dirty="0">
                <a:solidFill>
                  <a:srgbClr val="262323"/>
                </a:solidFill>
                <a:latin typeface="Arial"/>
                <a:cs typeface="Arial"/>
              </a:rPr>
              <a:t>and</a:t>
            </a:r>
            <a:r>
              <a:rPr sz="1300" spc="-180" dirty="0">
                <a:solidFill>
                  <a:srgbClr val="262323"/>
                </a:solidFill>
                <a:latin typeface="Arial"/>
                <a:cs typeface="Arial"/>
              </a:rPr>
              <a:t> </a:t>
            </a:r>
            <a:r>
              <a:rPr sz="1650" spc="-150" dirty="0">
                <a:solidFill>
                  <a:srgbClr val="952A31"/>
                </a:solidFill>
                <a:latin typeface="Times New Roman"/>
                <a:cs typeface="Times New Roman"/>
              </a:rPr>
              <a:t>3</a:t>
            </a:r>
            <a:r>
              <a:rPr sz="1650" spc="-5" dirty="0">
                <a:solidFill>
                  <a:srgbClr val="952A31"/>
                </a:solidFill>
                <a:latin typeface="Times New Roman"/>
                <a:cs typeface="Times New Roman"/>
              </a:rPr>
              <a:t>.</a:t>
            </a:r>
            <a:r>
              <a:rPr sz="1650" spc="-204" dirty="0">
                <a:solidFill>
                  <a:srgbClr val="952A31"/>
                </a:solidFill>
                <a:latin typeface="Times New Roman"/>
                <a:cs typeface="Times New Roman"/>
              </a:rPr>
              <a:t>3</a:t>
            </a:r>
            <a:r>
              <a:rPr sz="1650" spc="-125" dirty="0">
                <a:solidFill>
                  <a:srgbClr val="952A31"/>
                </a:solidFill>
                <a:latin typeface="Times New Roman"/>
                <a:cs typeface="Times New Roman"/>
              </a:rPr>
              <a:t>72</a:t>
            </a:r>
            <a:r>
              <a:rPr sz="1650" spc="-165" dirty="0">
                <a:solidFill>
                  <a:srgbClr val="952A31"/>
                </a:solidFill>
                <a:latin typeface="Times New Roman"/>
                <a:cs typeface="Times New Roman"/>
              </a:rPr>
              <a:t> </a:t>
            </a:r>
            <a:r>
              <a:rPr sz="1300" spc="-120" dirty="0">
                <a:solidFill>
                  <a:srgbClr val="262323"/>
                </a:solidFill>
                <a:latin typeface="Arial"/>
                <a:cs typeface="Arial"/>
              </a:rPr>
              <a:t>men</a:t>
            </a:r>
            <a:endParaRPr sz="1300">
              <a:latin typeface="Arial"/>
              <a:cs typeface="Arial"/>
            </a:endParaRPr>
          </a:p>
        </p:txBody>
      </p:sp>
      <p:sp>
        <p:nvSpPr>
          <p:cNvPr id="15377" name="object 18"/>
          <p:cNvSpPr txBox="1">
            <a:spLocks noChangeArrowheads="1"/>
          </p:cNvSpPr>
          <p:nvPr/>
        </p:nvSpPr>
        <p:spPr bwMode="auto">
          <a:xfrm>
            <a:off x="6189663" y="2501900"/>
            <a:ext cx="3162300" cy="796925"/>
          </a:xfrm>
          <a:prstGeom prst="rect">
            <a:avLst/>
          </a:prstGeom>
          <a:noFill/>
          <a:ln w="9525">
            <a:noFill/>
            <a:miter lim="800000"/>
            <a:headEnd/>
            <a:tailEnd/>
          </a:ln>
        </p:spPr>
        <p:txBody>
          <a:bodyPr lIns="0" tIns="0" rIns="0" bIns="0">
            <a:spAutoFit/>
          </a:bodyPr>
          <a:lstStyle/>
          <a:p>
            <a:pPr marL="17463" indent="-4763" eaLnBrk="1" hangingPunct="1">
              <a:lnSpc>
                <a:spcPct val="99000"/>
              </a:lnSpc>
            </a:pPr>
            <a:r>
              <a:rPr lang="en-US" sz="1600">
                <a:solidFill>
                  <a:srgbClr val="952A31"/>
                </a:solidFill>
                <a:latin typeface="Arial" charset="0"/>
                <a:cs typeface="Arial" charset="0"/>
              </a:rPr>
              <a:t>&gt;</a:t>
            </a:r>
            <a:r>
              <a:rPr lang="en-US" sz="1200">
                <a:solidFill>
                  <a:srgbClr val="262323"/>
                </a:solidFill>
                <a:latin typeface="Arial" charset="0"/>
                <a:cs typeface="Arial" charset="0"/>
              </a:rPr>
              <a:t>NFHS-5 fieldwork for Tamil Nadu was conducted from January 6,2020 to March 21,2020 prior to the lockdown and from December 21,2020 to March 31,2021 post lockdown by School of Public Health,SRM University</a:t>
            </a:r>
            <a:endParaRPr lang="en-US" sz="1200">
              <a:latin typeface="Arial" charset="0"/>
              <a:cs typeface="Arial" charset="0"/>
            </a:endParaRPr>
          </a:p>
        </p:txBody>
      </p:sp>
      <p:sp>
        <p:nvSpPr>
          <p:cNvPr id="19" name="object 19"/>
          <p:cNvSpPr txBox="1"/>
          <p:nvPr/>
        </p:nvSpPr>
        <p:spPr>
          <a:xfrm>
            <a:off x="6130925" y="3359150"/>
            <a:ext cx="1173163" cy="196850"/>
          </a:xfrm>
          <a:prstGeom prst="rect">
            <a:avLst/>
          </a:prstGeom>
        </p:spPr>
        <p:txBody>
          <a:bodyPr lIns="0" tIns="0" rIns="0" bIns="0">
            <a:spAutoFit/>
          </a:bodyPr>
          <a:lstStyle/>
          <a:p>
            <a:pPr marL="12700" eaLnBrk="1" fontAlgn="auto" hangingPunct="1">
              <a:spcBef>
                <a:spcPts val="0"/>
              </a:spcBef>
              <a:spcAft>
                <a:spcPts val="0"/>
              </a:spcAft>
              <a:defRPr/>
            </a:pPr>
            <a:r>
              <a:rPr sz="1250" spc="-225" dirty="0">
                <a:solidFill>
                  <a:srgbClr val="262323"/>
                </a:solidFill>
                <a:latin typeface="Arial"/>
                <a:cs typeface="Arial"/>
              </a:rPr>
              <a:t>NHFS</a:t>
            </a:r>
            <a:r>
              <a:rPr sz="1250" spc="-105" dirty="0">
                <a:solidFill>
                  <a:srgbClr val="262323"/>
                </a:solidFill>
                <a:latin typeface="Arial"/>
                <a:cs typeface="Arial"/>
              </a:rPr>
              <a:t> </a:t>
            </a:r>
            <a:r>
              <a:rPr sz="1350" spc="-35" dirty="0">
                <a:solidFill>
                  <a:srgbClr val="262323"/>
                </a:solidFill>
                <a:latin typeface="Times New Roman"/>
                <a:cs typeface="Times New Roman"/>
              </a:rPr>
              <a:t>5</a:t>
            </a:r>
            <a:r>
              <a:rPr sz="1350" spc="-145" dirty="0">
                <a:solidFill>
                  <a:srgbClr val="262323"/>
                </a:solidFill>
                <a:latin typeface="Times New Roman"/>
                <a:cs typeface="Times New Roman"/>
              </a:rPr>
              <a:t> </a:t>
            </a:r>
            <a:r>
              <a:rPr sz="1350" spc="-125" dirty="0">
                <a:solidFill>
                  <a:srgbClr val="262323"/>
                </a:solidFill>
                <a:latin typeface="Times New Roman"/>
                <a:cs typeface="Times New Roman"/>
              </a:rPr>
              <a:t>(2020-2021)</a:t>
            </a:r>
            <a:endParaRPr sz="1350">
              <a:latin typeface="Times New Roman"/>
              <a:cs typeface="Times New Roman"/>
            </a:endParaRPr>
          </a:p>
        </p:txBody>
      </p:sp>
      <p:sp>
        <p:nvSpPr>
          <p:cNvPr id="20" name="object 20"/>
          <p:cNvSpPr txBox="1"/>
          <p:nvPr/>
        </p:nvSpPr>
        <p:spPr>
          <a:xfrm>
            <a:off x="5408613" y="3686175"/>
            <a:ext cx="407987" cy="184150"/>
          </a:xfrm>
          <a:prstGeom prst="rect">
            <a:avLst/>
          </a:prstGeom>
        </p:spPr>
        <p:txBody>
          <a:bodyPr lIns="0" tIns="0" rIns="0" bIns="0">
            <a:spAutoFit/>
          </a:bodyPr>
          <a:lstStyle/>
          <a:p>
            <a:pPr marL="12700" eaLnBrk="1" fontAlgn="auto" hangingPunct="1">
              <a:spcBef>
                <a:spcPts val="0"/>
              </a:spcBef>
              <a:spcAft>
                <a:spcPts val="0"/>
              </a:spcAft>
              <a:defRPr/>
            </a:pPr>
            <a:r>
              <a:rPr sz="1250" spc="-95" dirty="0">
                <a:solidFill>
                  <a:srgbClr val="262323"/>
                </a:solidFill>
                <a:latin typeface="Arial"/>
                <a:cs typeface="Arial"/>
              </a:rPr>
              <a:t>States</a:t>
            </a:r>
            <a:endParaRPr sz="1250">
              <a:latin typeface="Arial"/>
              <a:cs typeface="Arial"/>
            </a:endParaRPr>
          </a:p>
        </p:txBody>
      </p:sp>
      <p:sp>
        <p:nvSpPr>
          <p:cNvPr id="21" name="object 21"/>
          <p:cNvSpPr txBox="1"/>
          <p:nvPr/>
        </p:nvSpPr>
        <p:spPr>
          <a:xfrm>
            <a:off x="6203950" y="3684588"/>
            <a:ext cx="398463" cy="184150"/>
          </a:xfrm>
          <a:prstGeom prst="rect">
            <a:avLst/>
          </a:prstGeom>
        </p:spPr>
        <p:txBody>
          <a:bodyPr lIns="0" tIns="0" rIns="0" bIns="0">
            <a:spAutoFit/>
          </a:bodyPr>
          <a:lstStyle/>
          <a:p>
            <a:pPr marL="12700" eaLnBrk="1" fontAlgn="auto" hangingPunct="1">
              <a:spcBef>
                <a:spcPts val="0"/>
              </a:spcBef>
              <a:spcAft>
                <a:spcPts val="0"/>
              </a:spcAft>
              <a:defRPr/>
            </a:pPr>
            <a:r>
              <a:rPr sz="1250" spc="-85" dirty="0">
                <a:solidFill>
                  <a:srgbClr val="262323"/>
                </a:solidFill>
                <a:latin typeface="Arial"/>
                <a:cs typeface="Arial"/>
              </a:rPr>
              <a:t>Urb</a:t>
            </a:r>
            <a:r>
              <a:rPr sz="1250" spc="-180" dirty="0">
                <a:solidFill>
                  <a:srgbClr val="262323"/>
                </a:solidFill>
                <a:latin typeface="Arial"/>
                <a:cs typeface="Arial"/>
              </a:rPr>
              <a:t>a</a:t>
            </a:r>
            <a:r>
              <a:rPr sz="1250" spc="-45" dirty="0">
                <a:solidFill>
                  <a:srgbClr val="262323"/>
                </a:solidFill>
                <a:latin typeface="Arial"/>
                <a:cs typeface="Arial"/>
              </a:rPr>
              <a:t>n</a:t>
            </a:r>
            <a:endParaRPr sz="1250">
              <a:latin typeface="Arial"/>
              <a:cs typeface="Arial"/>
            </a:endParaRPr>
          </a:p>
        </p:txBody>
      </p:sp>
      <p:sp>
        <p:nvSpPr>
          <p:cNvPr id="22" name="object 22"/>
          <p:cNvSpPr txBox="1"/>
          <p:nvPr/>
        </p:nvSpPr>
        <p:spPr>
          <a:xfrm>
            <a:off x="8231188" y="3600450"/>
            <a:ext cx="1052512" cy="355600"/>
          </a:xfrm>
          <a:prstGeom prst="rect">
            <a:avLst/>
          </a:prstGeom>
        </p:spPr>
        <p:txBody>
          <a:bodyPr lIns="0" tIns="0" rIns="0" bIns="0">
            <a:spAutoFit/>
          </a:bodyPr>
          <a:lstStyle/>
          <a:p>
            <a:pPr algn="ctr" eaLnBrk="1" fontAlgn="auto" hangingPunct="1">
              <a:lnSpc>
                <a:spcPts val="1360"/>
              </a:lnSpc>
              <a:spcBef>
                <a:spcPts val="0"/>
              </a:spcBef>
              <a:spcAft>
                <a:spcPts val="0"/>
              </a:spcAft>
              <a:defRPr/>
            </a:pPr>
            <a:r>
              <a:rPr sz="1250" spc="-200" dirty="0">
                <a:solidFill>
                  <a:srgbClr val="262323"/>
                </a:solidFill>
                <a:latin typeface="Arial"/>
                <a:cs typeface="Arial"/>
              </a:rPr>
              <a:t>NHFS</a:t>
            </a:r>
            <a:r>
              <a:rPr sz="1250" spc="-185" dirty="0">
                <a:solidFill>
                  <a:srgbClr val="262323"/>
                </a:solidFill>
                <a:latin typeface="Arial"/>
                <a:cs typeface="Arial"/>
              </a:rPr>
              <a:t> </a:t>
            </a:r>
            <a:r>
              <a:rPr sz="1250" spc="-70" dirty="0">
                <a:solidFill>
                  <a:srgbClr val="262323"/>
                </a:solidFill>
                <a:latin typeface="Arial"/>
                <a:cs typeface="Arial"/>
              </a:rPr>
              <a:t>findings</a:t>
            </a:r>
            <a:r>
              <a:rPr sz="1250" spc="-20" dirty="0">
                <a:solidFill>
                  <a:srgbClr val="262323"/>
                </a:solidFill>
                <a:latin typeface="Arial"/>
                <a:cs typeface="Arial"/>
              </a:rPr>
              <a:t> </a:t>
            </a:r>
            <a:r>
              <a:rPr sz="1250" spc="-75" dirty="0">
                <a:solidFill>
                  <a:srgbClr val="262323"/>
                </a:solidFill>
                <a:latin typeface="Arial"/>
                <a:cs typeface="Arial"/>
              </a:rPr>
              <a:t>-</a:t>
            </a:r>
            <a:r>
              <a:rPr sz="1250" spc="-120" dirty="0">
                <a:solidFill>
                  <a:srgbClr val="262323"/>
                </a:solidFill>
                <a:latin typeface="Arial"/>
                <a:cs typeface="Arial"/>
              </a:rPr>
              <a:t> 4</a:t>
            </a:r>
            <a:endParaRPr sz="1250">
              <a:latin typeface="Arial"/>
              <a:cs typeface="Arial"/>
            </a:endParaRPr>
          </a:p>
          <a:p>
            <a:pPr algn="ctr" eaLnBrk="1" fontAlgn="auto" hangingPunct="1">
              <a:lnSpc>
                <a:spcPts val="1480"/>
              </a:lnSpc>
              <a:spcBef>
                <a:spcPts val="0"/>
              </a:spcBef>
              <a:spcAft>
                <a:spcPts val="0"/>
              </a:spcAft>
              <a:defRPr/>
            </a:pPr>
            <a:r>
              <a:rPr sz="1350" spc="-100" dirty="0">
                <a:solidFill>
                  <a:srgbClr val="262323"/>
                </a:solidFill>
                <a:latin typeface="Times New Roman"/>
                <a:cs typeface="Times New Roman"/>
              </a:rPr>
              <a:t>(20</a:t>
            </a:r>
            <a:r>
              <a:rPr sz="1350" spc="-185" dirty="0">
                <a:solidFill>
                  <a:srgbClr val="262323"/>
                </a:solidFill>
                <a:latin typeface="Times New Roman"/>
                <a:cs typeface="Times New Roman"/>
              </a:rPr>
              <a:t>1</a:t>
            </a:r>
            <a:r>
              <a:rPr sz="1350" spc="-114" dirty="0">
                <a:solidFill>
                  <a:srgbClr val="262323"/>
                </a:solidFill>
                <a:latin typeface="Times New Roman"/>
                <a:cs typeface="Times New Roman"/>
              </a:rPr>
              <a:t>5-20</a:t>
            </a:r>
            <a:r>
              <a:rPr sz="1350" spc="-180" dirty="0">
                <a:solidFill>
                  <a:srgbClr val="262323"/>
                </a:solidFill>
                <a:latin typeface="Times New Roman"/>
                <a:cs typeface="Times New Roman"/>
              </a:rPr>
              <a:t>1</a:t>
            </a:r>
            <a:r>
              <a:rPr sz="1350" spc="-85" dirty="0">
                <a:solidFill>
                  <a:srgbClr val="262323"/>
                </a:solidFill>
                <a:latin typeface="Times New Roman"/>
                <a:cs typeface="Times New Roman"/>
              </a:rPr>
              <a:t>6)</a:t>
            </a:r>
            <a:endParaRPr sz="1350">
              <a:latin typeface="Times New Roman"/>
              <a:cs typeface="Times New Roman"/>
            </a:endParaRPr>
          </a:p>
        </p:txBody>
      </p:sp>
      <p:graphicFrame>
        <p:nvGraphicFramePr>
          <p:cNvPr id="14" name="object 14"/>
          <p:cNvGraphicFramePr>
            <a:graphicFrameLocks noGrp="1"/>
          </p:cNvGraphicFramePr>
          <p:nvPr/>
        </p:nvGraphicFramePr>
        <p:xfrm>
          <a:off x="5149850" y="3978275"/>
          <a:ext cx="4343400" cy="2379663"/>
        </p:xfrm>
        <a:graphic>
          <a:graphicData uri="http://schemas.openxmlformats.org/drawingml/2006/table">
            <a:tbl>
              <a:tblPr firstRow="1" bandRow="1">
                <a:tableStyleId>{2D5ABB26-0587-4C30-8999-92F81FD0307C}</a:tableStyleId>
              </a:tblPr>
              <a:tblGrid>
                <a:gridCol w="906011"/>
                <a:gridCol w="658535"/>
                <a:gridCol w="645952"/>
                <a:gridCol w="637562"/>
                <a:gridCol w="1494638"/>
              </a:tblGrid>
              <a:tr h="227900">
                <a:tc>
                  <a:txBody>
                    <a:bodyPr/>
                    <a:lstStyle/>
                    <a:p>
                      <a:pPr marL="58419">
                        <a:lnSpc>
                          <a:spcPct val="100000"/>
                        </a:lnSpc>
                      </a:pPr>
                      <a:r>
                        <a:rPr sz="1250" dirty="0">
                          <a:solidFill>
                            <a:srgbClr val="262323"/>
                          </a:solidFill>
                          <a:latin typeface="Arial"/>
                          <a:cs typeface="Arial"/>
                        </a:rPr>
                        <a:t>TN</a:t>
                      </a:r>
                      <a:endParaRPr sz="1250">
                        <a:latin typeface="Arial"/>
                        <a:cs typeface="Arial"/>
                      </a:endParaRPr>
                    </a:p>
                  </a:txBody>
                  <a:tcPr marL="0" marR="0" marT="0" marB="0">
                    <a:lnR w="13981">
                      <a:solidFill>
                        <a:srgbClr val="A89C93"/>
                      </a:solidFill>
                      <a:prstDash val="solid"/>
                    </a:lnR>
                    <a:lnT w="8388">
                      <a:solidFill>
                        <a:srgbClr val="9C9C97"/>
                      </a:solidFill>
                      <a:prstDash val="solid"/>
                    </a:lnT>
                    <a:lnB w="13981">
                      <a:solidFill>
                        <a:srgbClr val="AF907C"/>
                      </a:solidFill>
                      <a:prstDash val="solid"/>
                    </a:lnB>
                  </a:tcPr>
                </a:tc>
                <a:tc>
                  <a:txBody>
                    <a:bodyPr/>
                    <a:lstStyle/>
                    <a:p>
                      <a:pPr marL="244475">
                        <a:lnSpc>
                          <a:spcPct val="100000"/>
                        </a:lnSpc>
                      </a:pPr>
                      <a:r>
                        <a:rPr sz="1350" spc="-135" dirty="0">
                          <a:solidFill>
                            <a:srgbClr val="54231A"/>
                          </a:solidFill>
                          <a:latin typeface="Times New Roman"/>
                          <a:cs typeface="Times New Roman"/>
                        </a:rPr>
                        <a:t>3</a:t>
                      </a:r>
                      <a:r>
                        <a:rPr sz="1350" dirty="0">
                          <a:solidFill>
                            <a:srgbClr val="54231A"/>
                          </a:solidFill>
                          <a:latin typeface="Times New Roman"/>
                          <a:cs typeface="Times New Roman"/>
                        </a:rPr>
                        <a:t>2</a:t>
                      </a:r>
                      <a:r>
                        <a:rPr sz="1350" spc="-90" dirty="0">
                          <a:solidFill>
                            <a:srgbClr val="54231A"/>
                          </a:solidFill>
                          <a:latin typeface="Times New Roman"/>
                          <a:cs typeface="Times New Roman"/>
                        </a:rPr>
                        <a:t>.</a:t>
                      </a:r>
                      <a:r>
                        <a:rPr sz="1350" dirty="0">
                          <a:solidFill>
                            <a:srgbClr val="54231A"/>
                          </a:solidFill>
                          <a:latin typeface="Times New Roman"/>
                          <a:cs typeface="Times New Roman"/>
                        </a:rPr>
                        <a:t>9</a:t>
                      </a:r>
                      <a:endParaRPr sz="1350">
                        <a:latin typeface="Times New Roman"/>
                        <a:cs typeface="Times New Roman"/>
                      </a:endParaRPr>
                    </a:p>
                  </a:txBody>
                  <a:tcPr marL="0" marR="0" marT="0" marB="0">
                    <a:lnL w="13981">
                      <a:solidFill>
                        <a:srgbClr val="A89C93"/>
                      </a:solidFill>
                      <a:prstDash val="solid"/>
                    </a:lnL>
                    <a:lnR w="11185">
                      <a:solidFill>
                        <a:srgbClr val="A36B4F"/>
                      </a:solidFill>
                      <a:prstDash val="solid"/>
                    </a:lnR>
                    <a:lnT w="11185">
                      <a:solidFill>
                        <a:srgbClr val="A08064"/>
                      </a:solidFill>
                      <a:prstDash val="solid"/>
                    </a:lnT>
                    <a:lnB w="15379">
                      <a:solidFill>
                        <a:srgbClr val="AF907C"/>
                      </a:solidFill>
                      <a:prstDash val="solid"/>
                    </a:lnB>
                  </a:tcPr>
                </a:tc>
                <a:tc>
                  <a:txBody>
                    <a:bodyPr/>
                    <a:lstStyle/>
                    <a:p>
                      <a:pPr marL="227329">
                        <a:lnSpc>
                          <a:spcPct val="100000"/>
                        </a:lnSpc>
                      </a:pPr>
                      <a:r>
                        <a:rPr sz="1350" dirty="0">
                          <a:solidFill>
                            <a:srgbClr val="54231A"/>
                          </a:solidFill>
                          <a:latin typeface="Times New Roman"/>
                          <a:cs typeface="Times New Roman"/>
                        </a:rPr>
                        <a:t>42.2</a:t>
                      </a:r>
                      <a:endParaRPr sz="1350">
                        <a:latin typeface="Times New Roman"/>
                        <a:cs typeface="Times New Roman"/>
                      </a:endParaRPr>
                    </a:p>
                  </a:txBody>
                  <a:tcPr marL="0" marR="0" marT="0" marB="0">
                    <a:lnL w="11185">
                      <a:solidFill>
                        <a:srgbClr val="A36B4F"/>
                      </a:solidFill>
                      <a:prstDash val="solid"/>
                    </a:lnL>
                    <a:lnR w="8388">
                      <a:solidFill>
                        <a:srgbClr val="877454"/>
                      </a:solidFill>
                      <a:prstDash val="solid"/>
                    </a:lnR>
                    <a:lnB w="13981">
                      <a:solidFill>
                        <a:srgbClr val="AF907C"/>
                      </a:solidFill>
                      <a:prstDash val="solid"/>
                    </a:lnB>
                  </a:tcPr>
                </a:tc>
                <a:tc>
                  <a:txBody>
                    <a:bodyPr/>
                    <a:lstStyle/>
                    <a:p>
                      <a:pPr marL="192405">
                        <a:lnSpc>
                          <a:spcPct val="100000"/>
                        </a:lnSpc>
                      </a:pPr>
                      <a:r>
                        <a:rPr sz="1350" dirty="0">
                          <a:solidFill>
                            <a:srgbClr val="54231A"/>
                          </a:solidFill>
                          <a:latin typeface="Times New Roman"/>
                          <a:cs typeface="Times New Roman"/>
                        </a:rPr>
                        <a:t>3</a:t>
                      </a:r>
                      <a:r>
                        <a:rPr sz="1350" spc="-75" dirty="0">
                          <a:solidFill>
                            <a:srgbClr val="54231A"/>
                          </a:solidFill>
                          <a:latin typeface="Times New Roman"/>
                          <a:cs typeface="Times New Roman"/>
                        </a:rPr>
                        <a:t>8</a:t>
                      </a:r>
                      <a:r>
                        <a:rPr sz="1350" dirty="0">
                          <a:solidFill>
                            <a:srgbClr val="54231A"/>
                          </a:solidFill>
                          <a:latin typeface="Times New Roman"/>
                          <a:cs typeface="Times New Roman"/>
                        </a:rPr>
                        <a:t>.1</a:t>
                      </a:r>
                      <a:endParaRPr sz="1350">
                        <a:latin typeface="Times New Roman"/>
                        <a:cs typeface="Times New Roman"/>
                      </a:endParaRPr>
                    </a:p>
                  </a:txBody>
                  <a:tcPr marL="0" marR="0" marT="0" marB="0">
                    <a:lnL w="8388">
                      <a:solidFill>
                        <a:srgbClr val="877454"/>
                      </a:solidFill>
                      <a:prstDash val="solid"/>
                    </a:lnL>
                    <a:lnR w="11185">
                      <a:solidFill>
                        <a:srgbClr val="9C6044"/>
                      </a:solidFill>
                      <a:prstDash val="solid"/>
                    </a:lnR>
                    <a:lnB w="13981">
                      <a:solidFill>
                        <a:srgbClr val="AF6048"/>
                      </a:solidFill>
                      <a:prstDash val="solid"/>
                    </a:lnB>
                  </a:tcPr>
                </a:tc>
                <a:tc>
                  <a:txBody>
                    <a:bodyPr/>
                    <a:lstStyle/>
                    <a:p>
                      <a:pPr marL="224790">
                        <a:lnSpc>
                          <a:spcPct val="100000"/>
                        </a:lnSpc>
                      </a:pPr>
                      <a:r>
                        <a:rPr sz="1350" dirty="0">
                          <a:solidFill>
                            <a:srgbClr val="54231A"/>
                          </a:solidFill>
                          <a:latin typeface="Times New Roman"/>
                          <a:cs typeface="Times New Roman"/>
                        </a:rPr>
                        <a:t>4</a:t>
                      </a:r>
                      <a:r>
                        <a:rPr sz="1350" spc="-15" dirty="0">
                          <a:solidFill>
                            <a:srgbClr val="54231A"/>
                          </a:solidFill>
                          <a:latin typeface="Times New Roman"/>
                          <a:cs typeface="Times New Roman"/>
                        </a:rPr>
                        <a:t>0</a:t>
                      </a:r>
                      <a:r>
                        <a:rPr sz="1350" spc="-240" dirty="0">
                          <a:solidFill>
                            <a:srgbClr val="54231A"/>
                          </a:solidFill>
                          <a:latin typeface="Times New Roman"/>
                          <a:cs typeface="Times New Roman"/>
                        </a:rPr>
                        <a:t>.</a:t>
                      </a:r>
                      <a:r>
                        <a:rPr sz="1350" dirty="0">
                          <a:solidFill>
                            <a:srgbClr val="54231A"/>
                          </a:solidFill>
                          <a:latin typeface="Times New Roman"/>
                          <a:cs typeface="Times New Roman"/>
                        </a:rPr>
                        <a:t>7</a:t>
                      </a:r>
                      <a:endParaRPr sz="1350">
                        <a:latin typeface="Times New Roman"/>
                        <a:cs typeface="Times New Roman"/>
                      </a:endParaRPr>
                    </a:p>
                  </a:txBody>
                  <a:tcPr marL="0" marR="0" marT="0" marB="0">
                    <a:lnL w="11185">
                      <a:solidFill>
                        <a:srgbClr val="9C6044"/>
                      </a:solidFill>
                      <a:prstDash val="solid"/>
                    </a:lnL>
                    <a:lnT w="13981">
                      <a:solidFill>
                        <a:srgbClr val="AC7774"/>
                      </a:solidFill>
                      <a:prstDash val="solid"/>
                    </a:lnT>
                    <a:lnB w="13981">
                      <a:solidFill>
                        <a:srgbClr val="AF6048"/>
                      </a:solidFill>
                      <a:prstDash val="solid"/>
                    </a:lnB>
                  </a:tcPr>
                </a:tc>
              </a:tr>
              <a:tr h="233493">
                <a:tc>
                  <a:txBody>
                    <a:bodyPr/>
                    <a:lstStyle/>
                    <a:p>
                      <a:pPr marL="58419">
                        <a:lnSpc>
                          <a:spcPct val="100000"/>
                        </a:lnSpc>
                      </a:pPr>
                      <a:r>
                        <a:rPr sz="1250" dirty="0">
                          <a:solidFill>
                            <a:srgbClr val="262323"/>
                          </a:solidFill>
                          <a:latin typeface="Arial"/>
                          <a:cs typeface="Arial"/>
                        </a:rPr>
                        <a:t>AP</a:t>
                      </a:r>
                      <a:endParaRPr sz="1250">
                        <a:latin typeface="Arial"/>
                        <a:cs typeface="Arial"/>
                      </a:endParaRPr>
                    </a:p>
                  </a:txBody>
                  <a:tcPr marL="0" marR="0" marT="0" marB="0">
                    <a:lnR w="11185">
                      <a:solidFill>
                        <a:srgbClr val="A88367"/>
                      </a:solidFill>
                      <a:prstDash val="solid"/>
                    </a:lnR>
                    <a:lnT w="13981">
                      <a:solidFill>
                        <a:srgbClr val="AF907C"/>
                      </a:solidFill>
                      <a:prstDash val="solid"/>
                    </a:lnT>
                    <a:lnB w="16778">
                      <a:solidFill>
                        <a:srgbClr val="B3AFAF"/>
                      </a:solidFill>
                      <a:prstDash val="solid"/>
                    </a:lnB>
                  </a:tcPr>
                </a:tc>
                <a:tc>
                  <a:txBody>
                    <a:bodyPr/>
                    <a:lstStyle/>
                    <a:p>
                      <a:pPr marL="245745">
                        <a:lnSpc>
                          <a:spcPct val="100000"/>
                        </a:lnSpc>
                      </a:pPr>
                      <a:r>
                        <a:rPr sz="1350" spc="-65" dirty="0">
                          <a:solidFill>
                            <a:srgbClr val="54231A"/>
                          </a:solidFill>
                          <a:latin typeface="Times New Roman"/>
                          <a:cs typeface="Times New Roman"/>
                        </a:rPr>
                        <a:t>2</a:t>
                      </a:r>
                      <a:r>
                        <a:rPr sz="1350" spc="-145" dirty="0">
                          <a:solidFill>
                            <a:srgbClr val="54231A"/>
                          </a:solidFill>
                          <a:latin typeface="Times New Roman"/>
                          <a:cs typeface="Times New Roman"/>
                        </a:rPr>
                        <a:t>8</a:t>
                      </a:r>
                      <a:r>
                        <a:rPr sz="1350" spc="-265" dirty="0">
                          <a:solidFill>
                            <a:srgbClr val="54231A"/>
                          </a:solidFill>
                          <a:latin typeface="Times New Roman"/>
                          <a:cs typeface="Times New Roman"/>
                        </a:rPr>
                        <a:t>.</a:t>
                      </a:r>
                      <a:r>
                        <a:rPr sz="1350" dirty="0">
                          <a:solidFill>
                            <a:srgbClr val="54231A"/>
                          </a:solidFill>
                          <a:latin typeface="Times New Roman"/>
                          <a:cs typeface="Times New Roman"/>
                        </a:rPr>
                        <a:t>8</a:t>
                      </a:r>
                      <a:endParaRPr sz="1350">
                        <a:latin typeface="Times New Roman"/>
                        <a:cs typeface="Times New Roman"/>
                      </a:endParaRPr>
                    </a:p>
                  </a:txBody>
                  <a:tcPr marL="0" marR="0" marT="0" marB="0">
                    <a:lnL w="11185">
                      <a:solidFill>
                        <a:srgbClr val="A88367"/>
                      </a:solidFill>
                      <a:prstDash val="solid"/>
                    </a:lnL>
                    <a:lnR w="11185">
                      <a:solidFill>
                        <a:srgbClr val="A36B4F"/>
                      </a:solidFill>
                      <a:prstDash val="solid"/>
                    </a:lnR>
                    <a:lnT w="15379">
                      <a:solidFill>
                        <a:srgbClr val="AF907C"/>
                      </a:solidFill>
                      <a:prstDash val="solid"/>
                    </a:lnT>
                    <a:lnB w="13981">
                      <a:solidFill>
                        <a:srgbClr val="B39380"/>
                      </a:solidFill>
                      <a:prstDash val="solid"/>
                    </a:lnB>
                  </a:tcPr>
                </a:tc>
                <a:tc>
                  <a:txBody>
                    <a:bodyPr/>
                    <a:lstStyle/>
                    <a:p>
                      <a:pPr marL="230504">
                        <a:lnSpc>
                          <a:spcPct val="100000"/>
                        </a:lnSpc>
                      </a:pPr>
                      <a:r>
                        <a:rPr sz="1350" dirty="0">
                          <a:solidFill>
                            <a:srgbClr val="262323"/>
                          </a:solidFill>
                          <a:latin typeface="Times New Roman"/>
                          <a:cs typeface="Times New Roman"/>
                        </a:rPr>
                        <a:t>30</a:t>
                      </a:r>
                      <a:r>
                        <a:rPr sz="1350" spc="-45" dirty="0">
                          <a:solidFill>
                            <a:srgbClr val="262323"/>
                          </a:solidFill>
                          <a:latin typeface="Times New Roman"/>
                          <a:cs typeface="Times New Roman"/>
                        </a:rPr>
                        <a:t>.</a:t>
                      </a:r>
                      <a:r>
                        <a:rPr sz="1350" dirty="0">
                          <a:solidFill>
                            <a:srgbClr val="262323"/>
                          </a:solidFill>
                          <a:latin typeface="Times New Roman"/>
                          <a:cs typeface="Times New Roman"/>
                        </a:rPr>
                        <a:t>8</a:t>
                      </a:r>
                      <a:endParaRPr sz="1350">
                        <a:latin typeface="Times New Roman"/>
                        <a:cs typeface="Times New Roman"/>
                      </a:endParaRPr>
                    </a:p>
                  </a:txBody>
                  <a:tcPr marL="0" marR="0" marT="0" marB="0">
                    <a:lnL w="11185">
                      <a:solidFill>
                        <a:srgbClr val="A36B4F"/>
                      </a:solidFill>
                      <a:prstDash val="solid"/>
                    </a:lnL>
                    <a:lnR w="8388">
                      <a:solidFill>
                        <a:srgbClr val="877454"/>
                      </a:solidFill>
                      <a:prstDash val="solid"/>
                    </a:lnR>
                    <a:lnT w="13981">
                      <a:solidFill>
                        <a:srgbClr val="AF907C"/>
                      </a:solidFill>
                      <a:prstDash val="solid"/>
                    </a:lnT>
                    <a:lnB w="22370">
                      <a:solidFill>
                        <a:srgbClr val="B8776B"/>
                      </a:solidFill>
                      <a:prstDash val="solid"/>
                    </a:lnB>
                  </a:tcPr>
                </a:tc>
                <a:tc>
                  <a:txBody>
                    <a:bodyPr/>
                    <a:lstStyle/>
                    <a:p>
                      <a:pPr marL="195580">
                        <a:lnSpc>
                          <a:spcPct val="100000"/>
                        </a:lnSpc>
                      </a:pPr>
                      <a:r>
                        <a:rPr sz="1350" dirty="0">
                          <a:solidFill>
                            <a:srgbClr val="54231A"/>
                          </a:solidFill>
                          <a:latin typeface="Times New Roman"/>
                          <a:cs typeface="Times New Roman"/>
                        </a:rPr>
                        <a:t>30</a:t>
                      </a:r>
                      <a:r>
                        <a:rPr sz="1350" spc="-50" dirty="0">
                          <a:solidFill>
                            <a:srgbClr val="54231A"/>
                          </a:solidFill>
                          <a:latin typeface="Times New Roman"/>
                          <a:cs typeface="Times New Roman"/>
                        </a:rPr>
                        <a:t>.</a:t>
                      </a:r>
                      <a:r>
                        <a:rPr sz="1350" dirty="0">
                          <a:solidFill>
                            <a:srgbClr val="54231A"/>
                          </a:solidFill>
                          <a:latin typeface="Times New Roman"/>
                          <a:cs typeface="Times New Roman"/>
                        </a:rPr>
                        <a:t>8</a:t>
                      </a:r>
                      <a:endParaRPr sz="1350">
                        <a:latin typeface="Times New Roman"/>
                        <a:cs typeface="Times New Roman"/>
                      </a:endParaRPr>
                    </a:p>
                  </a:txBody>
                  <a:tcPr marL="0" marR="0" marT="0" marB="0">
                    <a:lnL w="8388">
                      <a:solidFill>
                        <a:srgbClr val="877454"/>
                      </a:solidFill>
                      <a:prstDash val="solid"/>
                    </a:lnL>
                    <a:lnR w="11185">
                      <a:solidFill>
                        <a:srgbClr val="9C6044"/>
                      </a:solidFill>
                      <a:prstDash val="solid"/>
                    </a:lnR>
                    <a:lnT w="13981">
                      <a:solidFill>
                        <a:srgbClr val="AF6048"/>
                      </a:solidFill>
                      <a:prstDash val="solid"/>
                    </a:lnT>
                    <a:lnB w="16777">
                      <a:solidFill>
                        <a:srgbClr val="A07057"/>
                      </a:solidFill>
                      <a:prstDash val="solid"/>
                    </a:lnB>
                  </a:tcPr>
                </a:tc>
                <a:tc>
                  <a:txBody>
                    <a:bodyPr/>
                    <a:lstStyle/>
                    <a:p>
                      <a:pPr marL="227329">
                        <a:lnSpc>
                          <a:spcPct val="100000"/>
                        </a:lnSpc>
                      </a:pPr>
                      <a:r>
                        <a:rPr sz="1350" spc="-75" dirty="0">
                          <a:solidFill>
                            <a:srgbClr val="54231A"/>
                          </a:solidFill>
                          <a:latin typeface="Times New Roman"/>
                          <a:cs typeface="Times New Roman"/>
                        </a:rPr>
                        <a:t>4</a:t>
                      </a:r>
                      <a:r>
                        <a:rPr sz="1350" spc="-120" dirty="0">
                          <a:solidFill>
                            <a:srgbClr val="54231A"/>
                          </a:solidFill>
                          <a:latin typeface="Times New Roman"/>
                          <a:cs typeface="Times New Roman"/>
                        </a:rPr>
                        <a:t>3</a:t>
                      </a:r>
                      <a:r>
                        <a:rPr sz="1350" spc="-285" dirty="0">
                          <a:solidFill>
                            <a:srgbClr val="54231A"/>
                          </a:solidFill>
                          <a:latin typeface="Times New Roman"/>
                          <a:cs typeface="Times New Roman"/>
                        </a:rPr>
                        <a:t>.</a:t>
                      </a:r>
                      <a:r>
                        <a:rPr sz="1350" dirty="0">
                          <a:solidFill>
                            <a:srgbClr val="54231A"/>
                          </a:solidFill>
                          <a:latin typeface="Times New Roman"/>
                          <a:cs typeface="Times New Roman"/>
                        </a:rPr>
                        <a:t>4</a:t>
                      </a:r>
                      <a:endParaRPr sz="1350">
                        <a:latin typeface="Times New Roman"/>
                        <a:cs typeface="Times New Roman"/>
                      </a:endParaRPr>
                    </a:p>
                  </a:txBody>
                  <a:tcPr marL="0" marR="0" marT="0" marB="0">
                    <a:lnL w="11185">
                      <a:solidFill>
                        <a:srgbClr val="9C6044"/>
                      </a:solidFill>
                      <a:prstDash val="solid"/>
                    </a:lnL>
                    <a:lnT w="13981">
                      <a:solidFill>
                        <a:srgbClr val="AF6048"/>
                      </a:solidFill>
                      <a:prstDash val="solid"/>
                    </a:lnT>
                    <a:lnB w="20971">
                      <a:solidFill>
                        <a:srgbClr val="A07057"/>
                      </a:solidFill>
                      <a:prstDash val="solid"/>
                    </a:lnB>
                  </a:tcPr>
                </a:tc>
              </a:tr>
              <a:tr h="222308">
                <a:tc>
                  <a:txBody>
                    <a:bodyPr/>
                    <a:lstStyle/>
                    <a:p>
                      <a:pPr marL="64135">
                        <a:lnSpc>
                          <a:spcPct val="100000"/>
                        </a:lnSpc>
                      </a:pPr>
                      <a:r>
                        <a:rPr sz="1250" dirty="0">
                          <a:solidFill>
                            <a:srgbClr val="262323"/>
                          </a:solidFill>
                          <a:latin typeface="Arial"/>
                          <a:cs typeface="Arial"/>
                        </a:rPr>
                        <a:t>Karnataka</a:t>
                      </a:r>
                      <a:endParaRPr sz="1250">
                        <a:latin typeface="Arial"/>
                        <a:cs typeface="Arial"/>
                      </a:endParaRPr>
                    </a:p>
                  </a:txBody>
                  <a:tcPr marL="0" marR="0" marT="0" marB="0">
                    <a:lnR w="11185">
                      <a:solidFill>
                        <a:srgbClr val="A88367"/>
                      </a:solidFill>
                      <a:prstDash val="solid"/>
                    </a:lnR>
                    <a:lnT w="16778">
                      <a:solidFill>
                        <a:srgbClr val="B3AFAF"/>
                      </a:solidFill>
                      <a:prstDash val="solid"/>
                    </a:lnT>
                    <a:lnB w="11185">
                      <a:solidFill>
                        <a:srgbClr val="A88C80"/>
                      </a:solidFill>
                      <a:prstDash val="solid"/>
                    </a:lnB>
                  </a:tcPr>
                </a:tc>
                <a:tc>
                  <a:txBody>
                    <a:bodyPr/>
                    <a:lstStyle/>
                    <a:p>
                      <a:pPr marL="243204">
                        <a:lnSpc>
                          <a:spcPct val="100000"/>
                        </a:lnSpc>
                      </a:pPr>
                      <a:r>
                        <a:rPr sz="1400" i="1" dirty="0">
                          <a:solidFill>
                            <a:srgbClr val="54231A"/>
                          </a:solidFill>
                          <a:latin typeface="Times New Roman"/>
                          <a:cs typeface="Times New Roman"/>
                        </a:rPr>
                        <a:t>445</a:t>
                      </a:r>
                      <a:endParaRPr sz="1400">
                        <a:latin typeface="Times New Roman"/>
                        <a:cs typeface="Times New Roman"/>
                      </a:endParaRPr>
                    </a:p>
                  </a:txBody>
                  <a:tcPr marL="0" marR="0" marT="0" marB="0">
                    <a:lnL w="11185">
                      <a:solidFill>
                        <a:srgbClr val="A88367"/>
                      </a:solidFill>
                      <a:prstDash val="solid"/>
                    </a:lnL>
                    <a:lnR w="11185">
                      <a:solidFill>
                        <a:srgbClr val="A36B4F"/>
                      </a:solidFill>
                      <a:prstDash val="solid"/>
                    </a:lnR>
                    <a:lnT w="13981">
                      <a:solidFill>
                        <a:srgbClr val="B39380"/>
                      </a:solidFill>
                      <a:prstDash val="solid"/>
                    </a:lnT>
                    <a:lnB w="11185">
                      <a:solidFill>
                        <a:srgbClr val="AC573F"/>
                      </a:solidFill>
                      <a:prstDash val="solid"/>
                    </a:lnB>
                  </a:tcPr>
                </a:tc>
                <a:tc>
                  <a:txBody>
                    <a:bodyPr/>
                    <a:lstStyle/>
                    <a:p>
                      <a:pPr marL="224790">
                        <a:lnSpc>
                          <a:spcPct val="100000"/>
                        </a:lnSpc>
                      </a:pPr>
                      <a:r>
                        <a:rPr sz="1350" dirty="0">
                          <a:solidFill>
                            <a:srgbClr val="54231A"/>
                          </a:solidFill>
                          <a:latin typeface="Times New Roman"/>
                          <a:cs typeface="Times New Roman"/>
                        </a:rPr>
                        <a:t>4</a:t>
                      </a:r>
                      <a:r>
                        <a:rPr sz="1350" spc="-40" dirty="0">
                          <a:solidFill>
                            <a:srgbClr val="54231A"/>
                          </a:solidFill>
                          <a:latin typeface="Times New Roman"/>
                          <a:cs typeface="Times New Roman"/>
                        </a:rPr>
                        <a:t>4</a:t>
                      </a:r>
                      <a:r>
                        <a:rPr sz="1350" spc="-315" dirty="0">
                          <a:solidFill>
                            <a:srgbClr val="54231A"/>
                          </a:solidFill>
                          <a:latin typeface="Times New Roman"/>
                          <a:cs typeface="Times New Roman"/>
                        </a:rPr>
                        <a:t>.</a:t>
                      </a:r>
                      <a:r>
                        <a:rPr sz="1350" dirty="0">
                          <a:solidFill>
                            <a:srgbClr val="54231A"/>
                          </a:solidFill>
                          <a:latin typeface="Times New Roman"/>
                          <a:cs typeface="Times New Roman"/>
                        </a:rPr>
                        <a:t>4</a:t>
                      </a:r>
                      <a:endParaRPr sz="1350">
                        <a:latin typeface="Times New Roman"/>
                        <a:cs typeface="Times New Roman"/>
                      </a:endParaRPr>
                    </a:p>
                  </a:txBody>
                  <a:tcPr marL="0" marR="0" marT="0" marB="0">
                    <a:lnL w="11185">
                      <a:solidFill>
                        <a:srgbClr val="A36B4F"/>
                      </a:solidFill>
                      <a:prstDash val="solid"/>
                    </a:lnL>
                    <a:lnR w="11185">
                      <a:solidFill>
                        <a:srgbClr val="A84F48"/>
                      </a:solidFill>
                      <a:prstDash val="solid"/>
                    </a:lnR>
                    <a:lnT w="22370">
                      <a:solidFill>
                        <a:srgbClr val="B8776B"/>
                      </a:solidFill>
                      <a:prstDash val="solid"/>
                    </a:lnT>
                    <a:lnB w="11185">
                      <a:solidFill>
                        <a:srgbClr val="AC573F"/>
                      </a:solidFill>
                      <a:prstDash val="solid"/>
                    </a:lnB>
                  </a:tcPr>
                </a:tc>
                <a:tc>
                  <a:txBody>
                    <a:bodyPr/>
                    <a:lstStyle/>
                    <a:p>
                      <a:pPr marL="188595">
                        <a:lnSpc>
                          <a:spcPct val="100000"/>
                        </a:lnSpc>
                      </a:pPr>
                      <a:r>
                        <a:rPr sz="1350" dirty="0">
                          <a:solidFill>
                            <a:srgbClr val="54231A"/>
                          </a:solidFill>
                          <a:latin typeface="Times New Roman"/>
                          <a:cs typeface="Times New Roman"/>
                        </a:rPr>
                        <a:t>4</a:t>
                      </a:r>
                      <a:r>
                        <a:rPr sz="1350" spc="-120" dirty="0">
                          <a:solidFill>
                            <a:srgbClr val="54231A"/>
                          </a:solidFill>
                          <a:latin typeface="Times New Roman"/>
                          <a:cs typeface="Times New Roman"/>
                        </a:rPr>
                        <a:t>4</a:t>
                      </a:r>
                      <a:r>
                        <a:rPr sz="1350" spc="-470" dirty="0">
                          <a:solidFill>
                            <a:srgbClr val="54231A"/>
                          </a:solidFill>
                          <a:latin typeface="Times New Roman"/>
                          <a:cs typeface="Times New Roman"/>
                        </a:rPr>
                        <a:t>.</a:t>
                      </a:r>
                      <a:r>
                        <a:rPr sz="1350" dirty="0">
                          <a:solidFill>
                            <a:srgbClr val="54231A"/>
                          </a:solidFill>
                          <a:latin typeface="Times New Roman"/>
                          <a:cs typeface="Times New Roman"/>
                        </a:rPr>
                        <a:t>4</a:t>
                      </a:r>
                      <a:endParaRPr sz="1350">
                        <a:latin typeface="Times New Roman"/>
                        <a:cs typeface="Times New Roman"/>
                      </a:endParaRPr>
                    </a:p>
                  </a:txBody>
                  <a:tcPr marL="0" marR="0" marT="0" marB="0">
                    <a:lnL w="11185">
                      <a:solidFill>
                        <a:srgbClr val="A84F48"/>
                      </a:solidFill>
                      <a:prstDash val="solid"/>
                    </a:lnL>
                    <a:lnR w="11185">
                      <a:solidFill>
                        <a:srgbClr val="9C6044"/>
                      </a:solidFill>
                      <a:prstDash val="solid"/>
                    </a:lnR>
                    <a:lnT w="16777">
                      <a:solidFill>
                        <a:srgbClr val="A07057"/>
                      </a:solidFill>
                      <a:prstDash val="solid"/>
                    </a:lnT>
                    <a:lnB w="11185">
                      <a:solidFill>
                        <a:srgbClr val="AC573F"/>
                      </a:solidFill>
                      <a:prstDash val="solid"/>
                    </a:lnB>
                  </a:tcPr>
                </a:tc>
                <a:tc>
                  <a:txBody>
                    <a:bodyPr/>
                    <a:lstStyle/>
                    <a:p>
                      <a:pPr marL="227329">
                        <a:lnSpc>
                          <a:spcPct val="100000"/>
                        </a:lnSpc>
                      </a:pPr>
                      <a:r>
                        <a:rPr sz="1350" dirty="0">
                          <a:solidFill>
                            <a:srgbClr val="262323"/>
                          </a:solidFill>
                          <a:latin typeface="Times New Roman"/>
                          <a:cs typeface="Times New Roman"/>
                        </a:rPr>
                        <a:t>20</a:t>
                      </a:r>
                      <a:r>
                        <a:rPr sz="1350" spc="-40" dirty="0">
                          <a:solidFill>
                            <a:srgbClr val="262323"/>
                          </a:solidFill>
                          <a:latin typeface="Times New Roman"/>
                          <a:cs typeface="Times New Roman"/>
                        </a:rPr>
                        <a:t>.</a:t>
                      </a:r>
                      <a:r>
                        <a:rPr sz="1350" dirty="0">
                          <a:solidFill>
                            <a:srgbClr val="262323"/>
                          </a:solidFill>
                          <a:latin typeface="Times New Roman"/>
                          <a:cs typeface="Times New Roman"/>
                        </a:rPr>
                        <a:t>6</a:t>
                      </a:r>
                      <a:r>
                        <a:rPr sz="1350" spc="75" dirty="0">
                          <a:solidFill>
                            <a:srgbClr val="262323"/>
                          </a:solidFill>
                          <a:latin typeface="Times New Roman"/>
                          <a:cs typeface="Times New Roman"/>
                        </a:rPr>
                        <a:t> </a:t>
                      </a:r>
                      <a:r>
                        <a:rPr sz="1550" dirty="0">
                          <a:solidFill>
                            <a:srgbClr val="858983"/>
                          </a:solidFill>
                          <a:latin typeface="Arial"/>
                          <a:cs typeface="Arial"/>
                        </a:rPr>
                        <a:t>I</a:t>
                      </a:r>
                      <a:endParaRPr sz="1550">
                        <a:latin typeface="Arial"/>
                        <a:cs typeface="Arial"/>
                      </a:endParaRPr>
                    </a:p>
                  </a:txBody>
                  <a:tcPr marL="0" marR="0" marT="0" marB="0">
                    <a:lnL w="11185">
                      <a:solidFill>
                        <a:srgbClr val="9C6044"/>
                      </a:solidFill>
                      <a:prstDash val="solid"/>
                    </a:lnL>
                    <a:lnT w="20971">
                      <a:solidFill>
                        <a:srgbClr val="A07057"/>
                      </a:solidFill>
                      <a:prstDash val="solid"/>
                    </a:lnT>
                    <a:lnB w="11185">
                      <a:solidFill>
                        <a:srgbClr val="8C7060"/>
                      </a:solidFill>
                      <a:prstDash val="solid"/>
                    </a:lnB>
                  </a:tcPr>
                </a:tc>
              </a:tr>
              <a:tr h="232095">
                <a:tc>
                  <a:txBody>
                    <a:bodyPr/>
                    <a:lstStyle/>
                    <a:p>
                      <a:pPr marL="58419">
                        <a:lnSpc>
                          <a:spcPct val="100000"/>
                        </a:lnSpc>
                      </a:pPr>
                      <a:r>
                        <a:rPr sz="1250" spc="-100" dirty="0">
                          <a:solidFill>
                            <a:srgbClr val="262323"/>
                          </a:solidFill>
                          <a:latin typeface="Arial"/>
                          <a:cs typeface="Arial"/>
                        </a:rPr>
                        <a:t>T</a:t>
                      </a:r>
                      <a:r>
                        <a:rPr sz="1250" dirty="0">
                          <a:solidFill>
                            <a:srgbClr val="262323"/>
                          </a:solidFill>
                          <a:latin typeface="Arial"/>
                          <a:cs typeface="Arial"/>
                        </a:rPr>
                        <a:t>elangana</a:t>
                      </a:r>
                      <a:endParaRPr sz="1250">
                        <a:latin typeface="Arial"/>
                        <a:cs typeface="Arial"/>
                      </a:endParaRPr>
                    </a:p>
                  </a:txBody>
                  <a:tcPr marL="0" marR="0" marT="0" marB="0">
                    <a:lnR w="8388">
                      <a:solidFill>
                        <a:srgbClr val="A07C64"/>
                      </a:solidFill>
                      <a:prstDash val="solid"/>
                    </a:lnR>
                    <a:lnT w="11185">
                      <a:solidFill>
                        <a:srgbClr val="A88C80"/>
                      </a:solidFill>
                      <a:prstDash val="solid"/>
                    </a:lnT>
                    <a:lnB w="13981">
                      <a:solidFill>
                        <a:srgbClr val="838C6B"/>
                      </a:solidFill>
                      <a:prstDash val="solid"/>
                    </a:lnB>
                  </a:tcPr>
                </a:tc>
                <a:tc>
                  <a:txBody>
                    <a:bodyPr/>
                    <a:lstStyle/>
                    <a:p>
                      <a:pPr marL="247015">
                        <a:lnSpc>
                          <a:spcPct val="100000"/>
                        </a:lnSpc>
                      </a:pPr>
                      <a:r>
                        <a:rPr sz="1350" dirty="0">
                          <a:solidFill>
                            <a:srgbClr val="54231A"/>
                          </a:solidFill>
                          <a:latin typeface="Times New Roman"/>
                          <a:cs typeface="Times New Roman"/>
                        </a:rPr>
                        <a:t>27.3</a:t>
                      </a:r>
                      <a:endParaRPr sz="1350">
                        <a:latin typeface="Times New Roman"/>
                        <a:cs typeface="Times New Roman"/>
                      </a:endParaRPr>
                    </a:p>
                  </a:txBody>
                  <a:tcPr marL="0" marR="0" marT="0" marB="0">
                    <a:lnL w="8388">
                      <a:solidFill>
                        <a:srgbClr val="A07C64"/>
                      </a:solidFill>
                      <a:prstDash val="solid"/>
                    </a:lnL>
                    <a:lnR w="11185">
                      <a:solidFill>
                        <a:srgbClr val="A36B4F"/>
                      </a:solidFill>
                      <a:prstDash val="solid"/>
                    </a:lnR>
                    <a:lnT w="11185">
                      <a:solidFill>
                        <a:srgbClr val="AC573F"/>
                      </a:solidFill>
                      <a:prstDash val="solid"/>
                    </a:lnT>
                    <a:lnB w="13981">
                      <a:solidFill>
                        <a:srgbClr val="838C6B"/>
                      </a:solidFill>
                      <a:prstDash val="solid"/>
                    </a:lnB>
                  </a:tcPr>
                </a:tc>
                <a:tc>
                  <a:txBody>
                    <a:bodyPr/>
                    <a:lstStyle/>
                    <a:p>
                      <a:pPr marL="227329">
                        <a:lnSpc>
                          <a:spcPct val="100000"/>
                        </a:lnSpc>
                      </a:pPr>
                      <a:r>
                        <a:rPr sz="1300" i="1" dirty="0">
                          <a:solidFill>
                            <a:srgbClr val="54231A"/>
                          </a:solidFill>
                          <a:latin typeface="Arial"/>
                          <a:cs typeface="Arial"/>
                        </a:rPr>
                        <a:t>423</a:t>
                      </a:r>
                      <a:endParaRPr sz="1300">
                        <a:latin typeface="Arial"/>
                        <a:cs typeface="Arial"/>
                      </a:endParaRPr>
                    </a:p>
                  </a:txBody>
                  <a:tcPr marL="0" marR="0" marT="0" marB="0">
                    <a:lnL w="11185">
                      <a:solidFill>
                        <a:srgbClr val="A36B4F"/>
                      </a:solidFill>
                      <a:prstDash val="solid"/>
                    </a:lnL>
                    <a:lnR w="8388">
                      <a:solidFill>
                        <a:srgbClr val="877454"/>
                      </a:solidFill>
                      <a:prstDash val="solid"/>
                    </a:lnR>
                    <a:lnT w="11185">
                      <a:solidFill>
                        <a:srgbClr val="AC573F"/>
                      </a:solidFill>
                      <a:prstDash val="solid"/>
                    </a:lnT>
                    <a:lnB w="11185">
                      <a:solidFill>
                        <a:srgbClr val="706B4B"/>
                      </a:solidFill>
                      <a:prstDash val="solid"/>
                    </a:lnB>
                  </a:tcPr>
                </a:tc>
                <a:tc>
                  <a:txBody>
                    <a:bodyPr/>
                    <a:lstStyle/>
                    <a:p>
                      <a:pPr marL="192405">
                        <a:lnSpc>
                          <a:spcPct val="100000"/>
                        </a:lnSpc>
                      </a:pPr>
                      <a:r>
                        <a:rPr sz="1350" dirty="0">
                          <a:solidFill>
                            <a:srgbClr val="54231A"/>
                          </a:solidFill>
                          <a:latin typeface="Times New Roman"/>
                          <a:cs typeface="Times New Roman"/>
                        </a:rPr>
                        <a:t>3</a:t>
                      </a:r>
                      <a:r>
                        <a:rPr sz="1350" spc="-75" dirty="0">
                          <a:solidFill>
                            <a:srgbClr val="54231A"/>
                          </a:solidFill>
                          <a:latin typeface="Times New Roman"/>
                          <a:cs typeface="Times New Roman"/>
                        </a:rPr>
                        <a:t>6</a:t>
                      </a:r>
                      <a:r>
                        <a:rPr sz="1350" spc="-265" dirty="0">
                          <a:solidFill>
                            <a:srgbClr val="54231A"/>
                          </a:solidFill>
                          <a:latin typeface="Times New Roman"/>
                          <a:cs typeface="Times New Roman"/>
                        </a:rPr>
                        <a:t>.</a:t>
                      </a:r>
                      <a:r>
                        <a:rPr sz="1350" dirty="0">
                          <a:solidFill>
                            <a:srgbClr val="54231A"/>
                          </a:solidFill>
                          <a:latin typeface="Times New Roman"/>
                          <a:cs typeface="Times New Roman"/>
                        </a:rPr>
                        <a:t>9</a:t>
                      </a:r>
                      <a:endParaRPr sz="1350">
                        <a:latin typeface="Times New Roman"/>
                        <a:cs typeface="Times New Roman"/>
                      </a:endParaRPr>
                    </a:p>
                  </a:txBody>
                  <a:tcPr marL="0" marR="0" marT="0" marB="0">
                    <a:lnL w="8388">
                      <a:solidFill>
                        <a:srgbClr val="877454"/>
                      </a:solidFill>
                      <a:prstDash val="solid"/>
                    </a:lnL>
                    <a:lnR w="11185">
                      <a:solidFill>
                        <a:srgbClr val="9C6044"/>
                      </a:solidFill>
                      <a:prstDash val="solid"/>
                    </a:lnR>
                    <a:lnT w="11185">
                      <a:solidFill>
                        <a:srgbClr val="AC573F"/>
                      </a:solidFill>
                      <a:prstDash val="solid"/>
                    </a:lnT>
                    <a:lnB w="11185">
                      <a:solidFill>
                        <a:srgbClr val="706B4B"/>
                      </a:solidFill>
                      <a:prstDash val="solid"/>
                    </a:lnB>
                  </a:tcPr>
                </a:tc>
                <a:tc>
                  <a:txBody>
                    <a:bodyPr/>
                    <a:lstStyle/>
                    <a:p>
                      <a:pPr marL="227329">
                        <a:lnSpc>
                          <a:spcPct val="100000"/>
                        </a:lnSpc>
                      </a:pPr>
                      <a:r>
                        <a:rPr sz="1350" dirty="0">
                          <a:solidFill>
                            <a:srgbClr val="54231A"/>
                          </a:solidFill>
                          <a:latin typeface="Times New Roman"/>
                          <a:cs typeface="Times New Roman"/>
                        </a:rPr>
                        <a:t>4</a:t>
                      </a:r>
                      <a:r>
                        <a:rPr sz="1350" spc="-15" dirty="0">
                          <a:solidFill>
                            <a:srgbClr val="54231A"/>
                          </a:solidFill>
                          <a:latin typeface="Times New Roman"/>
                          <a:cs typeface="Times New Roman"/>
                        </a:rPr>
                        <a:t>2</a:t>
                      </a:r>
                      <a:r>
                        <a:rPr sz="1350" spc="-315" dirty="0">
                          <a:solidFill>
                            <a:srgbClr val="54231A"/>
                          </a:solidFill>
                          <a:latin typeface="Times New Roman"/>
                          <a:cs typeface="Times New Roman"/>
                        </a:rPr>
                        <a:t>.</a:t>
                      </a:r>
                      <a:r>
                        <a:rPr sz="1350" dirty="0">
                          <a:solidFill>
                            <a:srgbClr val="54231A"/>
                          </a:solidFill>
                          <a:latin typeface="Times New Roman"/>
                          <a:cs typeface="Times New Roman"/>
                        </a:rPr>
                        <a:t>9</a:t>
                      </a:r>
                      <a:endParaRPr sz="1350">
                        <a:latin typeface="Times New Roman"/>
                        <a:cs typeface="Times New Roman"/>
                      </a:endParaRPr>
                    </a:p>
                  </a:txBody>
                  <a:tcPr marL="0" marR="0" marT="0" marB="0">
                    <a:lnL w="11185">
                      <a:solidFill>
                        <a:srgbClr val="9C6044"/>
                      </a:solidFill>
                      <a:prstDash val="solid"/>
                    </a:lnL>
                    <a:lnT w="11185">
                      <a:solidFill>
                        <a:srgbClr val="8C7060"/>
                      </a:solidFill>
                      <a:prstDash val="solid"/>
                    </a:lnT>
                    <a:lnB w="11185">
                      <a:solidFill>
                        <a:srgbClr val="706B4B"/>
                      </a:solidFill>
                      <a:prstDash val="solid"/>
                    </a:lnB>
                  </a:tcPr>
                </a:tc>
              </a:tr>
              <a:tr h="227901">
                <a:tc>
                  <a:txBody>
                    <a:bodyPr/>
                    <a:lstStyle/>
                    <a:p>
                      <a:pPr marL="64135">
                        <a:lnSpc>
                          <a:spcPct val="100000"/>
                        </a:lnSpc>
                      </a:pPr>
                      <a:r>
                        <a:rPr sz="1250" dirty="0">
                          <a:solidFill>
                            <a:srgbClr val="262323"/>
                          </a:solidFill>
                          <a:latin typeface="Arial"/>
                          <a:cs typeface="Arial"/>
                        </a:rPr>
                        <a:t>Ker</a:t>
                      </a:r>
                      <a:r>
                        <a:rPr sz="1250" spc="-65" dirty="0">
                          <a:solidFill>
                            <a:srgbClr val="262323"/>
                          </a:solidFill>
                          <a:latin typeface="Arial"/>
                          <a:cs typeface="Arial"/>
                        </a:rPr>
                        <a:t>a</a:t>
                      </a:r>
                      <a:r>
                        <a:rPr sz="1250" spc="-175" dirty="0">
                          <a:solidFill>
                            <a:srgbClr val="262323"/>
                          </a:solidFill>
                          <a:latin typeface="Arial"/>
                          <a:cs typeface="Arial"/>
                        </a:rPr>
                        <a:t>l</a:t>
                      </a:r>
                      <a:r>
                        <a:rPr sz="1250" dirty="0">
                          <a:solidFill>
                            <a:srgbClr val="262323"/>
                          </a:solidFill>
                          <a:latin typeface="Arial"/>
                          <a:cs typeface="Arial"/>
                        </a:rPr>
                        <a:t>a</a:t>
                      </a:r>
                      <a:endParaRPr sz="1250">
                        <a:latin typeface="Arial"/>
                        <a:cs typeface="Arial"/>
                      </a:endParaRPr>
                    </a:p>
                  </a:txBody>
                  <a:tcPr marL="0" marR="0" marT="0" marB="0">
                    <a:lnR w="11185">
                      <a:solidFill>
                        <a:srgbClr val="678C67"/>
                      </a:solidFill>
                      <a:prstDash val="solid"/>
                    </a:lnR>
                    <a:lnT w="13981">
                      <a:solidFill>
                        <a:srgbClr val="838C6B"/>
                      </a:solidFill>
                      <a:prstDash val="solid"/>
                    </a:lnT>
                    <a:lnB w="9787">
                      <a:solidFill>
                        <a:srgbClr val="708C70"/>
                      </a:solidFill>
                      <a:prstDash val="solid"/>
                    </a:lnB>
                  </a:tcPr>
                </a:tc>
                <a:tc>
                  <a:txBody>
                    <a:bodyPr/>
                    <a:lstStyle/>
                    <a:p>
                      <a:pPr marL="309880">
                        <a:lnSpc>
                          <a:spcPct val="100000"/>
                        </a:lnSpc>
                      </a:pPr>
                      <a:r>
                        <a:rPr sz="1350" spc="-130" dirty="0">
                          <a:solidFill>
                            <a:srgbClr val="1D482A"/>
                          </a:solidFill>
                          <a:latin typeface="Times New Roman"/>
                          <a:cs typeface="Times New Roman"/>
                        </a:rPr>
                        <a:t>9</a:t>
                      </a:r>
                      <a:r>
                        <a:rPr sz="1350" spc="-315" dirty="0">
                          <a:solidFill>
                            <a:srgbClr val="1D482A"/>
                          </a:solidFill>
                          <a:latin typeface="Times New Roman"/>
                          <a:cs typeface="Times New Roman"/>
                        </a:rPr>
                        <a:t>.</a:t>
                      </a:r>
                      <a:r>
                        <a:rPr sz="1350" dirty="0">
                          <a:solidFill>
                            <a:srgbClr val="1D482A"/>
                          </a:solidFill>
                          <a:latin typeface="Times New Roman"/>
                          <a:cs typeface="Times New Roman"/>
                        </a:rPr>
                        <a:t>9</a:t>
                      </a:r>
                      <a:endParaRPr sz="1350">
                        <a:latin typeface="Times New Roman"/>
                        <a:cs typeface="Times New Roman"/>
                      </a:endParaRPr>
                    </a:p>
                  </a:txBody>
                  <a:tcPr marL="0" marR="0" marT="0" marB="0">
                    <a:lnL w="11185">
                      <a:solidFill>
                        <a:srgbClr val="678C67"/>
                      </a:solidFill>
                      <a:prstDash val="solid"/>
                    </a:lnL>
                    <a:lnR w="13981">
                      <a:solidFill>
                        <a:srgbClr val="779364"/>
                      </a:solidFill>
                      <a:prstDash val="solid"/>
                    </a:lnR>
                    <a:lnT w="13981">
                      <a:solidFill>
                        <a:srgbClr val="838C6B"/>
                      </a:solidFill>
                      <a:prstDash val="solid"/>
                    </a:lnT>
                    <a:lnB w="8388">
                      <a:solidFill>
                        <a:srgbClr val="708C70"/>
                      </a:solidFill>
                      <a:prstDash val="solid"/>
                    </a:lnB>
                  </a:tcPr>
                </a:tc>
                <a:tc>
                  <a:txBody>
                    <a:bodyPr/>
                    <a:lstStyle/>
                    <a:p>
                      <a:pPr marL="293370">
                        <a:lnSpc>
                          <a:spcPct val="100000"/>
                        </a:lnSpc>
                      </a:pPr>
                      <a:r>
                        <a:rPr sz="1300" spc="-95" dirty="0">
                          <a:solidFill>
                            <a:srgbClr val="1D482A"/>
                          </a:solidFill>
                          <a:latin typeface="Arial"/>
                          <a:cs typeface="Arial"/>
                        </a:rPr>
                        <a:t>9</a:t>
                      </a:r>
                      <a:r>
                        <a:rPr sz="1300" dirty="0">
                          <a:solidFill>
                            <a:srgbClr val="1D482A"/>
                          </a:solidFill>
                          <a:latin typeface="Arial"/>
                          <a:cs typeface="Arial"/>
                        </a:rPr>
                        <a:t>.9</a:t>
                      </a:r>
                      <a:endParaRPr sz="1300">
                        <a:latin typeface="Arial"/>
                        <a:cs typeface="Arial"/>
                      </a:endParaRPr>
                    </a:p>
                  </a:txBody>
                  <a:tcPr marL="0" marR="0" marT="0" marB="0">
                    <a:lnL w="13981">
                      <a:solidFill>
                        <a:srgbClr val="779364"/>
                      </a:solidFill>
                      <a:prstDash val="solid"/>
                    </a:lnL>
                    <a:lnR w="13981">
                      <a:solidFill>
                        <a:srgbClr val="3B8057"/>
                      </a:solidFill>
                      <a:prstDash val="solid"/>
                    </a:lnR>
                    <a:lnT w="11185">
                      <a:solidFill>
                        <a:srgbClr val="706B4B"/>
                      </a:solidFill>
                      <a:prstDash val="solid"/>
                    </a:lnT>
                    <a:lnB w="8388">
                      <a:solidFill>
                        <a:srgbClr val="708C70"/>
                      </a:solidFill>
                      <a:prstDash val="solid"/>
                    </a:lnB>
                  </a:tcPr>
                </a:tc>
                <a:tc>
                  <a:txBody>
                    <a:bodyPr/>
                    <a:lstStyle/>
                    <a:p>
                      <a:pPr marL="257175">
                        <a:lnSpc>
                          <a:spcPct val="100000"/>
                        </a:lnSpc>
                      </a:pPr>
                      <a:r>
                        <a:rPr sz="1300" spc="-90" dirty="0">
                          <a:solidFill>
                            <a:srgbClr val="1D482A"/>
                          </a:solidFill>
                          <a:latin typeface="Arial"/>
                          <a:cs typeface="Arial"/>
                        </a:rPr>
                        <a:t>9</a:t>
                      </a:r>
                      <a:r>
                        <a:rPr sz="1300" dirty="0">
                          <a:solidFill>
                            <a:srgbClr val="1D482A"/>
                          </a:solidFill>
                          <a:latin typeface="Arial"/>
                          <a:cs typeface="Arial"/>
                        </a:rPr>
                        <a:t>.9</a:t>
                      </a:r>
                      <a:endParaRPr sz="1300">
                        <a:latin typeface="Arial"/>
                        <a:cs typeface="Arial"/>
                      </a:endParaRPr>
                    </a:p>
                  </a:txBody>
                  <a:tcPr marL="0" marR="0" marT="0" marB="0">
                    <a:lnL w="13981">
                      <a:solidFill>
                        <a:srgbClr val="3B8057"/>
                      </a:solidFill>
                      <a:prstDash val="solid"/>
                    </a:lnL>
                    <a:lnR w="11185">
                      <a:solidFill>
                        <a:srgbClr val="3F8054"/>
                      </a:solidFill>
                      <a:prstDash val="solid"/>
                    </a:lnR>
                    <a:lnT w="11185">
                      <a:solidFill>
                        <a:srgbClr val="706B4B"/>
                      </a:solidFill>
                      <a:prstDash val="solid"/>
                    </a:lnT>
                    <a:lnB w="8388">
                      <a:solidFill>
                        <a:srgbClr val="4F8044"/>
                      </a:solidFill>
                      <a:prstDash val="solid"/>
                    </a:lnB>
                  </a:tcPr>
                </a:tc>
                <a:tc>
                  <a:txBody>
                    <a:bodyPr/>
                    <a:lstStyle/>
                    <a:p>
                      <a:pPr marL="233045">
                        <a:lnSpc>
                          <a:spcPct val="100000"/>
                        </a:lnSpc>
                      </a:pPr>
                      <a:r>
                        <a:rPr sz="1350" spc="-390" dirty="0">
                          <a:solidFill>
                            <a:srgbClr val="1D482A"/>
                          </a:solidFill>
                          <a:latin typeface="Times New Roman"/>
                          <a:cs typeface="Times New Roman"/>
                        </a:rPr>
                        <a:t>1</a:t>
                      </a:r>
                      <a:r>
                        <a:rPr sz="1350" spc="-125" dirty="0">
                          <a:solidFill>
                            <a:srgbClr val="1D482A"/>
                          </a:solidFill>
                          <a:latin typeface="Times New Roman"/>
                          <a:cs typeface="Times New Roman"/>
                        </a:rPr>
                        <a:t>4</a:t>
                      </a:r>
                      <a:r>
                        <a:rPr sz="1350" dirty="0">
                          <a:solidFill>
                            <a:srgbClr val="1D482A"/>
                          </a:solidFill>
                          <a:latin typeface="Times New Roman"/>
                          <a:cs typeface="Times New Roman"/>
                        </a:rPr>
                        <a:t>.3</a:t>
                      </a:r>
                      <a:endParaRPr sz="1350">
                        <a:latin typeface="Times New Roman"/>
                        <a:cs typeface="Times New Roman"/>
                      </a:endParaRPr>
                    </a:p>
                  </a:txBody>
                  <a:tcPr marL="0" marR="0" marT="0" marB="0">
                    <a:lnL w="11185">
                      <a:solidFill>
                        <a:srgbClr val="3F8054"/>
                      </a:solidFill>
                      <a:prstDash val="solid"/>
                    </a:lnL>
                    <a:lnT w="11185">
                      <a:solidFill>
                        <a:srgbClr val="706B4B"/>
                      </a:solidFill>
                      <a:prstDash val="solid"/>
                    </a:lnT>
                    <a:lnB w="16777">
                      <a:solidFill>
                        <a:srgbClr val="609777"/>
                      </a:solidFill>
                      <a:prstDash val="solid"/>
                    </a:lnB>
                  </a:tcPr>
                </a:tc>
              </a:tr>
              <a:tr h="233493">
                <a:tc>
                  <a:txBody>
                    <a:bodyPr/>
                    <a:lstStyle/>
                    <a:p>
                      <a:pPr marL="64135">
                        <a:lnSpc>
                          <a:spcPct val="100000"/>
                        </a:lnSpc>
                      </a:pPr>
                      <a:r>
                        <a:rPr sz="1250" dirty="0">
                          <a:solidFill>
                            <a:srgbClr val="262323"/>
                          </a:solidFill>
                          <a:latin typeface="Arial"/>
                          <a:cs typeface="Arial"/>
                        </a:rPr>
                        <a:t>Delhi</a:t>
                      </a:r>
                      <a:endParaRPr sz="1250">
                        <a:latin typeface="Arial"/>
                        <a:cs typeface="Arial"/>
                      </a:endParaRPr>
                    </a:p>
                  </a:txBody>
                  <a:tcPr marL="0" marR="0" marT="0" marB="0">
                    <a:lnR w="11185">
                      <a:solidFill>
                        <a:srgbClr val="979767"/>
                      </a:solidFill>
                      <a:prstDash val="solid"/>
                    </a:lnR>
                    <a:lnT w="9787">
                      <a:solidFill>
                        <a:srgbClr val="708C70"/>
                      </a:solidFill>
                      <a:prstDash val="solid"/>
                    </a:lnT>
                    <a:lnB w="8388">
                      <a:solidFill>
                        <a:srgbClr val="909074"/>
                      </a:solidFill>
                      <a:prstDash val="solid"/>
                    </a:lnB>
                  </a:tcPr>
                </a:tc>
                <a:tc>
                  <a:txBody>
                    <a:bodyPr/>
                    <a:lstStyle/>
                    <a:p>
                      <a:pPr marL="245745">
                        <a:lnSpc>
                          <a:spcPct val="100000"/>
                        </a:lnSpc>
                      </a:pPr>
                      <a:r>
                        <a:rPr sz="1350" dirty="0">
                          <a:solidFill>
                            <a:srgbClr val="382813"/>
                          </a:solidFill>
                          <a:latin typeface="Times New Roman"/>
                          <a:cs typeface="Times New Roman"/>
                        </a:rPr>
                        <a:t>2</a:t>
                      </a:r>
                      <a:r>
                        <a:rPr sz="1350" spc="20" dirty="0">
                          <a:solidFill>
                            <a:srgbClr val="382813"/>
                          </a:solidFill>
                          <a:latin typeface="Times New Roman"/>
                          <a:cs typeface="Times New Roman"/>
                        </a:rPr>
                        <a:t>2</a:t>
                      </a:r>
                      <a:r>
                        <a:rPr sz="1350" spc="-265" dirty="0">
                          <a:solidFill>
                            <a:srgbClr val="543A18"/>
                          </a:solidFill>
                          <a:latin typeface="Times New Roman"/>
                          <a:cs typeface="Times New Roman"/>
                        </a:rPr>
                        <a:t>.</a:t>
                      </a:r>
                      <a:r>
                        <a:rPr sz="1350" dirty="0">
                          <a:solidFill>
                            <a:srgbClr val="382813"/>
                          </a:solidFill>
                          <a:latin typeface="Times New Roman"/>
                          <a:cs typeface="Times New Roman"/>
                        </a:rPr>
                        <a:t>8</a:t>
                      </a:r>
                      <a:endParaRPr sz="1350">
                        <a:latin typeface="Times New Roman"/>
                        <a:cs typeface="Times New Roman"/>
                      </a:endParaRPr>
                    </a:p>
                  </a:txBody>
                  <a:tcPr marL="0" marR="0" marT="0" marB="0">
                    <a:lnL w="11185">
                      <a:solidFill>
                        <a:srgbClr val="979767"/>
                      </a:solidFill>
                      <a:prstDash val="solid"/>
                    </a:lnL>
                    <a:lnR w="13981">
                      <a:solidFill>
                        <a:srgbClr val="779364"/>
                      </a:solidFill>
                      <a:prstDash val="solid"/>
                    </a:lnR>
                    <a:lnT w="8388">
                      <a:solidFill>
                        <a:srgbClr val="708C70"/>
                      </a:solidFill>
                      <a:prstDash val="solid"/>
                    </a:lnT>
                    <a:lnB w="8388">
                      <a:solidFill>
                        <a:srgbClr val="909074"/>
                      </a:solidFill>
                      <a:prstDash val="solid"/>
                    </a:lnB>
                  </a:tcPr>
                </a:tc>
                <a:tc>
                  <a:txBody>
                    <a:bodyPr/>
                    <a:lstStyle/>
                    <a:p>
                      <a:pPr marL="329565">
                        <a:lnSpc>
                          <a:spcPct val="100000"/>
                        </a:lnSpc>
                      </a:pPr>
                      <a:r>
                        <a:rPr sz="1250" dirty="0">
                          <a:solidFill>
                            <a:srgbClr val="262323"/>
                          </a:solidFill>
                          <a:latin typeface="Arial"/>
                          <a:cs typeface="Arial"/>
                        </a:rPr>
                        <a:t>nil</a:t>
                      </a:r>
                      <a:endParaRPr sz="1250">
                        <a:latin typeface="Arial"/>
                        <a:cs typeface="Arial"/>
                      </a:endParaRPr>
                    </a:p>
                  </a:txBody>
                  <a:tcPr marL="0" marR="0" marT="0" marB="0">
                    <a:lnL w="13981">
                      <a:solidFill>
                        <a:srgbClr val="779364"/>
                      </a:solidFill>
                      <a:prstDash val="solid"/>
                    </a:lnL>
                    <a:lnR w="11185">
                      <a:solidFill>
                        <a:srgbClr val="939060"/>
                      </a:solidFill>
                      <a:prstDash val="solid"/>
                    </a:lnR>
                    <a:lnT w="8388">
                      <a:solidFill>
                        <a:srgbClr val="708C70"/>
                      </a:solidFill>
                      <a:prstDash val="solid"/>
                    </a:lnT>
                    <a:lnB w="8388">
                      <a:solidFill>
                        <a:srgbClr val="909074"/>
                      </a:solidFill>
                      <a:prstDash val="solid"/>
                    </a:lnB>
                  </a:tcPr>
                </a:tc>
                <a:tc>
                  <a:txBody>
                    <a:bodyPr/>
                    <a:lstStyle/>
                    <a:p>
                      <a:pPr marL="191135">
                        <a:lnSpc>
                          <a:spcPct val="100000"/>
                        </a:lnSpc>
                      </a:pPr>
                      <a:r>
                        <a:rPr sz="1350" dirty="0">
                          <a:solidFill>
                            <a:srgbClr val="382813"/>
                          </a:solidFill>
                          <a:latin typeface="Times New Roman"/>
                          <a:cs typeface="Times New Roman"/>
                        </a:rPr>
                        <a:t>22</a:t>
                      </a:r>
                      <a:r>
                        <a:rPr sz="1350" spc="-60" dirty="0">
                          <a:solidFill>
                            <a:srgbClr val="382813"/>
                          </a:solidFill>
                          <a:latin typeface="Times New Roman"/>
                          <a:cs typeface="Times New Roman"/>
                        </a:rPr>
                        <a:t>.</a:t>
                      </a:r>
                      <a:r>
                        <a:rPr sz="1350" dirty="0">
                          <a:solidFill>
                            <a:srgbClr val="382813"/>
                          </a:solidFill>
                          <a:latin typeface="Times New Roman"/>
                          <a:cs typeface="Times New Roman"/>
                        </a:rPr>
                        <a:t>6</a:t>
                      </a:r>
                      <a:endParaRPr sz="1350">
                        <a:latin typeface="Times New Roman"/>
                        <a:cs typeface="Times New Roman"/>
                      </a:endParaRPr>
                    </a:p>
                  </a:txBody>
                  <a:tcPr marL="0" marR="0" marT="0" marB="0">
                    <a:lnL w="11185">
                      <a:solidFill>
                        <a:srgbClr val="939060"/>
                      </a:solidFill>
                      <a:prstDash val="solid"/>
                    </a:lnL>
                    <a:lnR w="8388">
                      <a:solidFill>
                        <a:srgbClr val="7C8C54"/>
                      </a:solidFill>
                      <a:prstDash val="solid"/>
                    </a:lnR>
                    <a:lnT w="8388">
                      <a:solidFill>
                        <a:srgbClr val="4F8044"/>
                      </a:solidFill>
                      <a:prstDash val="solid"/>
                    </a:lnT>
                    <a:lnB w="8388">
                      <a:solidFill>
                        <a:srgbClr val="909074"/>
                      </a:solidFill>
                      <a:prstDash val="solid"/>
                    </a:lnB>
                  </a:tcPr>
                </a:tc>
                <a:tc>
                  <a:txBody>
                    <a:bodyPr/>
                    <a:lstStyle/>
                    <a:p>
                      <a:pPr marL="231775">
                        <a:lnSpc>
                          <a:spcPct val="100000"/>
                        </a:lnSpc>
                      </a:pPr>
                      <a:r>
                        <a:rPr sz="1350" dirty="0">
                          <a:solidFill>
                            <a:srgbClr val="262323"/>
                          </a:solidFill>
                          <a:latin typeface="Times New Roman"/>
                          <a:cs typeface="Times New Roman"/>
                        </a:rPr>
                        <a:t>2</a:t>
                      </a:r>
                      <a:r>
                        <a:rPr sz="1350" spc="-20" dirty="0">
                          <a:solidFill>
                            <a:srgbClr val="262323"/>
                          </a:solidFill>
                          <a:latin typeface="Times New Roman"/>
                          <a:cs typeface="Times New Roman"/>
                        </a:rPr>
                        <a:t>6</a:t>
                      </a:r>
                      <a:r>
                        <a:rPr sz="1350" spc="-254" dirty="0">
                          <a:solidFill>
                            <a:srgbClr val="262323"/>
                          </a:solidFill>
                          <a:latin typeface="Times New Roman"/>
                          <a:cs typeface="Times New Roman"/>
                        </a:rPr>
                        <a:t>.</a:t>
                      </a:r>
                      <a:r>
                        <a:rPr sz="1350" dirty="0">
                          <a:solidFill>
                            <a:srgbClr val="262323"/>
                          </a:solidFill>
                          <a:latin typeface="Times New Roman"/>
                          <a:cs typeface="Times New Roman"/>
                        </a:rPr>
                        <a:t>8</a:t>
                      </a:r>
                      <a:r>
                        <a:rPr sz="1350" spc="5" dirty="0">
                          <a:solidFill>
                            <a:srgbClr val="262323"/>
                          </a:solidFill>
                          <a:latin typeface="Times New Roman"/>
                          <a:cs typeface="Times New Roman"/>
                        </a:rPr>
                        <a:t> </a:t>
                      </a:r>
                      <a:r>
                        <a:rPr sz="1550" dirty="0">
                          <a:solidFill>
                            <a:srgbClr val="9E9C9C"/>
                          </a:solidFill>
                          <a:latin typeface="Arial"/>
                          <a:cs typeface="Arial"/>
                        </a:rPr>
                        <a:t>I</a:t>
                      </a:r>
                      <a:endParaRPr sz="1550">
                        <a:latin typeface="Arial"/>
                        <a:cs typeface="Arial"/>
                      </a:endParaRPr>
                    </a:p>
                  </a:txBody>
                  <a:tcPr marL="0" marR="0" marT="0" marB="0">
                    <a:lnL w="8388">
                      <a:solidFill>
                        <a:srgbClr val="7C8C54"/>
                      </a:solidFill>
                      <a:prstDash val="solid"/>
                    </a:lnL>
                    <a:lnT w="16777">
                      <a:solidFill>
                        <a:srgbClr val="609777"/>
                      </a:solidFill>
                      <a:prstDash val="solid"/>
                    </a:lnT>
                    <a:lnB w="8388">
                      <a:solidFill>
                        <a:srgbClr val="909074"/>
                      </a:solidFill>
                      <a:prstDash val="solid"/>
                    </a:lnB>
                  </a:tcPr>
                </a:tc>
              </a:tr>
              <a:tr h="234891">
                <a:tc>
                  <a:txBody>
                    <a:bodyPr/>
                    <a:lstStyle/>
                    <a:p>
                      <a:pPr marL="64135">
                        <a:lnSpc>
                          <a:spcPct val="100000"/>
                        </a:lnSpc>
                      </a:pPr>
                      <a:r>
                        <a:rPr sz="1250" dirty="0">
                          <a:solidFill>
                            <a:srgbClr val="262323"/>
                          </a:solidFill>
                          <a:latin typeface="Arial"/>
                          <a:cs typeface="Arial"/>
                        </a:rPr>
                        <a:t>Maharashtra</a:t>
                      </a:r>
                      <a:endParaRPr sz="1250">
                        <a:latin typeface="Arial"/>
                        <a:cs typeface="Arial"/>
                      </a:endParaRPr>
                    </a:p>
                  </a:txBody>
                  <a:tcPr marL="0" marR="0" marT="0" marB="0">
                    <a:lnR w="11185">
                      <a:solidFill>
                        <a:srgbClr val="979767"/>
                      </a:solidFill>
                      <a:prstDash val="solid"/>
                    </a:lnR>
                    <a:lnT w="8388">
                      <a:solidFill>
                        <a:srgbClr val="909074"/>
                      </a:solidFill>
                      <a:prstDash val="solid"/>
                    </a:lnT>
                    <a:lnB w="19573">
                      <a:solidFill>
                        <a:srgbClr val="83A083"/>
                      </a:solidFill>
                      <a:prstDash val="solid"/>
                    </a:lnB>
                  </a:tcPr>
                </a:tc>
                <a:tc>
                  <a:txBody>
                    <a:bodyPr/>
                    <a:lstStyle/>
                    <a:p>
                      <a:pPr marL="346710">
                        <a:lnSpc>
                          <a:spcPct val="100000"/>
                        </a:lnSpc>
                      </a:pPr>
                      <a:r>
                        <a:rPr sz="1350" dirty="0">
                          <a:solidFill>
                            <a:srgbClr val="382813"/>
                          </a:solidFill>
                          <a:latin typeface="Times New Roman"/>
                          <a:cs typeface="Times New Roman"/>
                        </a:rPr>
                        <a:t>21</a:t>
                      </a:r>
                      <a:endParaRPr sz="1350">
                        <a:latin typeface="Times New Roman"/>
                        <a:cs typeface="Times New Roman"/>
                      </a:endParaRPr>
                    </a:p>
                  </a:txBody>
                  <a:tcPr marL="0" marR="0" marT="0" marB="0">
                    <a:lnL w="11185">
                      <a:solidFill>
                        <a:srgbClr val="979767"/>
                      </a:solidFill>
                      <a:prstDash val="solid"/>
                    </a:lnL>
                    <a:lnR w="13981">
                      <a:solidFill>
                        <a:srgbClr val="779364"/>
                      </a:solidFill>
                      <a:prstDash val="solid"/>
                    </a:lnR>
                    <a:lnT w="8388">
                      <a:solidFill>
                        <a:srgbClr val="909074"/>
                      </a:solidFill>
                      <a:prstDash val="solid"/>
                    </a:lnT>
                    <a:lnB w="16777">
                      <a:solidFill>
                        <a:srgbClr val="83A083"/>
                      </a:solidFill>
                      <a:prstDash val="solid"/>
                    </a:lnB>
                  </a:tcPr>
                </a:tc>
                <a:tc>
                  <a:txBody>
                    <a:bodyPr/>
                    <a:lstStyle/>
                    <a:p>
                      <a:pPr marL="229235">
                        <a:lnSpc>
                          <a:spcPct val="100000"/>
                        </a:lnSpc>
                      </a:pPr>
                      <a:r>
                        <a:rPr sz="1350" dirty="0">
                          <a:solidFill>
                            <a:srgbClr val="262323"/>
                          </a:solidFill>
                          <a:latin typeface="Times New Roman"/>
                          <a:cs typeface="Times New Roman"/>
                        </a:rPr>
                        <a:t>2</a:t>
                      </a:r>
                      <a:r>
                        <a:rPr sz="1350" spc="-50" dirty="0">
                          <a:solidFill>
                            <a:srgbClr val="262323"/>
                          </a:solidFill>
                          <a:latin typeface="Times New Roman"/>
                          <a:cs typeface="Times New Roman"/>
                        </a:rPr>
                        <a:t>8</a:t>
                      </a:r>
                      <a:r>
                        <a:rPr sz="1350" spc="-240" dirty="0">
                          <a:solidFill>
                            <a:srgbClr val="262323"/>
                          </a:solidFill>
                          <a:latin typeface="Times New Roman"/>
                          <a:cs typeface="Times New Roman"/>
                        </a:rPr>
                        <a:t>.</a:t>
                      </a:r>
                      <a:r>
                        <a:rPr sz="1350" dirty="0">
                          <a:solidFill>
                            <a:srgbClr val="262323"/>
                          </a:solidFill>
                          <a:latin typeface="Times New Roman"/>
                          <a:cs typeface="Times New Roman"/>
                        </a:rPr>
                        <a:t>6</a:t>
                      </a:r>
                      <a:endParaRPr sz="1350">
                        <a:latin typeface="Times New Roman"/>
                        <a:cs typeface="Times New Roman"/>
                      </a:endParaRPr>
                    </a:p>
                  </a:txBody>
                  <a:tcPr marL="0" marR="0" marT="0" marB="0">
                    <a:lnL w="13981">
                      <a:solidFill>
                        <a:srgbClr val="779364"/>
                      </a:solidFill>
                      <a:prstDash val="solid"/>
                    </a:lnL>
                    <a:lnR w="11185">
                      <a:solidFill>
                        <a:srgbClr val="939060"/>
                      </a:solidFill>
                      <a:prstDash val="solid"/>
                    </a:lnR>
                    <a:lnT w="8388">
                      <a:solidFill>
                        <a:srgbClr val="909074"/>
                      </a:solidFill>
                      <a:prstDash val="solid"/>
                    </a:lnT>
                    <a:lnB w="16777">
                      <a:solidFill>
                        <a:srgbClr val="83A083"/>
                      </a:solidFill>
                      <a:prstDash val="solid"/>
                    </a:lnB>
                  </a:tcPr>
                </a:tc>
                <a:tc>
                  <a:txBody>
                    <a:bodyPr/>
                    <a:lstStyle/>
                    <a:p>
                      <a:pPr marL="191135">
                        <a:lnSpc>
                          <a:spcPct val="100000"/>
                        </a:lnSpc>
                      </a:pPr>
                      <a:r>
                        <a:rPr sz="1250" i="1" dirty="0">
                          <a:solidFill>
                            <a:srgbClr val="382813"/>
                          </a:solidFill>
                          <a:latin typeface="Times New Roman"/>
                          <a:cs typeface="Times New Roman"/>
                        </a:rPr>
                        <a:t>251</a:t>
                      </a:r>
                      <a:endParaRPr sz="1250">
                        <a:latin typeface="Times New Roman"/>
                        <a:cs typeface="Times New Roman"/>
                      </a:endParaRPr>
                    </a:p>
                  </a:txBody>
                  <a:tcPr marL="0" marR="0" marT="0" marB="0">
                    <a:lnL w="11185">
                      <a:solidFill>
                        <a:srgbClr val="939060"/>
                      </a:solidFill>
                      <a:prstDash val="solid"/>
                    </a:lnL>
                    <a:lnR w="8388">
                      <a:solidFill>
                        <a:srgbClr val="7C8C54"/>
                      </a:solidFill>
                      <a:prstDash val="solid"/>
                    </a:lnR>
                    <a:lnT w="8388">
                      <a:solidFill>
                        <a:srgbClr val="909074"/>
                      </a:solidFill>
                      <a:prstDash val="solid"/>
                    </a:lnT>
                    <a:lnB w="16777">
                      <a:solidFill>
                        <a:srgbClr val="74934F"/>
                      </a:solidFill>
                      <a:prstDash val="solid"/>
                    </a:lnB>
                  </a:tcPr>
                </a:tc>
                <a:tc>
                  <a:txBody>
                    <a:bodyPr/>
                    <a:lstStyle/>
                    <a:p>
                      <a:pPr marL="229235">
                        <a:lnSpc>
                          <a:spcPct val="100000"/>
                        </a:lnSpc>
                      </a:pPr>
                      <a:r>
                        <a:rPr sz="1350" dirty="0">
                          <a:solidFill>
                            <a:srgbClr val="262323"/>
                          </a:solidFill>
                          <a:latin typeface="Times New Roman"/>
                          <a:cs typeface="Times New Roman"/>
                        </a:rPr>
                        <a:t>21.3</a:t>
                      </a:r>
                      <a:r>
                        <a:rPr sz="1350" spc="145" dirty="0">
                          <a:solidFill>
                            <a:srgbClr val="262323"/>
                          </a:solidFill>
                          <a:latin typeface="Times New Roman"/>
                          <a:cs typeface="Times New Roman"/>
                        </a:rPr>
                        <a:t> </a:t>
                      </a:r>
                      <a:r>
                        <a:rPr sz="1550" dirty="0">
                          <a:solidFill>
                            <a:srgbClr val="858983"/>
                          </a:solidFill>
                          <a:latin typeface="Arial"/>
                          <a:cs typeface="Arial"/>
                        </a:rPr>
                        <a:t>I</a:t>
                      </a:r>
                      <a:endParaRPr sz="1550">
                        <a:latin typeface="Arial"/>
                        <a:cs typeface="Arial"/>
                      </a:endParaRPr>
                    </a:p>
                  </a:txBody>
                  <a:tcPr marL="0" marR="0" marT="0" marB="0">
                    <a:lnL w="8388">
                      <a:solidFill>
                        <a:srgbClr val="7C8C54"/>
                      </a:solidFill>
                      <a:prstDash val="solid"/>
                    </a:lnL>
                    <a:lnT w="8388">
                      <a:solidFill>
                        <a:srgbClr val="909074"/>
                      </a:solidFill>
                      <a:prstDash val="solid"/>
                    </a:lnT>
                    <a:lnB w="13981">
                      <a:solidFill>
                        <a:srgbClr val="74A087"/>
                      </a:solidFill>
                      <a:prstDash val="solid"/>
                    </a:lnB>
                  </a:tcPr>
                </a:tc>
              </a:tr>
              <a:tr h="223706">
                <a:tc>
                  <a:txBody>
                    <a:bodyPr/>
                    <a:lstStyle/>
                    <a:p>
                      <a:pPr marL="64135">
                        <a:lnSpc>
                          <a:spcPct val="100000"/>
                        </a:lnSpc>
                      </a:pPr>
                      <a:r>
                        <a:rPr sz="1250" dirty="0">
                          <a:solidFill>
                            <a:srgbClr val="262323"/>
                          </a:solidFill>
                          <a:latin typeface="Arial"/>
                          <a:cs typeface="Arial"/>
                        </a:rPr>
                        <a:t>Punjab</a:t>
                      </a:r>
                      <a:endParaRPr sz="1250">
                        <a:latin typeface="Arial"/>
                        <a:cs typeface="Arial"/>
                      </a:endParaRPr>
                    </a:p>
                  </a:txBody>
                  <a:tcPr marL="0" marR="0" marT="0" marB="0">
                    <a:lnR w="11185">
                      <a:solidFill>
                        <a:srgbClr val="979767"/>
                      </a:solidFill>
                      <a:prstDash val="solid"/>
                    </a:lnR>
                    <a:lnT w="19573">
                      <a:solidFill>
                        <a:srgbClr val="83A083"/>
                      </a:solidFill>
                      <a:prstDash val="solid"/>
                    </a:lnT>
                    <a:lnB w="15380">
                      <a:solidFill>
                        <a:srgbClr val="879777"/>
                      </a:solidFill>
                      <a:prstDash val="solid"/>
                    </a:lnB>
                  </a:tcPr>
                </a:tc>
                <a:tc>
                  <a:txBody>
                    <a:bodyPr/>
                    <a:lstStyle/>
                    <a:p>
                      <a:pPr marL="251460">
                        <a:lnSpc>
                          <a:spcPct val="100000"/>
                        </a:lnSpc>
                      </a:pPr>
                      <a:r>
                        <a:rPr sz="1350" spc="-350" dirty="0">
                          <a:solidFill>
                            <a:srgbClr val="1D482A"/>
                          </a:solidFill>
                          <a:latin typeface="Times New Roman"/>
                          <a:cs typeface="Times New Roman"/>
                        </a:rPr>
                        <a:t>1</a:t>
                      </a:r>
                      <a:r>
                        <a:rPr sz="1350" spc="-105" dirty="0">
                          <a:solidFill>
                            <a:srgbClr val="1D482A"/>
                          </a:solidFill>
                          <a:latin typeface="Times New Roman"/>
                          <a:cs typeface="Times New Roman"/>
                        </a:rPr>
                        <a:t>0</a:t>
                      </a:r>
                      <a:r>
                        <a:rPr sz="1350" dirty="0">
                          <a:solidFill>
                            <a:srgbClr val="1D482A"/>
                          </a:solidFill>
                          <a:latin typeface="Times New Roman"/>
                          <a:cs typeface="Times New Roman"/>
                        </a:rPr>
                        <a:t>.2</a:t>
                      </a:r>
                      <a:endParaRPr sz="1350">
                        <a:latin typeface="Times New Roman"/>
                        <a:cs typeface="Times New Roman"/>
                      </a:endParaRPr>
                    </a:p>
                  </a:txBody>
                  <a:tcPr marL="0" marR="0" marT="0" marB="0">
                    <a:lnL w="11185">
                      <a:solidFill>
                        <a:srgbClr val="979767"/>
                      </a:solidFill>
                      <a:prstDash val="solid"/>
                    </a:lnL>
                    <a:lnR w="13981">
                      <a:solidFill>
                        <a:srgbClr val="779364"/>
                      </a:solidFill>
                      <a:prstDash val="solid"/>
                    </a:lnR>
                    <a:lnT w="16777">
                      <a:solidFill>
                        <a:srgbClr val="83A083"/>
                      </a:solidFill>
                      <a:prstDash val="solid"/>
                    </a:lnT>
                    <a:lnB w="11185">
                      <a:solidFill>
                        <a:srgbClr val="879777"/>
                      </a:solidFill>
                      <a:prstDash val="solid"/>
                    </a:lnB>
                  </a:tcPr>
                </a:tc>
                <a:tc>
                  <a:txBody>
                    <a:bodyPr/>
                    <a:lstStyle/>
                    <a:p>
                      <a:pPr marL="234315">
                        <a:lnSpc>
                          <a:spcPct val="100000"/>
                        </a:lnSpc>
                      </a:pPr>
                      <a:r>
                        <a:rPr sz="1350" spc="-300" dirty="0">
                          <a:solidFill>
                            <a:srgbClr val="1D482A"/>
                          </a:solidFill>
                          <a:latin typeface="Times New Roman"/>
                          <a:cs typeface="Times New Roman"/>
                        </a:rPr>
                        <a:t>1</a:t>
                      </a:r>
                      <a:r>
                        <a:rPr sz="1350" dirty="0">
                          <a:solidFill>
                            <a:srgbClr val="1D482A"/>
                          </a:solidFill>
                          <a:latin typeface="Times New Roman"/>
                          <a:cs typeface="Times New Roman"/>
                        </a:rPr>
                        <a:t>2.6</a:t>
                      </a:r>
                      <a:endParaRPr sz="1350">
                        <a:latin typeface="Times New Roman"/>
                        <a:cs typeface="Times New Roman"/>
                      </a:endParaRPr>
                    </a:p>
                  </a:txBody>
                  <a:tcPr marL="0" marR="0" marT="0" marB="0">
                    <a:lnL w="13981">
                      <a:solidFill>
                        <a:srgbClr val="779364"/>
                      </a:solidFill>
                      <a:prstDash val="solid"/>
                    </a:lnL>
                    <a:lnR w="8388">
                      <a:solidFill>
                        <a:srgbClr val="608357"/>
                      </a:solidFill>
                      <a:prstDash val="solid"/>
                    </a:lnR>
                    <a:lnT w="16777">
                      <a:solidFill>
                        <a:srgbClr val="83A083"/>
                      </a:solidFill>
                      <a:prstDash val="solid"/>
                    </a:lnT>
                    <a:lnB w="11185">
                      <a:solidFill>
                        <a:srgbClr val="648C74"/>
                      </a:solidFill>
                      <a:prstDash val="solid"/>
                    </a:lnB>
                  </a:tcPr>
                </a:tc>
                <a:tc>
                  <a:txBody>
                    <a:bodyPr/>
                    <a:lstStyle/>
                    <a:p>
                      <a:pPr marL="201295">
                        <a:lnSpc>
                          <a:spcPct val="100000"/>
                        </a:lnSpc>
                      </a:pPr>
                      <a:r>
                        <a:rPr sz="1400" dirty="0">
                          <a:solidFill>
                            <a:srgbClr val="1D482A"/>
                          </a:solidFill>
                          <a:latin typeface="Times New Roman"/>
                          <a:cs typeface="Times New Roman"/>
                        </a:rPr>
                        <a:t>1</a:t>
                      </a:r>
                      <a:r>
                        <a:rPr sz="1400" spc="-235" dirty="0">
                          <a:solidFill>
                            <a:srgbClr val="1D482A"/>
                          </a:solidFill>
                          <a:latin typeface="Times New Roman"/>
                          <a:cs typeface="Times New Roman"/>
                        </a:rPr>
                        <a:t>1</a:t>
                      </a:r>
                      <a:r>
                        <a:rPr sz="1400" spc="-315" dirty="0">
                          <a:solidFill>
                            <a:srgbClr val="1D482A"/>
                          </a:solidFill>
                          <a:latin typeface="Times New Roman"/>
                          <a:cs typeface="Times New Roman"/>
                        </a:rPr>
                        <a:t>.</a:t>
                      </a:r>
                      <a:r>
                        <a:rPr sz="1400" dirty="0">
                          <a:solidFill>
                            <a:srgbClr val="1D482A"/>
                          </a:solidFill>
                          <a:latin typeface="Times New Roman"/>
                          <a:cs typeface="Times New Roman"/>
                        </a:rPr>
                        <a:t>6</a:t>
                      </a:r>
                      <a:endParaRPr sz="1400">
                        <a:latin typeface="Times New Roman"/>
                        <a:cs typeface="Times New Roman"/>
                      </a:endParaRPr>
                    </a:p>
                  </a:txBody>
                  <a:tcPr marL="0" marR="0" marT="0" marB="0">
                    <a:lnL w="8388">
                      <a:solidFill>
                        <a:srgbClr val="608357"/>
                      </a:solidFill>
                      <a:prstDash val="solid"/>
                    </a:lnL>
                    <a:lnR w="8388">
                      <a:solidFill>
                        <a:srgbClr val="548760"/>
                      </a:solidFill>
                      <a:prstDash val="solid"/>
                    </a:lnR>
                    <a:lnT w="16777">
                      <a:solidFill>
                        <a:srgbClr val="74934F"/>
                      </a:solidFill>
                      <a:prstDash val="solid"/>
                    </a:lnT>
                    <a:lnB w="11185">
                      <a:solidFill>
                        <a:srgbClr val="6B8744"/>
                      </a:solidFill>
                      <a:prstDash val="solid"/>
                    </a:lnB>
                  </a:tcPr>
                </a:tc>
                <a:tc>
                  <a:txBody>
                    <a:bodyPr/>
                    <a:lstStyle/>
                    <a:p>
                      <a:pPr marL="229235">
                        <a:lnSpc>
                          <a:spcPct val="100000"/>
                        </a:lnSpc>
                      </a:pPr>
                      <a:r>
                        <a:rPr sz="1350" dirty="0">
                          <a:solidFill>
                            <a:srgbClr val="262323"/>
                          </a:solidFill>
                          <a:latin typeface="Times New Roman"/>
                          <a:cs typeface="Times New Roman"/>
                        </a:rPr>
                        <a:t>2</a:t>
                      </a:r>
                      <a:r>
                        <a:rPr sz="1350" spc="5" dirty="0">
                          <a:solidFill>
                            <a:srgbClr val="262323"/>
                          </a:solidFill>
                          <a:latin typeface="Times New Roman"/>
                          <a:cs typeface="Times New Roman"/>
                        </a:rPr>
                        <a:t>0</a:t>
                      </a:r>
                      <a:r>
                        <a:rPr sz="1350" spc="-240" dirty="0">
                          <a:solidFill>
                            <a:srgbClr val="1D482A"/>
                          </a:solidFill>
                          <a:latin typeface="Times New Roman"/>
                          <a:cs typeface="Times New Roman"/>
                        </a:rPr>
                        <a:t>.</a:t>
                      </a:r>
                      <a:r>
                        <a:rPr sz="1350" dirty="0">
                          <a:solidFill>
                            <a:srgbClr val="262323"/>
                          </a:solidFill>
                          <a:latin typeface="Times New Roman"/>
                          <a:cs typeface="Times New Roman"/>
                        </a:rPr>
                        <a:t>5</a:t>
                      </a:r>
                      <a:r>
                        <a:rPr sz="1350" spc="60" dirty="0">
                          <a:solidFill>
                            <a:srgbClr val="262323"/>
                          </a:solidFill>
                          <a:latin typeface="Times New Roman"/>
                          <a:cs typeface="Times New Roman"/>
                        </a:rPr>
                        <a:t> </a:t>
                      </a:r>
                      <a:r>
                        <a:rPr sz="1450" dirty="0">
                          <a:solidFill>
                            <a:srgbClr val="858983"/>
                          </a:solidFill>
                          <a:latin typeface="Arial"/>
                          <a:cs typeface="Arial"/>
                        </a:rPr>
                        <a:t>I</a:t>
                      </a:r>
                      <a:endParaRPr sz="1450">
                        <a:latin typeface="Arial"/>
                        <a:cs typeface="Arial"/>
                      </a:endParaRPr>
                    </a:p>
                  </a:txBody>
                  <a:tcPr marL="0" marR="0" marT="0" marB="0">
                    <a:lnL w="8388">
                      <a:solidFill>
                        <a:srgbClr val="548760"/>
                      </a:solidFill>
                      <a:prstDash val="solid"/>
                    </a:lnL>
                    <a:lnT w="13981">
                      <a:solidFill>
                        <a:srgbClr val="74A087"/>
                      </a:solidFill>
                      <a:prstDash val="solid"/>
                    </a:lnT>
                    <a:lnB w="11185">
                      <a:solidFill>
                        <a:srgbClr val="878C7C"/>
                      </a:solidFill>
                      <a:prstDash val="solid"/>
                    </a:lnB>
                  </a:tcPr>
                </a:tc>
              </a:tr>
              <a:tr h="234892">
                <a:tc>
                  <a:txBody>
                    <a:bodyPr/>
                    <a:lstStyle/>
                    <a:p>
                      <a:pPr marL="58419">
                        <a:lnSpc>
                          <a:spcPct val="100000"/>
                        </a:lnSpc>
                      </a:pPr>
                      <a:r>
                        <a:rPr sz="1250" dirty="0">
                          <a:solidFill>
                            <a:srgbClr val="262323"/>
                          </a:solidFill>
                          <a:latin typeface="Arial"/>
                          <a:cs typeface="Arial"/>
                        </a:rPr>
                        <a:t>West</a:t>
                      </a:r>
                      <a:r>
                        <a:rPr sz="1250" spc="-5" dirty="0">
                          <a:solidFill>
                            <a:srgbClr val="262323"/>
                          </a:solidFill>
                          <a:latin typeface="Arial"/>
                          <a:cs typeface="Arial"/>
                        </a:rPr>
                        <a:t> </a:t>
                      </a:r>
                      <a:r>
                        <a:rPr sz="1250" dirty="0">
                          <a:solidFill>
                            <a:srgbClr val="262323"/>
                          </a:solidFill>
                          <a:latin typeface="Arial"/>
                          <a:cs typeface="Arial"/>
                        </a:rPr>
                        <a:t>Bengal</a:t>
                      </a:r>
                      <a:endParaRPr sz="1250">
                        <a:latin typeface="Arial"/>
                        <a:cs typeface="Arial"/>
                      </a:endParaRPr>
                    </a:p>
                  </a:txBody>
                  <a:tcPr marL="0" marR="0" marT="0" marB="0">
                    <a:lnR w="11185">
                      <a:solidFill>
                        <a:srgbClr val="979767"/>
                      </a:solidFill>
                      <a:prstDash val="solid"/>
                    </a:lnR>
                    <a:lnT w="15380">
                      <a:solidFill>
                        <a:srgbClr val="879777"/>
                      </a:solidFill>
                      <a:prstDash val="solid"/>
                    </a:lnT>
                    <a:lnB w="19574">
                      <a:solidFill>
                        <a:srgbClr val="34231C"/>
                      </a:solidFill>
                      <a:prstDash val="solid"/>
                    </a:lnB>
                  </a:tcPr>
                </a:tc>
                <a:tc>
                  <a:txBody>
                    <a:bodyPr/>
                    <a:lstStyle/>
                    <a:p>
                      <a:pPr marL="245745">
                        <a:lnSpc>
                          <a:spcPct val="100000"/>
                        </a:lnSpc>
                      </a:pPr>
                      <a:r>
                        <a:rPr sz="1350" dirty="0">
                          <a:solidFill>
                            <a:srgbClr val="382813"/>
                          </a:solidFill>
                          <a:latin typeface="Times New Roman"/>
                          <a:cs typeface="Times New Roman"/>
                        </a:rPr>
                        <a:t>2</a:t>
                      </a:r>
                      <a:r>
                        <a:rPr sz="1350" spc="20" dirty="0">
                          <a:solidFill>
                            <a:srgbClr val="382813"/>
                          </a:solidFill>
                          <a:latin typeface="Times New Roman"/>
                          <a:cs typeface="Times New Roman"/>
                        </a:rPr>
                        <a:t>2</a:t>
                      </a:r>
                      <a:r>
                        <a:rPr sz="1350" spc="-265" dirty="0">
                          <a:solidFill>
                            <a:srgbClr val="543A18"/>
                          </a:solidFill>
                          <a:latin typeface="Times New Roman"/>
                          <a:cs typeface="Times New Roman"/>
                        </a:rPr>
                        <a:t>.</a:t>
                      </a:r>
                      <a:r>
                        <a:rPr sz="1350" dirty="0">
                          <a:solidFill>
                            <a:srgbClr val="382813"/>
                          </a:solidFill>
                          <a:latin typeface="Times New Roman"/>
                          <a:cs typeface="Times New Roman"/>
                        </a:rPr>
                        <a:t>9</a:t>
                      </a:r>
                      <a:endParaRPr sz="1350">
                        <a:latin typeface="Times New Roman"/>
                        <a:cs typeface="Times New Roman"/>
                      </a:endParaRPr>
                    </a:p>
                  </a:txBody>
                  <a:tcPr marL="0" marR="0" marT="0" marB="0">
                    <a:lnL w="11185">
                      <a:solidFill>
                        <a:srgbClr val="979767"/>
                      </a:solidFill>
                      <a:prstDash val="solid"/>
                    </a:lnL>
                    <a:lnR w="13981">
                      <a:solidFill>
                        <a:srgbClr val="779364"/>
                      </a:solidFill>
                      <a:prstDash val="solid"/>
                    </a:lnR>
                    <a:lnT w="11185">
                      <a:solidFill>
                        <a:srgbClr val="879777"/>
                      </a:solidFill>
                      <a:prstDash val="solid"/>
                    </a:lnT>
                    <a:lnB w="19574">
                      <a:solidFill>
                        <a:srgbClr val="34231C"/>
                      </a:solidFill>
                      <a:prstDash val="solid"/>
                    </a:lnB>
                  </a:tcPr>
                </a:tc>
                <a:tc>
                  <a:txBody>
                    <a:bodyPr/>
                    <a:lstStyle/>
                    <a:p>
                      <a:pPr marL="229235">
                        <a:lnSpc>
                          <a:spcPct val="100000"/>
                        </a:lnSpc>
                      </a:pPr>
                      <a:r>
                        <a:rPr sz="1350" dirty="0">
                          <a:solidFill>
                            <a:srgbClr val="262323"/>
                          </a:solidFill>
                          <a:latin typeface="Times New Roman"/>
                          <a:cs typeface="Times New Roman"/>
                        </a:rPr>
                        <a:t>2</a:t>
                      </a:r>
                      <a:r>
                        <a:rPr sz="1350" spc="-50" dirty="0">
                          <a:solidFill>
                            <a:srgbClr val="262323"/>
                          </a:solidFill>
                          <a:latin typeface="Times New Roman"/>
                          <a:cs typeface="Times New Roman"/>
                        </a:rPr>
                        <a:t>8</a:t>
                      </a:r>
                      <a:r>
                        <a:rPr sz="1350" dirty="0">
                          <a:solidFill>
                            <a:srgbClr val="262323"/>
                          </a:solidFill>
                          <a:latin typeface="Times New Roman"/>
                          <a:cs typeface="Times New Roman"/>
                        </a:rPr>
                        <a:t>.7</a:t>
                      </a:r>
                      <a:endParaRPr sz="1350">
                        <a:latin typeface="Times New Roman"/>
                        <a:cs typeface="Times New Roman"/>
                      </a:endParaRPr>
                    </a:p>
                  </a:txBody>
                  <a:tcPr marL="0" marR="0" marT="0" marB="0">
                    <a:lnL w="13981">
                      <a:solidFill>
                        <a:srgbClr val="779364"/>
                      </a:solidFill>
                      <a:prstDash val="solid"/>
                    </a:lnL>
                    <a:lnR w="8388">
                      <a:solidFill>
                        <a:srgbClr val="608357"/>
                      </a:solidFill>
                      <a:prstDash val="solid"/>
                    </a:lnR>
                    <a:lnT w="11185">
                      <a:solidFill>
                        <a:srgbClr val="648C74"/>
                      </a:solidFill>
                      <a:prstDash val="solid"/>
                    </a:lnT>
                    <a:lnB w="19574">
                      <a:solidFill>
                        <a:srgbClr val="34231C"/>
                      </a:solidFill>
                      <a:prstDash val="solid"/>
                    </a:lnB>
                  </a:tcPr>
                </a:tc>
                <a:tc>
                  <a:txBody>
                    <a:bodyPr/>
                    <a:lstStyle/>
                    <a:p>
                      <a:pPr marL="295910">
                        <a:lnSpc>
                          <a:spcPct val="100000"/>
                        </a:lnSpc>
                      </a:pPr>
                      <a:r>
                        <a:rPr sz="1350" spc="35" dirty="0">
                          <a:solidFill>
                            <a:srgbClr val="382813"/>
                          </a:solidFill>
                          <a:latin typeface="Times New Roman"/>
                          <a:cs typeface="Times New Roman"/>
                        </a:rPr>
                        <a:t>2</a:t>
                      </a:r>
                      <a:r>
                        <a:rPr sz="1350" dirty="0">
                          <a:solidFill>
                            <a:srgbClr val="54231A"/>
                          </a:solidFill>
                          <a:latin typeface="Times New Roman"/>
                          <a:cs typeface="Times New Roman"/>
                        </a:rPr>
                        <a:t>7</a:t>
                      </a:r>
                      <a:endParaRPr sz="1350">
                        <a:latin typeface="Times New Roman"/>
                        <a:cs typeface="Times New Roman"/>
                      </a:endParaRPr>
                    </a:p>
                  </a:txBody>
                  <a:tcPr marL="0" marR="0" marT="0" marB="0">
                    <a:lnL w="8388">
                      <a:solidFill>
                        <a:srgbClr val="608357"/>
                      </a:solidFill>
                      <a:prstDash val="solid"/>
                    </a:lnL>
                    <a:lnR w="8388">
                      <a:solidFill>
                        <a:srgbClr val="A07C44"/>
                      </a:solidFill>
                      <a:prstDash val="solid"/>
                    </a:lnR>
                    <a:lnT w="11185">
                      <a:solidFill>
                        <a:srgbClr val="6B8744"/>
                      </a:solidFill>
                      <a:prstDash val="solid"/>
                    </a:lnT>
                    <a:lnB w="19574">
                      <a:solidFill>
                        <a:srgbClr val="34231C"/>
                      </a:solidFill>
                      <a:prstDash val="solid"/>
                    </a:lnB>
                  </a:tcPr>
                </a:tc>
                <a:tc>
                  <a:txBody>
                    <a:bodyPr/>
                    <a:lstStyle/>
                    <a:p>
                      <a:pPr marL="332740">
                        <a:lnSpc>
                          <a:spcPct val="100000"/>
                        </a:lnSpc>
                      </a:pPr>
                      <a:r>
                        <a:rPr sz="1200" dirty="0">
                          <a:solidFill>
                            <a:srgbClr val="262323"/>
                          </a:solidFill>
                          <a:latin typeface="Arial"/>
                          <a:cs typeface="Arial"/>
                        </a:rPr>
                        <a:t>33</a:t>
                      </a:r>
                      <a:r>
                        <a:rPr sz="1200" spc="155" dirty="0">
                          <a:solidFill>
                            <a:srgbClr val="262323"/>
                          </a:solidFill>
                          <a:latin typeface="Arial"/>
                          <a:cs typeface="Arial"/>
                        </a:rPr>
                        <a:t> </a:t>
                      </a:r>
                      <a:r>
                        <a:rPr sz="1200" dirty="0">
                          <a:solidFill>
                            <a:srgbClr val="858983"/>
                          </a:solidFill>
                          <a:latin typeface="Arial"/>
                          <a:cs typeface="Arial"/>
                        </a:rPr>
                        <a:t>I</a:t>
                      </a:r>
                      <a:endParaRPr sz="1200">
                        <a:latin typeface="Arial"/>
                        <a:cs typeface="Arial"/>
                      </a:endParaRPr>
                    </a:p>
                  </a:txBody>
                  <a:tcPr marL="0" marR="0" marT="0" marB="0">
                    <a:lnL w="8388">
                      <a:solidFill>
                        <a:srgbClr val="A07C44"/>
                      </a:solidFill>
                      <a:prstDash val="solid"/>
                    </a:lnL>
                    <a:lnT w="11185">
                      <a:solidFill>
                        <a:srgbClr val="878C7C"/>
                      </a:solidFill>
                      <a:prstDash val="solid"/>
                    </a:lnT>
                    <a:lnB w="19574">
                      <a:solidFill>
                        <a:srgbClr val="34231C"/>
                      </a:solidFill>
                      <a:prstDash val="solid"/>
                    </a:lnB>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object 2"/>
          <p:cNvSpPr>
            <a:spLocks noChangeArrowheads="1"/>
          </p:cNvSpPr>
          <p:nvPr/>
        </p:nvSpPr>
        <p:spPr bwMode="auto">
          <a:xfrm>
            <a:off x="2549525" y="2706688"/>
            <a:ext cx="5045075" cy="328930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6387" name="object 3"/>
          <p:cNvSpPr>
            <a:spLocks/>
          </p:cNvSpPr>
          <p:nvPr/>
        </p:nvSpPr>
        <p:spPr bwMode="auto">
          <a:xfrm>
            <a:off x="6878638" y="2874963"/>
            <a:ext cx="711200" cy="0"/>
          </a:xfrm>
          <a:custGeom>
            <a:avLst/>
            <a:gdLst>
              <a:gd name="T0" fmla="*/ 0 w 710565"/>
              <a:gd name="T1" fmla="*/ 710267 w 710565"/>
              <a:gd name="T2" fmla="*/ 0 60000 65536"/>
              <a:gd name="T3" fmla="*/ 0 60000 65536"/>
              <a:gd name="T4" fmla="*/ 0 w 710565"/>
              <a:gd name="T5" fmla="*/ 710565 w 710565"/>
            </a:gdLst>
            <a:ahLst/>
            <a:cxnLst>
              <a:cxn ang="T2">
                <a:pos x="T0" y="0"/>
              </a:cxn>
              <a:cxn ang="T3">
                <a:pos x="T1" y="0"/>
              </a:cxn>
            </a:cxnLst>
            <a:rect l="T4" t="0" r="T5" b="0"/>
            <a:pathLst>
              <a:path w="710565">
                <a:moveTo>
                  <a:pt x="0" y="0"/>
                </a:moveTo>
                <a:lnTo>
                  <a:pt x="710267" y="0"/>
                </a:lnTo>
              </a:path>
            </a:pathLst>
          </a:custGeom>
          <a:noFill/>
          <a:ln w="64315">
            <a:solidFill>
              <a:srgbClr val="CC2F44"/>
            </a:solidFill>
            <a:round/>
            <a:headEnd/>
            <a:tailEnd/>
          </a:ln>
        </p:spPr>
        <p:txBody>
          <a:bodyPr lIns="0" tIns="0" rIns="0" bIns="0"/>
          <a:lstStyle/>
          <a:p>
            <a:endParaRPr lang="en-US"/>
          </a:p>
        </p:txBody>
      </p:sp>
      <p:sp>
        <p:nvSpPr>
          <p:cNvPr id="16388" name="object 4"/>
          <p:cNvSpPr>
            <a:spLocks/>
          </p:cNvSpPr>
          <p:nvPr/>
        </p:nvSpPr>
        <p:spPr bwMode="auto">
          <a:xfrm>
            <a:off x="6632575" y="4741863"/>
            <a:ext cx="769938" cy="0"/>
          </a:xfrm>
          <a:custGeom>
            <a:avLst/>
            <a:gdLst>
              <a:gd name="T0" fmla="*/ 0 w 768984"/>
              <a:gd name="T1" fmla="*/ 768991 w 768984"/>
              <a:gd name="T2" fmla="*/ 0 60000 65536"/>
              <a:gd name="T3" fmla="*/ 0 60000 65536"/>
              <a:gd name="T4" fmla="*/ 0 w 768984"/>
              <a:gd name="T5" fmla="*/ 768984 w 768984"/>
            </a:gdLst>
            <a:ahLst/>
            <a:cxnLst>
              <a:cxn ang="T2">
                <a:pos x="T0" y="0"/>
              </a:cxn>
              <a:cxn ang="T3">
                <a:pos x="T1" y="0"/>
              </a:cxn>
            </a:cxnLst>
            <a:rect l="T4" t="0" r="T5" b="0"/>
            <a:pathLst>
              <a:path w="768984">
                <a:moveTo>
                  <a:pt x="0" y="0"/>
                </a:moveTo>
                <a:lnTo>
                  <a:pt x="768991" y="0"/>
                </a:lnTo>
              </a:path>
            </a:pathLst>
          </a:custGeom>
          <a:noFill/>
          <a:ln w="3175">
            <a:solidFill>
              <a:srgbClr val="676764"/>
            </a:solidFill>
            <a:round/>
            <a:headEnd/>
            <a:tailEnd/>
          </a:ln>
        </p:spPr>
        <p:txBody>
          <a:bodyPr lIns="0" tIns="0" rIns="0" bIns="0"/>
          <a:lstStyle/>
          <a:p>
            <a:endParaRPr lang="en-US"/>
          </a:p>
        </p:txBody>
      </p:sp>
      <p:sp>
        <p:nvSpPr>
          <p:cNvPr id="16389" name="object 5"/>
          <p:cNvSpPr>
            <a:spLocks/>
          </p:cNvSpPr>
          <p:nvPr/>
        </p:nvSpPr>
        <p:spPr bwMode="auto">
          <a:xfrm>
            <a:off x="6599238" y="4745038"/>
            <a:ext cx="0" cy="479425"/>
          </a:xfrm>
          <a:custGeom>
            <a:avLst/>
            <a:gdLst>
              <a:gd name="T0" fmla="*/ 478172 h 478789"/>
              <a:gd name="T1" fmla="*/ 0 h 478789"/>
              <a:gd name="T2" fmla="*/ 0 60000 65536"/>
              <a:gd name="T3" fmla="*/ 0 60000 65536"/>
              <a:gd name="T4" fmla="*/ 0 h 478789"/>
              <a:gd name="T5" fmla="*/ 478789 h 478789"/>
            </a:gdLst>
            <a:ahLst/>
            <a:cxnLst>
              <a:cxn ang="T2">
                <a:pos x="0" y="T0"/>
              </a:cxn>
              <a:cxn ang="T3">
                <a:pos x="0" y="T1"/>
              </a:cxn>
            </a:cxnLst>
            <a:rect l="0" t="T4" r="0" b="T5"/>
            <a:pathLst>
              <a:path h="478789">
                <a:moveTo>
                  <a:pt x="0" y="478172"/>
                </a:moveTo>
                <a:lnTo>
                  <a:pt x="0" y="0"/>
                </a:lnTo>
              </a:path>
            </a:pathLst>
          </a:custGeom>
          <a:noFill/>
          <a:ln w="3175">
            <a:solidFill>
              <a:srgbClr val="646060"/>
            </a:solidFill>
            <a:round/>
            <a:headEnd/>
            <a:tailEnd/>
          </a:ln>
        </p:spPr>
        <p:txBody>
          <a:bodyPr lIns="0" tIns="0" rIns="0" bIns="0"/>
          <a:lstStyle/>
          <a:p>
            <a:endParaRPr lang="en-US"/>
          </a:p>
        </p:txBody>
      </p:sp>
      <p:sp>
        <p:nvSpPr>
          <p:cNvPr id="16390" name="object 6"/>
          <p:cNvSpPr>
            <a:spLocks/>
          </p:cNvSpPr>
          <p:nvPr/>
        </p:nvSpPr>
        <p:spPr bwMode="auto">
          <a:xfrm>
            <a:off x="7451725" y="4741863"/>
            <a:ext cx="0" cy="1250950"/>
          </a:xfrm>
          <a:custGeom>
            <a:avLst/>
            <a:gdLst>
              <a:gd name="T0" fmla="*/ 1249959 h 1250314"/>
              <a:gd name="T1" fmla="*/ 0 h 1250314"/>
              <a:gd name="T2" fmla="*/ 0 60000 65536"/>
              <a:gd name="T3" fmla="*/ 0 60000 65536"/>
              <a:gd name="T4" fmla="*/ 0 h 1250314"/>
              <a:gd name="T5" fmla="*/ 1250314 h 1250314"/>
            </a:gdLst>
            <a:ahLst/>
            <a:cxnLst>
              <a:cxn ang="T2">
                <a:pos x="0" y="T0"/>
              </a:cxn>
              <a:cxn ang="T3">
                <a:pos x="0" y="T1"/>
              </a:cxn>
            </a:cxnLst>
            <a:rect l="0" t="T4" r="0" b="T5"/>
            <a:pathLst>
              <a:path h="1250314">
                <a:moveTo>
                  <a:pt x="0" y="1249959"/>
                </a:moveTo>
                <a:lnTo>
                  <a:pt x="0" y="0"/>
                </a:lnTo>
              </a:path>
            </a:pathLst>
          </a:custGeom>
          <a:noFill/>
          <a:ln w="3175">
            <a:solidFill>
              <a:srgbClr val="646460"/>
            </a:solidFill>
            <a:round/>
            <a:headEnd/>
            <a:tailEnd/>
          </a:ln>
        </p:spPr>
        <p:txBody>
          <a:bodyPr lIns="0" tIns="0" rIns="0" bIns="0"/>
          <a:lstStyle/>
          <a:p>
            <a:endParaRPr lang="en-US"/>
          </a:p>
        </p:txBody>
      </p:sp>
      <p:sp>
        <p:nvSpPr>
          <p:cNvPr id="16391" name="object 7"/>
          <p:cNvSpPr>
            <a:spLocks/>
          </p:cNvSpPr>
          <p:nvPr/>
        </p:nvSpPr>
        <p:spPr bwMode="auto">
          <a:xfrm>
            <a:off x="6596063" y="5248275"/>
            <a:ext cx="0" cy="750888"/>
          </a:xfrm>
          <a:custGeom>
            <a:avLst/>
            <a:gdLst>
              <a:gd name="T0" fmla="*/ 749416 h 749935"/>
              <a:gd name="T1" fmla="*/ 0 h 749935"/>
              <a:gd name="T2" fmla="*/ 0 60000 65536"/>
              <a:gd name="T3" fmla="*/ 0 60000 65536"/>
              <a:gd name="T4" fmla="*/ 0 h 749935"/>
              <a:gd name="T5" fmla="*/ 749935 h 749935"/>
            </a:gdLst>
            <a:ahLst/>
            <a:cxnLst>
              <a:cxn ang="T2">
                <a:pos x="0" y="T0"/>
              </a:cxn>
              <a:cxn ang="T3">
                <a:pos x="0" y="T1"/>
              </a:cxn>
            </a:cxnLst>
            <a:rect l="0" t="T4" r="0" b="T5"/>
            <a:pathLst>
              <a:path h="749935">
                <a:moveTo>
                  <a:pt x="0" y="749416"/>
                </a:moveTo>
                <a:lnTo>
                  <a:pt x="0" y="0"/>
                </a:lnTo>
              </a:path>
            </a:pathLst>
          </a:custGeom>
          <a:noFill/>
          <a:ln w="3175">
            <a:solidFill>
              <a:srgbClr val="605B5B"/>
            </a:solidFill>
            <a:round/>
            <a:headEnd/>
            <a:tailEnd/>
          </a:ln>
        </p:spPr>
        <p:txBody>
          <a:bodyPr lIns="0" tIns="0" rIns="0" bIns="0"/>
          <a:lstStyle/>
          <a:p>
            <a:endParaRPr lang="en-US"/>
          </a:p>
        </p:txBody>
      </p:sp>
      <p:sp>
        <p:nvSpPr>
          <p:cNvPr id="16392" name="object 8"/>
          <p:cNvSpPr>
            <a:spLocks/>
          </p:cNvSpPr>
          <p:nvPr/>
        </p:nvSpPr>
        <p:spPr bwMode="auto">
          <a:xfrm>
            <a:off x="6588125" y="5984875"/>
            <a:ext cx="839788" cy="0"/>
          </a:xfrm>
          <a:custGeom>
            <a:avLst/>
            <a:gdLst>
              <a:gd name="T0" fmla="*/ 0 w 839470"/>
              <a:gd name="T1" fmla="*/ 838898 w 839470"/>
              <a:gd name="T2" fmla="*/ 0 60000 65536"/>
              <a:gd name="T3" fmla="*/ 0 60000 65536"/>
              <a:gd name="T4" fmla="*/ 0 w 839470"/>
              <a:gd name="T5" fmla="*/ 839470 w 839470"/>
            </a:gdLst>
            <a:ahLst/>
            <a:cxnLst>
              <a:cxn ang="T2">
                <a:pos x="T0" y="0"/>
              </a:cxn>
              <a:cxn ang="T3">
                <a:pos x="T1" y="0"/>
              </a:cxn>
            </a:cxnLst>
            <a:rect l="T4" t="0" r="T5" b="0"/>
            <a:pathLst>
              <a:path w="839470">
                <a:moveTo>
                  <a:pt x="0" y="0"/>
                </a:moveTo>
                <a:lnTo>
                  <a:pt x="838898" y="0"/>
                </a:lnTo>
              </a:path>
            </a:pathLst>
          </a:custGeom>
          <a:noFill/>
          <a:ln w="3175">
            <a:solidFill>
              <a:srgbClr val="646460"/>
            </a:solidFill>
            <a:round/>
            <a:headEnd/>
            <a:tailEnd/>
          </a:ln>
        </p:spPr>
        <p:txBody>
          <a:bodyPr lIns="0" tIns="0" rIns="0" bIns="0"/>
          <a:lstStyle/>
          <a:p>
            <a:endParaRPr lang="en-US"/>
          </a:p>
        </p:txBody>
      </p:sp>
      <p:sp>
        <p:nvSpPr>
          <p:cNvPr id="16393" name="object 10"/>
          <p:cNvSpPr txBox="1">
            <a:spLocks noChangeArrowheads="1"/>
          </p:cNvSpPr>
          <p:nvPr/>
        </p:nvSpPr>
        <p:spPr bwMode="auto">
          <a:xfrm>
            <a:off x="2549525" y="2732088"/>
            <a:ext cx="2017713" cy="762000"/>
          </a:xfrm>
          <a:prstGeom prst="rect">
            <a:avLst/>
          </a:prstGeom>
          <a:noFill/>
          <a:ln w="9525">
            <a:noFill/>
            <a:miter lim="800000"/>
            <a:headEnd/>
            <a:tailEnd/>
          </a:ln>
        </p:spPr>
        <p:txBody>
          <a:bodyPr lIns="0" tIns="0" rIns="0" bIns="0">
            <a:spAutoFit/>
          </a:bodyPr>
          <a:lstStyle/>
          <a:p>
            <a:pPr marL="28575" algn="just" eaLnBrk="1" hangingPunct="1"/>
            <a:r>
              <a:rPr lang="en-US" sz="2300" b="1">
                <a:solidFill>
                  <a:srgbClr val="2A2826"/>
                </a:solidFill>
                <a:latin typeface="Arial" charset="0"/>
                <a:cs typeface="Arial" charset="0"/>
              </a:rPr>
              <a:t>Unsafe spaces</a:t>
            </a:r>
            <a:endParaRPr lang="en-US" sz="2300">
              <a:latin typeface="Arial" charset="0"/>
              <a:cs typeface="Arial" charset="0"/>
            </a:endParaRPr>
          </a:p>
          <a:p>
            <a:pPr marL="28575" algn="just" eaLnBrk="1" hangingPunct="1">
              <a:lnSpc>
                <a:spcPct val="101000"/>
              </a:lnSpc>
              <a:spcBef>
                <a:spcPts val="213"/>
              </a:spcBef>
            </a:pPr>
            <a:r>
              <a:rPr lang="en-US" sz="900">
                <a:solidFill>
                  <a:srgbClr val="2A2826"/>
                </a:solidFill>
                <a:latin typeface="Arial" charset="0"/>
                <a:cs typeface="Arial" charset="0"/>
              </a:rPr>
              <a:t>The rate of crimes against women per one </a:t>
            </a:r>
            <a:r>
              <a:rPr lang="en-US" sz="900">
                <a:solidFill>
                  <a:srgbClr val="3F3B3B"/>
                </a:solidFill>
                <a:latin typeface="Arial" charset="0"/>
                <a:cs typeface="Arial" charset="0"/>
              </a:rPr>
              <a:t>lakh </a:t>
            </a:r>
            <a:r>
              <a:rPr lang="en-US" sz="900">
                <a:solidFill>
                  <a:srgbClr val="2A2826"/>
                </a:solidFill>
                <a:latin typeface="Arial" charset="0"/>
                <a:cs typeface="Arial" charset="0"/>
              </a:rPr>
              <a:t>of their population </a:t>
            </a:r>
            <a:r>
              <a:rPr lang="en-US" sz="900">
                <a:solidFill>
                  <a:srgbClr val="181515"/>
                </a:solidFill>
                <a:latin typeface="Arial" charset="0"/>
                <a:cs typeface="Arial" charset="0"/>
              </a:rPr>
              <a:t>increased </a:t>
            </a:r>
            <a:r>
              <a:rPr lang="en-US" sz="900">
                <a:solidFill>
                  <a:srgbClr val="2A2826"/>
                </a:solidFill>
                <a:latin typeface="Arial" charset="0"/>
                <a:cs typeface="Arial" charset="0"/>
              </a:rPr>
              <a:t>to 58.8 in 2018 from 57.9 in 2017.</a:t>
            </a:r>
            <a:endParaRPr lang="en-US" sz="900">
              <a:latin typeface="Arial" charset="0"/>
              <a:cs typeface="Arial" charset="0"/>
            </a:endParaRPr>
          </a:p>
        </p:txBody>
      </p:sp>
      <p:sp>
        <p:nvSpPr>
          <p:cNvPr id="11" name="object 11"/>
          <p:cNvSpPr txBox="1"/>
          <p:nvPr/>
        </p:nvSpPr>
        <p:spPr>
          <a:xfrm>
            <a:off x="5635625" y="2682875"/>
            <a:ext cx="1966913" cy="396875"/>
          </a:xfrm>
          <a:prstGeom prst="rect">
            <a:avLst/>
          </a:prstGeom>
        </p:spPr>
        <p:txBody>
          <a:bodyPr lIns="0" tIns="0" rIns="0" bIns="0">
            <a:spAutoFit/>
          </a:bodyPr>
          <a:lstStyle/>
          <a:p>
            <a:pPr marL="12700" eaLnBrk="1" fontAlgn="auto" hangingPunct="1">
              <a:spcBef>
                <a:spcPts val="0"/>
              </a:spcBef>
              <a:spcAft>
                <a:spcPts val="0"/>
              </a:spcAft>
              <a:defRPr/>
            </a:pPr>
            <a:r>
              <a:rPr sz="700" spc="-20" dirty="0">
                <a:solidFill>
                  <a:srgbClr val="2A2826"/>
                </a:solidFill>
                <a:latin typeface="Arial"/>
                <a:cs typeface="Arial"/>
              </a:rPr>
              <a:t>RATE</a:t>
            </a:r>
            <a:r>
              <a:rPr sz="700" spc="85" dirty="0">
                <a:solidFill>
                  <a:srgbClr val="2A2826"/>
                </a:solidFill>
                <a:latin typeface="Arial"/>
                <a:cs typeface="Arial"/>
              </a:rPr>
              <a:t> </a:t>
            </a:r>
            <a:r>
              <a:rPr sz="700" spc="-5" dirty="0">
                <a:solidFill>
                  <a:srgbClr val="2A2826"/>
                </a:solidFill>
                <a:latin typeface="Arial"/>
                <a:cs typeface="Arial"/>
              </a:rPr>
              <a:t>OF</a:t>
            </a:r>
            <a:r>
              <a:rPr sz="700" spc="20" dirty="0">
                <a:solidFill>
                  <a:srgbClr val="2A2826"/>
                </a:solidFill>
                <a:latin typeface="Arial"/>
                <a:cs typeface="Arial"/>
              </a:rPr>
              <a:t> </a:t>
            </a:r>
            <a:r>
              <a:rPr sz="700" spc="5" dirty="0">
                <a:solidFill>
                  <a:srgbClr val="2A2826"/>
                </a:solidFill>
                <a:latin typeface="Arial"/>
                <a:cs typeface="Arial"/>
              </a:rPr>
              <a:t>TOTAL</a:t>
            </a:r>
            <a:r>
              <a:rPr sz="700" spc="80" dirty="0">
                <a:solidFill>
                  <a:srgbClr val="2A2826"/>
                </a:solidFill>
                <a:latin typeface="Arial"/>
                <a:cs typeface="Arial"/>
              </a:rPr>
              <a:t> </a:t>
            </a:r>
            <a:r>
              <a:rPr sz="700" spc="-5" dirty="0">
                <a:solidFill>
                  <a:srgbClr val="2A2826"/>
                </a:solidFill>
                <a:latin typeface="Arial"/>
                <a:cs typeface="Arial"/>
              </a:rPr>
              <a:t>CRIMES</a:t>
            </a:r>
            <a:r>
              <a:rPr sz="700" spc="75" dirty="0">
                <a:solidFill>
                  <a:srgbClr val="2A2826"/>
                </a:solidFill>
                <a:latin typeface="Arial"/>
                <a:cs typeface="Arial"/>
              </a:rPr>
              <a:t> </a:t>
            </a:r>
            <a:r>
              <a:rPr sz="700" spc="5" dirty="0">
                <a:solidFill>
                  <a:srgbClr val="2A2826"/>
                </a:solidFill>
                <a:latin typeface="Arial"/>
                <a:cs typeface="Arial"/>
              </a:rPr>
              <a:t>AGAINST</a:t>
            </a:r>
            <a:r>
              <a:rPr sz="700" dirty="0">
                <a:solidFill>
                  <a:srgbClr val="2A2826"/>
                </a:solidFill>
                <a:latin typeface="Arial"/>
                <a:cs typeface="Arial"/>
              </a:rPr>
              <a:t> </a:t>
            </a:r>
            <a:r>
              <a:rPr sz="700" spc="-75" dirty="0">
                <a:solidFill>
                  <a:srgbClr val="2A2826"/>
                </a:solidFill>
                <a:latin typeface="Arial"/>
                <a:cs typeface="Arial"/>
              </a:rPr>
              <a:t> </a:t>
            </a:r>
            <a:r>
              <a:rPr sz="700" spc="15" dirty="0">
                <a:solidFill>
                  <a:srgbClr val="2A2826"/>
                </a:solidFill>
                <a:latin typeface="Arial"/>
                <a:cs typeface="Arial"/>
              </a:rPr>
              <a:t>WOMEN</a:t>
            </a:r>
            <a:endParaRPr sz="700">
              <a:latin typeface="Arial"/>
              <a:cs typeface="Arial"/>
            </a:endParaRPr>
          </a:p>
          <a:p>
            <a:pPr eaLnBrk="1" fontAlgn="auto" hangingPunct="1">
              <a:spcBef>
                <a:spcPts val="47"/>
              </a:spcBef>
              <a:spcAft>
                <a:spcPts val="0"/>
              </a:spcAft>
              <a:defRPr/>
            </a:pPr>
            <a:endParaRPr sz="950">
              <a:latin typeface="Times New Roman"/>
              <a:cs typeface="Times New Roman"/>
            </a:endParaRPr>
          </a:p>
          <a:p>
            <a:pPr marL="437515" eaLnBrk="1" fontAlgn="auto" hangingPunct="1">
              <a:spcBef>
                <a:spcPts val="0"/>
              </a:spcBef>
              <a:spcAft>
                <a:spcPts val="0"/>
              </a:spcAft>
              <a:tabLst>
                <a:tab pos="1765935" algn="l"/>
              </a:tabLst>
              <a:defRPr/>
            </a:pPr>
            <a:r>
              <a:rPr sz="900" spc="-105" dirty="0">
                <a:solidFill>
                  <a:srgbClr val="2A2826"/>
                </a:solidFill>
                <a:latin typeface="Arial"/>
                <a:cs typeface="Arial"/>
              </a:rPr>
              <a:t>7</a:t>
            </a:r>
            <a:r>
              <a:rPr sz="900" spc="-20" dirty="0">
                <a:solidFill>
                  <a:srgbClr val="2A2826"/>
                </a:solidFill>
                <a:latin typeface="Arial"/>
                <a:cs typeface="Arial"/>
              </a:rPr>
              <a:t>.3</a:t>
            </a:r>
            <a:r>
              <a:rPr sz="900" dirty="0">
                <a:solidFill>
                  <a:srgbClr val="2A2826"/>
                </a:solidFill>
                <a:latin typeface="Arial"/>
                <a:cs typeface="Arial"/>
              </a:rPr>
              <a:t>	</a:t>
            </a:r>
            <a:r>
              <a:rPr sz="900" spc="-10" dirty="0">
                <a:solidFill>
                  <a:srgbClr val="3F3B3B"/>
                </a:solidFill>
                <a:latin typeface="Arial"/>
                <a:cs typeface="Arial"/>
              </a:rPr>
              <a:t>166</a:t>
            </a:r>
            <a:endParaRPr sz="900">
              <a:latin typeface="Arial"/>
              <a:cs typeface="Arial"/>
            </a:endParaRPr>
          </a:p>
        </p:txBody>
      </p:sp>
      <p:sp>
        <p:nvSpPr>
          <p:cNvPr id="16395" name="object 12"/>
          <p:cNvSpPr txBox="1">
            <a:spLocks noChangeArrowheads="1"/>
          </p:cNvSpPr>
          <p:nvPr/>
        </p:nvSpPr>
        <p:spPr bwMode="auto">
          <a:xfrm>
            <a:off x="2551113" y="3622675"/>
            <a:ext cx="1946275" cy="995363"/>
          </a:xfrm>
          <a:prstGeom prst="rect">
            <a:avLst/>
          </a:prstGeom>
          <a:noFill/>
          <a:ln w="9525">
            <a:noFill/>
            <a:miter lim="800000"/>
            <a:headEnd/>
            <a:tailEnd/>
          </a:ln>
        </p:spPr>
        <p:txBody>
          <a:bodyPr lIns="0" tIns="0" rIns="0" bIns="0">
            <a:spAutoFit/>
          </a:bodyPr>
          <a:lstStyle/>
          <a:p>
            <a:pPr marL="12700" eaLnBrk="1" hangingPunct="1">
              <a:lnSpc>
                <a:spcPts val="1463"/>
              </a:lnSpc>
            </a:pPr>
            <a:r>
              <a:rPr lang="en-US" sz="1200" b="1">
                <a:solidFill>
                  <a:srgbClr val="BD313D"/>
                </a:solidFill>
                <a:latin typeface="Arial" charset="0"/>
                <a:cs typeface="Arial" charset="0"/>
              </a:rPr>
              <a:t>Suicides in 2018</a:t>
            </a:r>
            <a:endParaRPr lang="en-US" sz="1200">
              <a:latin typeface="Arial" charset="0"/>
              <a:cs typeface="Arial" charset="0"/>
            </a:endParaRPr>
          </a:p>
          <a:p>
            <a:pPr marL="12700" eaLnBrk="1" hangingPunct="1">
              <a:lnSpc>
                <a:spcPts val="1050"/>
              </a:lnSpc>
            </a:pPr>
            <a:r>
              <a:rPr lang="en-US" sz="900">
                <a:solidFill>
                  <a:srgbClr val="2A2826"/>
                </a:solidFill>
                <a:latin typeface="Arial" charset="0"/>
                <a:cs typeface="Arial" charset="0"/>
              </a:rPr>
              <a:t>As many as 30,127 daily wage earners</a:t>
            </a:r>
            <a:endParaRPr lang="en-US" sz="900">
              <a:latin typeface="Arial" charset="0"/>
              <a:cs typeface="Arial" charset="0"/>
            </a:endParaRPr>
          </a:p>
          <a:p>
            <a:pPr marL="12700" eaLnBrk="1" hangingPunct="1">
              <a:lnSpc>
                <a:spcPct val="99000"/>
              </a:lnSpc>
            </a:pPr>
            <a:r>
              <a:rPr lang="en-US" sz="900">
                <a:solidFill>
                  <a:srgbClr val="2A2826"/>
                </a:solidFill>
                <a:latin typeface="Arial" charset="0"/>
                <a:cs typeface="Arial" charset="0"/>
              </a:rPr>
              <a:t>committed suicide in 2018, the highest among all professions. The number of suicides among persons engaged in agriculture came down by 2.9% in 2018, compared to 2017</a:t>
            </a:r>
            <a:endParaRPr lang="en-US" sz="900">
              <a:latin typeface="Arial" charset="0"/>
              <a:cs typeface="Arial" charset="0"/>
            </a:endParaRPr>
          </a:p>
        </p:txBody>
      </p:sp>
      <p:sp>
        <p:nvSpPr>
          <p:cNvPr id="16396" name="object 13"/>
          <p:cNvSpPr txBox="1">
            <a:spLocks noChangeArrowheads="1"/>
          </p:cNvSpPr>
          <p:nvPr/>
        </p:nvSpPr>
        <p:spPr bwMode="auto">
          <a:xfrm>
            <a:off x="6630988" y="4784725"/>
            <a:ext cx="792162" cy="1096963"/>
          </a:xfrm>
          <a:prstGeom prst="rect">
            <a:avLst/>
          </a:prstGeom>
          <a:noFill/>
          <a:ln w="9525">
            <a:noFill/>
            <a:miter lim="800000"/>
            <a:headEnd/>
            <a:tailEnd/>
          </a:ln>
        </p:spPr>
        <p:txBody>
          <a:bodyPr lIns="0" tIns="0" rIns="0" bIns="0">
            <a:spAutoFit/>
          </a:bodyPr>
          <a:lstStyle/>
          <a:p>
            <a:pPr marL="12700" indent="9525" eaLnBrk="1" hangingPunct="1"/>
            <a:r>
              <a:rPr lang="en-US" sz="900">
                <a:solidFill>
                  <a:srgbClr val="2A2826"/>
                </a:solidFill>
                <a:latin typeface="Arial" charset="0"/>
                <a:cs typeface="Arial" charset="0"/>
              </a:rPr>
              <a:t>Assam recorded 166 crimes per one lakh women, the highest in the country, followed by Delhi (149.6)</a:t>
            </a:r>
            <a:endParaRPr lang="en-US" sz="900">
              <a:latin typeface="Arial" charset="0"/>
              <a:cs typeface="Arial" charset="0"/>
            </a:endParaRPr>
          </a:p>
        </p:txBody>
      </p:sp>
      <p:sp>
        <p:nvSpPr>
          <p:cNvPr id="16397" name="object 14"/>
          <p:cNvSpPr txBox="1">
            <a:spLocks noChangeArrowheads="1"/>
          </p:cNvSpPr>
          <p:nvPr/>
        </p:nvSpPr>
        <p:spPr bwMode="auto">
          <a:xfrm>
            <a:off x="5915025" y="5613400"/>
            <a:ext cx="582613" cy="279400"/>
          </a:xfrm>
          <a:prstGeom prst="rect">
            <a:avLst/>
          </a:prstGeom>
          <a:noFill/>
          <a:ln w="9525">
            <a:noFill/>
            <a:miter lim="800000"/>
            <a:headEnd/>
            <a:tailEnd/>
          </a:ln>
        </p:spPr>
        <p:txBody>
          <a:bodyPr lIns="0" tIns="0" rIns="0" bIns="0">
            <a:spAutoFit/>
          </a:bodyPr>
          <a:lstStyle/>
          <a:p>
            <a:pPr marL="193675" indent="-180975" eaLnBrk="1" hangingPunct="1">
              <a:lnSpc>
                <a:spcPct val="102000"/>
              </a:lnSpc>
            </a:pPr>
            <a:r>
              <a:rPr lang="en-US" sz="900" i="1">
                <a:solidFill>
                  <a:srgbClr val="2A2826"/>
                </a:solidFill>
                <a:latin typeface="Arial" charset="0"/>
                <a:cs typeface="Arial" charset="0"/>
              </a:rPr>
              <a:t>Tamil Nadu 15.4</a:t>
            </a:r>
            <a:endParaRPr lang="en-US" sz="900">
              <a:latin typeface="Arial" charset="0"/>
              <a:cs typeface="Arial" charset="0"/>
            </a:endParaRPr>
          </a:p>
        </p:txBody>
      </p:sp>
      <p:sp>
        <p:nvSpPr>
          <p:cNvPr id="15" name="object 15"/>
          <p:cNvSpPr txBox="1"/>
          <p:nvPr/>
        </p:nvSpPr>
        <p:spPr>
          <a:xfrm>
            <a:off x="2451100" y="5957888"/>
            <a:ext cx="2462213" cy="120650"/>
          </a:xfrm>
          <a:prstGeom prst="rect">
            <a:avLst/>
          </a:prstGeom>
        </p:spPr>
        <p:txBody>
          <a:bodyPr lIns="0" tIns="0" rIns="0" bIns="0">
            <a:spAutoFit/>
          </a:bodyPr>
          <a:lstStyle/>
          <a:p>
            <a:pPr marL="12700" eaLnBrk="1" fontAlgn="auto" hangingPunct="1">
              <a:spcBef>
                <a:spcPts val="0"/>
              </a:spcBef>
              <a:spcAft>
                <a:spcPts val="0"/>
              </a:spcAft>
              <a:defRPr/>
            </a:pPr>
            <a:r>
              <a:rPr sz="750" i="1" spc="-20" dirty="0">
                <a:solidFill>
                  <a:srgbClr val="2A2826"/>
                </a:solidFill>
                <a:latin typeface="Arial"/>
                <a:cs typeface="Arial"/>
              </a:rPr>
              <a:t>Sourc</a:t>
            </a:r>
            <a:r>
              <a:rPr sz="750" i="1" spc="5" dirty="0">
                <a:solidFill>
                  <a:srgbClr val="2A2826"/>
                </a:solidFill>
                <a:latin typeface="Arial"/>
                <a:cs typeface="Arial"/>
              </a:rPr>
              <a:t>e</a:t>
            </a:r>
            <a:r>
              <a:rPr sz="750" i="1" spc="-10" dirty="0">
                <a:solidFill>
                  <a:srgbClr val="5B5957"/>
                </a:solidFill>
                <a:latin typeface="Arial"/>
                <a:cs typeface="Arial"/>
              </a:rPr>
              <a:t>:</a:t>
            </a:r>
            <a:r>
              <a:rPr sz="750" i="1" spc="30" dirty="0">
                <a:solidFill>
                  <a:srgbClr val="5B5957"/>
                </a:solidFill>
                <a:latin typeface="Arial"/>
                <a:cs typeface="Arial"/>
              </a:rPr>
              <a:t> </a:t>
            </a:r>
            <a:r>
              <a:rPr sz="750" i="1" dirty="0">
                <a:solidFill>
                  <a:srgbClr val="2A2826"/>
                </a:solidFill>
                <a:latin typeface="Arial"/>
                <a:cs typeface="Arial"/>
              </a:rPr>
              <a:t>National </a:t>
            </a:r>
            <a:r>
              <a:rPr sz="750" i="1" spc="-100" dirty="0">
                <a:solidFill>
                  <a:srgbClr val="2A2826"/>
                </a:solidFill>
                <a:latin typeface="Arial"/>
                <a:cs typeface="Arial"/>
              </a:rPr>
              <a:t> </a:t>
            </a:r>
            <a:r>
              <a:rPr sz="750" i="1" spc="-10" dirty="0">
                <a:solidFill>
                  <a:srgbClr val="2A2826"/>
                </a:solidFill>
                <a:latin typeface="Arial"/>
                <a:cs typeface="Arial"/>
              </a:rPr>
              <a:t>Crime</a:t>
            </a:r>
            <a:r>
              <a:rPr sz="750" i="1" spc="-15" dirty="0">
                <a:solidFill>
                  <a:srgbClr val="2A2826"/>
                </a:solidFill>
                <a:latin typeface="Arial"/>
                <a:cs typeface="Arial"/>
              </a:rPr>
              <a:t> </a:t>
            </a:r>
            <a:r>
              <a:rPr sz="750" i="1" spc="-25" dirty="0">
                <a:solidFill>
                  <a:srgbClr val="2A2826"/>
                </a:solidFill>
                <a:latin typeface="Arial"/>
                <a:cs typeface="Arial"/>
              </a:rPr>
              <a:t>Records</a:t>
            </a:r>
            <a:r>
              <a:rPr sz="750" i="1" spc="25" dirty="0">
                <a:solidFill>
                  <a:srgbClr val="2A2826"/>
                </a:solidFill>
                <a:latin typeface="Arial"/>
                <a:cs typeface="Arial"/>
              </a:rPr>
              <a:t> </a:t>
            </a:r>
            <a:r>
              <a:rPr sz="750" i="1" spc="-15" dirty="0">
                <a:solidFill>
                  <a:srgbClr val="2A2826"/>
                </a:solidFill>
                <a:latin typeface="Arial"/>
                <a:cs typeface="Arial"/>
              </a:rPr>
              <a:t>Bureau's</a:t>
            </a:r>
            <a:r>
              <a:rPr sz="750" i="1" spc="70" dirty="0">
                <a:solidFill>
                  <a:srgbClr val="2A2826"/>
                </a:solidFill>
                <a:latin typeface="Arial"/>
                <a:cs typeface="Arial"/>
              </a:rPr>
              <a:t> </a:t>
            </a:r>
            <a:r>
              <a:rPr sz="750" i="1" spc="5" dirty="0">
                <a:solidFill>
                  <a:srgbClr val="2A2826"/>
                </a:solidFill>
                <a:latin typeface="Arial"/>
                <a:cs typeface="Arial"/>
              </a:rPr>
              <a:t>report</a:t>
            </a:r>
            <a:r>
              <a:rPr sz="750" i="1" spc="60" dirty="0">
                <a:solidFill>
                  <a:srgbClr val="2A2826"/>
                </a:solidFill>
                <a:latin typeface="Arial"/>
                <a:cs typeface="Arial"/>
              </a:rPr>
              <a:t> </a:t>
            </a:r>
            <a:r>
              <a:rPr sz="750" i="1" spc="10" dirty="0">
                <a:solidFill>
                  <a:srgbClr val="2A2826"/>
                </a:solidFill>
                <a:latin typeface="Arial"/>
                <a:cs typeface="Arial"/>
              </a:rPr>
              <a:t>for</a:t>
            </a:r>
            <a:r>
              <a:rPr sz="750" i="1" spc="-5" dirty="0">
                <a:solidFill>
                  <a:srgbClr val="2A2826"/>
                </a:solidFill>
                <a:latin typeface="Arial"/>
                <a:cs typeface="Arial"/>
              </a:rPr>
              <a:t> </a:t>
            </a:r>
            <a:r>
              <a:rPr sz="750" i="1" spc="20" dirty="0">
                <a:solidFill>
                  <a:srgbClr val="2A2826"/>
                </a:solidFill>
                <a:latin typeface="Arial"/>
                <a:cs typeface="Arial"/>
              </a:rPr>
              <a:t>2078</a:t>
            </a:r>
            <a:endParaRPr sz="750">
              <a:latin typeface="Arial"/>
              <a:cs typeface="Arial"/>
            </a:endParaRPr>
          </a:p>
        </p:txBody>
      </p:sp>
      <p:graphicFrame>
        <p:nvGraphicFramePr>
          <p:cNvPr id="9" name="object 9"/>
          <p:cNvGraphicFramePr>
            <a:graphicFrameLocks noGrp="1"/>
          </p:cNvGraphicFramePr>
          <p:nvPr/>
        </p:nvGraphicFramePr>
        <p:xfrm>
          <a:off x="2549525" y="4975225"/>
          <a:ext cx="2541588" cy="869950"/>
        </p:xfrm>
        <a:graphic>
          <a:graphicData uri="http://schemas.openxmlformats.org/drawingml/2006/table">
            <a:tbl>
              <a:tblPr firstRow="1" bandRow="1">
                <a:tableStyleId>{2D5ABB26-0587-4C30-8999-92F81FD0307C}</a:tableStyleId>
              </a:tblPr>
              <a:tblGrid>
                <a:gridCol w="1196828"/>
                <a:gridCol w="123038"/>
                <a:gridCol w="406866"/>
                <a:gridCol w="815130"/>
              </a:tblGrid>
              <a:tr h="173372">
                <a:tc>
                  <a:txBody>
                    <a:bodyPr/>
                    <a:lstStyle/>
                    <a:p>
                      <a:pPr marL="74930">
                        <a:lnSpc>
                          <a:spcPct val="100000"/>
                        </a:lnSpc>
                      </a:pPr>
                      <a:r>
                        <a:rPr sz="900" dirty="0">
                          <a:solidFill>
                            <a:srgbClr val="2A2826"/>
                          </a:solidFill>
                          <a:latin typeface="Arial"/>
                          <a:cs typeface="Arial"/>
                        </a:rPr>
                        <a:t>Dai</a:t>
                      </a:r>
                      <a:r>
                        <a:rPr sz="900" spc="-75" dirty="0">
                          <a:solidFill>
                            <a:srgbClr val="2A2826"/>
                          </a:solidFill>
                          <a:latin typeface="Arial"/>
                          <a:cs typeface="Arial"/>
                        </a:rPr>
                        <a:t>l</a:t>
                      </a:r>
                      <a:r>
                        <a:rPr sz="900" dirty="0">
                          <a:solidFill>
                            <a:srgbClr val="2A2826"/>
                          </a:solidFill>
                          <a:latin typeface="Arial"/>
                          <a:cs typeface="Arial"/>
                        </a:rPr>
                        <a:t>y wage</a:t>
                      </a:r>
                      <a:r>
                        <a:rPr sz="900" spc="35" dirty="0">
                          <a:solidFill>
                            <a:srgbClr val="2A2826"/>
                          </a:solidFill>
                          <a:latin typeface="Arial"/>
                          <a:cs typeface="Arial"/>
                        </a:rPr>
                        <a:t> </a:t>
                      </a:r>
                      <a:r>
                        <a:rPr sz="900" dirty="0">
                          <a:solidFill>
                            <a:srgbClr val="2A2826"/>
                          </a:solidFill>
                          <a:latin typeface="Arial"/>
                          <a:cs typeface="Arial"/>
                        </a:rPr>
                        <a:t>earner</a:t>
                      </a:r>
                      <a:endParaRPr sz="900">
                        <a:latin typeface="Arial"/>
                        <a:cs typeface="Arial"/>
                      </a:endParaRPr>
                    </a:p>
                  </a:txBody>
                  <a:tcPr marL="0" marR="0" marT="0" marB="0">
                    <a:lnR w="5592">
                      <a:solidFill>
                        <a:srgbClr val="808080"/>
                      </a:solidFill>
                      <a:prstDash val="solid"/>
                    </a:lnR>
                    <a:lnB w="5592">
                      <a:solidFill>
                        <a:srgbClr val="605B5B"/>
                      </a:solidFill>
                      <a:prstDash val="solid"/>
                    </a:lnB>
                  </a:tcPr>
                </a:tc>
                <a:tc>
                  <a:txBody>
                    <a:bodyPr/>
                    <a:lstStyle/>
                    <a:p>
                      <a:endParaRPr sz="900">
                        <a:latin typeface="Arial"/>
                        <a:cs typeface="Arial"/>
                      </a:endParaRPr>
                    </a:p>
                  </a:txBody>
                  <a:tcPr marL="0" marR="0" marT="0" marB="0">
                    <a:lnL w="5592">
                      <a:solidFill>
                        <a:srgbClr val="808080"/>
                      </a:solidFill>
                      <a:prstDash val="solid"/>
                    </a:lnL>
                    <a:lnB w="5592">
                      <a:solidFill>
                        <a:srgbClr val="605B5B"/>
                      </a:solidFill>
                      <a:prstDash val="solid"/>
                    </a:lnB>
                  </a:tcPr>
                </a:tc>
                <a:tc rowSpan="2" gridSpan="2">
                  <a:txBody>
                    <a:bodyPr/>
                    <a:lstStyle/>
                    <a:p>
                      <a:endParaRPr sz="900">
                        <a:latin typeface="Arial"/>
                        <a:cs typeface="Arial"/>
                      </a:endParaRPr>
                    </a:p>
                  </a:txBody>
                  <a:tcPr marL="0" marR="0" marT="0" marB="0"/>
                </a:tc>
                <a:tc rowSpan="2" hMerge="1">
                  <a:txBody>
                    <a:bodyPr/>
                    <a:lstStyle/>
                    <a:p>
                      <a:endParaRPr/>
                    </a:p>
                  </a:txBody>
                  <a:tcPr marL="0" marR="0" marT="0" marB="0"/>
                </a:tc>
              </a:tr>
              <a:tr h="174770">
                <a:tc>
                  <a:txBody>
                    <a:bodyPr/>
                    <a:lstStyle/>
                    <a:p>
                      <a:pPr marL="74930">
                        <a:lnSpc>
                          <a:spcPct val="100000"/>
                        </a:lnSpc>
                      </a:pPr>
                      <a:r>
                        <a:rPr sz="900" dirty="0">
                          <a:solidFill>
                            <a:srgbClr val="2A2826"/>
                          </a:solidFill>
                          <a:latin typeface="Arial"/>
                          <a:cs typeface="Arial"/>
                        </a:rPr>
                        <a:t>Housewife</a:t>
                      </a:r>
                      <a:endParaRPr sz="900">
                        <a:latin typeface="Arial"/>
                        <a:cs typeface="Arial"/>
                      </a:endParaRPr>
                    </a:p>
                  </a:txBody>
                  <a:tcPr marL="0" marR="0" marT="0" marB="0">
                    <a:lnR w="5592">
                      <a:solidFill>
                        <a:srgbClr val="808080"/>
                      </a:solidFill>
                      <a:prstDash val="solid"/>
                    </a:lnR>
                    <a:lnT w="5592">
                      <a:solidFill>
                        <a:srgbClr val="605B5B"/>
                      </a:solidFill>
                      <a:prstDash val="solid"/>
                    </a:lnT>
                    <a:lnB w="5592">
                      <a:solidFill>
                        <a:srgbClr val="676767"/>
                      </a:solidFill>
                      <a:prstDash val="solid"/>
                    </a:lnB>
                  </a:tcPr>
                </a:tc>
                <a:tc>
                  <a:txBody>
                    <a:bodyPr/>
                    <a:lstStyle/>
                    <a:p>
                      <a:endParaRPr sz="900">
                        <a:latin typeface="Arial"/>
                        <a:cs typeface="Arial"/>
                      </a:endParaRPr>
                    </a:p>
                  </a:txBody>
                  <a:tcPr marL="0" marR="0" marT="0" marB="0">
                    <a:lnL w="5592">
                      <a:solidFill>
                        <a:srgbClr val="808080"/>
                      </a:solidFill>
                      <a:prstDash val="solid"/>
                    </a:lnL>
                    <a:lnT w="5592">
                      <a:solidFill>
                        <a:srgbClr val="605B5B"/>
                      </a:solidFill>
                      <a:prstDash val="solid"/>
                    </a:lnT>
                    <a:lnB w="5592">
                      <a:solidFill>
                        <a:srgbClr val="676767"/>
                      </a:solidFill>
                      <a:prstDash val="solid"/>
                    </a:lnB>
                  </a:tcPr>
                </a:tc>
                <a:tc gridSpan="2" vMerge="1">
                  <a:txBody>
                    <a:bodyPr/>
                    <a:lstStyle/>
                    <a:p>
                      <a:endParaRPr/>
                    </a:p>
                  </a:txBody>
                  <a:tcPr marL="0" marR="0" marT="0" marB="0"/>
                </a:tc>
                <a:tc hMerge="1" vMerge="1">
                  <a:txBody>
                    <a:bodyPr/>
                    <a:lstStyle/>
                    <a:p>
                      <a:endParaRPr/>
                    </a:p>
                  </a:txBody>
                  <a:tcPr marL="0" marR="0" marT="0" marB="0"/>
                </a:tc>
              </a:tr>
              <a:tr h="170576">
                <a:tc>
                  <a:txBody>
                    <a:bodyPr/>
                    <a:lstStyle/>
                    <a:p>
                      <a:pPr marL="69850">
                        <a:lnSpc>
                          <a:spcPct val="100000"/>
                        </a:lnSpc>
                      </a:pPr>
                      <a:r>
                        <a:rPr sz="900" dirty="0">
                          <a:solidFill>
                            <a:srgbClr val="2A2826"/>
                          </a:solidFill>
                          <a:latin typeface="Arial"/>
                          <a:cs typeface="Arial"/>
                        </a:rPr>
                        <a:t>Student</a:t>
                      </a:r>
                      <a:endParaRPr sz="900">
                        <a:latin typeface="Arial"/>
                        <a:cs typeface="Arial"/>
                      </a:endParaRPr>
                    </a:p>
                  </a:txBody>
                  <a:tcPr marL="0" marR="0" marT="0" marB="0">
                    <a:lnR w="5592">
                      <a:solidFill>
                        <a:srgbClr val="808080"/>
                      </a:solidFill>
                      <a:prstDash val="solid"/>
                    </a:lnR>
                    <a:lnT w="5592">
                      <a:solidFill>
                        <a:srgbClr val="676767"/>
                      </a:solidFill>
                      <a:prstDash val="solid"/>
                    </a:lnT>
                    <a:lnB w="8388">
                      <a:solidFill>
                        <a:srgbClr val="939090"/>
                      </a:solidFill>
                      <a:prstDash val="solid"/>
                    </a:lnB>
                  </a:tcPr>
                </a:tc>
                <a:tc>
                  <a:txBody>
                    <a:bodyPr/>
                    <a:lstStyle/>
                    <a:p>
                      <a:endParaRPr sz="900">
                        <a:latin typeface="Arial"/>
                        <a:cs typeface="Arial"/>
                      </a:endParaRPr>
                    </a:p>
                  </a:txBody>
                  <a:tcPr marL="0" marR="0" marT="0" marB="0">
                    <a:lnL w="5592">
                      <a:solidFill>
                        <a:srgbClr val="808080"/>
                      </a:solidFill>
                      <a:prstDash val="solid"/>
                    </a:lnL>
                    <a:lnT w="5592">
                      <a:solidFill>
                        <a:srgbClr val="676767"/>
                      </a:solidFill>
                      <a:prstDash val="solid"/>
                    </a:lnT>
                    <a:lnB w="8388">
                      <a:solidFill>
                        <a:srgbClr val="939090"/>
                      </a:solidFill>
                      <a:prstDash val="solid"/>
                    </a:lnB>
                  </a:tcPr>
                </a:tc>
                <a:tc>
                  <a:txBody>
                    <a:bodyPr/>
                    <a:lstStyle/>
                    <a:p>
                      <a:pPr>
                        <a:lnSpc>
                          <a:spcPct val="100000"/>
                        </a:lnSpc>
                      </a:pPr>
                      <a:r>
                        <a:rPr sz="900" dirty="0">
                          <a:solidFill>
                            <a:srgbClr val="3F3B3B"/>
                          </a:solidFill>
                          <a:latin typeface="Arial"/>
                          <a:cs typeface="Arial"/>
                        </a:rPr>
                        <a:t>10</a:t>
                      </a:r>
                      <a:r>
                        <a:rPr sz="900" spc="-105" dirty="0">
                          <a:solidFill>
                            <a:srgbClr val="3F3B3B"/>
                          </a:solidFill>
                          <a:latin typeface="Arial"/>
                          <a:cs typeface="Arial"/>
                        </a:rPr>
                        <a:t>,</a:t>
                      </a:r>
                      <a:r>
                        <a:rPr sz="900" dirty="0">
                          <a:solidFill>
                            <a:srgbClr val="3F3B3B"/>
                          </a:solidFill>
                          <a:latin typeface="Arial"/>
                          <a:cs typeface="Arial"/>
                        </a:rPr>
                        <a:t>159</a:t>
                      </a:r>
                      <a:endParaRPr sz="900">
                        <a:latin typeface="Arial"/>
                        <a:cs typeface="Arial"/>
                      </a:endParaRPr>
                    </a:p>
                  </a:txBody>
                  <a:tcPr marL="0" marR="0" marT="0" marB="0">
                    <a:lnR w="8388">
                      <a:solidFill>
                        <a:srgbClr val="909090"/>
                      </a:solidFill>
                      <a:prstDash val="solid"/>
                    </a:lnR>
                    <a:lnB w="8388">
                      <a:solidFill>
                        <a:srgbClr val="939090"/>
                      </a:solidFill>
                      <a:prstDash val="solid"/>
                    </a:lnB>
                  </a:tcPr>
                </a:tc>
                <a:tc>
                  <a:txBody>
                    <a:bodyPr/>
                    <a:lstStyle/>
                    <a:p>
                      <a:pPr algn="ctr">
                        <a:lnSpc>
                          <a:spcPct val="100000"/>
                        </a:lnSpc>
                      </a:pPr>
                      <a:r>
                        <a:rPr sz="950" dirty="0">
                          <a:solidFill>
                            <a:srgbClr val="2A2826"/>
                          </a:solidFill>
                          <a:latin typeface="Times New Roman"/>
                          <a:cs typeface="Times New Roman"/>
                        </a:rPr>
                        <a:t>7.6</a:t>
                      </a:r>
                      <a:endParaRPr sz="950">
                        <a:latin typeface="Times New Roman"/>
                        <a:cs typeface="Times New Roman"/>
                      </a:endParaRPr>
                    </a:p>
                  </a:txBody>
                  <a:tcPr marL="0" marR="0" marT="0" marB="0">
                    <a:lnL w="8388">
                      <a:solidFill>
                        <a:srgbClr val="909090"/>
                      </a:solidFill>
                      <a:prstDash val="solid"/>
                    </a:lnL>
                    <a:lnB w="8388">
                      <a:solidFill>
                        <a:srgbClr val="939090"/>
                      </a:solidFill>
                      <a:prstDash val="solid"/>
                    </a:lnB>
                  </a:tcPr>
                </a:tc>
              </a:tr>
              <a:tr h="177566">
                <a:tc>
                  <a:txBody>
                    <a:bodyPr/>
                    <a:lstStyle/>
                    <a:p>
                      <a:pPr marL="74930">
                        <a:lnSpc>
                          <a:spcPct val="100000"/>
                        </a:lnSpc>
                      </a:pPr>
                      <a:r>
                        <a:rPr sz="900" dirty="0">
                          <a:solidFill>
                            <a:srgbClr val="3F3B3B"/>
                          </a:solidFill>
                          <a:latin typeface="Arial"/>
                          <a:cs typeface="Arial"/>
                        </a:rPr>
                        <a:t>Farmer </a:t>
                      </a:r>
                      <a:r>
                        <a:rPr sz="1150" i="1" dirty="0">
                          <a:solidFill>
                            <a:srgbClr val="2A2826"/>
                          </a:solidFill>
                          <a:latin typeface="Arial"/>
                          <a:cs typeface="Arial"/>
                        </a:rPr>
                        <a:t>I</a:t>
                      </a:r>
                      <a:r>
                        <a:rPr sz="1150" i="1" spc="-90" dirty="0">
                          <a:solidFill>
                            <a:srgbClr val="2A2826"/>
                          </a:solidFill>
                          <a:latin typeface="Arial"/>
                          <a:cs typeface="Arial"/>
                        </a:rPr>
                        <a:t> </a:t>
                      </a:r>
                      <a:r>
                        <a:rPr sz="900" dirty="0">
                          <a:solidFill>
                            <a:srgbClr val="2A2826"/>
                          </a:solidFill>
                          <a:latin typeface="Arial"/>
                          <a:cs typeface="Arial"/>
                        </a:rPr>
                        <a:t>cu</a:t>
                      </a:r>
                      <a:r>
                        <a:rPr sz="900" spc="-65" dirty="0">
                          <a:solidFill>
                            <a:srgbClr val="2A2826"/>
                          </a:solidFill>
                          <a:latin typeface="Arial"/>
                          <a:cs typeface="Arial"/>
                        </a:rPr>
                        <a:t>l</a:t>
                      </a:r>
                      <a:r>
                        <a:rPr sz="900" dirty="0">
                          <a:solidFill>
                            <a:srgbClr val="2A2826"/>
                          </a:solidFill>
                          <a:latin typeface="Arial"/>
                          <a:cs typeface="Arial"/>
                        </a:rPr>
                        <a:t>tivator</a:t>
                      </a:r>
                      <a:endParaRPr sz="900">
                        <a:latin typeface="Arial"/>
                        <a:cs typeface="Arial"/>
                      </a:endParaRPr>
                    </a:p>
                  </a:txBody>
                  <a:tcPr marL="0" marR="0" marT="0" marB="0">
                    <a:lnR w="5592">
                      <a:solidFill>
                        <a:srgbClr val="808080"/>
                      </a:solidFill>
                      <a:prstDash val="solid"/>
                    </a:lnR>
                    <a:lnT w="8388">
                      <a:solidFill>
                        <a:srgbClr val="939090"/>
                      </a:solidFill>
                      <a:prstDash val="solid"/>
                    </a:lnT>
                    <a:lnB w="11185">
                      <a:solidFill>
                        <a:srgbClr val="A3A0A0"/>
                      </a:solidFill>
                      <a:prstDash val="solid"/>
                    </a:lnB>
                  </a:tcPr>
                </a:tc>
                <a:tc gridSpan="2">
                  <a:txBody>
                    <a:bodyPr/>
                    <a:lstStyle/>
                    <a:p>
                      <a:pPr marL="130810">
                        <a:lnSpc>
                          <a:spcPct val="100000"/>
                        </a:lnSpc>
                      </a:pPr>
                      <a:r>
                        <a:rPr sz="950" dirty="0">
                          <a:solidFill>
                            <a:srgbClr val="2A2826"/>
                          </a:solidFill>
                          <a:latin typeface="Times New Roman"/>
                          <a:cs typeface="Times New Roman"/>
                        </a:rPr>
                        <a:t>5,763</a:t>
                      </a:r>
                      <a:endParaRPr sz="950">
                        <a:latin typeface="Times New Roman"/>
                        <a:cs typeface="Times New Roman"/>
                      </a:endParaRPr>
                    </a:p>
                  </a:txBody>
                  <a:tcPr marL="0" marR="0" marT="0" marB="0">
                    <a:lnL w="5592">
                      <a:solidFill>
                        <a:srgbClr val="808080"/>
                      </a:solidFill>
                      <a:prstDash val="solid"/>
                    </a:lnL>
                    <a:lnR w="8388">
                      <a:solidFill>
                        <a:srgbClr val="909090"/>
                      </a:solidFill>
                      <a:prstDash val="solid"/>
                    </a:lnR>
                    <a:lnT w="8388">
                      <a:solidFill>
                        <a:srgbClr val="939090"/>
                      </a:solidFill>
                      <a:prstDash val="solid"/>
                    </a:lnT>
                    <a:lnB w="11185">
                      <a:solidFill>
                        <a:srgbClr val="A3A0A0"/>
                      </a:solidFill>
                      <a:prstDash val="solid"/>
                    </a:lnB>
                  </a:tcPr>
                </a:tc>
                <a:tc hMerge="1">
                  <a:txBody>
                    <a:bodyPr/>
                    <a:lstStyle/>
                    <a:p>
                      <a:endParaRPr/>
                    </a:p>
                  </a:txBody>
                  <a:tcPr marL="0" marR="0" marT="0" marB="0"/>
                </a:tc>
                <a:tc>
                  <a:txBody>
                    <a:bodyPr/>
                    <a:lstStyle/>
                    <a:p>
                      <a:pPr algn="ctr">
                        <a:lnSpc>
                          <a:spcPct val="100000"/>
                        </a:lnSpc>
                      </a:pPr>
                      <a:r>
                        <a:rPr sz="950" dirty="0">
                          <a:solidFill>
                            <a:srgbClr val="2A2826"/>
                          </a:solidFill>
                          <a:latin typeface="Times New Roman"/>
                          <a:cs typeface="Times New Roman"/>
                        </a:rPr>
                        <a:t>4.3</a:t>
                      </a:r>
                      <a:endParaRPr sz="950">
                        <a:latin typeface="Times New Roman"/>
                        <a:cs typeface="Times New Roman"/>
                      </a:endParaRPr>
                    </a:p>
                  </a:txBody>
                  <a:tcPr marL="0" marR="0" marT="0" marB="0">
                    <a:lnL w="8388">
                      <a:solidFill>
                        <a:srgbClr val="909090"/>
                      </a:solidFill>
                      <a:prstDash val="solid"/>
                    </a:lnL>
                    <a:lnT w="8388">
                      <a:solidFill>
                        <a:srgbClr val="939090"/>
                      </a:solidFill>
                      <a:prstDash val="solid"/>
                    </a:lnT>
                    <a:lnB w="11185">
                      <a:solidFill>
                        <a:srgbClr val="A3A0A0"/>
                      </a:solidFill>
                      <a:prstDash val="solid"/>
                    </a:lnB>
                  </a:tcPr>
                </a:tc>
              </a:tr>
              <a:tr h="173372">
                <a:tc>
                  <a:txBody>
                    <a:bodyPr/>
                    <a:lstStyle/>
                    <a:p>
                      <a:pPr marL="69850">
                        <a:lnSpc>
                          <a:spcPct val="100000"/>
                        </a:lnSpc>
                      </a:pPr>
                      <a:r>
                        <a:rPr sz="900" dirty="0">
                          <a:solidFill>
                            <a:srgbClr val="2A2826"/>
                          </a:solidFill>
                          <a:latin typeface="Arial"/>
                          <a:cs typeface="Arial"/>
                        </a:rPr>
                        <a:t>Agricu</a:t>
                      </a:r>
                      <a:r>
                        <a:rPr sz="900" spc="10" dirty="0">
                          <a:solidFill>
                            <a:srgbClr val="2A2826"/>
                          </a:solidFill>
                          <a:latin typeface="Arial"/>
                          <a:cs typeface="Arial"/>
                        </a:rPr>
                        <a:t>l</a:t>
                      </a:r>
                      <a:r>
                        <a:rPr sz="900" dirty="0">
                          <a:solidFill>
                            <a:srgbClr val="2A2826"/>
                          </a:solidFill>
                          <a:latin typeface="Arial"/>
                          <a:cs typeface="Arial"/>
                        </a:rPr>
                        <a:t>tura</a:t>
                      </a:r>
                      <a:r>
                        <a:rPr sz="900" spc="25" dirty="0">
                          <a:solidFill>
                            <a:srgbClr val="2A2826"/>
                          </a:solidFill>
                          <a:latin typeface="Arial"/>
                          <a:cs typeface="Arial"/>
                        </a:rPr>
                        <a:t>l</a:t>
                      </a:r>
                      <a:r>
                        <a:rPr sz="900" spc="-465" dirty="0">
                          <a:solidFill>
                            <a:srgbClr val="2A2826"/>
                          </a:solidFill>
                          <a:latin typeface="Arial"/>
                          <a:cs typeface="Arial"/>
                        </a:rPr>
                        <a:t>l</a:t>
                      </a:r>
                      <a:r>
                        <a:rPr sz="900" dirty="0">
                          <a:solidFill>
                            <a:srgbClr val="2A2826"/>
                          </a:solidFill>
                          <a:latin typeface="Arial"/>
                          <a:cs typeface="Arial"/>
                        </a:rPr>
                        <a:t>abourer</a:t>
                      </a:r>
                      <a:endParaRPr sz="900">
                        <a:latin typeface="Arial"/>
                        <a:cs typeface="Arial"/>
                      </a:endParaRPr>
                    </a:p>
                  </a:txBody>
                  <a:tcPr marL="0" marR="0" marT="0" marB="0">
                    <a:lnR w="5592">
                      <a:solidFill>
                        <a:srgbClr val="808080"/>
                      </a:solidFill>
                      <a:prstDash val="solid"/>
                    </a:lnR>
                    <a:lnT w="11185">
                      <a:solidFill>
                        <a:srgbClr val="A3A0A0"/>
                      </a:solidFill>
                      <a:prstDash val="solid"/>
                    </a:lnT>
                    <a:lnB w="11185">
                      <a:solidFill>
                        <a:srgbClr val="A3A0A0"/>
                      </a:solidFill>
                      <a:prstDash val="solid"/>
                    </a:lnB>
                  </a:tcPr>
                </a:tc>
                <a:tc gridSpan="2">
                  <a:txBody>
                    <a:bodyPr/>
                    <a:lstStyle/>
                    <a:p>
                      <a:pPr marL="116839">
                        <a:lnSpc>
                          <a:spcPct val="100000"/>
                        </a:lnSpc>
                      </a:pPr>
                      <a:r>
                        <a:rPr sz="950" dirty="0">
                          <a:solidFill>
                            <a:srgbClr val="3F3B3B"/>
                          </a:solidFill>
                          <a:latin typeface="Times New Roman"/>
                          <a:cs typeface="Times New Roman"/>
                        </a:rPr>
                        <a:t>4,586</a:t>
                      </a:r>
                      <a:endParaRPr sz="950">
                        <a:latin typeface="Times New Roman"/>
                        <a:cs typeface="Times New Roman"/>
                      </a:endParaRPr>
                    </a:p>
                  </a:txBody>
                  <a:tcPr marL="0" marR="0" marT="0" marB="0">
                    <a:lnL w="5592">
                      <a:solidFill>
                        <a:srgbClr val="808080"/>
                      </a:solidFill>
                      <a:prstDash val="solid"/>
                    </a:lnL>
                    <a:lnR w="8388">
                      <a:solidFill>
                        <a:srgbClr val="909090"/>
                      </a:solidFill>
                      <a:prstDash val="solid"/>
                    </a:lnR>
                    <a:lnT w="11185">
                      <a:solidFill>
                        <a:srgbClr val="A3A0A0"/>
                      </a:solidFill>
                      <a:prstDash val="solid"/>
                    </a:lnT>
                    <a:lnB w="11185">
                      <a:solidFill>
                        <a:srgbClr val="A3A0A0"/>
                      </a:solidFill>
                      <a:prstDash val="solid"/>
                    </a:lnB>
                  </a:tcPr>
                </a:tc>
                <a:tc hMerge="1">
                  <a:txBody>
                    <a:bodyPr/>
                    <a:lstStyle/>
                    <a:p>
                      <a:endParaRPr/>
                    </a:p>
                  </a:txBody>
                  <a:tcPr marL="0" marR="0" marT="0" marB="0"/>
                </a:tc>
                <a:tc>
                  <a:txBody>
                    <a:bodyPr/>
                    <a:lstStyle/>
                    <a:p>
                      <a:pPr marL="3810" algn="ctr">
                        <a:lnSpc>
                          <a:spcPct val="100000"/>
                        </a:lnSpc>
                      </a:pPr>
                      <a:r>
                        <a:rPr sz="950" dirty="0">
                          <a:solidFill>
                            <a:srgbClr val="2A2826"/>
                          </a:solidFill>
                          <a:latin typeface="Times New Roman"/>
                          <a:cs typeface="Times New Roman"/>
                        </a:rPr>
                        <a:t>3.4</a:t>
                      </a:r>
                      <a:endParaRPr sz="950">
                        <a:latin typeface="Times New Roman"/>
                        <a:cs typeface="Times New Roman"/>
                      </a:endParaRPr>
                    </a:p>
                  </a:txBody>
                  <a:tcPr marL="0" marR="0" marT="0" marB="0">
                    <a:lnL w="8388">
                      <a:solidFill>
                        <a:srgbClr val="909090"/>
                      </a:solidFill>
                      <a:prstDash val="solid"/>
                    </a:lnL>
                    <a:lnT w="11185">
                      <a:solidFill>
                        <a:srgbClr val="A3A0A0"/>
                      </a:solidFill>
                      <a:prstDash val="solid"/>
                    </a:lnT>
                    <a:lnB w="11185">
                      <a:solidFill>
                        <a:srgbClr val="A3A0A0"/>
                      </a:solidFill>
                      <a:prstDash val="solid"/>
                    </a:lnB>
                  </a:tcPr>
                </a:tc>
              </a:tr>
            </a:tbl>
          </a:graphicData>
        </a:graphic>
      </p:graphicFrame>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object 2"/>
          <p:cNvSpPr>
            <a:spLocks noChangeArrowheads="1"/>
          </p:cNvSpPr>
          <p:nvPr/>
        </p:nvSpPr>
        <p:spPr bwMode="auto">
          <a:xfrm>
            <a:off x="369888" y="1263650"/>
            <a:ext cx="2728912" cy="3476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7411" name="object 3"/>
          <p:cNvSpPr>
            <a:spLocks noChangeArrowheads="1"/>
          </p:cNvSpPr>
          <p:nvPr/>
        </p:nvSpPr>
        <p:spPr bwMode="auto">
          <a:xfrm>
            <a:off x="1722438" y="3098800"/>
            <a:ext cx="3557587" cy="254952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7412" name="object 4"/>
          <p:cNvSpPr>
            <a:spLocks noChangeArrowheads="1"/>
          </p:cNvSpPr>
          <p:nvPr/>
        </p:nvSpPr>
        <p:spPr bwMode="auto">
          <a:xfrm>
            <a:off x="4987925" y="2963863"/>
            <a:ext cx="3411538" cy="3054350"/>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7413" name="object 5"/>
          <p:cNvSpPr>
            <a:spLocks noChangeArrowheads="1"/>
          </p:cNvSpPr>
          <p:nvPr/>
        </p:nvSpPr>
        <p:spPr bwMode="auto">
          <a:xfrm>
            <a:off x="8802688" y="3467100"/>
            <a:ext cx="1241425" cy="3255963"/>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7414" name="object 6"/>
          <p:cNvSpPr>
            <a:spLocks/>
          </p:cNvSpPr>
          <p:nvPr/>
        </p:nvSpPr>
        <p:spPr bwMode="auto">
          <a:xfrm>
            <a:off x="0" y="1073150"/>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0759">
            <a:solidFill>
              <a:srgbClr val="5BBFA3"/>
            </a:solidFill>
            <a:round/>
            <a:headEnd/>
            <a:tailEnd/>
          </a:ln>
        </p:spPr>
        <p:txBody>
          <a:bodyPr lIns="0" tIns="0" rIns="0" bIns="0"/>
          <a:lstStyle/>
          <a:p>
            <a:endParaRPr lang="en-US"/>
          </a:p>
        </p:txBody>
      </p:sp>
      <p:sp>
        <p:nvSpPr>
          <p:cNvPr id="17415" name="object 7"/>
          <p:cNvSpPr>
            <a:spLocks/>
          </p:cNvSpPr>
          <p:nvPr/>
        </p:nvSpPr>
        <p:spPr bwMode="auto">
          <a:xfrm>
            <a:off x="0" y="2066925"/>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3555">
            <a:solidFill>
              <a:srgbClr val="5BBFA3"/>
            </a:solidFill>
            <a:round/>
            <a:headEnd/>
            <a:tailEnd/>
          </a:ln>
        </p:spPr>
        <p:txBody>
          <a:bodyPr lIns="0" tIns="0" rIns="0" bIns="0"/>
          <a:lstStyle/>
          <a:p>
            <a:endParaRPr lang="en-US"/>
          </a:p>
        </p:txBody>
      </p:sp>
      <p:sp>
        <p:nvSpPr>
          <p:cNvPr id="8" name="object 8"/>
          <p:cNvSpPr txBox="1"/>
          <p:nvPr/>
        </p:nvSpPr>
        <p:spPr>
          <a:xfrm>
            <a:off x="2803525" y="2257425"/>
            <a:ext cx="4481513" cy="431800"/>
          </a:xfrm>
          <a:prstGeom prst="rect">
            <a:avLst/>
          </a:prstGeom>
        </p:spPr>
        <p:txBody>
          <a:bodyPr lIns="0" tIns="0" rIns="0" bIns="0">
            <a:spAutoFit/>
          </a:bodyPr>
          <a:lstStyle/>
          <a:p>
            <a:pPr marL="12700" eaLnBrk="1" fontAlgn="auto" hangingPunct="1">
              <a:lnSpc>
                <a:spcPts val="1505"/>
              </a:lnSpc>
              <a:spcBef>
                <a:spcPts val="0"/>
              </a:spcBef>
              <a:spcAft>
                <a:spcPts val="0"/>
              </a:spcAft>
              <a:tabLst>
                <a:tab pos="521334" algn="l"/>
                <a:tab pos="1581150" algn="l"/>
                <a:tab pos="1981200" algn="l"/>
                <a:tab pos="2666365" algn="l"/>
                <a:tab pos="3183255" algn="l"/>
                <a:tab pos="3980179" algn="l"/>
                <a:tab pos="4324350" algn="l"/>
              </a:tabLst>
              <a:defRPr/>
            </a:pPr>
            <a:r>
              <a:rPr sz="1450" spc="125" dirty="0">
                <a:solidFill>
                  <a:srgbClr val="E9642F"/>
                </a:solidFill>
                <a:latin typeface="Arial"/>
                <a:cs typeface="Arial"/>
              </a:rPr>
              <a:t>V</a:t>
            </a:r>
            <a:r>
              <a:rPr sz="1450" spc="160" dirty="0">
                <a:solidFill>
                  <a:srgbClr val="E9642F"/>
                </a:solidFill>
                <a:latin typeface="Arial"/>
                <a:cs typeface="Arial"/>
              </a:rPr>
              <a:t>I</a:t>
            </a:r>
            <a:r>
              <a:rPr sz="1450" spc="135" dirty="0">
                <a:solidFill>
                  <a:srgbClr val="E9642F"/>
                </a:solidFill>
                <a:latin typeface="Arial"/>
                <a:cs typeface="Arial"/>
              </a:rPr>
              <a:t>O</a:t>
            </a:r>
            <a:r>
              <a:rPr sz="1450" dirty="0">
                <a:solidFill>
                  <a:srgbClr val="E9642F"/>
                </a:solidFill>
                <a:latin typeface="Arial"/>
                <a:cs typeface="Arial"/>
              </a:rPr>
              <a:t>	</a:t>
            </a:r>
            <a:r>
              <a:rPr sz="1450" spc="120" dirty="0">
                <a:solidFill>
                  <a:srgbClr val="E9642F"/>
                </a:solidFill>
                <a:latin typeface="Arial"/>
                <a:cs typeface="Arial"/>
              </a:rPr>
              <a:t>ENCE</a:t>
            </a:r>
            <a:r>
              <a:rPr sz="1450" dirty="0">
                <a:solidFill>
                  <a:srgbClr val="E9642F"/>
                </a:solidFill>
                <a:latin typeface="Arial"/>
                <a:cs typeface="Arial"/>
              </a:rPr>
              <a:t>	</a:t>
            </a:r>
            <a:r>
              <a:rPr sz="1450" spc="50" dirty="0">
                <a:solidFill>
                  <a:srgbClr val="E9642F"/>
                </a:solidFill>
                <a:latin typeface="Arial"/>
                <a:cs typeface="Arial"/>
              </a:rPr>
              <a:t>EC</a:t>
            </a:r>
            <a:r>
              <a:rPr sz="1450" dirty="0">
                <a:solidFill>
                  <a:srgbClr val="E9642F"/>
                </a:solidFill>
                <a:latin typeface="Arial"/>
                <a:cs typeface="Arial"/>
              </a:rPr>
              <a:t>	</a:t>
            </a:r>
            <a:r>
              <a:rPr sz="1450" spc="55" dirty="0">
                <a:solidFill>
                  <a:srgbClr val="E9642F"/>
                </a:solidFill>
                <a:latin typeface="Arial"/>
                <a:cs typeface="Arial"/>
              </a:rPr>
              <a:t>S</a:t>
            </a:r>
            <a:r>
              <a:rPr sz="1450" spc="60" dirty="0">
                <a:solidFill>
                  <a:srgbClr val="E9642F"/>
                </a:solidFill>
                <a:latin typeface="Arial"/>
                <a:cs typeface="Arial"/>
              </a:rPr>
              <a:t> </a:t>
            </a:r>
            <a:r>
              <a:rPr sz="1450" spc="5" dirty="0">
                <a:solidFill>
                  <a:srgbClr val="E9642F"/>
                </a:solidFill>
                <a:latin typeface="Arial"/>
                <a:cs typeface="Arial"/>
              </a:rPr>
              <a:t>Ci</a:t>
            </a:r>
            <a:r>
              <a:rPr sz="1450" spc="95" dirty="0">
                <a:solidFill>
                  <a:srgbClr val="E9642F"/>
                </a:solidFill>
                <a:latin typeface="Arial"/>
                <a:cs typeface="Arial"/>
              </a:rPr>
              <a:t>l</a:t>
            </a:r>
            <a:r>
              <a:rPr sz="1450" spc="40" dirty="0">
                <a:solidFill>
                  <a:srgbClr val="E9642F"/>
                </a:solidFill>
                <a:latin typeface="Arial"/>
                <a:cs typeface="Arial"/>
              </a:rPr>
              <a:t>R</a:t>
            </a:r>
            <a:r>
              <a:rPr sz="1450" dirty="0">
                <a:solidFill>
                  <a:srgbClr val="E9642F"/>
                </a:solidFill>
                <a:latin typeface="Arial"/>
                <a:cs typeface="Arial"/>
              </a:rPr>
              <a:t>	</a:t>
            </a:r>
            <a:r>
              <a:rPr sz="1450" spc="35" dirty="0">
                <a:solidFill>
                  <a:srgbClr val="E9642F"/>
                </a:solidFill>
                <a:latin typeface="Arial"/>
                <a:cs typeface="Arial"/>
              </a:rPr>
              <a:t>S</a:t>
            </a:r>
            <a:r>
              <a:rPr sz="1450" spc="-30" dirty="0">
                <a:solidFill>
                  <a:srgbClr val="E9642F"/>
                </a:solidFill>
                <a:latin typeface="Arial"/>
                <a:cs typeface="Arial"/>
              </a:rPr>
              <a:t> </a:t>
            </a:r>
            <a:r>
              <a:rPr sz="1450" spc="160" dirty="0">
                <a:solidFill>
                  <a:srgbClr val="E9642F"/>
                </a:solidFill>
                <a:latin typeface="Arial"/>
                <a:cs typeface="Arial"/>
              </a:rPr>
              <a:t>A</a:t>
            </a:r>
            <a:r>
              <a:rPr sz="1450" dirty="0">
                <a:solidFill>
                  <a:srgbClr val="E9642F"/>
                </a:solidFill>
                <a:latin typeface="Arial"/>
                <a:cs typeface="Arial"/>
              </a:rPr>
              <a:t>	</a:t>
            </a:r>
            <a:r>
              <a:rPr sz="1450" spc="215" dirty="0">
                <a:solidFill>
                  <a:srgbClr val="E9642F"/>
                </a:solidFill>
                <a:latin typeface="Arial"/>
                <a:cs typeface="Arial"/>
              </a:rPr>
              <a:t>D</a:t>
            </a:r>
            <a:r>
              <a:rPr sz="1450" spc="-110" dirty="0">
                <a:solidFill>
                  <a:srgbClr val="E9642F"/>
                </a:solidFill>
                <a:latin typeface="Arial"/>
                <a:cs typeface="Arial"/>
              </a:rPr>
              <a:t> </a:t>
            </a:r>
            <a:r>
              <a:rPr sz="1450" spc="210" dirty="0">
                <a:solidFill>
                  <a:srgbClr val="E9642F"/>
                </a:solidFill>
                <a:latin typeface="Arial"/>
                <a:cs typeface="Arial"/>
              </a:rPr>
              <a:t>WO</a:t>
            </a:r>
            <a:r>
              <a:rPr sz="1450" dirty="0">
                <a:solidFill>
                  <a:srgbClr val="E9642F"/>
                </a:solidFill>
                <a:latin typeface="Arial"/>
                <a:cs typeface="Arial"/>
              </a:rPr>
              <a:t>	</a:t>
            </a:r>
            <a:r>
              <a:rPr sz="1450" spc="45" dirty="0">
                <a:solidFill>
                  <a:srgbClr val="E9642F"/>
                </a:solidFill>
                <a:latin typeface="Arial"/>
                <a:cs typeface="Arial"/>
              </a:rPr>
              <a:t>E</a:t>
            </a:r>
            <a:r>
              <a:rPr sz="1450" dirty="0">
                <a:solidFill>
                  <a:srgbClr val="E9642F"/>
                </a:solidFill>
                <a:latin typeface="Arial"/>
                <a:cs typeface="Arial"/>
              </a:rPr>
              <a:t>	</a:t>
            </a:r>
            <a:r>
              <a:rPr sz="1450" spc="160" dirty="0">
                <a:solidFill>
                  <a:srgbClr val="E9642F"/>
                </a:solidFill>
                <a:latin typeface="Arial"/>
                <a:cs typeface="Arial"/>
              </a:rPr>
              <a:t>A</a:t>
            </a:r>
            <a:endParaRPr sz="1450">
              <a:latin typeface="Arial"/>
              <a:cs typeface="Arial"/>
            </a:endParaRPr>
          </a:p>
          <a:p>
            <a:pPr marL="294640" eaLnBrk="1" fontAlgn="auto" hangingPunct="1">
              <a:lnSpc>
                <a:spcPts val="1985"/>
              </a:lnSpc>
              <a:spcBef>
                <a:spcPts val="0"/>
              </a:spcBef>
              <a:spcAft>
                <a:spcPts val="0"/>
              </a:spcAft>
              <a:tabLst>
                <a:tab pos="2168525" algn="l"/>
              </a:tabLst>
              <a:defRPr/>
            </a:pPr>
            <a:r>
              <a:rPr spc="95" dirty="0">
                <a:solidFill>
                  <a:srgbClr val="B1234B"/>
                </a:solidFill>
                <a:latin typeface="Arial"/>
                <a:cs typeface="Arial"/>
              </a:rPr>
              <a:t>EVERY</a:t>
            </a:r>
            <a:r>
              <a:rPr spc="30" dirty="0">
                <a:solidFill>
                  <a:srgbClr val="B1234B"/>
                </a:solidFill>
                <a:latin typeface="Arial"/>
                <a:cs typeface="Arial"/>
              </a:rPr>
              <a:t> </a:t>
            </a:r>
            <a:r>
              <a:rPr spc="150" dirty="0">
                <a:solidFill>
                  <a:srgbClr val="B1234B"/>
                </a:solidFill>
                <a:latin typeface="Arial"/>
                <a:cs typeface="Arial"/>
              </a:rPr>
              <a:t>AGE</a:t>
            </a:r>
            <a:r>
              <a:rPr spc="120" dirty="0">
                <a:solidFill>
                  <a:srgbClr val="B1234B"/>
                </a:solidFill>
                <a:latin typeface="Arial"/>
                <a:cs typeface="Arial"/>
              </a:rPr>
              <a:t> </a:t>
            </a:r>
            <a:r>
              <a:rPr sz="1500" spc="114" dirty="0">
                <a:solidFill>
                  <a:srgbClr val="E9642F"/>
                </a:solidFill>
                <a:latin typeface="Times New Roman"/>
                <a:cs typeface="Times New Roman"/>
              </a:rPr>
              <a:t>A</a:t>
            </a:r>
            <a:r>
              <a:rPr sz="1500" dirty="0">
                <a:solidFill>
                  <a:srgbClr val="E9642F"/>
                </a:solidFill>
                <a:latin typeface="Times New Roman"/>
                <a:cs typeface="Times New Roman"/>
              </a:rPr>
              <a:t>	</a:t>
            </a:r>
            <a:r>
              <a:rPr sz="1850" spc="185" dirty="0">
                <a:solidFill>
                  <a:srgbClr val="E9642F"/>
                </a:solidFill>
                <a:latin typeface="Arial"/>
                <a:cs typeface="Arial"/>
              </a:rPr>
              <a:t>o</a:t>
            </a:r>
            <a:r>
              <a:rPr sz="1850" spc="55" dirty="0">
                <a:solidFill>
                  <a:srgbClr val="E9642F"/>
                </a:solidFill>
                <a:latin typeface="Arial"/>
                <a:cs typeface="Arial"/>
              </a:rPr>
              <a:t> </a:t>
            </a:r>
            <a:r>
              <a:rPr spc="105" dirty="0">
                <a:solidFill>
                  <a:srgbClr val="B1234B"/>
                </a:solidFill>
                <a:latin typeface="Arial"/>
                <a:cs typeface="Arial"/>
              </a:rPr>
              <a:t>STAGE </a:t>
            </a:r>
            <a:r>
              <a:rPr spc="225" dirty="0">
                <a:solidFill>
                  <a:srgbClr val="B1234B"/>
                </a:solidFill>
                <a:latin typeface="Arial"/>
                <a:cs typeface="Arial"/>
              </a:rPr>
              <a:t>OF</a:t>
            </a:r>
            <a:r>
              <a:rPr spc="160" dirty="0">
                <a:solidFill>
                  <a:srgbClr val="B1234B"/>
                </a:solidFill>
                <a:latin typeface="Arial"/>
                <a:cs typeface="Arial"/>
              </a:rPr>
              <a:t> </a:t>
            </a:r>
            <a:r>
              <a:rPr spc="170" dirty="0">
                <a:solidFill>
                  <a:srgbClr val="B1234B"/>
                </a:solidFill>
                <a:latin typeface="Arial"/>
                <a:cs typeface="Arial"/>
              </a:rPr>
              <a:t>L</a:t>
            </a:r>
            <a:r>
              <a:rPr spc="95" dirty="0">
                <a:solidFill>
                  <a:srgbClr val="B1234B"/>
                </a:solidFill>
                <a:latin typeface="Arial"/>
                <a:cs typeface="Arial"/>
              </a:rPr>
              <a:t>I</a:t>
            </a:r>
            <a:r>
              <a:rPr spc="125" dirty="0">
                <a:solidFill>
                  <a:srgbClr val="B1234B"/>
                </a:solidFill>
                <a:latin typeface="Arial"/>
                <a:cs typeface="Arial"/>
              </a:rPr>
              <a:t>FE</a:t>
            </a:r>
            <a:endParaRPr>
              <a:latin typeface="Arial"/>
              <a:cs typeface="Arial"/>
            </a:endParaRPr>
          </a:p>
        </p:txBody>
      </p:sp>
      <p:sp>
        <p:nvSpPr>
          <p:cNvPr id="17417" name="object 9"/>
          <p:cNvSpPr txBox="1">
            <a:spLocks noChangeArrowheads="1"/>
          </p:cNvSpPr>
          <p:nvPr/>
        </p:nvSpPr>
        <p:spPr bwMode="auto">
          <a:xfrm>
            <a:off x="1819275" y="2941638"/>
            <a:ext cx="2525713" cy="504825"/>
          </a:xfrm>
          <a:prstGeom prst="rect">
            <a:avLst/>
          </a:prstGeom>
          <a:noFill/>
          <a:ln w="9525">
            <a:noFill/>
            <a:miter lim="800000"/>
            <a:headEnd/>
            <a:tailEnd/>
          </a:ln>
        </p:spPr>
        <p:txBody>
          <a:bodyPr lIns="0" tIns="0" rIns="0" bIns="0">
            <a:spAutoFit/>
          </a:bodyPr>
          <a:lstStyle/>
          <a:p>
            <a:pPr marL="1614488" eaLnBrk="1" hangingPunct="1"/>
            <a:r>
              <a:rPr lang="en-US" sz="800">
                <a:solidFill>
                  <a:srgbClr val="317E91"/>
                </a:solidFill>
                <a:latin typeface="Arial" charset="0"/>
                <a:cs typeface="Arial" charset="0"/>
              </a:rPr>
              <a:t>FORCED/EARLY</a:t>
            </a:r>
            <a:endParaRPr lang="en-US" sz="800">
              <a:latin typeface="Arial" charset="0"/>
              <a:cs typeface="Arial" charset="0"/>
            </a:endParaRPr>
          </a:p>
          <a:p>
            <a:pPr marL="1614488" eaLnBrk="1" hangingPunct="1">
              <a:spcBef>
                <a:spcPts val="25"/>
              </a:spcBef>
            </a:pPr>
            <a:endParaRPr lang="en-US" sz="800">
              <a:latin typeface="Times New Roman" pitchFamily="18" charset="0"/>
              <a:cs typeface="Times New Roman" pitchFamily="18" charset="0"/>
            </a:endParaRPr>
          </a:p>
          <a:p>
            <a:pPr marL="1614488" algn="ctr" eaLnBrk="1" hangingPunct="1">
              <a:lnSpc>
                <a:spcPts val="1025"/>
              </a:lnSpc>
            </a:pPr>
            <a:r>
              <a:rPr lang="en-US" sz="800">
                <a:solidFill>
                  <a:srgbClr val="317E91"/>
                </a:solidFill>
                <a:latin typeface="Arial" charset="0"/>
                <a:cs typeface="Arial" charset="0"/>
              </a:rPr>
              <a:t>CMILO SEXUAL</a:t>
            </a:r>
            <a:endParaRPr lang="en-US" sz="800">
              <a:latin typeface="Arial" charset="0"/>
              <a:cs typeface="Arial" charset="0"/>
            </a:endParaRPr>
          </a:p>
          <a:p>
            <a:pPr marL="1614488" algn="ctr" eaLnBrk="1" hangingPunct="1"/>
            <a:r>
              <a:rPr lang="en-US" sz="800">
                <a:solidFill>
                  <a:srgbClr val="317E91"/>
                </a:solidFill>
                <a:latin typeface="Arial" charset="0"/>
                <a:cs typeface="Arial" charset="0"/>
              </a:rPr>
              <a:t>ABUSE</a:t>
            </a:r>
            <a:endParaRPr lang="en-US" sz="800">
              <a:latin typeface="Arial" charset="0"/>
              <a:cs typeface="Arial" charset="0"/>
            </a:endParaRPr>
          </a:p>
        </p:txBody>
      </p:sp>
      <p:sp>
        <p:nvSpPr>
          <p:cNvPr id="17418" name="object 10"/>
          <p:cNvSpPr txBox="1">
            <a:spLocks noChangeArrowheads="1"/>
          </p:cNvSpPr>
          <p:nvPr/>
        </p:nvSpPr>
        <p:spPr bwMode="auto">
          <a:xfrm>
            <a:off x="1743075" y="4090988"/>
            <a:ext cx="4211638" cy="1282700"/>
          </a:xfrm>
          <a:prstGeom prst="rect">
            <a:avLst/>
          </a:prstGeom>
          <a:noFill/>
          <a:ln w="9525">
            <a:noFill/>
            <a:miter lim="800000"/>
            <a:headEnd/>
            <a:tailEnd/>
          </a:ln>
        </p:spPr>
        <p:txBody>
          <a:bodyPr lIns="0" tIns="0" rIns="0" bIns="0">
            <a:spAutoFit/>
          </a:bodyPr>
          <a:lstStyle/>
          <a:p>
            <a:pPr algn="r" eaLnBrk="1" hangingPunct="1">
              <a:lnSpc>
                <a:spcPts val="950"/>
              </a:lnSpc>
            </a:pPr>
            <a:r>
              <a:rPr lang="en-US" sz="800">
                <a:solidFill>
                  <a:srgbClr val="317E91"/>
                </a:solidFill>
                <a:latin typeface="Times New Roman" pitchFamily="18" charset="0"/>
                <a:cs typeface="Times New Roman" pitchFamily="18" charset="0"/>
              </a:rPr>
              <a:t>KllllNCS  I N</a:t>
            </a:r>
            <a:endParaRPr lang="en-US" sz="800">
              <a:latin typeface="Times New Roman" pitchFamily="18" charset="0"/>
              <a:cs typeface="Times New Roman" pitchFamily="18" charset="0"/>
            </a:endParaRPr>
          </a:p>
          <a:p>
            <a:pPr algn="r" eaLnBrk="1" hangingPunct="1">
              <a:lnSpc>
                <a:spcPts val="1013"/>
              </a:lnSpc>
            </a:pPr>
            <a:r>
              <a:rPr lang="en-US" sz="800">
                <a:solidFill>
                  <a:srgbClr val="317E91"/>
                </a:solidFill>
                <a:latin typeface="Arial" charset="0"/>
                <a:cs typeface="Arial" charset="0"/>
              </a:rPr>
              <a:t>HE NAME OF</a:t>
            </a:r>
            <a:endParaRPr lang="en-US" sz="800">
              <a:latin typeface="Arial" charset="0"/>
              <a:cs typeface="Arial" charset="0"/>
            </a:endParaRPr>
          </a:p>
          <a:p>
            <a:pPr algn="r" eaLnBrk="1" hangingPunct="1">
              <a:spcBef>
                <a:spcPts val="38"/>
              </a:spcBef>
            </a:pPr>
            <a:r>
              <a:rPr lang="en-US" sz="800">
                <a:solidFill>
                  <a:srgbClr val="317E91"/>
                </a:solidFill>
                <a:latin typeface="Arial" charset="0"/>
                <a:cs typeface="Arial" charset="0"/>
              </a:rPr>
              <a:t>HONOUR</a:t>
            </a:r>
            <a:endParaRPr lang="en-US" sz="800">
              <a:latin typeface="Arial" charset="0"/>
              <a:cs typeface="Arial" charset="0"/>
            </a:endParaRPr>
          </a:p>
          <a:p>
            <a:pPr eaLnBrk="1" hangingPunct="1">
              <a:spcBef>
                <a:spcPts val="425"/>
              </a:spcBef>
            </a:pPr>
            <a:r>
              <a:rPr lang="en-US" sz="5600">
                <a:solidFill>
                  <a:srgbClr val="285E5B"/>
                </a:solidFill>
                <a:latin typeface="Arial" charset="0"/>
                <a:cs typeface="Arial" charset="0"/>
              </a:rPr>
              <a:t>I</a:t>
            </a:r>
            <a:endParaRPr lang="en-US" sz="5600">
              <a:latin typeface="Arial" charset="0"/>
              <a:cs typeface="Arial" charset="0"/>
            </a:endParaRPr>
          </a:p>
        </p:txBody>
      </p:sp>
      <p:sp>
        <p:nvSpPr>
          <p:cNvPr id="11" name="object 11"/>
          <p:cNvSpPr txBox="1"/>
          <p:nvPr/>
        </p:nvSpPr>
        <p:spPr>
          <a:xfrm>
            <a:off x="1490663" y="5218113"/>
            <a:ext cx="690562" cy="215900"/>
          </a:xfrm>
          <a:prstGeom prst="rect">
            <a:avLst/>
          </a:prstGeom>
        </p:spPr>
        <p:txBody>
          <a:bodyPr lIns="0" tIns="0" rIns="0" bIns="0">
            <a:spAutoFit/>
          </a:bodyPr>
          <a:lstStyle/>
          <a:p>
            <a:pPr marL="12700" eaLnBrk="1" fontAlgn="auto" hangingPunct="1">
              <a:spcBef>
                <a:spcPts val="0"/>
              </a:spcBef>
              <a:spcAft>
                <a:spcPts val="0"/>
              </a:spcAft>
              <a:defRPr/>
            </a:pPr>
            <a:r>
              <a:rPr sz="1500" spc="-2150" dirty="0">
                <a:solidFill>
                  <a:srgbClr val="56564D"/>
                </a:solidFill>
                <a:latin typeface="Arial"/>
                <a:cs typeface="Arial"/>
              </a:rPr>
              <a:t>I</a:t>
            </a:r>
            <a:r>
              <a:rPr sz="1500" spc="1370" dirty="0">
                <a:solidFill>
                  <a:srgbClr val="56564D"/>
                </a:solidFill>
                <a:latin typeface="Arial"/>
                <a:cs typeface="Arial"/>
              </a:rPr>
              <a:t>I</a:t>
            </a:r>
            <a:endParaRPr sz="1500">
              <a:latin typeface="Arial"/>
              <a:cs typeface="Arial"/>
            </a:endParaRPr>
          </a:p>
        </p:txBody>
      </p:sp>
      <p:sp>
        <p:nvSpPr>
          <p:cNvPr id="17420" name="object 12"/>
          <p:cNvSpPr txBox="1">
            <a:spLocks noChangeArrowheads="1"/>
          </p:cNvSpPr>
          <p:nvPr/>
        </p:nvSpPr>
        <p:spPr bwMode="auto">
          <a:xfrm>
            <a:off x="2549525" y="5656263"/>
            <a:ext cx="1012825" cy="382587"/>
          </a:xfrm>
          <a:prstGeom prst="rect">
            <a:avLst/>
          </a:prstGeom>
          <a:noFill/>
          <a:ln w="9525">
            <a:noFill/>
            <a:miter lim="800000"/>
            <a:headEnd/>
            <a:tailEnd/>
          </a:ln>
        </p:spPr>
        <p:txBody>
          <a:bodyPr lIns="0" tIns="0" rIns="0" bIns="0">
            <a:spAutoFit/>
          </a:bodyPr>
          <a:lstStyle/>
          <a:p>
            <a:pPr marL="11113" algn="ctr" eaLnBrk="1" hangingPunct="1">
              <a:lnSpc>
                <a:spcPct val="104000"/>
              </a:lnSpc>
            </a:pPr>
            <a:r>
              <a:rPr lang="en-US" sz="800">
                <a:solidFill>
                  <a:srgbClr val="317E91"/>
                </a:solidFill>
                <a:latin typeface="Arial" charset="0"/>
                <a:cs typeface="Arial" charset="0"/>
              </a:rPr>
              <a:t>FEMALE CENITAL MUTILATION / CUTTINC</a:t>
            </a:r>
            <a:endParaRPr lang="en-US" sz="800">
              <a:latin typeface="Arial" charset="0"/>
              <a:cs typeface="Arial" charset="0"/>
            </a:endParaRPr>
          </a:p>
        </p:txBody>
      </p:sp>
      <p:sp>
        <p:nvSpPr>
          <p:cNvPr id="17421" name="object 13"/>
          <p:cNvSpPr txBox="1">
            <a:spLocks noChangeArrowheads="1"/>
          </p:cNvSpPr>
          <p:nvPr/>
        </p:nvSpPr>
        <p:spPr bwMode="auto">
          <a:xfrm>
            <a:off x="4435475" y="5410200"/>
            <a:ext cx="806450" cy="342900"/>
          </a:xfrm>
          <a:prstGeom prst="rect">
            <a:avLst/>
          </a:prstGeom>
          <a:noFill/>
          <a:ln w="9525">
            <a:noFill/>
            <a:miter lim="800000"/>
            <a:headEnd/>
            <a:tailEnd/>
          </a:ln>
        </p:spPr>
        <p:txBody>
          <a:bodyPr lIns="0" tIns="0" rIns="0" bIns="0">
            <a:spAutoFit/>
          </a:bodyPr>
          <a:lstStyle/>
          <a:p>
            <a:pPr marL="68263" indent="-55563" eaLnBrk="1" hangingPunct="1">
              <a:lnSpc>
                <a:spcPct val="85000"/>
              </a:lnSpc>
            </a:pPr>
            <a:r>
              <a:rPr lang="en-US" sz="800">
                <a:solidFill>
                  <a:srgbClr val="317E91"/>
                </a:solidFill>
                <a:latin typeface="Arial" charset="0"/>
                <a:cs typeface="Arial" charset="0"/>
              </a:rPr>
              <a:t>TRAFFICKINC OF WOMEN </a:t>
            </a:r>
            <a:r>
              <a:rPr lang="en-US" sz="800">
                <a:solidFill>
                  <a:srgbClr val="317E91"/>
                </a:solidFill>
                <a:latin typeface="Times New Roman" pitchFamily="18" charset="0"/>
                <a:cs typeface="Times New Roman" pitchFamily="18" charset="0"/>
              </a:rPr>
              <a:t>ANO  </a:t>
            </a:r>
            <a:r>
              <a:rPr lang="en-US" sz="800">
                <a:solidFill>
                  <a:srgbClr val="317E91"/>
                </a:solidFill>
                <a:latin typeface="Arial" charset="0"/>
                <a:cs typeface="Arial" charset="0"/>
              </a:rPr>
              <a:t>GIRLS</a:t>
            </a:r>
            <a:endParaRPr lang="en-US" sz="800">
              <a:latin typeface="Arial" charset="0"/>
              <a:cs typeface="Arial" charset="0"/>
            </a:endParaRPr>
          </a:p>
        </p:txBody>
      </p:sp>
      <p:sp>
        <p:nvSpPr>
          <p:cNvPr id="14" name="object 14"/>
          <p:cNvSpPr txBox="1"/>
          <p:nvPr/>
        </p:nvSpPr>
        <p:spPr>
          <a:xfrm>
            <a:off x="7370763" y="5575300"/>
            <a:ext cx="1068387" cy="285750"/>
          </a:xfrm>
          <a:prstGeom prst="rect">
            <a:avLst/>
          </a:prstGeom>
        </p:spPr>
        <p:txBody>
          <a:bodyPr lIns="0" tIns="0" rIns="0" bIns="0">
            <a:spAutoFit/>
          </a:bodyPr>
          <a:lstStyle/>
          <a:p>
            <a:pPr marL="12700" eaLnBrk="1" fontAlgn="auto" hangingPunct="1">
              <a:spcBef>
                <a:spcPts val="0"/>
              </a:spcBef>
              <a:spcAft>
                <a:spcPts val="0"/>
              </a:spcAft>
              <a:defRPr/>
            </a:pPr>
            <a:r>
              <a:rPr sz="2050" spc="-3670" dirty="0">
                <a:solidFill>
                  <a:srgbClr val="56564D"/>
                </a:solidFill>
                <a:latin typeface="Arial"/>
                <a:cs typeface="Arial"/>
              </a:rPr>
              <a:t>I</a:t>
            </a:r>
            <a:r>
              <a:rPr sz="2050" spc="1980" dirty="0">
                <a:solidFill>
                  <a:srgbClr val="56564D"/>
                </a:solidFill>
                <a:latin typeface="Arial"/>
                <a:cs typeface="Arial"/>
              </a:rPr>
              <a:t>I</a:t>
            </a:r>
            <a:endParaRPr sz="2050">
              <a:latin typeface="Arial"/>
              <a:cs typeface="Arial"/>
            </a:endParaRPr>
          </a:p>
        </p:txBody>
      </p:sp>
      <p:sp>
        <p:nvSpPr>
          <p:cNvPr id="17423" name="object 15"/>
          <p:cNvSpPr>
            <a:spLocks/>
          </p:cNvSpPr>
          <p:nvPr/>
        </p:nvSpPr>
        <p:spPr bwMode="auto">
          <a:xfrm>
            <a:off x="6650038" y="6116638"/>
            <a:ext cx="0" cy="252412"/>
          </a:xfrm>
          <a:custGeom>
            <a:avLst/>
            <a:gdLst>
              <a:gd name="T0" fmla="*/ 0 h 251460"/>
              <a:gd name="T1" fmla="*/ 251228 h 251460"/>
              <a:gd name="T2" fmla="*/ 0 60000 65536"/>
              <a:gd name="T3" fmla="*/ 0 60000 65536"/>
              <a:gd name="T4" fmla="*/ 0 h 251460"/>
              <a:gd name="T5" fmla="*/ 251460 h 251460"/>
            </a:gdLst>
            <a:ahLst/>
            <a:cxnLst>
              <a:cxn ang="T2">
                <a:pos x="0" y="T0"/>
              </a:cxn>
              <a:cxn ang="T3">
                <a:pos x="0" y="T1"/>
              </a:cxn>
            </a:cxnLst>
            <a:rect l="0" t="T4" r="0" b="T5"/>
            <a:pathLst>
              <a:path h="251460">
                <a:moveTo>
                  <a:pt x="0" y="0"/>
                </a:moveTo>
                <a:lnTo>
                  <a:pt x="0" y="251228"/>
                </a:lnTo>
              </a:path>
            </a:pathLst>
          </a:custGeom>
          <a:noFill/>
          <a:ln w="9431">
            <a:solidFill>
              <a:srgbClr val="F7E8E4"/>
            </a:solidFill>
            <a:round/>
            <a:headEnd/>
            <a:tailEnd/>
          </a:ln>
        </p:spPr>
        <p:txBody>
          <a:bodyPr lIns="0" tIns="0" rIns="0" bIns="0"/>
          <a:lstStyle/>
          <a:p>
            <a:endParaRPr lang="en-US"/>
          </a:p>
        </p:txBody>
      </p:sp>
      <p:sp>
        <p:nvSpPr>
          <p:cNvPr id="16" name="object 16"/>
          <p:cNvSpPr txBox="1"/>
          <p:nvPr/>
        </p:nvSpPr>
        <p:spPr>
          <a:xfrm>
            <a:off x="2889250" y="6065838"/>
            <a:ext cx="4497388" cy="311150"/>
          </a:xfrm>
          <a:prstGeom prst="rect">
            <a:avLst/>
          </a:prstGeom>
        </p:spPr>
        <p:txBody>
          <a:bodyPr lIns="0" tIns="0" rIns="0" bIns="0">
            <a:spAutoFit/>
          </a:bodyPr>
          <a:lstStyle/>
          <a:p>
            <a:pPr marL="12700" eaLnBrk="1" fontAlgn="auto" hangingPunct="1">
              <a:spcBef>
                <a:spcPts val="0"/>
              </a:spcBef>
              <a:spcAft>
                <a:spcPts val="0"/>
              </a:spcAft>
              <a:tabLst>
                <a:tab pos="4349750" algn="l"/>
              </a:tabLst>
              <a:defRPr/>
            </a:pPr>
            <a:r>
              <a:rPr sz="1450" spc="180" dirty="0">
                <a:solidFill>
                  <a:srgbClr val="E9642F"/>
                </a:solidFill>
                <a:latin typeface="Arial"/>
                <a:cs typeface="Arial"/>
              </a:rPr>
              <a:t>A</a:t>
            </a:r>
            <a:r>
              <a:rPr sz="1450" spc="155" dirty="0">
                <a:solidFill>
                  <a:srgbClr val="E9642F"/>
                </a:solidFill>
                <a:latin typeface="Arial"/>
                <a:cs typeface="Arial"/>
              </a:rPr>
              <a:t> </a:t>
            </a:r>
            <a:r>
              <a:rPr sz="1450" spc="150" dirty="0">
                <a:solidFill>
                  <a:srgbClr val="E9642F"/>
                </a:solidFill>
                <a:latin typeface="Arial"/>
                <a:cs typeface="Arial"/>
              </a:rPr>
              <a:t>FEW</a:t>
            </a:r>
            <a:r>
              <a:rPr sz="1450" spc="10" dirty="0">
                <a:solidFill>
                  <a:srgbClr val="E9642F"/>
                </a:solidFill>
                <a:latin typeface="Arial"/>
                <a:cs typeface="Arial"/>
              </a:rPr>
              <a:t> </a:t>
            </a:r>
            <a:r>
              <a:rPr sz="1850" spc="254" dirty="0">
                <a:solidFill>
                  <a:srgbClr val="B1234B"/>
                </a:solidFill>
                <a:latin typeface="Arial"/>
                <a:cs typeface="Arial"/>
              </a:rPr>
              <a:t>COMMON</a:t>
            </a:r>
            <a:r>
              <a:rPr sz="1850" spc="204" dirty="0">
                <a:solidFill>
                  <a:srgbClr val="B1234B"/>
                </a:solidFill>
                <a:latin typeface="Arial"/>
                <a:cs typeface="Arial"/>
              </a:rPr>
              <a:t> </a:t>
            </a:r>
            <a:r>
              <a:rPr sz="1850" spc="45" dirty="0">
                <a:solidFill>
                  <a:srgbClr val="B1234B"/>
                </a:solidFill>
                <a:latin typeface="Arial"/>
                <a:cs typeface="Arial"/>
              </a:rPr>
              <a:t>TYPES</a:t>
            </a:r>
            <a:r>
              <a:rPr sz="1850" spc="80" dirty="0">
                <a:solidFill>
                  <a:srgbClr val="B1234B"/>
                </a:solidFill>
                <a:latin typeface="Arial"/>
                <a:cs typeface="Arial"/>
              </a:rPr>
              <a:t> </a:t>
            </a:r>
            <a:r>
              <a:rPr sz="1450" spc="160" dirty="0">
                <a:solidFill>
                  <a:srgbClr val="E9642F"/>
                </a:solidFill>
                <a:latin typeface="Arial"/>
                <a:cs typeface="Arial"/>
              </a:rPr>
              <a:t>OF</a:t>
            </a:r>
            <a:r>
              <a:rPr sz="1450" spc="-5" dirty="0">
                <a:solidFill>
                  <a:srgbClr val="E9642F"/>
                </a:solidFill>
                <a:latin typeface="Arial"/>
                <a:cs typeface="Arial"/>
              </a:rPr>
              <a:t> </a:t>
            </a:r>
            <a:r>
              <a:rPr sz="2250" spc="-80" dirty="0">
                <a:solidFill>
                  <a:srgbClr val="E9642F"/>
                </a:solidFill>
                <a:latin typeface="Times New Roman"/>
                <a:cs typeface="Times New Roman"/>
              </a:rPr>
              <a:t>v</a:t>
            </a:r>
            <a:r>
              <a:rPr sz="2250" spc="85" dirty="0">
                <a:solidFill>
                  <a:srgbClr val="E9642F"/>
                </a:solidFill>
                <a:latin typeface="Times New Roman"/>
                <a:cs typeface="Times New Roman"/>
              </a:rPr>
              <a:t> </a:t>
            </a:r>
            <a:r>
              <a:rPr sz="1450" spc="245" dirty="0">
                <a:solidFill>
                  <a:srgbClr val="E9642F"/>
                </a:solidFill>
                <a:latin typeface="Arial"/>
                <a:cs typeface="Arial"/>
              </a:rPr>
              <a:t>O</a:t>
            </a:r>
            <a:r>
              <a:rPr sz="1450" spc="-370" dirty="0">
                <a:solidFill>
                  <a:srgbClr val="FBC3AC"/>
                </a:solidFill>
                <a:latin typeface="Arial"/>
                <a:cs typeface="Arial"/>
              </a:rPr>
              <a:t>I</a:t>
            </a:r>
            <a:r>
              <a:rPr sz="1450" spc="70" dirty="0">
                <a:solidFill>
                  <a:srgbClr val="E9642F"/>
                </a:solidFill>
                <a:latin typeface="Arial"/>
                <a:cs typeface="Arial"/>
              </a:rPr>
              <a:t>LE</a:t>
            </a:r>
            <a:r>
              <a:rPr sz="1450" dirty="0">
                <a:solidFill>
                  <a:srgbClr val="E9642F"/>
                </a:solidFill>
                <a:latin typeface="Arial"/>
                <a:cs typeface="Arial"/>
              </a:rPr>
              <a:t>	</a:t>
            </a:r>
            <a:r>
              <a:rPr sz="1450" spc="75" dirty="0">
                <a:solidFill>
                  <a:srgbClr val="E9642F"/>
                </a:solidFill>
                <a:latin typeface="Arial"/>
                <a:cs typeface="Arial"/>
              </a:rPr>
              <a:t>E</a:t>
            </a:r>
            <a:endParaRPr sz="1450">
              <a:latin typeface="Arial"/>
              <a:cs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object 2"/>
          <p:cNvSpPr>
            <a:spLocks noChangeArrowheads="1"/>
          </p:cNvSpPr>
          <p:nvPr/>
        </p:nvSpPr>
        <p:spPr bwMode="auto">
          <a:xfrm>
            <a:off x="1565275" y="5346700"/>
            <a:ext cx="358775" cy="1106488"/>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8435" name="object 3"/>
          <p:cNvSpPr>
            <a:spLocks noChangeArrowheads="1"/>
          </p:cNvSpPr>
          <p:nvPr/>
        </p:nvSpPr>
        <p:spPr bwMode="auto">
          <a:xfrm>
            <a:off x="4083050" y="1946275"/>
            <a:ext cx="1554163" cy="381000"/>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8436" name="object 4"/>
          <p:cNvSpPr>
            <a:spLocks noChangeArrowheads="1"/>
          </p:cNvSpPr>
          <p:nvPr/>
        </p:nvSpPr>
        <p:spPr bwMode="auto">
          <a:xfrm>
            <a:off x="2773363" y="2673350"/>
            <a:ext cx="873125" cy="715963"/>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8437" name="object 5"/>
          <p:cNvSpPr>
            <a:spLocks noChangeArrowheads="1"/>
          </p:cNvSpPr>
          <p:nvPr/>
        </p:nvSpPr>
        <p:spPr bwMode="auto">
          <a:xfrm>
            <a:off x="2314575" y="4049713"/>
            <a:ext cx="604838" cy="457200"/>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8438" name="object 6"/>
          <p:cNvSpPr>
            <a:spLocks noChangeArrowheads="1"/>
          </p:cNvSpPr>
          <p:nvPr/>
        </p:nvSpPr>
        <p:spPr bwMode="auto">
          <a:xfrm>
            <a:off x="4473575" y="2673350"/>
            <a:ext cx="90488" cy="447675"/>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18439" name="object 7"/>
          <p:cNvSpPr>
            <a:spLocks noChangeArrowheads="1"/>
          </p:cNvSpPr>
          <p:nvPr/>
        </p:nvSpPr>
        <p:spPr bwMode="auto">
          <a:xfrm>
            <a:off x="4876800" y="2606675"/>
            <a:ext cx="3030538" cy="3052763"/>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18440" name="object 8"/>
          <p:cNvSpPr>
            <a:spLocks/>
          </p:cNvSpPr>
          <p:nvPr/>
        </p:nvSpPr>
        <p:spPr bwMode="auto">
          <a:xfrm>
            <a:off x="3260725" y="1831975"/>
            <a:ext cx="3341688" cy="0"/>
          </a:xfrm>
          <a:custGeom>
            <a:avLst/>
            <a:gdLst>
              <a:gd name="T0" fmla="*/ 0 w 3342004"/>
              <a:gd name="T1" fmla="*/ 3341615 w 3342004"/>
              <a:gd name="T2" fmla="*/ 0 60000 65536"/>
              <a:gd name="T3" fmla="*/ 0 60000 65536"/>
              <a:gd name="T4" fmla="*/ 0 w 3342004"/>
              <a:gd name="T5" fmla="*/ 3342004 w 3342004"/>
            </a:gdLst>
            <a:ahLst/>
            <a:cxnLst>
              <a:cxn ang="T2">
                <a:pos x="T0" y="0"/>
              </a:cxn>
              <a:cxn ang="T3">
                <a:pos x="T1" y="0"/>
              </a:cxn>
            </a:cxnLst>
            <a:rect l="T4" t="0" r="T5" b="0"/>
            <a:pathLst>
              <a:path w="3342004">
                <a:moveTo>
                  <a:pt x="0" y="0"/>
                </a:moveTo>
                <a:lnTo>
                  <a:pt x="3341615" y="0"/>
                </a:lnTo>
              </a:path>
            </a:pathLst>
          </a:custGeom>
          <a:noFill/>
          <a:ln w="11185">
            <a:solidFill>
              <a:srgbClr val="B3938C"/>
            </a:solidFill>
            <a:round/>
            <a:headEnd/>
            <a:tailEnd/>
          </a:ln>
        </p:spPr>
        <p:txBody>
          <a:bodyPr lIns="0" tIns="0" rIns="0" bIns="0"/>
          <a:lstStyle/>
          <a:p>
            <a:endParaRPr lang="en-US"/>
          </a:p>
        </p:txBody>
      </p:sp>
      <p:sp>
        <p:nvSpPr>
          <p:cNvPr id="18441" name="object 9"/>
          <p:cNvSpPr>
            <a:spLocks/>
          </p:cNvSpPr>
          <p:nvPr/>
        </p:nvSpPr>
        <p:spPr bwMode="auto">
          <a:xfrm>
            <a:off x="3260725" y="2136775"/>
            <a:ext cx="1238250" cy="0"/>
          </a:xfrm>
          <a:custGeom>
            <a:avLst/>
            <a:gdLst>
              <a:gd name="T0" fmla="*/ 0 w 1238885"/>
              <a:gd name="T1" fmla="*/ 1238774 w 1238885"/>
              <a:gd name="T2" fmla="*/ 0 60000 65536"/>
              <a:gd name="T3" fmla="*/ 0 60000 65536"/>
              <a:gd name="T4" fmla="*/ 0 w 1238885"/>
              <a:gd name="T5" fmla="*/ 1238885 w 1238885"/>
            </a:gdLst>
            <a:ahLst/>
            <a:cxnLst>
              <a:cxn ang="T2">
                <a:pos x="T0" y="0"/>
              </a:cxn>
              <a:cxn ang="T3">
                <a:pos x="T1" y="0"/>
              </a:cxn>
            </a:cxnLst>
            <a:rect l="T4" t="0" r="T5" b="0"/>
            <a:pathLst>
              <a:path w="1238885">
                <a:moveTo>
                  <a:pt x="0" y="0"/>
                </a:moveTo>
                <a:lnTo>
                  <a:pt x="1238774" y="0"/>
                </a:lnTo>
              </a:path>
            </a:pathLst>
          </a:custGeom>
          <a:noFill/>
          <a:ln w="11185">
            <a:solidFill>
              <a:srgbClr val="A8938C"/>
            </a:solidFill>
            <a:round/>
            <a:headEnd/>
            <a:tailEnd/>
          </a:ln>
        </p:spPr>
        <p:txBody>
          <a:bodyPr lIns="0" tIns="0" rIns="0" bIns="0"/>
          <a:lstStyle/>
          <a:p>
            <a:endParaRPr lang="en-US"/>
          </a:p>
        </p:txBody>
      </p:sp>
      <p:sp>
        <p:nvSpPr>
          <p:cNvPr id="18442" name="object 10"/>
          <p:cNvSpPr>
            <a:spLocks/>
          </p:cNvSpPr>
          <p:nvPr/>
        </p:nvSpPr>
        <p:spPr bwMode="auto">
          <a:xfrm>
            <a:off x="2794000" y="2303463"/>
            <a:ext cx="1241425" cy="0"/>
          </a:xfrm>
          <a:custGeom>
            <a:avLst/>
            <a:gdLst>
              <a:gd name="T0" fmla="*/ 0 w 1242060"/>
              <a:gd name="T1" fmla="*/ 1241571 w 1242060"/>
              <a:gd name="T2" fmla="*/ 0 60000 65536"/>
              <a:gd name="T3" fmla="*/ 0 60000 65536"/>
              <a:gd name="T4" fmla="*/ 0 w 1242060"/>
              <a:gd name="T5" fmla="*/ 1242060 w 1242060"/>
            </a:gdLst>
            <a:ahLst/>
            <a:cxnLst>
              <a:cxn ang="T2">
                <a:pos x="T0" y="0"/>
              </a:cxn>
              <a:cxn ang="T3">
                <a:pos x="T1" y="0"/>
              </a:cxn>
            </a:cxnLst>
            <a:rect l="T4" t="0" r="T5" b="0"/>
            <a:pathLst>
              <a:path w="1242060">
                <a:moveTo>
                  <a:pt x="0" y="0"/>
                </a:moveTo>
                <a:lnTo>
                  <a:pt x="1241571" y="0"/>
                </a:lnTo>
              </a:path>
            </a:pathLst>
          </a:custGeom>
          <a:noFill/>
          <a:ln w="13981">
            <a:solidFill>
              <a:srgbClr val="CCA867"/>
            </a:solidFill>
            <a:round/>
            <a:headEnd/>
            <a:tailEnd/>
          </a:ln>
        </p:spPr>
        <p:txBody>
          <a:bodyPr lIns="0" tIns="0" rIns="0" bIns="0"/>
          <a:lstStyle/>
          <a:p>
            <a:endParaRPr lang="en-US"/>
          </a:p>
        </p:txBody>
      </p:sp>
      <p:sp>
        <p:nvSpPr>
          <p:cNvPr id="18443" name="object 11"/>
          <p:cNvSpPr>
            <a:spLocks/>
          </p:cNvSpPr>
          <p:nvPr/>
        </p:nvSpPr>
        <p:spPr bwMode="auto">
          <a:xfrm>
            <a:off x="2790825" y="3305175"/>
            <a:ext cx="0" cy="587375"/>
          </a:xfrm>
          <a:custGeom>
            <a:avLst/>
            <a:gdLst>
              <a:gd name="T0" fmla="*/ 587228 h 587375"/>
              <a:gd name="T1" fmla="*/ 0 h 587375"/>
              <a:gd name="T2" fmla="*/ 0 60000 65536"/>
              <a:gd name="T3" fmla="*/ 0 60000 65536"/>
              <a:gd name="T4" fmla="*/ 0 h 587375"/>
              <a:gd name="T5" fmla="*/ 587375 h 587375"/>
            </a:gdLst>
            <a:ahLst/>
            <a:cxnLst>
              <a:cxn ang="T2">
                <a:pos x="0" y="T0"/>
              </a:cxn>
              <a:cxn ang="T3">
                <a:pos x="0" y="T1"/>
              </a:cxn>
            </a:cxnLst>
            <a:rect l="0" t="T4" r="0" b="T5"/>
            <a:pathLst>
              <a:path h="587375">
                <a:moveTo>
                  <a:pt x="0" y="587228"/>
                </a:moveTo>
                <a:lnTo>
                  <a:pt x="0" y="0"/>
                </a:lnTo>
              </a:path>
            </a:pathLst>
          </a:custGeom>
          <a:noFill/>
          <a:ln w="11185">
            <a:solidFill>
              <a:srgbClr val="605B60"/>
            </a:solidFill>
            <a:round/>
            <a:headEnd/>
            <a:tailEnd/>
          </a:ln>
        </p:spPr>
        <p:txBody>
          <a:bodyPr lIns="0" tIns="0" rIns="0" bIns="0"/>
          <a:lstStyle/>
          <a:p>
            <a:endParaRPr lang="en-US"/>
          </a:p>
        </p:txBody>
      </p:sp>
      <p:sp>
        <p:nvSpPr>
          <p:cNvPr id="18444" name="object 12"/>
          <p:cNvSpPr>
            <a:spLocks/>
          </p:cNvSpPr>
          <p:nvPr/>
        </p:nvSpPr>
        <p:spPr bwMode="auto">
          <a:xfrm>
            <a:off x="2784475" y="3886200"/>
            <a:ext cx="844550" cy="0"/>
          </a:xfrm>
          <a:custGeom>
            <a:avLst/>
            <a:gdLst>
              <a:gd name="T0" fmla="*/ 0 w 844550"/>
              <a:gd name="T1" fmla="*/ 844491 w 844550"/>
              <a:gd name="T2" fmla="*/ 0 60000 65536"/>
              <a:gd name="T3" fmla="*/ 0 60000 65536"/>
              <a:gd name="T4" fmla="*/ 0 w 844550"/>
              <a:gd name="T5" fmla="*/ 844550 w 844550"/>
            </a:gdLst>
            <a:ahLst/>
            <a:cxnLst>
              <a:cxn ang="T2">
                <a:pos x="T0" y="0"/>
              </a:cxn>
              <a:cxn ang="T3">
                <a:pos x="T1" y="0"/>
              </a:cxn>
            </a:cxnLst>
            <a:rect l="T4" t="0" r="T5" b="0"/>
            <a:pathLst>
              <a:path w="844550">
                <a:moveTo>
                  <a:pt x="0" y="0"/>
                </a:moveTo>
                <a:lnTo>
                  <a:pt x="844491" y="0"/>
                </a:lnTo>
              </a:path>
            </a:pathLst>
          </a:custGeom>
          <a:noFill/>
          <a:ln w="11185">
            <a:solidFill>
              <a:srgbClr val="606060"/>
            </a:solidFill>
            <a:round/>
            <a:headEnd/>
            <a:tailEnd/>
          </a:ln>
        </p:spPr>
        <p:txBody>
          <a:bodyPr lIns="0" tIns="0" rIns="0" bIns="0"/>
          <a:lstStyle/>
          <a:p>
            <a:endParaRPr lang="en-US"/>
          </a:p>
        </p:txBody>
      </p:sp>
      <p:sp>
        <p:nvSpPr>
          <p:cNvPr id="18445" name="object 13"/>
          <p:cNvSpPr>
            <a:spLocks/>
          </p:cNvSpPr>
          <p:nvPr/>
        </p:nvSpPr>
        <p:spPr bwMode="auto">
          <a:xfrm>
            <a:off x="4027488" y="2295525"/>
            <a:ext cx="0" cy="403225"/>
          </a:xfrm>
          <a:custGeom>
            <a:avLst/>
            <a:gdLst>
              <a:gd name="T0" fmla="*/ 402672 h 403225"/>
              <a:gd name="T1" fmla="*/ 0 h 403225"/>
              <a:gd name="T2" fmla="*/ 0 60000 65536"/>
              <a:gd name="T3" fmla="*/ 0 60000 65536"/>
              <a:gd name="T4" fmla="*/ 0 h 403225"/>
              <a:gd name="T5" fmla="*/ 403225 h 403225"/>
            </a:gdLst>
            <a:ahLst/>
            <a:cxnLst>
              <a:cxn ang="T2">
                <a:pos x="0" y="T0"/>
              </a:cxn>
              <a:cxn ang="T3">
                <a:pos x="0" y="T1"/>
              </a:cxn>
            </a:cxnLst>
            <a:rect l="0" t="T4" r="0" b="T5"/>
            <a:pathLst>
              <a:path h="403225">
                <a:moveTo>
                  <a:pt x="0" y="402672"/>
                </a:moveTo>
                <a:lnTo>
                  <a:pt x="0" y="0"/>
                </a:lnTo>
              </a:path>
            </a:pathLst>
          </a:custGeom>
          <a:noFill/>
          <a:ln w="13981">
            <a:solidFill>
              <a:srgbClr val="CCAC6B"/>
            </a:solidFill>
            <a:round/>
            <a:headEnd/>
            <a:tailEnd/>
          </a:ln>
        </p:spPr>
        <p:txBody>
          <a:bodyPr lIns="0" tIns="0" rIns="0" bIns="0"/>
          <a:lstStyle/>
          <a:p>
            <a:endParaRPr lang="en-US"/>
          </a:p>
        </p:txBody>
      </p:sp>
      <p:sp>
        <p:nvSpPr>
          <p:cNvPr id="18446" name="object 14"/>
          <p:cNvSpPr>
            <a:spLocks/>
          </p:cNvSpPr>
          <p:nvPr/>
        </p:nvSpPr>
        <p:spPr bwMode="auto">
          <a:xfrm>
            <a:off x="5819775" y="2303463"/>
            <a:ext cx="1241425" cy="0"/>
          </a:xfrm>
          <a:custGeom>
            <a:avLst/>
            <a:gdLst>
              <a:gd name="T0" fmla="*/ 0 w 1242059"/>
              <a:gd name="T1" fmla="*/ 1241571 w 1242059"/>
              <a:gd name="T2" fmla="*/ 0 60000 65536"/>
              <a:gd name="T3" fmla="*/ 0 60000 65536"/>
              <a:gd name="T4" fmla="*/ 0 w 1242059"/>
              <a:gd name="T5" fmla="*/ 1242059 w 1242059"/>
            </a:gdLst>
            <a:ahLst/>
            <a:cxnLst>
              <a:cxn ang="T2">
                <a:pos x="T0" y="0"/>
              </a:cxn>
              <a:cxn ang="T3">
                <a:pos x="T1" y="0"/>
              </a:cxn>
            </a:cxnLst>
            <a:rect l="T4" t="0" r="T5" b="0"/>
            <a:pathLst>
              <a:path w="1242059">
                <a:moveTo>
                  <a:pt x="0" y="0"/>
                </a:moveTo>
                <a:lnTo>
                  <a:pt x="1241571" y="0"/>
                </a:lnTo>
              </a:path>
            </a:pathLst>
          </a:custGeom>
          <a:noFill/>
          <a:ln w="13981">
            <a:solidFill>
              <a:srgbClr val="CCA867"/>
            </a:solidFill>
            <a:round/>
            <a:headEnd/>
            <a:tailEnd/>
          </a:ln>
        </p:spPr>
        <p:txBody>
          <a:bodyPr lIns="0" tIns="0" rIns="0" bIns="0"/>
          <a:lstStyle/>
          <a:p>
            <a:endParaRPr lang="en-US"/>
          </a:p>
        </p:txBody>
      </p:sp>
      <p:sp>
        <p:nvSpPr>
          <p:cNvPr id="18447" name="object 15"/>
          <p:cNvSpPr>
            <a:spLocks/>
          </p:cNvSpPr>
          <p:nvPr/>
        </p:nvSpPr>
        <p:spPr bwMode="auto">
          <a:xfrm>
            <a:off x="4300538" y="2690813"/>
            <a:ext cx="593725" cy="0"/>
          </a:xfrm>
          <a:custGeom>
            <a:avLst/>
            <a:gdLst>
              <a:gd name="T0" fmla="*/ 0 w 593089"/>
              <a:gd name="T1" fmla="*/ 592822 w 593089"/>
              <a:gd name="T2" fmla="*/ 0 60000 65536"/>
              <a:gd name="T3" fmla="*/ 0 60000 65536"/>
              <a:gd name="T4" fmla="*/ 0 w 593089"/>
              <a:gd name="T5" fmla="*/ 593089 w 593089"/>
            </a:gdLst>
            <a:ahLst/>
            <a:cxnLst>
              <a:cxn ang="T2">
                <a:pos x="T0" y="0"/>
              </a:cxn>
              <a:cxn ang="T3">
                <a:pos x="T1" y="0"/>
              </a:cxn>
            </a:cxnLst>
            <a:rect l="T4" t="0" r="T5" b="0"/>
            <a:pathLst>
              <a:path w="593089">
                <a:moveTo>
                  <a:pt x="0" y="0"/>
                </a:moveTo>
                <a:lnTo>
                  <a:pt x="592822" y="0"/>
                </a:lnTo>
              </a:path>
            </a:pathLst>
          </a:custGeom>
          <a:noFill/>
          <a:ln w="13981">
            <a:solidFill>
              <a:srgbClr val="CCAC67"/>
            </a:solidFill>
            <a:round/>
            <a:headEnd/>
            <a:tailEnd/>
          </a:ln>
        </p:spPr>
        <p:txBody>
          <a:bodyPr lIns="0" tIns="0" rIns="0" bIns="0"/>
          <a:lstStyle/>
          <a:p>
            <a:endParaRPr lang="en-US"/>
          </a:p>
        </p:txBody>
      </p:sp>
      <p:sp>
        <p:nvSpPr>
          <p:cNvPr id="18448" name="object 16"/>
          <p:cNvSpPr>
            <a:spLocks/>
          </p:cNvSpPr>
          <p:nvPr/>
        </p:nvSpPr>
        <p:spPr bwMode="auto">
          <a:xfrm>
            <a:off x="3629025" y="2690813"/>
            <a:ext cx="406400" cy="0"/>
          </a:xfrm>
          <a:custGeom>
            <a:avLst/>
            <a:gdLst>
              <a:gd name="T0" fmla="*/ 0 w 405764"/>
              <a:gd name="T1" fmla="*/ 405467 w 405764"/>
              <a:gd name="T2" fmla="*/ 0 60000 65536"/>
              <a:gd name="T3" fmla="*/ 0 60000 65536"/>
              <a:gd name="T4" fmla="*/ 0 w 405764"/>
              <a:gd name="T5" fmla="*/ 405764 w 405764"/>
            </a:gdLst>
            <a:ahLst/>
            <a:cxnLst>
              <a:cxn ang="T2">
                <a:pos x="T0" y="0"/>
              </a:cxn>
              <a:cxn ang="T3">
                <a:pos x="T1" y="0"/>
              </a:cxn>
            </a:cxnLst>
            <a:rect l="T4" t="0" r="T5" b="0"/>
            <a:pathLst>
              <a:path w="405764">
                <a:moveTo>
                  <a:pt x="0" y="0"/>
                </a:moveTo>
                <a:lnTo>
                  <a:pt x="405467" y="0"/>
                </a:lnTo>
              </a:path>
            </a:pathLst>
          </a:custGeom>
          <a:noFill/>
          <a:ln w="13981">
            <a:solidFill>
              <a:srgbClr val="CCA867"/>
            </a:solidFill>
            <a:round/>
            <a:headEnd/>
            <a:tailEnd/>
          </a:ln>
        </p:spPr>
        <p:txBody>
          <a:bodyPr lIns="0" tIns="0" rIns="0" bIns="0"/>
          <a:lstStyle/>
          <a:p>
            <a:endParaRPr lang="en-US"/>
          </a:p>
        </p:txBody>
      </p:sp>
      <p:sp>
        <p:nvSpPr>
          <p:cNvPr id="18449" name="object 17"/>
          <p:cNvSpPr>
            <a:spLocks/>
          </p:cNvSpPr>
          <p:nvPr/>
        </p:nvSpPr>
        <p:spPr bwMode="auto">
          <a:xfrm>
            <a:off x="4040188" y="3095625"/>
            <a:ext cx="854075" cy="0"/>
          </a:xfrm>
          <a:custGeom>
            <a:avLst/>
            <a:gdLst>
              <a:gd name="T0" fmla="*/ 0 w 853439"/>
              <a:gd name="T1" fmla="*/ 852881 w 853439"/>
              <a:gd name="T2" fmla="*/ 0 60000 65536"/>
              <a:gd name="T3" fmla="*/ 0 60000 65536"/>
              <a:gd name="T4" fmla="*/ 0 w 853439"/>
              <a:gd name="T5" fmla="*/ 853439 w 853439"/>
            </a:gdLst>
            <a:ahLst/>
            <a:cxnLst>
              <a:cxn ang="T2">
                <a:pos x="T0" y="0"/>
              </a:cxn>
              <a:cxn ang="T3">
                <a:pos x="T1" y="0"/>
              </a:cxn>
            </a:cxnLst>
            <a:rect l="T4" t="0" r="T5" b="0"/>
            <a:pathLst>
              <a:path w="853439">
                <a:moveTo>
                  <a:pt x="0" y="0"/>
                </a:moveTo>
                <a:lnTo>
                  <a:pt x="852881" y="0"/>
                </a:lnTo>
              </a:path>
            </a:pathLst>
          </a:custGeom>
          <a:noFill/>
          <a:ln w="11185">
            <a:solidFill>
              <a:srgbClr val="676457"/>
            </a:solidFill>
            <a:round/>
            <a:headEnd/>
            <a:tailEnd/>
          </a:ln>
        </p:spPr>
        <p:txBody>
          <a:bodyPr lIns="0" tIns="0" rIns="0" bIns="0"/>
          <a:lstStyle/>
          <a:p>
            <a:endParaRPr lang="en-US"/>
          </a:p>
        </p:txBody>
      </p:sp>
      <p:sp>
        <p:nvSpPr>
          <p:cNvPr id="18450" name="object 18"/>
          <p:cNvSpPr>
            <a:spLocks/>
          </p:cNvSpPr>
          <p:nvPr/>
        </p:nvSpPr>
        <p:spPr bwMode="auto">
          <a:xfrm>
            <a:off x="3624263" y="3109913"/>
            <a:ext cx="0" cy="782637"/>
          </a:xfrm>
          <a:custGeom>
            <a:avLst/>
            <a:gdLst>
              <a:gd name="T0" fmla="*/ 782972 h 783589"/>
              <a:gd name="T1" fmla="*/ 0 h 783589"/>
              <a:gd name="T2" fmla="*/ 0 60000 65536"/>
              <a:gd name="T3" fmla="*/ 0 60000 65536"/>
              <a:gd name="T4" fmla="*/ 0 h 783589"/>
              <a:gd name="T5" fmla="*/ 783589 h 783589"/>
            </a:gdLst>
            <a:ahLst/>
            <a:cxnLst>
              <a:cxn ang="T2">
                <a:pos x="0" y="T0"/>
              </a:cxn>
              <a:cxn ang="T3">
                <a:pos x="0" y="T1"/>
              </a:cxn>
            </a:cxnLst>
            <a:rect l="0" t="T4" r="0" b="T5"/>
            <a:pathLst>
              <a:path h="783589">
                <a:moveTo>
                  <a:pt x="0" y="782972"/>
                </a:moveTo>
                <a:lnTo>
                  <a:pt x="0" y="0"/>
                </a:lnTo>
              </a:path>
            </a:pathLst>
          </a:custGeom>
          <a:noFill/>
          <a:ln w="11185">
            <a:solidFill>
              <a:srgbClr val="5B5B5B"/>
            </a:solidFill>
            <a:round/>
            <a:headEnd/>
            <a:tailEnd/>
          </a:ln>
        </p:spPr>
        <p:txBody>
          <a:bodyPr lIns="0" tIns="0" rIns="0" bIns="0"/>
          <a:lstStyle/>
          <a:p>
            <a:endParaRPr lang="en-US"/>
          </a:p>
        </p:txBody>
      </p:sp>
      <p:sp>
        <p:nvSpPr>
          <p:cNvPr id="18451" name="object 19"/>
          <p:cNvSpPr>
            <a:spLocks/>
          </p:cNvSpPr>
          <p:nvPr/>
        </p:nvSpPr>
        <p:spPr bwMode="auto">
          <a:xfrm>
            <a:off x="4046538" y="3089275"/>
            <a:ext cx="0" cy="927100"/>
          </a:xfrm>
          <a:custGeom>
            <a:avLst/>
            <a:gdLst>
              <a:gd name="T0" fmla="*/ 925584 h 925829"/>
              <a:gd name="T1" fmla="*/ 0 h 925829"/>
              <a:gd name="T2" fmla="*/ 0 60000 65536"/>
              <a:gd name="T3" fmla="*/ 0 60000 65536"/>
              <a:gd name="T4" fmla="*/ 0 h 925829"/>
              <a:gd name="T5" fmla="*/ 925829 h 925829"/>
            </a:gdLst>
            <a:ahLst/>
            <a:cxnLst>
              <a:cxn ang="T2">
                <a:pos x="0" y="T0"/>
              </a:cxn>
              <a:cxn ang="T3">
                <a:pos x="0" y="T1"/>
              </a:cxn>
            </a:cxnLst>
            <a:rect l="0" t="T4" r="0" b="T5"/>
            <a:pathLst>
              <a:path h="925829">
                <a:moveTo>
                  <a:pt x="0" y="925584"/>
                </a:moveTo>
                <a:lnTo>
                  <a:pt x="0" y="0"/>
                </a:lnTo>
              </a:path>
            </a:pathLst>
          </a:custGeom>
          <a:noFill/>
          <a:ln w="11185">
            <a:solidFill>
              <a:srgbClr val="645B4F"/>
            </a:solidFill>
            <a:round/>
            <a:headEnd/>
            <a:tailEnd/>
          </a:ln>
        </p:spPr>
        <p:txBody>
          <a:bodyPr lIns="0" tIns="0" rIns="0" bIns="0"/>
          <a:lstStyle/>
          <a:p>
            <a:endParaRPr lang="en-US"/>
          </a:p>
        </p:txBody>
      </p:sp>
      <p:sp>
        <p:nvSpPr>
          <p:cNvPr id="18452" name="object 20"/>
          <p:cNvSpPr>
            <a:spLocks/>
          </p:cNvSpPr>
          <p:nvPr/>
        </p:nvSpPr>
        <p:spPr bwMode="auto">
          <a:xfrm>
            <a:off x="3898900" y="3775075"/>
            <a:ext cx="0" cy="906463"/>
          </a:xfrm>
          <a:custGeom>
            <a:avLst/>
            <a:gdLst>
              <a:gd name="T0" fmla="*/ 906011 h 906145"/>
              <a:gd name="T1" fmla="*/ 0 h 906145"/>
              <a:gd name="T2" fmla="*/ 0 60000 65536"/>
              <a:gd name="T3" fmla="*/ 0 60000 65536"/>
              <a:gd name="T4" fmla="*/ 0 h 906145"/>
              <a:gd name="T5" fmla="*/ 906145 h 906145"/>
            </a:gdLst>
            <a:ahLst/>
            <a:cxnLst>
              <a:cxn ang="T2">
                <a:pos x="0" y="T0"/>
              </a:cxn>
              <a:cxn ang="T3">
                <a:pos x="0" y="T1"/>
              </a:cxn>
            </a:cxnLst>
            <a:rect l="0" t="T4" r="0" b="T5"/>
            <a:pathLst>
              <a:path h="906145">
                <a:moveTo>
                  <a:pt x="0" y="906011"/>
                </a:moveTo>
                <a:lnTo>
                  <a:pt x="0" y="0"/>
                </a:lnTo>
              </a:path>
            </a:pathLst>
          </a:custGeom>
          <a:noFill/>
          <a:ln w="19574">
            <a:solidFill>
              <a:srgbClr val="647790"/>
            </a:solidFill>
            <a:round/>
            <a:headEnd/>
            <a:tailEnd/>
          </a:ln>
        </p:spPr>
        <p:txBody>
          <a:bodyPr lIns="0" tIns="0" rIns="0" bIns="0"/>
          <a:lstStyle/>
          <a:p>
            <a:endParaRPr lang="en-US"/>
          </a:p>
        </p:txBody>
      </p:sp>
      <p:sp>
        <p:nvSpPr>
          <p:cNvPr id="18453" name="object 21"/>
          <p:cNvSpPr>
            <a:spLocks/>
          </p:cNvSpPr>
          <p:nvPr/>
        </p:nvSpPr>
        <p:spPr bwMode="auto">
          <a:xfrm>
            <a:off x="4043363" y="4010025"/>
            <a:ext cx="850900" cy="0"/>
          </a:xfrm>
          <a:custGeom>
            <a:avLst/>
            <a:gdLst>
              <a:gd name="T0" fmla="*/ 0 w 850264"/>
              <a:gd name="T1" fmla="*/ 850084 w 850264"/>
              <a:gd name="T2" fmla="*/ 0 60000 65536"/>
              <a:gd name="T3" fmla="*/ 0 60000 65536"/>
              <a:gd name="T4" fmla="*/ 0 w 850264"/>
              <a:gd name="T5" fmla="*/ 850264 w 850264"/>
            </a:gdLst>
            <a:ahLst/>
            <a:cxnLst>
              <a:cxn ang="T2">
                <a:pos x="T0" y="0"/>
              </a:cxn>
              <a:cxn ang="T3">
                <a:pos x="T1" y="0"/>
              </a:cxn>
            </a:cxnLst>
            <a:rect l="T4" t="0" r="T5" b="0"/>
            <a:pathLst>
              <a:path w="850264">
                <a:moveTo>
                  <a:pt x="0" y="0"/>
                </a:moveTo>
                <a:lnTo>
                  <a:pt x="850084" y="0"/>
                </a:lnTo>
              </a:path>
            </a:pathLst>
          </a:custGeom>
          <a:noFill/>
          <a:ln w="11185">
            <a:solidFill>
              <a:srgbClr val="676057"/>
            </a:solidFill>
            <a:round/>
            <a:headEnd/>
            <a:tailEnd/>
          </a:ln>
        </p:spPr>
        <p:txBody>
          <a:bodyPr lIns="0" tIns="0" rIns="0" bIns="0"/>
          <a:lstStyle/>
          <a:p>
            <a:endParaRPr lang="en-US"/>
          </a:p>
        </p:txBody>
      </p:sp>
      <p:sp>
        <p:nvSpPr>
          <p:cNvPr id="18454" name="object 22"/>
          <p:cNvSpPr>
            <a:spLocks/>
          </p:cNvSpPr>
          <p:nvPr/>
        </p:nvSpPr>
        <p:spPr bwMode="auto">
          <a:xfrm>
            <a:off x="4051300" y="4087813"/>
            <a:ext cx="842963" cy="0"/>
          </a:xfrm>
          <a:custGeom>
            <a:avLst/>
            <a:gdLst>
              <a:gd name="T0" fmla="*/ 0 w 842010"/>
              <a:gd name="T1" fmla="*/ 841695 w 842010"/>
              <a:gd name="T2" fmla="*/ 0 60000 65536"/>
              <a:gd name="T3" fmla="*/ 0 60000 65536"/>
              <a:gd name="T4" fmla="*/ 0 w 842010"/>
              <a:gd name="T5" fmla="*/ 842010 w 842010"/>
            </a:gdLst>
            <a:ahLst/>
            <a:cxnLst>
              <a:cxn ang="T2">
                <a:pos x="T0" y="0"/>
              </a:cxn>
              <a:cxn ang="T3">
                <a:pos x="T1" y="0"/>
              </a:cxn>
            </a:cxnLst>
            <a:rect l="T4" t="0" r="T5" b="0"/>
            <a:pathLst>
              <a:path w="842010">
                <a:moveTo>
                  <a:pt x="0" y="0"/>
                </a:moveTo>
                <a:lnTo>
                  <a:pt x="841695" y="0"/>
                </a:lnTo>
              </a:path>
            </a:pathLst>
          </a:custGeom>
          <a:noFill/>
          <a:ln w="11185">
            <a:solidFill>
              <a:srgbClr val="676057"/>
            </a:solidFill>
            <a:round/>
            <a:headEnd/>
            <a:tailEnd/>
          </a:ln>
        </p:spPr>
        <p:txBody>
          <a:bodyPr lIns="0" tIns="0" rIns="0" bIns="0"/>
          <a:lstStyle/>
          <a:p>
            <a:endParaRPr lang="en-US"/>
          </a:p>
        </p:txBody>
      </p:sp>
      <p:sp>
        <p:nvSpPr>
          <p:cNvPr id="18455" name="object 23"/>
          <p:cNvSpPr>
            <a:spLocks/>
          </p:cNvSpPr>
          <p:nvPr/>
        </p:nvSpPr>
        <p:spPr bwMode="auto">
          <a:xfrm>
            <a:off x="4057650" y="4083050"/>
            <a:ext cx="0" cy="550863"/>
          </a:xfrm>
          <a:custGeom>
            <a:avLst/>
            <a:gdLst>
              <a:gd name="T0" fmla="*/ 550876 h 551179"/>
              <a:gd name="T1" fmla="*/ 0 h 551179"/>
              <a:gd name="T2" fmla="*/ 0 60000 65536"/>
              <a:gd name="T3" fmla="*/ 0 60000 65536"/>
              <a:gd name="T4" fmla="*/ 0 h 551179"/>
              <a:gd name="T5" fmla="*/ 551179 h 551179"/>
            </a:gdLst>
            <a:ahLst/>
            <a:cxnLst>
              <a:cxn ang="T2">
                <a:pos x="0" y="T0"/>
              </a:cxn>
              <a:cxn ang="T3">
                <a:pos x="0" y="T1"/>
              </a:cxn>
            </a:cxnLst>
            <a:rect l="0" t="T4" r="0" b="T5"/>
            <a:pathLst>
              <a:path h="551179">
                <a:moveTo>
                  <a:pt x="0" y="550876"/>
                </a:moveTo>
                <a:lnTo>
                  <a:pt x="0" y="0"/>
                </a:lnTo>
              </a:path>
            </a:pathLst>
          </a:custGeom>
          <a:noFill/>
          <a:ln w="11185">
            <a:solidFill>
              <a:srgbClr val="60574F"/>
            </a:solidFill>
            <a:round/>
            <a:headEnd/>
            <a:tailEnd/>
          </a:ln>
        </p:spPr>
        <p:txBody>
          <a:bodyPr lIns="0" tIns="0" rIns="0" bIns="0"/>
          <a:lstStyle/>
          <a:p>
            <a:endParaRPr lang="en-US"/>
          </a:p>
        </p:txBody>
      </p:sp>
      <p:sp>
        <p:nvSpPr>
          <p:cNvPr id="18456" name="object 24"/>
          <p:cNvSpPr>
            <a:spLocks/>
          </p:cNvSpPr>
          <p:nvPr/>
        </p:nvSpPr>
        <p:spPr bwMode="auto">
          <a:xfrm>
            <a:off x="4051300" y="4629150"/>
            <a:ext cx="842963" cy="0"/>
          </a:xfrm>
          <a:custGeom>
            <a:avLst/>
            <a:gdLst>
              <a:gd name="T0" fmla="*/ 0 w 842010"/>
              <a:gd name="T1" fmla="*/ 841695 w 842010"/>
              <a:gd name="T2" fmla="*/ 0 60000 65536"/>
              <a:gd name="T3" fmla="*/ 0 60000 65536"/>
              <a:gd name="T4" fmla="*/ 0 w 842010"/>
              <a:gd name="T5" fmla="*/ 842010 w 842010"/>
            </a:gdLst>
            <a:ahLst/>
            <a:cxnLst>
              <a:cxn ang="T2">
                <a:pos x="T0" y="0"/>
              </a:cxn>
              <a:cxn ang="T3">
                <a:pos x="T1" y="0"/>
              </a:cxn>
            </a:cxnLst>
            <a:rect l="T4" t="0" r="T5" b="0"/>
            <a:pathLst>
              <a:path w="842010">
                <a:moveTo>
                  <a:pt x="0" y="0"/>
                </a:moveTo>
                <a:lnTo>
                  <a:pt x="841695" y="0"/>
                </a:lnTo>
              </a:path>
            </a:pathLst>
          </a:custGeom>
          <a:noFill/>
          <a:ln w="8388">
            <a:solidFill>
              <a:srgbClr val="574F44"/>
            </a:solidFill>
            <a:round/>
            <a:headEnd/>
            <a:tailEnd/>
          </a:ln>
        </p:spPr>
        <p:txBody>
          <a:bodyPr lIns="0" tIns="0" rIns="0" bIns="0"/>
          <a:lstStyle/>
          <a:p>
            <a:endParaRPr lang="en-US"/>
          </a:p>
        </p:txBody>
      </p:sp>
      <p:sp>
        <p:nvSpPr>
          <p:cNvPr id="18457" name="object 25"/>
          <p:cNvSpPr>
            <a:spLocks/>
          </p:cNvSpPr>
          <p:nvPr/>
        </p:nvSpPr>
        <p:spPr bwMode="auto">
          <a:xfrm>
            <a:off x="3702050" y="4718050"/>
            <a:ext cx="942975" cy="0"/>
          </a:xfrm>
          <a:custGeom>
            <a:avLst/>
            <a:gdLst>
              <a:gd name="T0" fmla="*/ 0 w 942975"/>
              <a:gd name="T1" fmla="*/ 942364 w 942975"/>
              <a:gd name="T2" fmla="*/ 0 60000 65536"/>
              <a:gd name="T3" fmla="*/ 0 60000 65536"/>
              <a:gd name="T4" fmla="*/ 0 w 942975"/>
              <a:gd name="T5" fmla="*/ 942975 w 942975"/>
            </a:gdLst>
            <a:ahLst/>
            <a:cxnLst>
              <a:cxn ang="T2">
                <a:pos x="T0" y="0"/>
              </a:cxn>
              <a:cxn ang="T3">
                <a:pos x="T1" y="0"/>
              </a:cxn>
            </a:cxnLst>
            <a:rect l="T4" t="0" r="T5" b="0"/>
            <a:pathLst>
              <a:path w="942975">
                <a:moveTo>
                  <a:pt x="0" y="0"/>
                </a:moveTo>
                <a:lnTo>
                  <a:pt x="942364" y="0"/>
                </a:lnTo>
              </a:path>
            </a:pathLst>
          </a:custGeom>
          <a:noFill/>
          <a:ln w="11185">
            <a:solidFill>
              <a:srgbClr val="605B5B"/>
            </a:solidFill>
            <a:round/>
            <a:headEnd/>
            <a:tailEnd/>
          </a:ln>
        </p:spPr>
        <p:txBody>
          <a:bodyPr lIns="0" tIns="0" rIns="0" bIns="0"/>
          <a:lstStyle/>
          <a:p>
            <a:endParaRPr lang="en-US"/>
          </a:p>
        </p:txBody>
      </p:sp>
      <p:sp>
        <p:nvSpPr>
          <p:cNvPr id="18458" name="object 26"/>
          <p:cNvSpPr>
            <a:spLocks/>
          </p:cNvSpPr>
          <p:nvPr/>
        </p:nvSpPr>
        <p:spPr bwMode="auto">
          <a:xfrm>
            <a:off x="3705225" y="4711700"/>
            <a:ext cx="0" cy="698500"/>
          </a:xfrm>
          <a:custGeom>
            <a:avLst/>
            <a:gdLst>
              <a:gd name="T0" fmla="*/ 699082 h 699135"/>
              <a:gd name="T1" fmla="*/ 0 h 699135"/>
              <a:gd name="T2" fmla="*/ 0 60000 65536"/>
              <a:gd name="T3" fmla="*/ 0 60000 65536"/>
              <a:gd name="T4" fmla="*/ 0 h 699135"/>
              <a:gd name="T5" fmla="*/ 699135 h 699135"/>
            </a:gdLst>
            <a:ahLst/>
            <a:cxnLst>
              <a:cxn ang="T2">
                <a:pos x="0" y="T0"/>
              </a:cxn>
              <a:cxn ang="T3">
                <a:pos x="0" y="T1"/>
              </a:cxn>
            </a:cxnLst>
            <a:rect l="0" t="T4" r="0" b="T5"/>
            <a:pathLst>
              <a:path h="699135">
                <a:moveTo>
                  <a:pt x="0" y="699082"/>
                </a:moveTo>
                <a:lnTo>
                  <a:pt x="0" y="0"/>
                </a:lnTo>
              </a:path>
            </a:pathLst>
          </a:custGeom>
          <a:noFill/>
          <a:ln w="11185">
            <a:solidFill>
              <a:srgbClr val="5B5B5B"/>
            </a:solidFill>
            <a:round/>
            <a:headEnd/>
            <a:tailEnd/>
          </a:ln>
        </p:spPr>
        <p:txBody>
          <a:bodyPr lIns="0" tIns="0" rIns="0" bIns="0"/>
          <a:lstStyle/>
          <a:p>
            <a:endParaRPr lang="en-US"/>
          </a:p>
        </p:txBody>
      </p:sp>
      <p:sp>
        <p:nvSpPr>
          <p:cNvPr id="18459" name="object 27"/>
          <p:cNvSpPr>
            <a:spLocks/>
          </p:cNvSpPr>
          <p:nvPr/>
        </p:nvSpPr>
        <p:spPr bwMode="auto">
          <a:xfrm>
            <a:off x="3702050" y="5405438"/>
            <a:ext cx="942975" cy="0"/>
          </a:xfrm>
          <a:custGeom>
            <a:avLst/>
            <a:gdLst>
              <a:gd name="T0" fmla="*/ 0 w 942975"/>
              <a:gd name="T1" fmla="*/ 942364 w 942975"/>
              <a:gd name="T2" fmla="*/ 0 60000 65536"/>
              <a:gd name="T3" fmla="*/ 0 60000 65536"/>
              <a:gd name="T4" fmla="*/ 0 w 942975"/>
              <a:gd name="T5" fmla="*/ 942975 w 942975"/>
            </a:gdLst>
            <a:ahLst/>
            <a:cxnLst>
              <a:cxn ang="T2">
                <a:pos x="T0" y="0"/>
              </a:cxn>
              <a:cxn ang="T3">
                <a:pos x="T1" y="0"/>
              </a:cxn>
            </a:cxnLst>
            <a:rect l="T4" t="0" r="T5" b="0"/>
            <a:pathLst>
              <a:path w="942975">
                <a:moveTo>
                  <a:pt x="0" y="0"/>
                </a:moveTo>
                <a:lnTo>
                  <a:pt x="942364" y="0"/>
                </a:lnTo>
              </a:path>
            </a:pathLst>
          </a:custGeom>
          <a:noFill/>
          <a:ln w="11185">
            <a:solidFill>
              <a:srgbClr val="5B5B5B"/>
            </a:solidFill>
            <a:round/>
            <a:headEnd/>
            <a:tailEnd/>
          </a:ln>
        </p:spPr>
        <p:txBody>
          <a:bodyPr lIns="0" tIns="0" rIns="0" bIns="0"/>
          <a:lstStyle/>
          <a:p>
            <a:endParaRPr lang="en-US"/>
          </a:p>
        </p:txBody>
      </p:sp>
      <p:sp>
        <p:nvSpPr>
          <p:cNvPr id="18460" name="object 28"/>
          <p:cNvSpPr>
            <a:spLocks/>
          </p:cNvSpPr>
          <p:nvPr/>
        </p:nvSpPr>
        <p:spPr bwMode="auto">
          <a:xfrm>
            <a:off x="4638675" y="4711700"/>
            <a:ext cx="0" cy="698500"/>
          </a:xfrm>
          <a:custGeom>
            <a:avLst/>
            <a:gdLst>
              <a:gd name="T0" fmla="*/ 699082 h 699135"/>
              <a:gd name="T1" fmla="*/ 0 h 699135"/>
              <a:gd name="T2" fmla="*/ 0 60000 65536"/>
              <a:gd name="T3" fmla="*/ 0 60000 65536"/>
              <a:gd name="T4" fmla="*/ 0 h 699135"/>
              <a:gd name="T5" fmla="*/ 699135 h 699135"/>
            </a:gdLst>
            <a:ahLst/>
            <a:cxnLst>
              <a:cxn ang="T2">
                <a:pos x="0" y="T0"/>
              </a:cxn>
              <a:cxn ang="T3">
                <a:pos x="0" y="T1"/>
              </a:cxn>
            </a:cxnLst>
            <a:rect l="0" t="T4" r="0" b="T5"/>
            <a:pathLst>
              <a:path h="699135">
                <a:moveTo>
                  <a:pt x="0" y="699082"/>
                </a:moveTo>
                <a:lnTo>
                  <a:pt x="0" y="0"/>
                </a:lnTo>
              </a:path>
            </a:pathLst>
          </a:custGeom>
          <a:noFill/>
          <a:ln w="11185">
            <a:solidFill>
              <a:srgbClr val="605B60"/>
            </a:solidFill>
            <a:round/>
            <a:headEnd/>
            <a:tailEnd/>
          </a:ln>
        </p:spPr>
        <p:txBody>
          <a:bodyPr lIns="0" tIns="0" rIns="0" bIns="0"/>
          <a:lstStyle/>
          <a:p>
            <a:endParaRPr lang="en-US"/>
          </a:p>
        </p:txBody>
      </p:sp>
      <p:sp>
        <p:nvSpPr>
          <p:cNvPr id="18461" name="object 29"/>
          <p:cNvSpPr>
            <a:spLocks/>
          </p:cNvSpPr>
          <p:nvPr/>
        </p:nvSpPr>
        <p:spPr bwMode="auto">
          <a:xfrm>
            <a:off x="4711700" y="4711700"/>
            <a:ext cx="0" cy="698500"/>
          </a:xfrm>
          <a:custGeom>
            <a:avLst/>
            <a:gdLst>
              <a:gd name="T0" fmla="*/ 699082 h 699135"/>
              <a:gd name="T1" fmla="*/ 0 h 699135"/>
              <a:gd name="T2" fmla="*/ 0 60000 65536"/>
              <a:gd name="T3" fmla="*/ 0 60000 65536"/>
              <a:gd name="T4" fmla="*/ 0 h 699135"/>
              <a:gd name="T5" fmla="*/ 699135 h 699135"/>
            </a:gdLst>
            <a:ahLst/>
            <a:cxnLst>
              <a:cxn ang="T2">
                <a:pos x="0" y="T0"/>
              </a:cxn>
              <a:cxn ang="T3">
                <a:pos x="0" y="T1"/>
              </a:cxn>
            </a:cxnLst>
            <a:rect l="0" t="T4" r="0" b="T5"/>
            <a:pathLst>
              <a:path h="699135">
                <a:moveTo>
                  <a:pt x="0" y="699082"/>
                </a:moveTo>
                <a:lnTo>
                  <a:pt x="0" y="0"/>
                </a:lnTo>
              </a:path>
            </a:pathLst>
          </a:custGeom>
          <a:noFill/>
          <a:ln w="11185">
            <a:solidFill>
              <a:srgbClr val="5B5757"/>
            </a:solidFill>
            <a:round/>
            <a:headEnd/>
            <a:tailEnd/>
          </a:ln>
        </p:spPr>
        <p:txBody>
          <a:bodyPr lIns="0" tIns="0" rIns="0" bIns="0"/>
          <a:lstStyle/>
          <a:p>
            <a:endParaRPr lang="en-US"/>
          </a:p>
        </p:txBody>
      </p:sp>
      <p:sp>
        <p:nvSpPr>
          <p:cNvPr id="18462" name="object 30"/>
          <p:cNvSpPr>
            <a:spLocks/>
          </p:cNvSpPr>
          <p:nvPr/>
        </p:nvSpPr>
        <p:spPr bwMode="auto">
          <a:xfrm>
            <a:off x="7481888" y="5340350"/>
            <a:ext cx="0" cy="450850"/>
          </a:xfrm>
          <a:custGeom>
            <a:avLst/>
            <a:gdLst>
              <a:gd name="T0" fmla="*/ 450208 h 450214"/>
              <a:gd name="T1" fmla="*/ 0 h 450214"/>
              <a:gd name="T2" fmla="*/ 0 60000 65536"/>
              <a:gd name="T3" fmla="*/ 0 60000 65536"/>
              <a:gd name="T4" fmla="*/ 0 h 450214"/>
              <a:gd name="T5" fmla="*/ 450214 h 450214"/>
            </a:gdLst>
            <a:ahLst/>
            <a:cxnLst>
              <a:cxn ang="T2">
                <a:pos x="0" y="T0"/>
              </a:cxn>
              <a:cxn ang="T3">
                <a:pos x="0" y="T1"/>
              </a:cxn>
            </a:cxnLst>
            <a:rect l="0" t="T4" r="0" b="T5"/>
            <a:pathLst>
              <a:path h="450214">
                <a:moveTo>
                  <a:pt x="0" y="450208"/>
                </a:moveTo>
                <a:lnTo>
                  <a:pt x="0" y="0"/>
                </a:lnTo>
              </a:path>
            </a:pathLst>
          </a:custGeom>
          <a:noFill/>
          <a:ln w="19574">
            <a:solidFill>
              <a:srgbClr val="748093"/>
            </a:solidFill>
            <a:round/>
            <a:headEnd/>
            <a:tailEnd/>
          </a:ln>
        </p:spPr>
        <p:txBody>
          <a:bodyPr lIns="0" tIns="0" rIns="0" bIns="0"/>
          <a:lstStyle/>
          <a:p>
            <a:endParaRPr lang="en-US"/>
          </a:p>
        </p:txBody>
      </p:sp>
      <p:sp>
        <p:nvSpPr>
          <p:cNvPr id="31" name="object 31"/>
          <p:cNvSpPr txBox="1"/>
          <p:nvPr/>
        </p:nvSpPr>
        <p:spPr>
          <a:xfrm>
            <a:off x="96838" y="1143000"/>
            <a:ext cx="4208462" cy="406400"/>
          </a:xfrm>
          <a:prstGeom prst="rect">
            <a:avLst/>
          </a:prstGeom>
        </p:spPr>
        <p:txBody>
          <a:bodyPr lIns="0" tIns="0" rIns="0" bIns="0">
            <a:spAutoFit/>
          </a:bodyPr>
          <a:lstStyle/>
          <a:p>
            <a:pPr marL="12700" eaLnBrk="1" fontAlgn="auto" hangingPunct="1">
              <a:spcBef>
                <a:spcPts val="0"/>
              </a:spcBef>
              <a:spcAft>
                <a:spcPts val="0"/>
              </a:spcAft>
              <a:defRPr/>
            </a:pPr>
            <a:r>
              <a:rPr sz="2750" b="1" spc="-280" dirty="0">
                <a:solidFill>
                  <a:srgbClr val="231F1F"/>
                </a:solidFill>
                <a:latin typeface="Arial"/>
                <a:cs typeface="Arial"/>
              </a:rPr>
              <a:t>P</a:t>
            </a:r>
            <a:r>
              <a:rPr sz="2750" b="1" spc="-170" dirty="0">
                <a:solidFill>
                  <a:srgbClr val="231F1F"/>
                </a:solidFill>
                <a:latin typeface="Arial"/>
                <a:cs typeface="Arial"/>
              </a:rPr>
              <a:t>a</a:t>
            </a:r>
            <a:r>
              <a:rPr sz="2750" b="1" spc="5" dirty="0">
                <a:solidFill>
                  <a:srgbClr val="231F1F"/>
                </a:solidFill>
                <a:latin typeface="Arial"/>
                <a:cs typeface="Arial"/>
              </a:rPr>
              <a:t>t</a:t>
            </a:r>
            <a:r>
              <a:rPr sz="2750" b="1" spc="140" dirty="0">
                <a:solidFill>
                  <a:srgbClr val="231F1F"/>
                </a:solidFill>
                <a:latin typeface="Arial"/>
                <a:cs typeface="Arial"/>
              </a:rPr>
              <a:t>h</a:t>
            </a:r>
            <a:r>
              <a:rPr sz="2750" b="1" spc="170" dirty="0">
                <a:solidFill>
                  <a:srgbClr val="231F1F"/>
                </a:solidFill>
                <a:latin typeface="Arial"/>
                <a:cs typeface="Arial"/>
              </a:rPr>
              <a:t>w</a:t>
            </a:r>
            <a:r>
              <a:rPr sz="2750" b="1" spc="-100" dirty="0">
                <a:solidFill>
                  <a:srgbClr val="231F1F"/>
                </a:solidFill>
                <a:latin typeface="Arial"/>
                <a:cs typeface="Arial"/>
              </a:rPr>
              <a:t>a</a:t>
            </a:r>
            <a:r>
              <a:rPr sz="2750" b="1" spc="-245" dirty="0">
                <a:solidFill>
                  <a:srgbClr val="231F1F"/>
                </a:solidFill>
                <a:latin typeface="Arial"/>
                <a:cs typeface="Arial"/>
              </a:rPr>
              <a:t>ys</a:t>
            </a:r>
            <a:r>
              <a:rPr sz="2750" b="1" spc="-10" dirty="0">
                <a:solidFill>
                  <a:srgbClr val="231F1F"/>
                </a:solidFill>
                <a:latin typeface="Arial"/>
                <a:cs typeface="Arial"/>
              </a:rPr>
              <a:t> </a:t>
            </a:r>
            <a:r>
              <a:rPr sz="3000" b="1" spc="-450" dirty="0">
                <a:solidFill>
                  <a:srgbClr val="231F1F"/>
                </a:solidFill>
                <a:latin typeface="Times New Roman"/>
                <a:cs typeface="Times New Roman"/>
              </a:rPr>
              <a:t>&amp;</a:t>
            </a:r>
            <a:r>
              <a:rPr sz="3000" b="1" spc="15" dirty="0">
                <a:solidFill>
                  <a:srgbClr val="231F1F"/>
                </a:solidFill>
                <a:latin typeface="Times New Roman"/>
                <a:cs typeface="Times New Roman"/>
              </a:rPr>
              <a:t> </a:t>
            </a:r>
            <a:r>
              <a:rPr sz="2750" b="1" spc="-95" dirty="0">
                <a:solidFill>
                  <a:srgbClr val="231F1F"/>
                </a:solidFill>
                <a:latin typeface="Arial"/>
                <a:cs typeface="Arial"/>
              </a:rPr>
              <a:t>hea</a:t>
            </a:r>
            <a:r>
              <a:rPr sz="2750" b="1" spc="-490" dirty="0">
                <a:solidFill>
                  <a:srgbClr val="231F1F"/>
                </a:solidFill>
                <a:latin typeface="Arial"/>
                <a:cs typeface="Arial"/>
              </a:rPr>
              <a:t> </a:t>
            </a:r>
            <a:r>
              <a:rPr sz="2750" b="1" spc="-245" dirty="0">
                <a:solidFill>
                  <a:srgbClr val="231F1F"/>
                </a:solidFill>
                <a:latin typeface="Arial"/>
                <a:cs typeface="Arial"/>
              </a:rPr>
              <a:t>I</a:t>
            </a:r>
            <a:r>
              <a:rPr sz="2750" b="1" spc="10" dirty="0">
                <a:solidFill>
                  <a:srgbClr val="231F1F"/>
                </a:solidFill>
                <a:latin typeface="Arial"/>
                <a:cs typeface="Arial"/>
              </a:rPr>
              <a:t>th</a:t>
            </a:r>
            <a:r>
              <a:rPr sz="2750" b="1" spc="-20" dirty="0">
                <a:solidFill>
                  <a:srgbClr val="231F1F"/>
                </a:solidFill>
                <a:latin typeface="Arial"/>
                <a:cs typeface="Arial"/>
              </a:rPr>
              <a:t> </a:t>
            </a:r>
            <a:r>
              <a:rPr sz="2750" b="1" spc="-15" dirty="0">
                <a:solidFill>
                  <a:srgbClr val="231F1F"/>
                </a:solidFill>
                <a:latin typeface="Arial"/>
                <a:cs typeface="Arial"/>
              </a:rPr>
              <a:t>effec</a:t>
            </a:r>
            <a:r>
              <a:rPr sz="2750" b="1" spc="229" dirty="0">
                <a:solidFill>
                  <a:srgbClr val="231F1F"/>
                </a:solidFill>
                <a:latin typeface="Arial"/>
                <a:cs typeface="Arial"/>
              </a:rPr>
              <a:t>t</a:t>
            </a:r>
            <a:r>
              <a:rPr sz="2750" b="1" spc="-430" dirty="0">
                <a:solidFill>
                  <a:srgbClr val="231F1F"/>
                </a:solidFill>
                <a:latin typeface="Arial"/>
                <a:cs typeface="Arial"/>
              </a:rPr>
              <a:t>s</a:t>
            </a:r>
            <a:endParaRPr sz="2750">
              <a:latin typeface="Arial"/>
              <a:cs typeface="Arial"/>
            </a:endParaRPr>
          </a:p>
        </p:txBody>
      </p:sp>
      <p:sp>
        <p:nvSpPr>
          <p:cNvPr id="32" name="object 32"/>
          <p:cNvSpPr txBox="1"/>
          <p:nvPr/>
        </p:nvSpPr>
        <p:spPr>
          <a:xfrm>
            <a:off x="5632450" y="1930400"/>
            <a:ext cx="190500" cy="139700"/>
          </a:xfrm>
          <a:prstGeom prst="rect">
            <a:avLst/>
          </a:prstGeom>
        </p:spPr>
        <p:txBody>
          <a:bodyPr lIns="0" tIns="0" rIns="0" bIns="0">
            <a:spAutoFit/>
          </a:bodyPr>
          <a:lstStyle/>
          <a:p>
            <a:pPr marL="12700" eaLnBrk="1" fontAlgn="auto" hangingPunct="1">
              <a:spcBef>
                <a:spcPts val="0"/>
              </a:spcBef>
              <a:spcAft>
                <a:spcPts val="0"/>
              </a:spcAft>
              <a:defRPr/>
            </a:pPr>
            <a:r>
              <a:rPr sz="900" spc="10" dirty="0">
                <a:solidFill>
                  <a:srgbClr val="BF8577"/>
                </a:solidFill>
                <a:latin typeface="Arial"/>
                <a:cs typeface="Arial"/>
              </a:rPr>
              <a:t>CE</a:t>
            </a:r>
            <a:endParaRPr sz="900">
              <a:latin typeface="Arial"/>
              <a:cs typeface="Arial"/>
            </a:endParaRPr>
          </a:p>
        </p:txBody>
      </p:sp>
      <p:sp>
        <p:nvSpPr>
          <p:cNvPr id="33" name="object 33"/>
          <p:cNvSpPr txBox="1"/>
          <p:nvPr/>
        </p:nvSpPr>
        <p:spPr>
          <a:xfrm>
            <a:off x="2794000" y="2303463"/>
            <a:ext cx="1235075" cy="388937"/>
          </a:xfrm>
          <a:prstGeom prst="rect">
            <a:avLst/>
          </a:prstGeom>
        </p:spPr>
        <p:txBody>
          <a:bodyPr lIns="0" tIns="0" rIns="0" bIns="0">
            <a:spAutoFit/>
          </a:bodyPr>
          <a:lstStyle/>
          <a:p>
            <a:pPr marL="181610" eaLnBrk="1" fontAlgn="auto" hangingPunct="1">
              <a:spcBef>
                <a:spcPts val="0"/>
              </a:spcBef>
              <a:spcAft>
                <a:spcPts val="0"/>
              </a:spcAft>
              <a:defRPr/>
            </a:pPr>
            <a:r>
              <a:rPr sz="900" spc="-150" dirty="0">
                <a:solidFill>
                  <a:srgbClr val="60411C"/>
                </a:solidFill>
                <a:latin typeface="Times New Roman"/>
                <a:cs typeface="Times New Roman"/>
              </a:rPr>
              <a:t>PHYSICAL</a:t>
            </a:r>
            <a:r>
              <a:rPr sz="900" spc="40" dirty="0">
                <a:solidFill>
                  <a:srgbClr val="60411C"/>
                </a:solidFill>
                <a:latin typeface="Times New Roman"/>
                <a:cs typeface="Times New Roman"/>
              </a:rPr>
              <a:t> </a:t>
            </a:r>
            <a:r>
              <a:rPr sz="900" spc="-185" dirty="0">
                <a:solidFill>
                  <a:srgbClr val="60411C"/>
                </a:solidFill>
                <a:latin typeface="Times New Roman"/>
                <a:cs typeface="Times New Roman"/>
              </a:rPr>
              <a:t>TRAUMA</a:t>
            </a:r>
            <a:endParaRPr sz="900">
              <a:latin typeface="Times New Roman"/>
              <a:cs typeface="Times New Roman"/>
            </a:endParaRPr>
          </a:p>
        </p:txBody>
      </p:sp>
      <p:sp>
        <p:nvSpPr>
          <p:cNvPr id="34" name="object 34"/>
          <p:cNvSpPr txBox="1"/>
          <p:nvPr/>
        </p:nvSpPr>
        <p:spPr>
          <a:xfrm>
            <a:off x="2790825" y="3109913"/>
            <a:ext cx="833438" cy="777875"/>
          </a:xfrm>
          <a:prstGeom prst="rect">
            <a:avLst/>
          </a:prstGeom>
        </p:spPr>
        <p:txBody>
          <a:bodyPr lIns="0" tIns="0" rIns="0" bIns="0">
            <a:spAutoFit/>
          </a:bodyPr>
          <a:lstStyle/>
          <a:p>
            <a:pPr marL="209550" indent="-55880" eaLnBrk="1" fontAlgn="auto" hangingPunct="1">
              <a:lnSpc>
                <a:spcPts val="875"/>
              </a:lnSpc>
              <a:spcBef>
                <a:spcPts val="0"/>
              </a:spcBef>
              <a:spcAft>
                <a:spcPts val="0"/>
              </a:spcAft>
              <a:buClr>
                <a:srgbClr val="5B544B"/>
              </a:buClr>
              <a:buFont typeface="Arial"/>
              <a:buChar char="•"/>
              <a:tabLst>
                <a:tab pos="210185" algn="l"/>
              </a:tabLst>
              <a:defRPr/>
            </a:pPr>
            <a:r>
              <a:rPr sz="800" spc="-120" dirty="0">
                <a:solidFill>
                  <a:srgbClr val="746E67"/>
                </a:solidFill>
                <a:latin typeface="Arial"/>
                <a:cs typeface="Arial"/>
              </a:rPr>
              <a:t>muscu</a:t>
            </a:r>
            <a:endParaRPr sz="800">
              <a:latin typeface="Arial"/>
              <a:cs typeface="Arial"/>
            </a:endParaRPr>
          </a:p>
          <a:p>
            <a:pPr marL="206375" indent="-50165" eaLnBrk="1" fontAlgn="auto" hangingPunct="1">
              <a:lnSpc>
                <a:spcPts val="815"/>
              </a:lnSpc>
              <a:spcBef>
                <a:spcPts val="0"/>
              </a:spcBef>
              <a:spcAft>
                <a:spcPts val="0"/>
              </a:spcAft>
              <a:buClr>
                <a:srgbClr val="5B544B"/>
              </a:buClr>
              <a:buFont typeface="Times New Roman"/>
              <a:buChar char="•"/>
              <a:tabLst>
                <a:tab pos="207010" algn="l"/>
              </a:tabLst>
              <a:defRPr/>
            </a:pPr>
            <a:r>
              <a:rPr sz="800" spc="-50" dirty="0">
                <a:solidFill>
                  <a:srgbClr val="746E67"/>
                </a:solidFill>
                <a:latin typeface="Times New Roman"/>
                <a:cs typeface="Times New Roman"/>
              </a:rPr>
              <a:t>soft</a:t>
            </a:r>
            <a:r>
              <a:rPr sz="800" spc="-75" dirty="0">
                <a:solidFill>
                  <a:srgbClr val="746E67"/>
                </a:solidFill>
                <a:latin typeface="Times New Roman"/>
                <a:cs typeface="Times New Roman"/>
              </a:rPr>
              <a:t> </a:t>
            </a:r>
            <a:r>
              <a:rPr sz="800" spc="-50" dirty="0">
                <a:solidFill>
                  <a:srgbClr val="746E67"/>
                </a:solidFill>
                <a:latin typeface="Times New Roman"/>
                <a:cs typeface="Times New Roman"/>
              </a:rPr>
              <a:t>iissue</a:t>
            </a:r>
            <a:endParaRPr sz="800">
              <a:latin typeface="Times New Roman"/>
              <a:cs typeface="Times New Roman"/>
            </a:endParaRPr>
          </a:p>
          <a:p>
            <a:pPr marL="201295" indent="-47625" eaLnBrk="1" fontAlgn="auto" hangingPunct="1">
              <a:lnSpc>
                <a:spcPts val="805"/>
              </a:lnSpc>
              <a:spcBef>
                <a:spcPts val="0"/>
              </a:spcBef>
              <a:spcAft>
                <a:spcPts val="0"/>
              </a:spcAft>
              <a:buClr>
                <a:srgbClr val="5B544B"/>
              </a:buClr>
              <a:buFont typeface="Arial"/>
              <a:buChar char="•"/>
              <a:tabLst>
                <a:tab pos="201930" algn="l"/>
              </a:tabLst>
              <a:defRPr/>
            </a:pPr>
            <a:r>
              <a:rPr sz="700" spc="-30" dirty="0">
                <a:solidFill>
                  <a:srgbClr val="746E67"/>
                </a:solidFill>
                <a:latin typeface="Arial"/>
                <a:cs typeface="Arial"/>
              </a:rPr>
              <a:t>gD1:lJ</a:t>
            </a:r>
            <a:r>
              <a:rPr sz="700" spc="-60" dirty="0">
                <a:solidFill>
                  <a:srgbClr val="746E67"/>
                </a:solidFill>
                <a:latin typeface="Arial"/>
                <a:cs typeface="Arial"/>
              </a:rPr>
              <a:t> </a:t>
            </a:r>
            <a:r>
              <a:rPr sz="800" spc="-105" dirty="0">
                <a:solidFill>
                  <a:srgbClr val="746E67"/>
                </a:solidFill>
                <a:latin typeface="Arial"/>
                <a:cs typeface="Arial"/>
              </a:rPr>
              <a:t>trauma</a:t>
            </a:r>
            <a:endParaRPr sz="800">
              <a:latin typeface="Arial"/>
              <a:cs typeface="Arial"/>
            </a:endParaRPr>
          </a:p>
          <a:p>
            <a:pPr marL="156210" eaLnBrk="1" fontAlgn="auto" hangingPunct="1">
              <a:lnSpc>
                <a:spcPts val="865"/>
              </a:lnSpc>
              <a:spcBef>
                <a:spcPts val="0"/>
              </a:spcBef>
              <a:spcAft>
                <a:spcPts val="0"/>
              </a:spcAft>
              <a:defRPr/>
            </a:pPr>
            <a:r>
              <a:rPr sz="800" spc="80" dirty="0">
                <a:solidFill>
                  <a:srgbClr val="5B544B"/>
                </a:solidFill>
                <a:latin typeface="Times New Roman"/>
                <a:cs typeface="Times New Roman"/>
              </a:rPr>
              <a:t>·</a:t>
            </a:r>
            <a:r>
              <a:rPr sz="800" spc="-5" dirty="0">
                <a:solidFill>
                  <a:srgbClr val="746E67"/>
                </a:solidFill>
                <a:latin typeface="Times New Roman"/>
                <a:cs typeface="Times New Roman"/>
              </a:rPr>
              <a:t>dher</a:t>
            </a:r>
            <a:endParaRPr sz="800">
              <a:latin typeface="Times New Roman"/>
              <a:cs typeface="Times New Roman"/>
            </a:endParaRPr>
          </a:p>
        </p:txBody>
      </p:sp>
      <p:sp>
        <p:nvSpPr>
          <p:cNvPr id="18467" name="object 35"/>
          <p:cNvSpPr txBox="1">
            <a:spLocks noChangeArrowheads="1"/>
          </p:cNvSpPr>
          <p:nvPr/>
        </p:nvSpPr>
        <p:spPr bwMode="auto">
          <a:xfrm>
            <a:off x="2322513" y="4540250"/>
            <a:ext cx="1084262" cy="193675"/>
          </a:xfrm>
          <a:prstGeom prst="rect">
            <a:avLst/>
          </a:prstGeom>
          <a:noFill/>
          <a:ln w="9525">
            <a:noFill/>
            <a:miter lim="800000"/>
            <a:headEnd/>
            <a:tailEnd/>
          </a:ln>
        </p:spPr>
        <p:txBody>
          <a:bodyPr lIns="0" tIns="0" rIns="0" bIns="0">
            <a:spAutoFit/>
          </a:bodyPr>
          <a:lstStyle/>
          <a:p>
            <a:pPr marL="12700" eaLnBrk="1" hangingPunct="1"/>
            <a:r>
              <a:rPr lang="en-US" sz="600">
                <a:solidFill>
                  <a:srgbClr val="4D6D7E"/>
                </a:solidFill>
                <a:latin typeface="Arial" charset="0"/>
                <a:cs typeface="Arial" charset="0"/>
              </a:rPr>
              <a:t>of women who have experienced physical or sexua</a:t>
            </a:r>
            <a:r>
              <a:rPr lang="en-US" sz="600">
                <a:solidFill>
                  <a:srgbClr val="315969"/>
                </a:solidFill>
                <a:latin typeface="Arial" charset="0"/>
                <a:cs typeface="Arial" charset="0"/>
              </a:rPr>
              <a:t>l </a:t>
            </a:r>
            <a:r>
              <a:rPr lang="en-US" sz="600">
                <a:solidFill>
                  <a:srgbClr val="4D6D7E"/>
                </a:solidFill>
                <a:latin typeface="Arial" charset="0"/>
                <a:cs typeface="Arial" charset="0"/>
              </a:rPr>
              <a:t>violence at the</a:t>
            </a:r>
            <a:endParaRPr lang="en-US" sz="600">
              <a:latin typeface="Arial" charset="0"/>
              <a:cs typeface="Arial" charset="0"/>
            </a:endParaRPr>
          </a:p>
        </p:txBody>
      </p:sp>
      <p:sp>
        <p:nvSpPr>
          <p:cNvPr id="36" name="object 36"/>
          <p:cNvSpPr txBox="1"/>
          <p:nvPr/>
        </p:nvSpPr>
        <p:spPr>
          <a:xfrm>
            <a:off x="2322513" y="4721225"/>
            <a:ext cx="1187450" cy="101600"/>
          </a:xfrm>
          <a:prstGeom prst="rect">
            <a:avLst/>
          </a:prstGeom>
        </p:spPr>
        <p:txBody>
          <a:bodyPr lIns="0" tIns="0" rIns="0" bIns="0">
            <a:spAutoFit/>
          </a:bodyPr>
          <a:lstStyle/>
          <a:p>
            <a:pPr marL="12700" eaLnBrk="1" fontAlgn="auto" hangingPunct="1">
              <a:spcBef>
                <a:spcPts val="0"/>
              </a:spcBef>
              <a:spcAft>
                <a:spcPts val="0"/>
              </a:spcAft>
              <a:defRPr/>
            </a:pPr>
            <a:r>
              <a:rPr sz="600" spc="-20" dirty="0">
                <a:solidFill>
                  <a:srgbClr val="4D6D7E"/>
                </a:solidFill>
                <a:latin typeface="Arial"/>
                <a:cs typeface="Arial"/>
              </a:rPr>
              <a:t>hands</a:t>
            </a:r>
            <a:r>
              <a:rPr sz="600" spc="-70" dirty="0">
                <a:solidFill>
                  <a:srgbClr val="4D6D7E"/>
                </a:solidFill>
                <a:latin typeface="Arial"/>
                <a:cs typeface="Arial"/>
              </a:rPr>
              <a:t> </a:t>
            </a:r>
            <a:r>
              <a:rPr sz="600" spc="15" dirty="0">
                <a:solidFill>
                  <a:srgbClr val="4D6D7E"/>
                </a:solidFill>
                <a:latin typeface="Arial"/>
                <a:cs typeface="Arial"/>
              </a:rPr>
              <a:t>of</a:t>
            </a:r>
            <a:r>
              <a:rPr sz="600" spc="-70" dirty="0">
                <a:solidFill>
                  <a:srgbClr val="4D6D7E"/>
                </a:solidFill>
                <a:latin typeface="Arial"/>
                <a:cs typeface="Arial"/>
              </a:rPr>
              <a:t> </a:t>
            </a:r>
            <a:r>
              <a:rPr sz="600" spc="-60" dirty="0">
                <a:solidFill>
                  <a:srgbClr val="4D6D7E"/>
                </a:solidFill>
                <a:latin typeface="Arial"/>
                <a:cs typeface="Arial"/>
              </a:rPr>
              <a:t>a</a:t>
            </a:r>
            <a:r>
              <a:rPr sz="600" spc="20" dirty="0">
                <a:solidFill>
                  <a:srgbClr val="4D6D7E"/>
                </a:solidFill>
                <a:latin typeface="Arial"/>
                <a:cs typeface="Arial"/>
              </a:rPr>
              <a:t> </a:t>
            </a:r>
            <a:r>
              <a:rPr sz="600" spc="-15" dirty="0">
                <a:solidFill>
                  <a:srgbClr val="4D6D7E"/>
                </a:solidFill>
                <a:latin typeface="Arial"/>
                <a:cs typeface="Arial"/>
              </a:rPr>
              <a:t>partner</a:t>
            </a:r>
            <a:r>
              <a:rPr sz="600" spc="15" dirty="0">
                <a:solidFill>
                  <a:srgbClr val="4D6D7E"/>
                </a:solidFill>
                <a:latin typeface="Arial"/>
                <a:cs typeface="Arial"/>
              </a:rPr>
              <a:t> </a:t>
            </a:r>
            <a:r>
              <a:rPr sz="600" spc="-30" dirty="0">
                <a:solidFill>
                  <a:srgbClr val="4D6D7E"/>
                </a:solidFill>
                <a:latin typeface="Arial"/>
                <a:cs typeface="Arial"/>
              </a:rPr>
              <a:t>have</a:t>
            </a:r>
            <a:r>
              <a:rPr sz="600" spc="-65" dirty="0">
                <a:solidFill>
                  <a:srgbClr val="4D6D7E"/>
                </a:solidFill>
                <a:latin typeface="Arial"/>
                <a:cs typeface="Arial"/>
              </a:rPr>
              <a:t> </a:t>
            </a:r>
            <a:r>
              <a:rPr sz="600" spc="-20" dirty="0">
                <a:solidFill>
                  <a:srgbClr val="4D6D7E"/>
                </a:solidFill>
                <a:latin typeface="Arial"/>
                <a:cs typeface="Arial"/>
              </a:rPr>
              <a:t>experienced</a:t>
            </a:r>
            <a:endParaRPr sz="600">
              <a:latin typeface="Arial"/>
              <a:cs typeface="Arial"/>
            </a:endParaRPr>
          </a:p>
        </p:txBody>
      </p:sp>
      <p:sp>
        <p:nvSpPr>
          <p:cNvPr id="37" name="object 37"/>
          <p:cNvSpPr txBox="1"/>
          <p:nvPr/>
        </p:nvSpPr>
        <p:spPr>
          <a:xfrm>
            <a:off x="2322513" y="4816475"/>
            <a:ext cx="588962" cy="101600"/>
          </a:xfrm>
          <a:prstGeom prst="rect">
            <a:avLst/>
          </a:prstGeom>
        </p:spPr>
        <p:txBody>
          <a:bodyPr lIns="0" tIns="0" rIns="0" bIns="0">
            <a:spAutoFit/>
          </a:bodyPr>
          <a:lstStyle/>
          <a:p>
            <a:pPr marL="12700" eaLnBrk="1" fontAlgn="auto" hangingPunct="1">
              <a:spcBef>
                <a:spcPts val="0"/>
              </a:spcBef>
              <a:spcAft>
                <a:spcPts val="0"/>
              </a:spcAft>
              <a:defRPr/>
            </a:pPr>
            <a:r>
              <a:rPr sz="600" spc="-10" dirty="0">
                <a:solidFill>
                  <a:srgbClr val="4D6D7E"/>
                </a:solidFill>
                <a:latin typeface="Arial"/>
                <a:cs typeface="Arial"/>
              </a:rPr>
              <a:t>injuries </a:t>
            </a:r>
            <a:r>
              <a:rPr sz="600" spc="-65" dirty="0">
                <a:solidFill>
                  <a:srgbClr val="4D6D7E"/>
                </a:solidFill>
                <a:latin typeface="Arial"/>
                <a:cs typeface="Arial"/>
              </a:rPr>
              <a:t>as</a:t>
            </a:r>
            <a:r>
              <a:rPr sz="600" spc="-15" dirty="0">
                <a:solidFill>
                  <a:srgbClr val="4D6D7E"/>
                </a:solidFill>
                <a:latin typeface="Arial"/>
                <a:cs typeface="Arial"/>
              </a:rPr>
              <a:t> </a:t>
            </a:r>
            <a:r>
              <a:rPr sz="600" spc="-60" dirty="0">
                <a:solidFill>
                  <a:srgbClr val="4D6D7E"/>
                </a:solidFill>
                <a:latin typeface="Arial"/>
                <a:cs typeface="Arial"/>
              </a:rPr>
              <a:t>a</a:t>
            </a:r>
            <a:r>
              <a:rPr sz="600" spc="-25" dirty="0">
                <a:solidFill>
                  <a:srgbClr val="4D6D7E"/>
                </a:solidFill>
                <a:latin typeface="Arial"/>
                <a:cs typeface="Arial"/>
              </a:rPr>
              <a:t> </a:t>
            </a:r>
            <a:r>
              <a:rPr sz="600" spc="-20" dirty="0">
                <a:solidFill>
                  <a:srgbClr val="4D6D7E"/>
                </a:solidFill>
                <a:latin typeface="Arial"/>
                <a:cs typeface="Arial"/>
              </a:rPr>
              <a:t>result</a:t>
            </a:r>
            <a:endParaRPr sz="600">
              <a:latin typeface="Arial"/>
              <a:cs typeface="Arial"/>
            </a:endParaRPr>
          </a:p>
        </p:txBody>
      </p:sp>
      <p:sp>
        <p:nvSpPr>
          <p:cNvPr id="38" name="object 38"/>
          <p:cNvSpPr txBox="1"/>
          <p:nvPr/>
        </p:nvSpPr>
        <p:spPr>
          <a:xfrm>
            <a:off x="2700338" y="5219700"/>
            <a:ext cx="501650" cy="114300"/>
          </a:xfrm>
          <a:prstGeom prst="rect">
            <a:avLst/>
          </a:prstGeom>
        </p:spPr>
        <p:txBody>
          <a:bodyPr lIns="0" tIns="0" rIns="0" bIns="0">
            <a:spAutoFit/>
          </a:bodyPr>
          <a:lstStyle/>
          <a:p>
            <a:pPr marL="12700" eaLnBrk="1" fontAlgn="auto" hangingPunct="1">
              <a:spcBef>
                <a:spcPts val="0"/>
              </a:spcBef>
              <a:spcAft>
                <a:spcPts val="0"/>
              </a:spcAft>
              <a:defRPr/>
            </a:pPr>
            <a:r>
              <a:rPr sz="700" spc="-80" dirty="0">
                <a:solidFill>
                  <a:srgbClr val="4D6D7E"/>
                </a:solidFill>
                <a:latin typeface="Arial"/>
                <a:cs typeface="Arial"/>
              </a:rPr>
              <a:t>M</a:t>
            </a:r>
            <a:r>
              <a:rPr sz="700" spc="-45" dirty="0">
                <a:solidFill>
                  <a:srgbClr val="4D6D7E"/>
                </a:solidFill>
                <a:latin typeface="Arial"/>
                <a:cs typeface="Arial"/>
              </a:rPr>
              <a:t>e</a:t>
            </a:r>
            <a:r>
              <a:rPr sz="700" spc="-85" dirty="0">
                <a:solidFill>
                  <a:srgbClr val="315969"/>
                </a:solidFill>
                <a:latin typeface="Arial"/>
                <a:cs typeface="Arial"/>
              </a:rPr>
              <a:t>n</a:t>
            </a:r>
            <a:r>
              <a:rPr sz="700" spc="-30" dirty="0">
                <a:solidFill>
                  <a:srgbClr val="4D6D7E"/>
                </a:solidFill>
                <a:latin typeface="Arial"/>
                <a:cs typeface="Arial"/>
              </a:rPr>
              <a:t>t</a:t>
            </a:r>
            <a:r>
              <a:rPr sz="700" spc="5" dirty="0">
                <a:solidFill>
                  <a:srgbClr val="4D6D7E"/>
                </a:solidFill>
                <a:latin typeface="Arial"/>
                <a:cs typeface="Arial"/>
              </a:rPr>
              <a:t>a</a:t>
            </a:r>
            <a:r>
              <a:rPr sz="700" spc="5" dirty="0">
                <a:solidFill>
                  <a:srgbClr val="2A5B8C"/>
                </a:solidFill>
                <a:latin typeface="Arial"/>
                <a:cs typeface="Arial"/>
              </a:rPr>
              <a:t>l</a:t>
            </a:r>
            <a:r>
              <a:rPr sz="700" spc="-75" dirty="0">
                <a:solidFill>
                  <a:srgbClr val="2A5B8C"/>
                </a:solidFill>
                <a:latin typeface="Arial"/>
                <a:cs typeface="Arial"/>
              </a:rPr>
              <a:t> </a:t>
            </a:r>
            <a:r>
              <a:rPr sz="700" spc="-114" dirty="0">
                <a:solidFill>
                  <a:srgbClr val="315969"/>
                </a:solidFill>
                <a:latin typeface="Arial"/>
                <a:cs typeface="Arial"/>
              </a:rPr>
              <a:t>H</a:t>
            </a:r>
            <a:r>
              <a:rPr sz="700" spc="-105" dirty="0">
                <a:solidFill>
                  <a:srgbClr val="4D6D7E"/>
                </a:solidFill>
                <a:latin typeface="Arial"/>
                <a:cs typeface="Arial"/>
              </a:rPr>
              <a:t>e</a:t>
            </a:r>
            <a:r>
              <a:rPr sz="700" spc="-45" dirty="0">
                <a:solidFill>
                  <a:srgbClr val="4D6D7E"/>
                </a:solidFill>
                <a:latin typeface="Arial"/>
                <a:cs typeface="Arial"/>
              </a:rPr>
              <a:t>a</a:t>
            </a:r>
            <a:r>
              <a:rPr sz="700" spc="-50" dirty="0">
                <a:solidFill>
                  <a:srgbClr val="315969"/>
                </a:solidFill>
                <a:latin typeface="Arial"/>
                <a:cs typeface="Arial"/>
              </a:rPr>
              <a:t>l</a:t>
            </a:r>
            <a:r>
              <a:rPr sz="700" spc="-10" dirty="0">
                <a:solidFill>
                  <a:srgbClr val="4D6D7E"/>
                </a:solidFill>
                <a:latin typeface="Arial"/>
                <a:cs typeface="Arial"/>
              </a:rPr>
              <a:t>th</a:t>
            </a:r>
            <a:endParaRPr sz="700">
              <a:latin typeface="Arial"/>
              <a:cs typeface="Arial"/>
            </a:endParaRPr>
          </a:p>
        </p:txBody>
      </p:sp>
      <p:sp>
        <p:nvSpPr>
          <p:cNvPr id="39" name="object 39"/>
          <p:cNvSpPr txBox="1"/>
          <p:nvPr/>
        </p:nvSpPr>
        <p:spPr>
          <a:xfrm>
            <a:off x="3222625" y="4735513"/>
            <a:ext cx="382588" cy="939800"/>
          </a:xfrm>
          <a:prstGeom prst="rect">
            <a:avLst/>
          </a:prstGeom>
        </p:spPr>
        <p:txBody>
          <a:bodyPr lIns="0" tIns="0" rIns="0" bIns="0">
            <a:spAutoFit/>
          </a:bodyPr>
          <a:lstStyle/>
          <a:p>
            <a:pPr marL="12700" eaLnBrk="1" fontAlgn="auto" hangingPunct="1">
              <a:spcBef>
                <a:spcPts val="0"/>
              </a:spcBef>
              <a:spcAft>
                <a:spcPts val="0"/>
              </a:spcAft>
              <a:defRPr/>
            </a:pPr>
            <a:r>
              <a:rPr sz="7200" spc="-400" dirty="0">
                <a:solidFill>
                  <a:srgbClr val="ED9C28"/>
                </a:solidFill>
                <a:latin typeface="Times New Roman"/>
                <a:cs typeface="Times New Roman"/>
              </a:rPr>
              <a:t>..</a:t>
            </a:r>
            <a:endParaRPr sz="7200">
              <a:latin typeface="Times New Roman"/>
              <a:cs typeface="Times New Roman"/>
            </a:endParaRPr>
          </a:p>
        </p:txBody>
      </p:sp>
      <p:sp>
        <p:nvSpPr>
          <p:cNvPr id="40" name="object 40"/>
          <p:cNvSpPr txBox="1"/>
          <p:nvPr/>
        </p:nvSpPr>
        <p:spPr>
          <a:xfrm>
            <a:off x="2700338" y="5595938"/>
            <a:ext cx="827087" cy="273050"/>
          </a:xfrm>
          <a:prstGeom prst="rect">
            <a:avLst/>
          </a:prstGeom>
        </p:spPr>
        <p:txBody>
          <a:bodyPr lIns="0" tIns="0" rIns="0" bIns="0">
            <a:spAutoFit/>
          </a:bodyPr>
          <a:lstStyle/>
          <a:p>
            <a:pPr marL="12700" eaLnBrk="1" fontAlgn="auto" hangingPunct="1">
              <a:spcBef>
                <a:spcPts val="0"/>
              </a:spcBef>
              <a:spcAft>
                <a:spcPts val="0"/>
              </a:spcAft>
              <a:defRPr/>
            </a:pPr>
            <a:r>
              <a:rPr sz="1950" spc="-335" dirty="0">
                <a:solidFill>
                  <a:srgbClr val="D46D38"/>
                </a:solidFill>
                <a:latin typeface="Times New Roman"/>
                <a:cs typeface="Times New Roman"/>
              </a:rPr>
              <a:t>T</a:t>
            </a:r>
            <a:r>
              <a:rPr sz="1950" spc="-445" dirty="0">
                <a:solidFill>
                  <a:srgbClr val="D46D38"/>
                </a:solidFill>
                <a:latin typeface="Times New Roman"/>
                <a:cs typeface="Times New Roman"/>
              </a:rPr>
              <a:t>W</a:t>
            </a:r>
            <a:r>
              <a:rPr sz="1950" spc="-715" dirty="0">
                <a:solidFill>
                  <a:srgbClr val="D46D38"/>
                </a:solidFill>
                <a:latin typeface="Times New Roman"/>
                <a:cs typeface="Times New Roman"/>
              </a:rPr>
              <a:t>1</a:t>
            </a:r>
            <a:r>
              <a:rPr sz="1950" spc="-325" dirty="0">
                <a:solidFill>
                  <a:srgbClr val="D46D38"/>
                </a:solidFill>
                <a:latin typeface="Times New Roman"/>
                <a:cs typeface="Times New Roman"/>
              </a:rPr>
              <a:t>C</a:t>
            </a:r>
            <a:r>
              <a:rPr sz="1950" spc="55" dirty="0">
                <a:solidFill>
                  <a:srgbClr val="ED9C28"/>
                </a:solidFill>
                <a:latin typeface="Times New Roman"/>
                <a:cs typeface="Times New Roman"/>
              </a:rPr>
              <a:t>t6\</a:t>
            </a:r>
            <a:r>
              <a:rPr sz="1950" spc="40" dirty="0">
                <a:solidFill>
                  <a:srgbClr val="ED9C28"/>
                </a:solidFill>
                <a:latin typeface="Times New Roman"/>
                <a:cs typeface="Times New Roman"/>
              </a:rPr>
              <a:t>.</a:t>
            </a:r>
            <a:endParaRPr sz="1950">
              <a:latin typeface="Times New Roman"/>
              <a:cs typeface="Times New Roman"/>
            </a:endParaRPr>
          </a:p>
        </p:txBody>
      </p:sp>
      <p:sp>
        <p:nvSpPr>
          <p:cNvPr id="41" name="object 41"/>
          <p:cNvSpPr txBox="1"/>
          <p:nvPr/>
        </p:nvSpPr>
        <p:spPr>
          <a:xfrm>
            <a:off x="2705100" y="5815013"/>
            <a:ext cx="930275" cy="101600"/>
          </a:xfrm>
          <a:prstGeom prst="rect">
            <a:avLst/>
          </a:prstGeom>
        </p:spPr>
        <p:txBody>
          <a:bodyPr lIns="0" tIns="0" rIns="0" bIns="0">
            <a:spAutoFit/>
          </a:bodyPr>
          <a:lstStyle/>
          <a:p>
            <a:pPr marL="12700" eaLnBrk="1" fontAlgn="auto" hangingPunct="1">
              <a:spcBef>
                <a:spcPts val="0"/>
              </a:spcBef>
              <a:spcAft>
                <a:spcPts val="0"/>
              </a:spcAft>
              <a:defRPr/>
            </a:pPr>
            <a:r>
              <a:rPr sz="600" spc="-90" dirty="0">
                <a:solidFill>
                  <a:srgbClr val="4D6D7E"/>
                </a:solidFill>
                <a:latin typeface="Arial"/>
                <a:cs typeface="Arial"/>
              </a:rPr>
              <a:t>as</a:t>
            </a:r>
            <a:r>
              <a:rPr sz="600" spc="-35" dirty="0">
                <a:solidFill>
                  <a:srgbClr val="4D6D7E"/>
                </a:solidFill>
                <a:latin typeface="Arial"/>
                <a:cs typeface="Arial"/>
              </a:rPr>
              <a:t> </a:t>
            </a:r>
            <a:r>
              <a:rPr sz="600" spc="-45" dirty="0">
                <a:solidFill>
                  <a:srgbClr val="4D6D7E"/>
                </a:solidFill>
                <a:latin typeface="Arial"/>
                <a:cs typeface="Arial"/>
              </a:rPr>
              <a:t>likely </a:t>
            </a:r>
            <a:r>
              <a:rPr sz="600" spc="-35" dirty="0">
                <a:solidFill>
                  <a:srgbClr val="4D6D7E"/>
                </a:solidFill>
                <a:latin typeface="Arial"/>
                <a:cs typeface="Arial"/>
              </a:rPr>
              <a:t>to</a:t>
            </a:r>
            <a:r>
              <a:rPr sz="600" spc="-55" dirty="0">
                <a:solidFill>
                  <a:srgbClr val="4D6D7E"/>
                </a:solidFill>
                <a:latin typeface="Arial"/>
                <a:cs typeface="Arial"/>
              </a:rPr>
              <a:t> </a:t>
            </a:r>
            <a:r>
              <a:rPr sz="600" spc="-65" dirty="0">
                <a:solidFill>
                  <a:srgbClr val="4D6D7E"/>
                </a:solidFill>
                <a:latin typeface="Arial"/>
                <a:cs typeface="Arial"/>
              </a:rPr>
              <a:t>experience</a:t>
            </a:r>
            <a:r>
              <a:rPr sz="600" spc="-20" dirty="0">
                <a:solidFill>
                  <a:srgbClr val="4D6D7E"/>
                </a:solidFill>
                <a:latin typeface="Arial"/>
                <a:cs typeface="Arial"/>
              </a:rPr>
              <a:t> </a:t>
            </a:r>
            <a:r>
              <a:rPr sz="600" spc="-65" dirty="0">
                <a:solidFill>
                  <a:srgbClr val="4D6D7E"/>
                </a:solidFill>
                <a:latin typeface="Arial"/>
                <a:cs typeface="Arial"/>
              </a:rPr>
              <a:t>depression</a:t>
            </a:r>
            <a:endParaRPr sz="600">
              <a:latin typeface="Arial"/>
              <a:cs typeface="Arial"/>
            </a:endParaRPr>
          </a:p>
        </p:txBody>
      </p:sp>
      <p:sp>
        <p:nvSpPr>
          <p:cNvPr id="18474" name="object 42"/>
          <p:cNvSpPr txBox="1">
            <a:spLocks noChangeArrowheads="1"/>
          </p:cNvSpPr>
          <p:nvPr/>
        </p:nvSpPr>
        <p:spPr bwMode="auto">
          <a:xfrm>
            <a:off x="4343400" y="2389188"/>
            <a:ext cx="1162050" cy="247650"/>
          </a:xfrm>
          <a:prstGeom prst="rect">
            <a:avLst/>
          </a:prstGeom>
          <a:noFill/>
          <a:ln w="9525">
            <a:noFill/>
            <a:miter lim="800000"/>
            <a:headEnd/>
            <a:tailEnd/>
          </a:ln>
        </p:spPr>
        <p:txBody>
          <a:bodyPr lIns="0" tIns="0" rIns="0" bIns="0">
            <a:spAutoFit/>
          </a:bodyPr>
          <a:lstStyle/>
          <a:p>
            <a:pPr marL="414338" indent="-403225" eaLnBrk="1" hangingPunct="1">
              <a:lnSpc>
                <a:spcPts val="900"/>
              </a:lnSpc>
            </a:pPr>
            <a:r>
              <a:rPr lang="en-US" sz="800">
                <a:solidFill>
                  <a:srgbClr val="60411C"/>
                </a:solidFill>
                <a:latin typeface="Arial" charset="0"/>
                <a:cs typeface="Arial" charset="0"/>
              </a:rPr>
              <a:t>PSYCHOLOGICAL TRAUMA/ STRESS</a:t>
            </a:r>
            <a:endParaRPr lang="en-US" sz="800">
              <a:latin typeface="Arial" charset="0"/>
              <a:cs typeface="Arial" charset="0"/>
            </a:endParaRPr>
          </a:p>
        </p:txBody>
      </p:sp>
      <p:sp>
        <p:nvSpPr>
          <p:cNvPr id="43" name="object 43"/>
          <p:cNvSpPr txBox="1"/>
          <p:nvPr/>
        </p:nvSpPr>
        <p:spPr>
          <a:xfrm>
            <a:off x="6005513" y="2387600"/>
            <a:ext cx="882650" cy="139700"/>
          </a:xfrm>
          <a:prstGeom prst="rect">
            <a:avLst/>
          </a:prstGeom>
        </p:spPr>
        <p:txBody>
          <a:bodyPr lIns="0" tIns="0" rIns="0" bIns="0">
            <a:spAutoFit/>
          </a:bodyPr>
          <a:lstStyle/>
          <a:p>
            <a:pPr marL="12700" eaLnBrk="1" fontAlgn="auto" hangingPunct="1">
              <a:spcBef>
                <a:spcPts val="0"/>
              </a:spcBef>
              <a:spcAft>
                <a:spcPts val="0"/>
              </a:spcAft>
              <a:defRPr/>
            </a:pPr>
            <a:r>
              <a:rPr sz="900" spc="-165" dirty="0">
                <a:solidFill>
                  <a:srgbClr val="60411C"/>
                </a:solidFill>
                <a:latin typeface="Times New Roman"/>
                <a:cs typeface="Times New Roman"/>
              </a:rPr>
              <a:t>FEAR</a:t>
            </a:r>
            <a:r>
              <a:rPr sz="900" spc="30" dirty="0">
                <a:solidFill>
                  <a:srgbClr val="60411C"/>
                </a:solidFill>
                <a:latin typeface="Times New Roman"/>
                <a:cs typeface="Times New Roman"/>
              </a:rPr>
              <a:t> </a:t>
            </a:r>
            <a:r>
              <a:rPr sz="900" spc="-180" dirty="0">
                <a:solidFill>
                  <a:srgbClr val="60411C"/>
                </a:solidFill>
                <a:latin typeface="Times New Roman"/>
                <a:cs typeface="Times New Roman"/>
              </a:rPr>
              <a:t>AND</a:t>
            </a:r>
            <a:r>
              <a:rPr sz="900" spc="25" dirty="0">
                <a:solidFill>
                  <a:srgbClr val="60411C"/>
                </a:solidFill>
                <a:latin typeface="Times New Roman"/>
                <a:cs typeface="Times New Roman"/>
              </a:rPr>
              <a:t> </a:t>
            </a:r>
            <a:r>
              <a:rPr sz="900" spc="-165" dirty="0">
                <a:solidFill>
                  <a:srgbClr val="60411C"/>
                </a:solidFill>
                <a:latin typeface="Times New Roman"/>
                <a:cs typeface="Times New Roman"/>
              </a:rPr>
              <a:t>CONTROL</a:t>
            </a:r>
            <a:endParaRPr sz="900">
              <a:latin typeface="Times New Roman"/>
              <a:cs typeface="Times New Roman"/>
            </a:endParaRPr>
          </a:p>
        </p:txBody>
      </p:sp>
      <p:sp>
        <p:nvSpPr>
          <p:cNvPr id="18476" name="object 44"/>
          <p:cNvSpPr txBox="1">
            <a:spLocks noChangeArrowheads="1"/>
          </p:cNvSpPr>
          <p:nvPr/>
        </p:nvSpPr>
        <p:spPr bwMode="auto">
          <a:xfrm>
            <a:off x="4240213" y="3159125"/>
            <a:ext cx="609600" cy="766763"/>
          </a:xfrm>
          <a:prstGeom prst="rect">
            <a:avLst/>
          </a:prstGeom>
          <a:noFill/>
          <a:ln w="9525">
            <a:noFill/>
            <a:miter lim="800000"/>
            <a:headEnd/>
            <a:tailEnd/>
          </a:ln>
        </p:spPr>
        <p:txBody>
          <a:bodyPr lIns="0" tIns="0" rIns="0" bIns="0">
            <a:spAutoFit/>
          </a:bodyPr>
          <a:lstStyle/>
          <a:p>
            <a:pPr marL="79375" eaLnBrk="1" hangingPunct="1">
              <a:lnSpc>
                <a:spcPts val="850"/>
              </a:lnSpc>
            </a:pPr>
            <a:r>
              <a:rPr lang="en-US" sz="700">
                <a:solidFill>
                  <a:srgbClr val="5B544B"/>
                </a:solidFill>
                <a:latin typeface="Arial" charset="0"/>
                <a:cs typeface="Arial" charset="0"/>
              </a:rPr>
              <a:t>OOALHEMJH</a:t>
            </a:r>
            <a:endParaRPr lang="en-US" sz="700">
              <a:latin typeface="Arial" charset="0"/>
              <a:cs typeface="Arial" charset="0"/>
            </a:endParaRPr>
          </a:p>
          <a:p>
            <a:pPr marL="79375" eaLnBrk="1" hangingPunct="1">
              <a:lnSpc>
                <a:spcPts val="975"/>
              </a:lnSpc>
            </a:pPr>
            <a:r>
              <a:rPr lang="en-US" sz="800">
                <a:solidFill>
                  <a:srgbClr val="5B544B"/>
                </a:solidFill>
                <a:latin typeface="Times New Roman" pitchFamily="18" charset="0"/>
                <a:cs typeface="Times New Roman" pitchFamily="18" charset="0"/>
              </a:rPr>
              <a:t>PROBLEMS</a:t>
            </a:r>
            <a:endParaRPr lang="en-US" sz="800">
              <a:latin typeface="Times New Roman" pitchFamily="18" charset="0"/>
              <a:cs typeface="Times New Roman" pitchFamily="18" charset="0"/>
            </a:endParaRPr>
          </a:p>
          <a:p>
            <a:pPr marL="79375" eaLnBrk="1" hangingPunct="1">
              <a:lnSpc>
                <a:spcPts val="925"/>
              </a:lnSpc>
              <a:spcBef>
                <a:spcPts val="25"/>
              </a:spcBef>
            </a:pPr>
            <a:r>
              <a:rPr lang="en-US" sz="800">
                <a:solidFill>
                  <a:srgbClr val="5B544B"/>
                </a:solidFill>
                <a:latin typeface="Times New Roman" pitchFamily="18" charset="0"/>
                <a:cs typeface="Times New Roman" pitchFamily="18" charset="0"/>
              </a:rPr>
              <a:t>·</a:t>
            </a:r>
            <a:r>
              <a:rPr lang="en-US" sz="800">
                <a:solidFill>
                  <a:srgbClr val="746E67"/>
                </a:solidFill>
                <a:latin typeface="Times New Roman" pitchFamily="18" charset="0"/>
                <a:cs typeface="Times New Roman" pitchFamily="18" charset="0"/>
              </a:rPr>
              <a:t>PTSO</a:t>
            </a:r>
            <a:endParaRPr lang="en-US" sz="800">
              <a:latin typeface="Times New Roman" pitchFamily="18" charset="0"/>
              <a:cs typeface="Times New Roman" pitchFamily="18" charset="0"/>
            </a:endParaRPr>
          </a:p>
          <a:p>
            <a:pPr marL="79375" algn="ctr" eaLnBrk="1" hangingPunct="1">
              <a:lnSpc>
                <a:spcPts val="713"/>
              </a:lnSpc>
            </a:pPr>
            <a:r>
              <a:rPr lang="en-US" sz="700">
                <a:solidFill>
                  <a:srgbClr val="746E67"/>
                </a:solidFill>
                <a:latin typeface="Arial" charset="0"/>
                <a:cs typeface="Arial" charset="0"/>
              </a:rPr>
              <a:t>ety</a:t>
            </a:r>
            <a:endParaRPr lang="en-US" sz="700">
              <a:latin typeface="Arial" charset="0"/>
              <a:cs typeface="Arial" charset="0"/>
            </a:endParaRPr>
          </a:p>
          <a:p>
            <a:pPr marL="79375" eaLnBrk="1" hangingPunct="1">
              <a:lnSpc>
                <a:spcPts val="863"/>
              </a:lnSpc>
              <a:buClr>
                <a:srgbClr val="5B544B"/>
              </a:buClr>
              <a:buFont typeface="Times New Roman" pitchFamily="18" charset="0"/>
              <a:buChar char="•"/>
            </a:pPr>
            <a:r>
              <a:rPr lang="en-US" sz="800">
                <a:solidFill>
                  <a:srgbClr val="746E67"/>
                </a:solidFill>
                <a:latin typeface="Times New Roman" pitchFamily="18" charset="0"/>
                <a:cs typeface="Times New Roman" pitchFamily="18" charset="0"/>
              </a:rPr>
              <a:t>dapressl1n</a:t>
            </a:r>
            <a:endParaRPr lang="en-US" sz="800">
              <a:latin typeface="Times New Roman" pitchFamily="18" charset="0"/>
              <a:cs typeface="Times New Roman" pitchFamily="18" charset="0"/>
            </a:endParaRPr>
          </a:p>
          <a:p>
            <a:pPr marL="79375" eaLnBrk="1" hangingPunct="1">
              <a:lnSpc>
                <a:spcPts val="800"/>
              </a:lnSpc>
              <a:spcBef>
                <a:spcPts val="38"/>
              </a:spcBef>
              <a:buClr>
                <a:srgbClr val="5B544B"/>
              </a:buClr>
              <a:buFont typeface="Arial" charset="0"/>
              <a:buChar char="•"/>
            </a:pPr>
            <a:r>
              <a:rPr lang="en-US" sz="700">
                <a:solidFill>
                  <a:srgbClr val="746E67"/>
                </a:solidFill>
                <a:latin typeface="Arial" charset="0"/>
                <a:cs typeface="Arial" charset="0"/>
              </a:rPr>
              <a:t>lllllirgdisordi!rs</a:t>
            </a:r>
            <a:endParaRPr lang="en-US" sz="700">
              <a:latin typeface="Arial" charset="0"/>
              <a:cs typeface="Arial" charset="0"/>
            </a:endParaRPr>
          </a:p>
          <a:p>
            <a:pPr marL="79375" eaLnBrk="1" hangingPunct="1">
              <a:lnSpc>
                <a:spcPts val="800"/>
              </a:lnSpc>
              <a:buClr>
                <a:srgbClr val="5B544B"/>
              </a:buClr>
              <a:buFont typeface="Arial" charset="0"/>
              <a:buChar char="•"/>
            </a:pPr>
            <a:r>
              <a:rPr lang="en-US" sz="700">
                <a:solidFill>
                  <a:srgbClr val="746E67"/>
                </a:solidFill>
                <a:latin typeface="Arial" charset="0"/>
                <a:cs typeface="Arial" charset="0"/>
              </a:rPr>
              <a:t>suicidality</a:t>
            </a:r>
            <a:endParaRPr lang="en-US" sz="700">
              <a:latin typeface="Arial" charset="0"/>
              <a:cs typeface="Arial" charset="0"/>
            </a:endParaRPr>
          </a:p>
        </p:txBody>
      </p:sp>
      <p:sp>
        <p:nvSpPr>
          <p:cNvPr id="45" name="object 45"/>
          <p:cNvSpPr txBox="1"/>
          <p:nvPr/>
        </p:nvSpPr>
        <p:spPr>
          <a:xfrm>
            <a:off x="3689350" y="3295650"/>
            <a:ext cx="349250" cy="247650"/>
          </a:xfrm>
          <a:prstGeom prst="rect">
            <a:avLst/>
          </a:prstGeom>
        </p:spPr>
        <p:txBody>
          <a:bodyPr lIns="0" tIns="0" rIns="0" bIns="0">
            <a:spAutoFit/>
          </a:bodyPr>
          <a:lstStyle/>
          <a:p>
            <a:pPr marL="12700" eaLnBrk="1" fontAlgn="auto" hangingPunct="1">
              <a:spcBef>
                <a:spcPts val="0"/>
              </a:spcBef>
              <a:spcAft>
                <a:spcPts val="0"/>
              </a:spcAft>
              <a:defRPr/>
            </a:pPr>
            <a:r>
              <a:rPr sz="1750" spc="-490" dirty="0">
                <a:solidFill>
                  <a:srgbClr val="315969"/>
                </a:solidFill>
                <a:latin typeface="Times New Roman"/>
                <a:cs typeface="Times New Roman"/>
              </a:rPr>
              <a:t>_</a:t>
            </a:r>
            <a:r>
              <a:rPr sz="1750" spc="-275" dirty="0">
                <a:solidFill>
                  <a:srgbClr val="315969"/>
                </a:solidFill>
                <a:latin typeface="Times New Roman"/>
                <a:cs typeface="Times New Roman"/>
              </a:rPr>
              <a:t> </a:t>
            </a:r>
            <a:r>
              <a:rPr sz="1750" spc="-405" dirty="0">
                <a:solidFill>
                  <a:srgbClr val="315969"/>
                </a:solidFill>
                <a:latin typeface="Times New Roman"/>
                <a:cs typeface="Times New Roman"/>
              </a:rPr>
              <a:t>_</a:t>
            </a:r>
            <a:r>
              <a:rPr sz="1750" spc="-275" dirty="0">
                <a:solidFill>
                  <a:srgbClr val="315969"/>
                </a:solidFill>
                <a:latin typeface="Times New Roman"/>
                <a:cs typeface="Times New Roman"/>
              </a:rPr>
              <a:t> </a:t>
            </a:r>
            <a:r>
              <a:rPr sz="1750" spc="-330" dirty="0">
                <a:solidFill>
                  <a:srgbClr val="315969"/>
                </a:solidFill>
                <a:latin typeface="Times New Roman"/>
                <a:cs typeface="Times New Roman"/>
              </a:rPr>
              <a:t>_</a:t>
            </a:r>
            <a:r>
              <a:rPr sz="1400" spc="-195" dirty="0">
                <a:solidFill>
                  <a:srgbClr val="2A5B8C"/>
                </a:solidFill>
                <a:latin typeface="Arial"/>
                <a:cs typeface="Arial"/>
              </a:rPr>
              <a:t>..,.</a:t>
            </a:r>
            <a:endParaRPr sz="1400">
              <a:latin typeface="Arial"/>
              <a:cs typeface="Arial"/>
            </a:endParaRPr>
          </a:p>
        </p:txBody>
      </p:sp>
      <p:sp>
        <p:nvSpPr>
          <p:cNvPr id="46" name="object 46"/>
          <p:cNvSpPr txBox="1"/>
          <p:nvPr/>
        </p:nvSpPr>
        <p:spPr>
          <a:xfrm>
            <a:off x="4057650" y="4087813"/>
            <a:ext cx="836613" cy="541337"/>
          </a:xfrm>
          <a:prstGeom prst="rect">
            <a:avLst/>
          </a:prstGeom>
        </p:spPr>
        <p:txBody>
          <a:bodyPr lIns="0" tIns="0" rIns="0" bIns="0">
            <a:spAutoFit/>
          </a:bodyPr>
          <a:lstStyle/>
          <a:p>
            <a:pPr marL="189865" eaLnBrk="1" fontAlgn="auto" hangingPunct="1">
              <a:lnSpc>
                <a:spcPts val="780"/>
              </a:lnSpc>
              <a:spcBef>
                <a:spcPts val="0"/>
              </a:spcBef>
              <a:spcAft>
                <a:spcPts val="0"/>
              </a:spcAft>
              <a:defRPr/>
            </a:pPr>
            <a:r>
              <a:rPr sz="700" spc="-110" dirty="0">
                <a:solidFill>
                  <a:srgbClr val="5B544B"/>
                </a:solidFill>
                <a:latin typeface="Times New Roman"/>
                <a:cs typeface="Times New Roman"/>
              </a:rPr>
              <a:t>SUBSlANCE</a:t>
            </a:r>
            <a:r>
              <a:rPr sz="700" spc="5" dirty="0">
                <a:solidFill>
                  <a:srgbClr val="5B544B"/>
                </a:solidFill>
                <a:latin typeface="Times New Roman"/>
                <a:cs typeface="Times New Roman"/>
              </a:rPr>
              <a:t> </a:t>
            </a:r>
            <a:r>
              <a:rPr sz="700" spc="-114" dirty="0">
                <a:solidFill>
                  <a:srgbClr val="746E67"/>
                </a:solidFill>
                <a:latin typeface="Times New Roman"/>
                <a:cs typeface="Times New Roman"/>
              </a:rPr>
              <a:t>U</a:t>
            </a:r>
            <a:r>
              <a:rPr sz="700" spc="-110" dirty="0">
                <a:solidFill>
                  <a:srgbClr val="746E67"/>
                </a:solidFill>
                <a:latin typeface="Times New Roman"/>
                <a:cs typeface="Times New Roman"/>
              </a:rPr>
              <a:t>S</a:t>
            </a:r>
            <a:r>
              <a:rPr sz="700" spc="-90" dirty="0">
                <a:solidFill>
                  <a:srgbClr val="5B544B"/>
                </a:solidFill>
                <a:latin typeface="Times New Roman"/>
                <a:cs typeface="Times New Roman"/>
              </a:rPr>
              <a:t>E</a:t>
            </a:r>
            <a:endParaRPr sz="700">
              <a:latin typeface="Times New Roman"/>
              <a:cs typeface="Times New Roman"/>
            </a:endParaRPr>
          </a:p>
          <a:p>
            <a:pPr marL="243204" indent="-47625" eaLnBrk="1" fontAlgn="auto" hangingPunct="1">
              <a:lnSpc>
                <a:spcPts val="775"/>
              </a:lnSpc>
              <a:spcBef>
                <a:spcPts val="0"/>
              </a:spcBef>
              <a:spcAft>
                <a:spcPts val="0"/>
              </a:spcAft>
              <a:buClr>
                <a:srgbClr val="44423D"/>
              </a:buClr>
              <a:buFont typeface="Arial"/>
              <a:buChar char="•"/>
              <a:tabLst>
                <a:tab pos="243840" algn="l"/>
              </a:tabLst>
              <a:defRPr/>
            </a:pPr>
            <a:r>
              <a:rPr sz="750" spc="-75" dirty="0">
                <a:solidFill>
                  <a:srgbClr val="746E67"/>
                </a:solidFill>
                <a:latin typeface="Arial"/>
                <a:cs typeface="Arial"/>
              </a:rPr>
              <a:t>alcobol</a:t>
            </a:r>
            <a:endParaRPr sz="750">
              <a:latin typeface="Arial"/>
              <a:cs typeface="Arial"/>
            </a:endParaRPr>
          </a:p>
          <a:p>
            <a:pPr marL="243204" indent="-47625" eaLnBrk="1" fontAlgn="auto" hangingPunct="1">
              <a:lnSpc>
                <a:spcPts val="890"/>
              </a:lnSpc>
              <a:spcBef>
                <a:spcPts val="0"/>
              </a:spcBef>
              <a:spcAft>
                <a:spcPts val="0"/>
              </a:spcAft>
              <a:buClr>
                <a:srgbClr val="5B544B"/>
              </a:buClr>
              <a:buFont typeface="Times New Roman"/>
              <a:buChar char="•"/>
              <a:tabLst>
                <a:tab pos="243840" algn="l"/>
              </a:tabLst>
              <a:defRPr/>
            </a:pPr>
            <a:r>
              <a:rPr sz="800" spc="-140" dirty="0">
                <a:solidFill>
                  <a:srgbClr val="746E67"/>
                </a:solidFill>
                <a:latin typeface="Times New Roman"/>
                <a:cs typeface="Times New Roman"/>
              </a:rPr>
              <a:t>o1hGr</a:t>
            </a:r>
            <a:r>
              <a:rPr sz="800" spc="-10" dirty="0">
                <a:solidFill>
                  <a:srgbClr val="746E67"/>
                </a:solidFill>
                <a:latin typeface="Times New Roman"/>
                <a:cs typeface="Times New Roman"/>
              </a:rPr>
              <a:t> </a:t>
            </a:r>
            <a:r>
              <a:rPr sz="700" spc="5" dirty="0">
                <a:solidFill>
                  <a:srgbClr val="746E67"/>
                </a:solidFill>
                <a:latin typeface="Arial"/>
                <a:cs typeface="Arial"/>
              </a:rPr>
              <a:t>itugs</a:t>
            </a:r>
            <a:endParaRPr sz="700">
              <a:latin typeface="Arial"/>
              <a:cs typeface="Arial"/>
            </a:endParaRPr>
          </a:p>
          <a:p>
            <a:pPr marL="245745" indent="-50165" eaLnBrk="1" fontAlgn="auto" hangingPunct="1">
              <a:spcBef>
                <a:spcPts val="140"/>
              </a:spcBef>
              <a:spcAft>
                <a:spcPts val="0"/>
              </a:spcAft>
              <a:buClr>
                <a:srgbClr val="5B544B"/>
              </a:buClr>
              <a:buFont typeface="Times New Roman"/>
              <a:buChar char="•"/>
              <a:tabLst>
                <a:tab pos="246379" algn="l"/>
              </a:tabLst>
              <a:defRPr/>
            </a:pPr>
            <a:r>
              <a:rPr sz="800" spc="-110" dirty="0">
                <a:solidFill>
                  <a:srgbClr val="746E67"/>
                </a:solidFill>
                <a:latin typeface="Times New Roman"/>
                <a:cs typeface="Times New Roman"/>
              </a:rPr>
              <a:t>IObacoo</a:t>
            </a:r>
            <a:endParaRPr sz="800">
              <a:latin typeface="Times New Roman"/>
              <a:cs typeface="Times New Roman"/>
            </a:endParaRPr>
          </a:p>
        </p:txBody>
      </p:sp>
      <p:sp>
        <p:nvSpPr>
          <p:cNvPr id="47" name="object 47"/>
          <p:cNvSpPr txBox="1"/>
          <p:nvPr/>
        </p:nvSpPr>
        <p:spPr>
          <a:xfrm>
            <a:off x="3705225" y="4718050"/>
            <a:ext cx="933450" cy="687388"/>
          </a:xfrm>
          <a:prstGeom prst="rect">
            <a:avLst/>
          </a:prstGeom>
        </p:spPr>
        <p:txBody>
          <a:bodyPr lIns="0" tIns="0" rIns="0" bIns="0">
            <a:spAutoFit/>
          </a:bodyPr>
          <a:lstStyle/>
          <a:p>
            <a:pPr marL="52705" eaLnBrk="1" fontAlgn="auto" hangingPunct="1">
              <a:lnSpc>
                <a:spcPts val="925"/>
              </a:lnSpc>
              <a:spcBef>
                <a:spcPts val="0"/>
              </a:spcBef>
              <a:spcAft>
                <a:spcPts val="0"/>
              </a:spcAft>
              <a:defRPr/>
            </a:pPr>
            <a:r>
              <a:rPr sz="800" spc="-50" dirty="0">
                <a:solidFill>
                  <a:srgbClr val="B36244"/>
                </a:solidFill>
                <a:latin typeface="Times New Roman"/>
                <a:cs typeface="Times New Roman"/>
              </a:rPr>
              <a:t>.- </a:t>
            </a:r>
            <a:r>
              <a:rPr sz="800" spc="-20" dirty="0">
                <a:solidFill>
                  <a:srgbClr val="B36244"/>
                </a:solidFill>
                <a:latin typeface="Times New Roman"/>
                <a:cs typeface="Times New Roman"/>
              </a:rPr>
              <a:t> </a:t>
            </a:r>
            <a:r>
              <a:rPr sz="800" spc="-140" dirty="0">
                <a:solidFill>
                  <a:srgbClr val="5B544B"/>
                </a:solidFill>
                <a:latin typeface="Times New Roman"/>
                <a:cs typeface="Times New Roman"/>
              </a:rPr>
              <a:t>NOHCOMMIHCABlE</a:t>
            </a:r>
            <a:endParaRPr sz="800">
              <a:latin typeface="Times New Roman"/>
              <a:cs typeface="Times New Roman"/>
            </a:endParaRPr>
          </a:p>
          <a:p>
            <a:pPr marL="153670" eaLnBrk="1" fontAlgn="auto" hangingPunct="1">
              <a:lnSpc>
                <a:spcPts val="865"/>
              </a:lnSpc>
              <a:spcBef>
                <a:spcPts val="0"/>
              </a:spcBef>
              <a:spcAft>
                <a:spcPts val="0"/>
              </a:spcAft>
              <a:defRPr/>
            </a:pPr>
            <a:r>
              <a:rPr sz="750" spc="-175" dirty="0">
                <a:solidFill>
                  <a:srgbClr val="44423D"/>
                </a:solidFill>
                <a:latin typeface="Arial"/>
                <a:cs typeface="Arial"/>
              </a:rPr>
              <a:t>OLSEASES</a:t>
            </a:r>
            <a:endParaRPr sz="750">
              <a:latin typeface="Arial"/>
              <a:cs typeface="Arial"/>
            </a:endParaRPr>
          </a:p>
          <a:p>
            <a:pPr marL="201295" indent="-45085" eaLnBrk="1" fontAlgn="auto" hangingPunct="1">
              <a:spcBef>
                <a:spcPts val="60"/>
              </a:spcBef>
              <a:spcAft>
                <a:spcPts val="0"/>
              </a:spcAft>
              <a:buClr>
                <a:srgbClr val="5B544B"/>
              </a:buClr>
              <a:buFont typeface="Times New Roman"/>
              <a:buChar char="•"/>
              <a:tabLst>
                <a:tab pos="201930" algn="l"/>
              </a:tabLst>
              <a:defRPr/>
            </a:pPr>
            <a:r>
              <a:rPr sz="800" spc="-70" dirty="0">
                <a:solidFill>
                  <a:srgbClr val="746E67"/>
                </a:solidFill>
                <a:latin typeface="Times New Roman"/>
                <a:cs typeface="Times New Roman"/>
              </a:rPr>
              <a:t>cardia.-ascu</a:t>
            </a:r>
            <a:r>
              <a:rPr sz="800" spc="-100" dirty="0">
                <a:solidFill>
                  <a:srgbClr val="746E67"/>
                </a:solidFill>
                <a:latin typeface="Times New Roman"/>
                <a:cs typeface="Times New Roman"/>
              </a:rPr>
              <a:t> </a:t>
            </a:r>
            <a:r>
              <a:rPr sz="800" spc="-65" dirty="0">
                <a:solidFill>
                  <a:srgbClr val="5B544B"/>
                </a:solidFill>
                <a:latin typeface="Times New Roman"/>
                <a:cs typeface="Times New Roman"/>
              </a:rPr>
              <a:t>lar</a:t>
            </a:r>
            <a:endParaRPr sz="800">
              <a:latin typeface="Times New Roman"/>
              <a:cs typeface="Times New Roman"/>
            </a:endParaRPr>
          </a:p>
          <a:p>
            <a:pPr marL="198120" indent="-41910" eaLnBrk="1" fontAlgn="auto" hangingPunct="1">
              <a:spcBef>
                <a:spcPts val="580"/>
              </a:spcBef>
              <a:spcAft>
                <a:spcPts val="0"/>
              </a:spcAft>
              <a:buClr>
                <a:srgbClr val="5B544B"/>
              </a:buClr>
              <a:buFont typeface="Times New Roman"/>
              <a:buChar char="•"/>
              <a:tabLst>
                <a:tab pos="198755" algn="l"/>
              </a:tabLst>
              <a:defRPr/>
            </a:pPr>
            <a:r>
              <a:rPr sz="800" spc="-120" dirty="0">
                <a:solidFill>
                  <a:srgbClr val="746E67"/>
                </a:solidFill>
                <a:latin typeface="Times New Roman"/>
                <a:cs typeface="Times New Roman"/>
              </a:rPr>
              <a:t>hypert&amp;OSioo</a:t>
            </a:r>
            <a:endParaRPr sz="800">
              <a:latin typeface="Times New Roman"/>
              <a:cs typeface="Times New Roman"/>
            </a:endParaRPr>
          </a:p>
        </p:txBody>
      </p:sp>
      <p:sp>
        <p:nvSpPr>
          <p:cNvPr id="48" name="object 48"/>
          <p:cNvSpPr txBox="1"/>
          <p:nvPr/>
        </p:nvSpPr>
        <p:spPr>
          <a:xfrm>
            <a:off x="3840163" y="5853113"/>
            <a:ext cx="835025" cy="361950"/>
          </a:xfrm>
          <a:prstGeom prst="rect">
            <a:avLst/>
          </a:prstGeom>
        </p:spPr>
        <p:txBody>
          <a:bodyPr lIns="0" tIns="0" rIns="0" bIns="0">
            <a:spAutoFit/>
          </a:bodyPr>
          <a:lstStyle/>
          <a:p>
            <a:pPr marL="12700" eaLnBrk="1" fontAlgn="auto" hangingPunct="1">
              <a:spcBef>
                <a:spcPts val="0"/>
              </a:spcBef>
              <a:spcAft>
                <a:spcPts val="0"/>
              </a:spcAft>
              <a:defRPr/>
            </a:pPr>
            <a:r>
              <a:rPr sz="2650" spc="-990" dirty="0">
                <a:solidFill>
                  <a:srgbClr val="D46D38"/>
                </a:solidFill>
                <a:latin typeface="Arial"/>
                <a:cs typeface="Arial"/>
              </a:rPr>
              <a:t>TW</a:t>
            </a:r>
            <a:r>
              <a:rPr sz="2650" spc="-395" dirty="0">
                <a:solidFill>
                  <a:srgbClr val="D46D38"/>
                </a:solidFill>
                <a:latin typeface="Arial"/>
                <a:cs typeface="Arial"/>
              </a:rPr>
              <a:t>i</a:t>
            </a:r>
            <a:r>
              <a:rPr sz="2650" spc="-650" dirty="0">
                <a:solidFill>
                  <a:srgbClr val="D46D38"/>
                </a:solidFill>
                <a:latin typeface="Arial"/>
                <a:cs typeface="Arial"/>
              </a:rPr>
              <a:t>c</a:t>
            </a:r>
            <a:r>
              <a:rPr sz="2650" spc="-805" dirty="0">
                <a:solidFill>
                  <a:srgbClr val="D46D38"/>
                </a:solidFill>
                <a:latin typeface="Arial"/>
                <a:cs typeface="Arial"/>
              </a:rPr>
              <a:t>E</a:t>
            </a:r>
            <a:r>
              <a:rPr sz="2650" spc="835" dirty="0">
                <a:solidFill>
                  <a:srgbClr val="ED9C28"/>
                </a:solidFill>
                <a:latin typeface="Arial"/>
                <a:cs typeface="Arial"/>
              </a:rPr>
              <a:t>d</a:t>
            </a:r>
            <a:endParaRPr sz="2650">
              <a:latin typeface="Arial"/>
              <a:cs typeface="Arial"/>
            </a:endParaRPr>
          </a:p>
        </p:txBody>
      </p:sp>
      <p:sp>
        <p:nvSpPr>
          <p:cNvPr id="49" name="object 49"/>
          <p:cNvSpPr txBox="1"/>
          <p:nvPr/>
        </p:nvSpPr>
        <p:spPr>
          <a:xfrm>
            <a:off x="3838575" y="6149975"/>
            <a:ext cx="933450" cy="88900"/>
          </a:xfrm>
          <a:prstGeom prst="rect">
            <a:avLst/>
          </a:prstGeom>
        </p:spPr>
        <p:txBody>
          <a:bodyPr lIns="0" tIns="0" rIns="0" bIns="0">
            <a:spAutoFit/>
          </a:bodyPr>
          <a:lstStyle/>
          <a:p>
            <a:pPr marL="12700" eaLnBrk="1" fontAlgn="auto" hangingPunct="1">
              <a:spcBef>
                <a:spcPts val="0"/>
              </a:spcBef>
              <a:spcAft>
                <a:spcPts val="0"/>
              </a:spcAft>
              <a:defRPr/>
            </a:pPr>
            <a:r>
              <a:rPr sz="500" spc="-70" dirty="0">
                <a:solidFill>
                  <a:srgbClr val="4D6D7E"/>
                </a:solidFill>
                <a:latin typeface="Arial"/>
                <a:cs typeface="Arial"/>
              </a:rPr>
              <a:t>as</a:t>
            </a:r>
            <a:r>
              <a:rPr sz="500" spc="-25" dirty="0">
                <a:solidFill>
                  <a:srgbClr val="4D6D7E"/>
                </a:solidFill>
                <a:latin typeface="Arial"/>
                <a:cs typeface="Arial"/>
              </a:rPr>
              <a:t> </a:t>
            </a:r>
            <a:r>
              <a:rPr sz="500" spc="-20" dirty="0">
                <a:solidFill>
                  <a:srgbClr val="4D6D7E"/>
                </a:solidFill>
                <a:latin typeface="Arial"/>
                <a:cs typeface="Arial"/>
              </a:rPr>
              <a:t>likely</a:t>
            </a:r>
            <a:r>
              <a:rPr sz="500" spc="-60" dirty="0">
                <a:solidFill>
                  <a:srgbClr val="4D6D7E"/>
                </a:solidFill>
                <a:latin typeface="Arial"/>
                <a:cs typeface="Arial"/>
              </a:rPr>
              <a:t> </a:t>
            </a:r>
            <a:r>
              <a:rPr sz="500" spc="-5" dirty="0">
                <a:solidFill>
                  <a:srgbClr val="4D6D7E"/>
                </a:solidFill>
                <a:latin typeface="Arial"/>
                <a:cs typeface="Arial"/>
              </a:rPr>
              <a:t>to</a:t>
            </a:r>
            <a:r>
              <a:rPr sz="500" spc="-30" dirty="0">
                <a:solidFill>
                  <a:srgbClr val="4D6D7E"/>
                </a:solidFill>
                <a:latin typeface="Arial"/>
                <a:cs typeface="Arial"/>
              </a:rPr>
              <a:t> </a:t>
            </a:r>
            <a:r>
              <a:rPr sz="500" spc="-40" dirty="0">
                <a:solidFill>
                  <a:srgbClr val="4D6D7E"/>
                </a:solidFill>
                <a:latin typeface="Arial"/>
                <a:cs typeface="Arial"/>
              </a:rPr>
              <a:t>have</a:t>
            </a:r>
            <a:r>
              <a:rPr sz="500" spc="-60" dirty="0">
                <a:solidFill>
                  <a:srgbClr val="4D6D7E"/>
                </a:solidFill>
                <a:latin typeface="Arial"/>
                <a:cs typeface="Arial"/>
              </a:rPr>
              <a:t> </a:t>
            </a:r>
            <a:r>
              <a:rPr sz="500" spc="-25" dirty="0">
                <a:solidFill>
                  <a:srgbClr val="4D6D7E"/>
                </a:solidFill>
                <a:latin typeface="Arial"/>
                <a:cs typeface="Arial"/>
              </a:rPr>
              <a:t>alcohol </a:t>
            </a:r>
            <a:r>
              <a:rPr sz="500" spc="-40" dirty="0">
                <a:solidFill>
                  <a:srgbClr val="4D6D7E"/>
                </a:solidFill>
                <a:latin typeface="Arial"/>
                <a:cs typeface="Arial"/>
              </a:rPr>
              <a:t>use</a:t>
            </a:r>
            <a:r>
              <a:rPr sz="500" spc="-65" dirty="0">
                <a:solidFill>
                  <a:srgbClr val="4D6D7E"/>
                </a:solidFill>
                <a:latin typeface="Arial"/>
                <a:cs typeface="Arial"/>
              </a:rPr>
              <a:t> </a:t>
            </a:r>
            <a:r>
              <a:rPr sz="500" spc="-30" dirty="0">
                <a:solidFill>
                  <a:srgbClr val="4D6D7E"/>
                </a:solidFill>
                <a:latin typeface="Arial"/>
                <a:cs typeface="Arial"/>
              </a:rPr>
              <a:t>disorder.</a:t>
            </a:r>
            <a:endParaRPr sz="500">
              <a:latin typeface="Arial"/>
              <a:cs typeface="Arial"/>
            </a:endParaRPr>
          </a:p>
        </p:txBody>
      </p:sp>
      <p:sp>
        <p:nvSpPr>
          <p:cNvPr id="18482" name="object 50"/>
          <p:cNvSpPr txBox="1">
            <a:spLocks noChangeArrowheads="1"/>
          </p:cNvSpPr>
          <p:nvPr/>
        </p:nvSpPr>
        <p:spPr bwMode="auto">
          <a:xfrm>
            <a:off x="5591175" y="5681663"/>
            <a:ext cx="1082675" cy="247650"/>
          </a:xfrm>
          <a:prstGeom prst="rect">
            <a:avLst/>
          </a:prstGeom>
          <a:noFill/>
          <a:ln w="9525">
            <a:noFill/>
            <a:miter lim="800000"/>
            <a:headEnd/>
            <a:tailEnd/>
          </a:ln>
        </p:spPr>
        <p:txBody>
          <a:bodyPr lIns="0" tIns="0" rIns="0" bIns="0">
            <a:spAutoFit/>
          </a:bodyPr>
          <a:lstStyle/>
          <a:p>
            <a:pPr marL="12700" eaLnBrk="1" hangingPunct="1">
              <a:lnSpc>
                <a:spcPct val="110000"/>
              </a:lnSpc>
            </a:pPr>
            <a:r>
              <a:rPr lang="en-US" sz="700">
                <a:solidFill>
                  <a:srgbClr val="4D6D7E"/>
                </a:solidFill>
                <a:latin typeface="Arial" charset="0"/>
                <a:cs typeface="Arial" charset="0"/>
              </a:rPr>
              <a:t>more Iikely to have a low birth-weight baby</a:t>
            </a:r>
            <a:endParaRPr lang="en-US" sz="700">
              <a:latin typeface="Arial" charset="0"/>
              <a:cs typeface="Arial" charset="0"/>
            </a:endParaRPr>
          </a:p>
        </p:txBody>
      </p:sp>
      <p:sp>
        <p:nvSpPr>
          <p:cNvPr id="18483" name="object 51"/>
          <p:cNvSpPr txBox="1">
            <a:spLocks noChangeArrowheads="1"/>
          </p:cNvSpPr>
          <p:nvPr/>
        </p:nvSpPr>
        <p:spPr bwMode="auto">
          <a:xfrm>
            <a:off x="4886325" y="6329363"/>
            <a:ext cx="1376363" cy="306387"/>
          </a:xfrm>
          <a:prstGeom prst="rect">
            <a:avLst/>
          </a:prstGeom>
          <a:noFill/>
          <a:ln w="9525">
            <a:noFill/>
            <a:miter lim="800000"/>
            <a:headEnd/>
            <a:tailEnd/>
          </a:ln>
        </p:spPr>
        <p:txBody>
          <a:bodyPr lIns="0" tIns="0" rIns="0" bIns="0">
            <a:spAutoFit/>
          </a:bodyPr>
          <a:lstStyle/>
          <a:p>
            <a:pPr marL="17463" indent="-4763" eaLnBrk="1" hangingPunct="1">
              <a:lnSpc>
                <a:spcPct val="112000"/>
              </a:lnSpc>
            </a:pPr>
            <a:r>
              <a:rPr lang="en-US" sz="600">
                <a:solidFill>
                  <a:srgbClr val="4D6D7E"/>
                </a:solidFill>
                <a:latin typeface="Arial" charset="0"/>
                <a:cs typeface="Arial" charset="0"/>
              </a:rPr>
              <a:t>of all murders of women globally were reported as being committed by their intimate partners</a:t>
            </a:r>
            <a:endParaRPr lang="en-US" sz="600">
              <a:latin typeface="Arial" charset="0"/>
              <a:cs typeface="Arial" charset="0"/>
            </a:endParaRPr>
          </a:p>
        </p:txBody>
      </p:sp>
      <p:sp>
        <p:nvSpPr>
          <p:cNvPr id="18484" name="object 52"/>
          <p:cNvSpPr txBox="1">
            <a:spLocks noChangeArrowheads="1"/>
          </p:cNvSpPr>
          <p:nvPr/>
        </p:nvSpPr>
        <p:spPr bwMode="auto">
          <a:xfrm>
            <a:off x="6648450" y="5008563"/>
            <a:ext cx="1462088" cy="301625"/>
          </a:xfrm>
          <a:prstGeom prst="rect">
            <a:avLst/>
          </a:prstGeom>
          <a:noFill/>
          <a:ln w="9525">
            <a:noFill/>
            <a:miter lim="800000"/>
            <a:headEnd/>
            <a:tailEnd/>
          </a:ln>
        </p:spPr>
        <p:txBody>
          <a:bodyPr lIns="0" tIns="0" rIns="0" bIns="0">
            <a:spAutoFit/>
          </a:bodyPr>
          <a:lstStyle/>
          <a:p>
            <a:pPr marL="12700" eaLnBrk="1" hangingPunct="1">
              <a:lnSpc>
                <a:spcPct val="109000"/>
              </a:lnSpc>
            </a:pPr>
            <a:r>
              <a:rPr lang="en-US" sz="600">
                <a:solidFill>
                  <a:srgbClr val="4D6D7E"/>
                </a:solidFill>
                <a:latin typeface="Arial" charset="0"/>
                <a:cs typeface="Arial" charset="0"/>
              </a:rPr>
              <a:t>more likely to acquire HIV and 1</a:t>
            </a:r>
            <a:r>
              <a:rPr lang="en-US" sz="600">
                <a:solidFill>
                  <a:srgbClr val="829095"/>
                </a:solidFill>
                <a:latin typeface="Arial" charset="0"/>
                <a:cs typeface="Arial" charset="0"/>
              </a:rPr>
              <a:t>.</a:t>
            </a:r>
            <a:r>
              <a:rPr lang="en-US" sz="600">
                <a:solidFill>
                  <a:srgbClr val="4D6D7E"/>
                </a:solidFill>
                <a:latin typeface="Arial" charset="0"/>
                <a:cs typeface="Arial" charset="0"/>
              </a:rPr>
              <a:t>5 times more likely to contract syph</a:t>
            </a:r>
            <a:r>
              <a:rPr lang="en-US" sz="600">
                <a:solidFill>
                  <a:srgbClr val="315969"/>
                </a:solidFill>
                <a:latin typeface="Arial" charset="0"/>
                <a:cs typeface="Arial" charset="0"/>
              </a:rPr>
              <a:t>i</a:t>
            </a:r>
            <a:r>
              <a:rPr lang="en-US" sz="600">
                <a:solidFill>
                  <a:srgbClr val="4D6D7E"/>
                </a:solidFill>
                <a:latin typeface="Arial" charset="0"/>
                <a:cs typeface="Arial" charset="0"/>
              </a:rPr>
              <a:t>lis infection</a:t>
            </a:r>
            <a:r>
              <a:rPr lang="en-US" sz="600">
                <a:solidFill>
                  <a:srgbClr val="829095"/>
                </a:solidFill>
                <a:latin typeface="Arial" charset="0"/>
                <a:cs typeface="Arial" charset="0"/>
              </a:rPr>
              <a:t>, </a:t>
            </a:r>
            <a:r>
              <a:rPr lang="en-US" sz="600">
                <a:solidFill>
                  <a:srgbClr val="4D6D7E"/>
                </a:solidFill>
                <a:latin typeface="Arial" charset="0"/>
                <a:cs typeface="Arial" charset="0"/>
              </a:rPr>
              <a:t>chlamydia or gonorrhoea</a:t>
            </a:r>
            <a:endParaRPr lang="en-US" sz="600">
              <a:latin typeface="Arial" charset="0"/>
              <a:cs typeface="Arial" charset="0"/>
            </a:endParaRPr>
          </a:p>
        </p:txBody>
      </p:sp>
      <p:sp>
        <p:nvSpPr>
          <p:cNvPr id="53" name="object 53"/>
          <p:cNvSpPr txBox="1"/>
          <p:nvPr/>
        </p:nvSpPr>
        <p:spPr>
          <a:xfrm>
            <a:off x="6894513" y="5872163"/>
            <a:ext cx="1414462" cy="593725"/>
          </a:xfrm>
          <a:prstGeom prst="rect">
            <a:avLst/>
          </a:prstGeom>
        </p:spPr>
        <p:txBody>
          <a:bodyPr lIns="0" tIns="0" rIns="0" bIns="0">
            <a:spAutoFit/>
          </a:bodyPr>
          <a:lstStyle/>
          <a:p>
            <a:pPr marL="23495" eaLnBrk="1" fontAlgn="auto" hangingPunct="1">
              <a:spcBef>
                <a:spcPts val="0"/>
              </a:spcBef>
              <a:spcAft>
                <a:spcPts val="0"/>
              </a:spcAft>
              <a:defRPr/>
            </a:pPr>
            <a:r>
              <a:rPr sz="3100" spc="25" dirty="0">
                <a:solidFill>
                  <a:srgbClr val="D46D38"/>
                </a:solidFill>
                <a:latin typeface="Times New Roman"/>
                <a:cs typeface="Times New Roman"/>
              </a:rPr>
              <a:t>4.5</a:t>
            </a:r>
            <a:endParaRPr sz="3100">
              <a:latin typeface="Times New Roman"/>
              <a:cs typeface="Times New Roman"/>
            </a:endParaRPr>
          </a:p>
          <a:p>
            <a:pPr marL="12700" eaLnBrk="1" fontAlgn="auto" hangingPunct="1">
              <a:spcBef>
                <a:spcPts val="455"/>
              </a:spcBef>
              <a:spcAft>
                <a:spcPts val="0"/>
              </a:spcAft>
              <a:defRPr/>
            </a:pPr>
            <a:r>
              <a:rPr sz="750" dirty="0">
                <a:solidFill>
                  <a:srgbClr val="4D6D7E"/>
                </a:solidFill>
                <a:latin typeface="Arial"/>
                <a:cs typeface="Arial"/>
              </a:rPr>
              <a:t>times</a:t>
            </a:r>
            <a:r>
              <a:rPr sz="750" spc="30" dirty="0">
                <a:solidFill>
                  <a:srgbClr val="4D6D7E"/>
                </a:solidFill>
                <a:latin typeface="Arial"/>
                <a:cs typeface="Arial"/>
              </a:rPr>
              <a:t> </a:t>
            </a:r>
            <a:r>
              <a:rPr sz="750" spc="-60" dirty="0">
                <a:solidFill>
                  <a:srgbClr val="4D6D7E"/>
                </a:solidFill>
                <a:latin typeface="Arial"/>
                <a:cs typeface="Arial"/>
              </a:rPr>
              <a:t>as</a:t>
            </a:r>
            <a:r>
              <a:rPr sz="750" spc="20" dirty="0">
                <a:solidFill>
                  <a:srgbClr val="4D6D7E"/>
                </a:solidFill>
                <a:latin typeface="Arial"/>
                <a:cs typeface="Arial"/>
              </a:rPr>
              <a:t> </a:t>
            </a:r>
            <a:r>
              <a:rPr sz="750" spc="5" dirty="0">
                <a:solidFill>
                  <a:srgbClr val="4D6D7E"/>
                </a:solidFill>
                <a:latin typeface="Arial"/>
                <a:cs typeface="Arial"/>
              </a:rPr>
              <a:t>likely</a:t>
            </a:r>
            <a:r>
              <a:rPr sz="750" spc="-35" dirty="0">
                <a:solidFill>
                  <a:srgbClr val="4D6D7E"/>
                </a:solidFill>
                <a:latin typeface="Arial"/>
                <a:cs typeface="Arial"/>
              </a:rPr>
              <a:t> </a:t>
            </a:r>
            <a:r>
              <a:rPr sz="750" spc="40" dirty="0">
                <a:solidFill>
                  <a:srgbClr val="4D6D7E"/>
                </a:solidFill>
                <a:latin typeface="Arial"/>
                <a:cs typeface="Arial"/>
              </a:rPr>
              <a:t>to</a:t>
            </a:r>
            <a:r>
              <a:rPr sz="750" spc="-5" dirty="0">
                <a:solidFill>
                  <a:srgbClr val="4D6D7E"/>
                </a:solidFill>
                <a:latin typeface="Arial"/>
                <a:cs typeface="Arial"/>
              </a:rPr>
              <a:t> </a:t>
            </a:r>
            <a:r>
              <a:rPr sz="750" spc="10" dirty="0">
                <a:solidFill>
                  <a:srgbClr val="4D6D7E"/>
                </a:solidFill>
                <a:latin typeface="Arial"/>
                <a:cs typeface="Arial"/>
              </a:rPr>
              <a:t>attempt</a:t>
            </a:r>
            <a:r>
              <a:rPr sz="750" spc="50" dirty="0">
                <a:solidFill>
                  <a:srgbClr val="4D6D7E"/>
                </a:solidFill>
                <a:latin typeface="Arial"/>
                <a:cs typeface="Arial"/>
              </a:rPr>
              <a:t> </a:t>
            </a:r>
            <a:r>
              <a:rPr sz="750" spc="-10" dirty="0">
                <a:solidFill>
                  <a:srgbClr val="4D6D7E"/>
                </a:solidFill>
                <a:latin typeface="Arial"/>
                <a:cs typeface="Arial"/>
              </a:rPr>
              <a:t>suicide</a:t>
            </a:r>
            <a:endParaRPr sz="750">
              <a:latin typeface="Arial"/>
              <a:cs typeface="Arial"/>
            </a:endParaRPr>
          </a:p>
        </p:txBody>
      </p:sp>
      <p:sp>
        <p:nvSpPr>
          <p:cNvPr id="54" name="object 54"/>
          <p:cNvSpPr txBox="1"/>
          <p:nvPr/>
        </p:nvSpPr>
        <p:spPr>
          <a:xfrm>
            <a:off x="9170988" y="6392863"/>
            <a:ext cx="163512" cy="152400"/>
          </a:xfrm>
          <a:prstGeom prst="rect">
            <a:avLst/>
          </a:prstGeom>
        </p:spPr>
        <p:txBody>
          <a:bodyPr lIns="0" tIns="0" rIns="0" bIns="0">
            <a:spAutoFit/>
          </a:bodyPr>
          <a:lstStyle/>
          <a:p>
            <a:pPr marL="12700" eaLnBrk="1" fontAlgn="auto" hangingPunct="1">
              <a:spcBef>
                <a:spcPts val="0"/>
              </a:spcBef>
              <a:spcAft>
                <a:spcPts val="0"/>
              </a:spcAft>
              <a:defRPr/>
            </a:pPr>
            <a:r>
              <a:rPr sz="1000" spc="-165" dirty="0">
                <a:solidFill>
                  <a:srgbClr val="9C9CA1"/>
                </a:solidFill>
                <a:latin typeface="Courier New"/>
                <a:cs typeface="Courier New"/>
              </a:rPr>
              <a:t>1</a:t>
            </a:r>
            <a:r>
              <a:rPr sz="1000" spc="45" dirty="0">
                <a:solidFill>
                  <a:srgbClr val="9C9CA1"/>
                </a:solidFill>
                <a:latin typeface="Courier New"/>
                <a:cs typeface="Courier New"/>
              </a:rPr>
              <a:t>6</a:t>
            </a:r>
            <a:endParaRPr sz="1000">
              <a:latin typeface="Courier New"/>
              <a:cs typeface="Courier New"/>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9458" name="object 2"/>
          <p:cNvSpPr>
            <a:spLocks noChangeArrowheads="1"/>
          </p:cNvSpPr>
          <p:nvPr/>
        </p:nvSpPr>
        <p:spPr bwMode="auto">
          <a:xfrm>
            <a:off x="2728913" y="1073150"/>
            <a:ext cx="4262437" cy="11858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19459" name="object 3"/>
          <p:cNvSpPr>
            <a:spLocks noChangeArrowheads="1"/>
          </p:cNvSpPr>
          <p:nvPr/>
        </p:nvSpPr>
        <p:spPr bwMode="auto">
          <a:xfrm>
            <a:off x="3265488" y="1677988"/>
            <a:ext cx="660400" cy="334962"/>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19460" name="object 4"/>
          <p:cNvSpPr>
            <a:spLocks noChangeArrowheads="1"/>
          </p:cNvSpPr>
          <p:nvPr/>
        </p:nvSpPr>
        <p:spPr bwMode="auto">
          <a:xfrm>
            <a:off x="2897188" y="3344863"/>
            <a:ext cx="7146925" cy="2192337"/>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19461" name="object 5"/>
          <p:cNvSpPr>
            <a:spLocks noChangeArrowheads="1"/>
          </p:cNvSpPr>
          <p:nvPr/>
        </p:nvSpPr>
        <p:spPr bwMode="auto">
          <a:xfrm>
            <a:off x="4406900" y="2292350"/>
            <a:ext cx="1733550" cy="939800"/>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19462" name="object 6"/>
          <p:cNvSpPr>
            <a:spLocks noChangeArrowheads="1"/>
          </p:cNvSpPr>
          <p:nvPr/>
        </p:nvSpPr>
        <p:spPr bwMode="auto">
          <a:xfrm>
            <a:off x="3713163" y="5548313"/>
            <a:ext cx="3859212" cy="984250"/>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19463" name="object 7"/>
          <p:cNvSpPr>
            <a:spLocks/>
          </p:cNvSpPr>
          <p:nvPr/>
        </p:nvSpPr>
        <p:spPr bwMode="auto">
          <a:xfrm>
            <a:off x="908050" y="1057275"/>
            <a:ext cx="0" cy="1062038"/>
          </a:xfrm>
          <a:custGeom>
            <a:avLst/>
            <a:gdLst>
              <a:gd name="T0" fmla="*/ 1062605 h 1062989"/>
              <a:gd name="T1" fmla="*/ 0 h 1062989"/>
              <a:gd name="T2" fmla="*/ 0 60000 65536"/>
              <a:gd name="T3" fmla="*/ 0 60000 65536"/>
              <a:gd name="T4" fmla="*/ 0 h 1062989"/>
              <a:gd name="T5" fmla="*/ 1062989 h 1062989"/>
            </a:gdLst>
            <a:ahLst/>
            <a:cxnLst>
              <a:cxn ang="T2">
                <a:pos x="0" y="T0"/>
              </a:cxn>
              <a:cxn ang="T3">
                <a:pos x="0" y="T1"/>
              </a:cxn>
            </a:cxnLst>
            <a:rect l="0" t="T4" r="0" b="T5"/>
            <a:pathLst>
              <a:path h="1062989">
                <a:moveTo>
                  <a:pt x="0" y="1062605"/>
                </a:moveTo>
                <a:lnTo>
                  <a:pt x="0" y="0"/>
                </a:lnTo>
              </a:path>
            </a:pathLst>
          </a:custGeom>
          <a:noFill/>
          <a:ln w="16777">
            <a:solidFill>
              <a:srgbClr val="FBBC0C"/>
            </a:solidFill>
            <a:round/>
            <a:headEnd/>
            <a:tailEnd/>
          </a:ln>
        </p:spPr>
        <p:txBody>
          <a:bodyPr lIns="0" tIns="0" rIns="0" bIns="0"/>
          <a:lstStyle/>
          <a:p>
            <a:endParaRPr lang="en-US"/>
          </a:p>
        </p:txBody>
      </p:sp>
      <p:sp>
        <p:nvSpPr>
          <p:cNvPr id="19464" name="object 8"/>
          <p:cNvSpPr>
            <a:spLocks/>
          </p:cNvSpPr>
          <p:nvPr/>
        </p:nvSpPr>
        <p:spPr bwMode="auto">
          <a:xfrm>
            <a:off x="900113" y="1065213"/>
            <a:ext cx="7935912" cy="0"/>
          </a:xfrm>
          <a:custGeom>
            <a:avLst/>
            <a:gdLst>
              <a:gd name="T0" fmla="*/ 0 w 7936230"/>
              <a:gd name="T1" fmla="*/ 7935985 w 7936230"/>
              <a:gd name="T2" fmla="*/ 0 60000 65536"/>
              <a:gd name="T3" fmla="*/ 0 60000 65536"/>
              <a:gd name="T4" fmla="*/ 0 w 7936230"/>
              <a:gd name="T5" fmla="*/ 7936230 w 7936230"/>
            </a:gdLst>
            <a:ahLst/>
            <a:cxnLst>
              <a:cxn ang="T2">
                <a:pos x="T0" y="0"/>
              </a:cxn>
              <a:cxn ang="T3">
                <a:pos x="T1" y="0"/>
              </a:cxn>
            </a:cxnLst>
            <a:rect l="T4" t="0" r="T5" b="0"/>
            <a:pathLst>
              <a:path w="7936230">
                <a:moveTo>
                  <a:pt x="0" y="0"/>
                </a:moveTo>
                <a:lnTo>
                  <a:pt x="7935985" y="0"/>
                </a:lnTo>
              </a:path>
            </a:pathLst>
          </a:custGeom>
          <a:noFill/>
          <a:ln w="16777">
            <a:solidFill>
              <a:srgbClr val="FBBC0C"/>
            </a:solidFill>
            <a:round/>
            <a:headEnd/>
            <a:tailEnd/>
          </a:ln>
        </p:spPr>
        <p:txBody>
          <a:bodyPr lIns="0" tIns="0" rIns="0" bIns="0"/>
          <a:lstStyle/>
          <a:p>
            <a:endParaRPr lang="en-US"/>
          </a:p>
        </p:txBody>
      </p:sp>
      <p:sp>
        <p:nvSpPr>
          <p:cNvPr id="19465" name="object 9"/>
          <p:cNvSpPr>
            <a:spLocks/>
          </p:cNvSpPr>
          <p:nvPr/>
        </p:nvSpPr>
        <p:spPr bwMode="auto">
          <a:xfrm>
            <a:off x="1792288" y="2257425"/>
            <a:ext cx="2651125" cy="0"/>
          </a:xfrm>
          <a:custGeom>
            <a:avLst/>
            <a:gdLst>
              <a:gd name="T0" fmla="*/ 0 w 2651125"/>
              <a:gd name="T1" fmla="*/ 2650921 w 2651125"/>
              <a:gd name="T2" fmla="*/ 0 60000 65536"/>
              <a:gd name="T3" fmla="*/ 0 60000 65536"/>
              <a:gd name="T4" fmla="*/ 0 w 2651125"/>
              <a:gd name="T5" fmla="*/ 2651125 w 2651125"/>
            </a:gdLst>
            <a:ahLst/>
            <a:cxnLst>
              <a:cxn ang="T2">
                <a:pos x="T0" y="0"/>
              </a:cxn>
              <a:cxn ang="T3">
                <a:pos x="T1" y="0"/>
              </a:cxn>
            </a:cxnLst>
            <a:rect l="T4" t="0" r="T5" b="0"/>
            <a:pathLst>
              <a:path w="2651125">
                <a:moveTo>
                  <a:pt x="0" y="0"/>
                </a:moveTo>
                <a:lnTo>
                  <a:pt x="2650921" y="0"/>
                </a:lnTo>
              </a:path>
            </a:pathLst>
          </a:custGeom>
          <a:noFill/>
          <a:ln w="16777">
            <a:solidFill>
              <a:srgbClr val="57447C"/>
            </a:solidFill>
            <a:round/>
            <a:headEnd/>
            <a:tailEnd/>
          </a:ln>
        </p:spPr>
        <p:txBody>
          <a:bodyPr lIns="0" tIns="0" rIns="0" bIns="0"/>
          <a:lstStyle/>
          <a:p>
            <a:endParaRPr lang="en-US"/>
          </a:p>
        </p:txBody>
      </p:sp>
      <p:sp>
        <p:nvSpPr>
          <p:cNvPr id="19466" name="object 10"/>
          <p:cNvSpPr>
            <a:spLocks/>
          </p:cNvSpPr>
          <p:nvPr/>
        </p:nvSpPr>
        <p:spPr bwMode="auto">
          <a:xfrm>
            <a:off x="0" y="5667375"/>
            <a:ext cx="1901825" cy="0"/>
          </a:xfrm>
          <a:custGeom>
            <a:avLst/>
            <a:gdLst>
              <a:gd name="T0" fmla="*/ 0 w 1901825"/>
              <a:gd name="T1" fmla="*/ 1901504 w 1901825"/>
              <a:gd name="T2" fmla="*/ 0 60000 65536"/>
              <a:gd name="T3" fmla="*/ 0 60000 65536"/>
              <a:gd name="T4" fmla="*/ 0 w 1901825"/>
              <a:gd name="T5" fmla="*/ 1901825 w 1901825"/>
            </a:gdLst>
            <a:ahLst/>
            <a:cxnLst>
              <a:cxn ang="T2">
                <a:pos x="T0" y="0"/>
              </a:cxn>
              <a:cxn ang="T3">
                <a:pos x="T1" y="0"/>
              </a:cxn>
            </a:cxnLst>
            <a:rect l="T4" t="0" r="T5" b="0"/>
            <a:pathLst>
              <a:path w="1901825">
                <a:moveTo>
                  <a:pt x="0" y="0"/>
                </a:moveTo>
                <a:lnTo>
                  <a:pt x="1901504" y="0"/>
                </a:lnTo>
              </a:path>
            </a:pathLst>
          </a:custGeom>
          <a:noFill/>
          <a:ln w="16777">
            <a:solidFill>
              <a:srgbClr val="B8ACBC"/>
            </a:solidFill>
            <a:round/>
            <a:headEnd/>
            <a:tailEnd/>
          </a:ln>
        </p:spPr>
        <p:txBody>
          <a:bodyPr lIns="0" tIns="0" rIns="0" bIns="0"/>
          <a:lstStyle/>
          <a:p>
            <a:endParaRPr lang="en-US"/>
          </a:p>
        </p:txBody>
      </p:sp>
      <p:sp>
        <p:nvSpPr>
          <p:cNvPr id="19467" name="object 11"/>
          <p:cNvSpPr>
            <a:spLocks/>
          </p:cNvSpPr>
          <p:nvPr/>
        </p:nvSpPr>
        <p:spPr bwMode="auto">
          <a:xfrm>
            <a:off x="1863725" y="4083050"/>
            <a:ext cx="0" cy="1593850"/>
          </a:xfrm>
          <a:custGeom>
            <a:avLst/>
            <a:gdLst>
              <a:gd name="T0" fmla="*/ 1593908 h 1594485"/>
              <a:gd name="T1" fmla="*/ 0 h 1594485"/>
              <a:gd name="T2" fmla="*/ 0 60000 65536"/>
              <a:gd name="T3" fmla="*/ 0 60000 65536"/>
              <a:gd name="T4" fmla="*/ 0 h 1594485"/>
              <a:gd name="T5" fmla="*/ 1594485 h 1594485"/>
            </a:gdLst>
            <a:ahLst/>
            <a:cxnLst>
              <a:cxn ang="T2">
                <a:pos x="0" y="T0"/>
              </a:cxn>
              <a:cxn ang="T3">
                <a:pos x="0" y="T1"/>
              </a:cxn>
            </a:cxnLst>
            <a:rect l="0" t="T4" r="0" b="T5"/>
            <a:pathLst>
              <a:path h="1594485">
                <a:moveTo>
                  <a:pt x="0" y="1593908"/>
                </a:moveTo>
                <a:lnTo>
                  <a:pt x="0" y="0"/>
                </a:lnTo>
              </a:path>
            </a:pathLst>
          </a:custGeom>
          <a:noFill/>
          <a:ln w="13981">
            <a:solidFill>
              <a:srgbClr val="B8AFBC"/>
            </a:solidFill>
            <a:round/>
            <a:headEnd/>
            <a:tailEnd/>
          </a:ln>
        </p:spPr>
        <p:txBody>
          <a:bodyPr lIns="0" tIns="0" rIns="0" bIns="0"/>
          <a:lstStyle/>
          <a:p>
            <a:endParaRPr lang="en-US"/>
          </a:p>
        </p:txBody>
      </p:sp>
      <p:sp>
        <p:nvSpPr>
          <p:cNvPr id="19468" name="object 12"/>
          <p:cNvSpPr>
            <a:spLocks/>
          </p:cNvSpPr>
          <p:nvPr/>
        </p:nvSpPr>
        <p:spPr bwMode="auto">
          <a:xfrm>
            <a:off x="1857375" y="5327650"/>
            <a:ext cx="1873250" cy="0"/>
          </a:xfrm>
          <a:custGeom>
            <a:avLst/>
            <a:gdLst>
              <a:gd name="T0" fmla="*/ 0 w 1873885"/>
              <a:gd name="T1" fmla="*/ 1873542 w 1873885"/>
              <a:gd name="T2" fmla="*/ 0 60000 65536"/>
              <a:gd name="T3" fmla="*/ 0 60000 65536"/>
              <a:gd name="T4" fmla="*/ 0 w 1873885"/>
              <a:gd name="T5" fmla="*/ 1873885 w 1873885"/>
            </a:gdLst>
            <a:ahLst/>
            <a:cxnLst>
              <a:cxn ang="T2">
                <a:pos x="T0" y="0"/>
              </a:cxn>
              <a:cxn ang="T3">
                <a:pos x="T1" y="0"/>
              </a:cxn>
            </a:cxnLst>
            <a:rect l="T4" t="0" r="T5" b="0"/>
            <a:pathLst>
              <a:path w="1873885">
                <a:moveTo>
                  <a:pt x="0" y="0"/>
                </a:moveTo>
                <a:lnTo>
                  <a:pt x="1873542" y="0"/>
                </a:lnTo>
              </a:path>
            </a:pathLst>
          </a:custGeom>
          <a:noFill/>
          <a:ln w="13981">
            <a:solidFill>
              <a:srgbClr val="FBBC0F"/>
            </a:solidFill>
            <a:round/>
            <a:headEnd/>
            <a:tailEnd/>
          </a:ln>
        </p:spPr>
        <p:txBody>
          <a:bodyPr lIns="0" tIns="0" rIns="0" bIns="0"/>
          <a:lstStyle/>
          <a:p>
            <a:endParaRPr lang="en-US"/>
          </a:p>
        </p:txBody>
      </p:sp>
      <p:sp>
        <p:nvSpPr>
          <p:cNvPr id="19469" name="object 13"/>
          <p:cNvSpPr>
            <a:spLocks/>
          </p:cNvSpPr>
          <p:nvPr/>
        </p:nvSpPr>
        <p:spPr bwMode="auto">
          <a:xfrm>
            <a:off x="10031413" y="1082675"/>
            <a:ext cx="0" cy="2320925"/>
          </a:xfrm>
          <a:custGeom>
            <a:avLst/>
            <a:gdLst>
              <a:gd name="T0" fmla="*/ 2320954 h 2321560"/>
              <a:gd name="T1" fmla="*/ 0 h 2321560"/>
              <a:gd name="T2" fmla="*/ 0 60000 65536"/>
              <a:gd name="T3" fmla="*/ 0 60000 65536"/>
              <a:gd name="T4" fmla="*/ 0 h 2321560"/>
              <a:gd name="T5" fmla="*/ 2321560 h 2321560"/>
            </a:gdLst>
            <a:ahLst/>
            <a:cxnLst>
              <a:cxn ang="T2">
                <a:pos x="0" y="T0"/>
              </a:cxn>
              <a:cxn ang="T3">
                <a:pos x="0" y="T1"/>
              </a:cxn>
            </a:cxnLst>
            <a:rect l="0" t="T4" r="0" b="T5"/>
            <a:pathLst>
              <a:path h="2321560">
                <a:moveTo>
                  <a:pt x="0" y="2320954"/>
                </a:moveTo>
                <a:lnTo>
                  <a:pt x="0" y="0"/>
                </a:lnTo>
              </a:path>
            </a:pathLst>
          </a:custGeom>
          <a:noFill/>
          <a:ln w="16777">
            <a:solidFill>
              <a:srgbClr val="BCB3BF"/>
            </a:solidFill>
            <a:round/>
            <a:headEnd/>
            <a:tailEnd/>
          </a:ln>
        </p:spPr>
        <p:txBody>
          <a:bodyPr lIns="0" tIns="0" rIns="0" bIns="0"/>
          <a:lstStyle/>
          <a:p>
            <a:endParaRPr lang="en-US"/>
          </a:p>
        </p:txBody>
      </p:sp>
      <p:sp>
        <p:nvSpPr>
          <p:cNvPr id="19470" name="object 14"/>
          <p:cNvSpPr>
            <a:spLocks/>
          </p:cNvSpPr>
          <p:nvPr/>
        </p:nvSpPr>
        <p:spPr bwMode="auto">
          <a:xfrm>
            <a:off x="7740650" y="5795963"/>
            <a:ext cx="1803400" cy="0"/>
          </a:xfrm>
          <a:custGeom>
            <a:avLst/>
            <a:gdLst>
              <a:gd name="T0" fmla="*/ 0 w 1804034"/>
              <a:gd name="T1" fmla="*/ 1803632 w 1804034"/>
              <a:gd name="T2" fmla="*/ 0 60000 65536"/>
              <a:gd name="T3" fmla="*/ 0 60000 65536"/>
              <a:gd name="T4" fmla="*/ 0 w 1804034"/>
              <a:gd name="T5" fmla="*/ 1804034 w 1804034"/>
            </a:gdLst>
            <a:ahLst/>
            <a:cxnLst>
              <a:cxn ang="T2">
                <a:pos x="T0" y="0"/>
              </a:cxn>
              <a:cxn ang="T3">
                <a:pos x="T1" y="0"/>
              </a:cxn>
            </a:cxnLst>
            <a:rect l="T4" t="0" r="T5" b="0"/>
            <a:pathLst>
              <a:path w="1804034">
                <a:moveTo>
                  <a:pt x="0" y="0"/>
                </a:moveTo>
                <a:lnTo>
                  <a:pt x="1803632" y="0"/>
                </a:lnTo>
              </a:path>
            </a:pathLst>
          </a:custGeom>
          <a:noFill/>
          <a:ln w="8388">
            <a:solidFill>
              <a:srgbClr val="AFAFB3"/>
            </a:solidFill>
            <a:round/>
            <a:headEnd/>
            <a:tailEnd/>
          </a:ln>
        </p:spPr>
        <p:txBody>
          <a:bodyPr lIns="0" tIns="0" rIns="0" bIns="0"/>
          <a:lstStyle/>
          <a:p>
            <a:endParaRPr lang="en-US"/>
          </a:p>
        </p:txBody>
      </p:sp>
      <p:sp>
        <p:nvSpPr>
          <p:cNvPr id="19471" name="object 15"/>
          <p:cNvSpPr>
            <a:spLocks/>
          </p:cNvSpPr>
          <p:nvPr/>
        </p:nvSpPr>
        <p:spPr bwMode="auto">
          <a:xfrm>
            <a:off x="7745413" y="5791200"/>
            <a:ext cx="0" cy="774700"/>
          </a:xfrm>
          <a:custGeom>
            <a:avLst/>
            <a:gdLst>
              <a:gd name="T0" fmla="*/ 774583 h 774700"/>
              <a:gd name="T1" fmla="*/ 0 h 774700"/>
              <a:gd name="T2" fmla="*/ 0 60000 65536"/>
              <a:gd name="T3" fmla="*/ 0 60000 65536"/>
              <a:gd name="T4" fmla="*/ 0 h 774700"/>
              <a:gd name="T5" fmla="*/ 774700 h 774700"/>
            </a:gdLst>
            <a:ahLst/>
            <a:cxnLst>
              <a:cxn ang="T2">
                <a:pos x="0" y="T0"/>
              </a:cxn>
              <a:cxn ang="T3">
                <a:pos x="0" y="T1"/>
              </a:cxn>
            </a:cxnLst>
            <a:rect l="0" t="T4" r="0" b="T5"/>
            <a:pathLst>
              <a:path h="774700">
                <a:moveTo>
                  <a:pt x="0" y="774583"/>
                </a:moveTo>
                <a:lnTo>
                  <a:pt x="0" y="0"/>
                </a:lnTo>
              </a:path>
            </a:pathLst>
          </a:custGeom>
          <a:noFill/>
          <a:ln w="11185">
            <a:solidFill>
              <a:srgbClr val="B8B3BC"/>
            </a:solidFill>
            <a:round/>
            <a:headEnd/>
            <a:tailEnd/>
          </a:ln>
        </p:spPr>
        <p:txBody>
          <a:bodyPr lIns="0" tIns="0" rIns="0" bIns="0"/>
          <a:lstStyle/>
          <a:p>
            <a:endParaRPr lang="en-US"/>
          </a:p>
        </p:txBody>
      </p:sp>
      <p:sp>
        <p:nvSpPr>
          <p:cNvPr id="19472" name="object 16"/>
          <p:cNvSpPr>
            <a:spLocks/>
          </p:cNvSpPr>
          <p:nvPr/>
        </p:nvSpPr>
        <p:spPr bwMode="auto">
          <a:xfrm>
            <a:off x="9536113" y="5791200"/>
            <a:ext cx="0" cy="774700"/>
          </a:xfrm>
          <a:custGeom>
            <a:avLst/>
            <a:gdLst>
              <a:gd name="T0" fmla="*/ 774583 h 774700"/>
              <a:gd name="T1" fmla="*/ 0 h 774700"/>
              <a:gd name="T2" fmla="*/ 0 60000 65536"/>
              <a:gd name="T3" fmla="*/ 0 60000 65536"/>
              <a:gd name="T4" fmla="*/ 0 h 774700"/>
              <a:gd name="T5" fmla="*/ 774700 h 774700"/>
            </a:gdLst>
            <a:ahLst/>
            <a:cxnLst>
              <a:cxn ang="T2">
                <a:pos x="0" y="T0"/>
              </a:cxn>
              <a:cxn ang="T3">
                <a:pos x="0" y="T1"/>
              </a:cxn>
            </a:cxnLst>
            <a:rect l="0" t="T4" r="0" b="T5"/>
            <a:pathLst>
              <a:path h="774700">
                <a:moveTo>
                  <a:pt x="0" y="774583"/>
                </a:moveTo>
                <a:lnTo>
                  <a:pt x="0" y="0"/>
                </a:lnTo>
              </a:path>
            </a:pathLst>
          </a:custGeom>
          <a:noFill/>
          <a:ln w="13981">
            <a:solidFill>
              <a:srgbClr val="B3B3B8"/>
            </a:solidFill>
            <a:round/>
            <a:headEnd/>
            <a:tailEnd/>
          </a:ln>
        </p:spPr>
        <p:txBody>
          <a:bodyPr lIns="0" tIns="0" rIns="0" bIns="0"/>
          <a:lstStyle/>
          <a:p>
            <a:endParaRPr lang="en-US"/>
          </a:p>
        </p:txBody>
      </p:sp>
      <p:sp>
        <p:nvSpPr>
          <p:cNvPr id="19473" name="object 17"/>
          <p:cNvSpPr>
            <a:spLocks/>
          </p:cNvSpPr>
          <p:nvPr/>
        </p:nvSpPr>
        <p:spPr bwMode="auto">
          <a:xfrm>
            <a:off x="7740650" y="6559550"/>
            <a:ext cx="1803400" cy="0"/>
          </a:xfrm>
          <a:custGeom>
            <a:avLst/>
            <a:gdLst>
              <a:gd name="T0" fmla="*/ 0 w 1804034"/>
              <a:gd name="T1" fmla="*/ 1803632 w 1804034"/>
              <a:gd name="T2" fmla="*/ 0 60000 65536"/>
              <a:gd name="T3" fmla="*/ 0 60000 65536"/>
              <a:gd name="T4" fmla="*/ 0 w 1804034"/>
              <a:gd name="T5" fmla="*/ 1804034 w 1804034"/>
            </a:gdLst>
            <a:ahLst/>
            <a:cxnLst>
              <a:cxn ang="T2">
                <a:pos x="T0" y="0"/>
              </a:cxn>
              <a:cxn ang="T3">
                <a:pos x="T1" y="0"/>
              </a:cxn>
            </a:cxnLst>
            <a:rect l="T4" t="0" r="T5" b="0"/>
            <a:pathLst>
              <a:path w="1804034">
                <a:moveTo>
                  <a:pt x="0" y="0"/>
                </a:moveTo>
                <a:lnTo>
                  <a:pt x="1803632" y="0"/>
                </a:lnTo>
              </a:path>
            </a:pathLst>
          </a:custGeom>
          <a:noFill/>
          <a:ln w="11185">
            <a:solidFill>
              <a:srgbClr val="AFAFB3"/>
            </a:solidFill>
            <a:round/>
            <a:headEnd/>
            <a:tailEnd/>
          </a:ln>
        </p:spPr>
        <p:txBody>
          <a:bodyPr lIns="0" tIns="0" rIns="0" bIns="0"/>
          <a:lstStyle/>
          <a:p>
            <a:endParaRPr lang="en-US"/>
          </a:p>
        </p:txBody>
      </p:sp>
      <p:sp>
        <p:nvSpPr>
          <p:cNvPr id="19474" name="object 18"/>
          <p:cNvSpPr txBox="1">
            <a:spLocks noChangeArrowheads="1"/>
          </p:cNvSpPr>
          <p:nvPr/>
        </p:nvSpPr>
        <p:spPr bwMode="auto">
          <a:xfrm>
            <a:off x="7534275" y="1149350"/>
            <a:ext cx="2265363" cy="1049338"/>
          </a:xfrm>
          <a:prstGeom prst="rect">
            <a:avLst/>
          </a:prstGeom>
          <a:noFill/>
          <a:ln w="9525">
            <a:noFill/>
            <a:miter lim="800000"/>
            <a:headEnd/>
            <a:tailEnd/>
          </a:ln>
        </p:spPr>
        <p:txBody>
          <a:bodyPr lIns="0" tIns="0" rIns="0" bIns="0">
            <a:spAutoFit/>
          </a:bodyPr>
          <a:lstStyle/>
          <a:p>
            <a:pPr marL="917575" indent="4763" eaLnBrk="1" hangingPunct="1">
              <a:lnSpc>
                <a:spcPct val="116000"/>
              </a:lnSpc>
            </a:pPr>
            <a:r>
              <a:rPr lang="en-US" sz="1100">
                <a:solidFill>
                  <a:srgbClr val="231F1F"/>
                </a:solidFill>
                <a:latin typeface="Arial" charset="0"/>
                <a:cs typeface="Arial" charset="0"/>
              </a:rPr>
              <a:t>60 million women globally are married before 18 years</a:t>
            </a:r>
            <a:endParaRPr lang="en-US" sz="1100">
              <a:latin typeface="Arial" charset="0"/>
              <a:cs typeface="Arial" charset="0"/>
            </a:endParaRPr>
          </a:p>
          <a:p>
            <a:pPr marL="917575" indent="4763" eaLnBrk="1" hangingPunct="1">
              <a:spcBef>
                <a:spcPts val="200"/>
              </a:spcBef>
            </a:pPr>
            <a:r>
              <a:rPr lang="en-US" sz="1100">
                <a:solidFill>
                  <a:srgbClr val="231F1F"/>
                </a:solidFill>
                <a:latin typeface="Arial" charset="0"/>
                <a:cs typeface="Arial" charset="0"/>
              </a:rPr>
              <a:t>50% of child</a:t>
            </a:r>
            <a:endParaRPr lang="en-US" sz="1100">
              <a:latin typeface="Arial" charset="0"/>
              <a:cs typeface="Arial" charset="0"/>
            </a:endParaRPr>
          </a:p>
          <a:p>
            <a:pPr marL="917575" indent="4763" eaLnBrk="1" hangingPunct="1">
              <a:spcBef>
                <a:spcPts val="750"/>
              </a:spcBef>
            </a:pPr>
            <a:r>
              <a:rPr lang="en-US" sz="1100">
                <a:solidFill>
                  <a:srgbClr val="FDBC0E"/>
                </a:solidFill>
                <a:latin typeface="Arial" charset="0"/>
                <a:cs typeface="Arial" charset="0"/>
              </a:rPr>
              <a:t>---- </a:t>
            </a:r>
            <a:r>
              <a:rPr lang="en-US" sz="1100">
                <a:solidFill>
                  <a:srgbClr val="231F1F"/>
                </a:solidFill>
                <a:latin typeface="Arial" charset="0"/>
                <a:cs typeface="Arial" charset="0"/>
              </a:rPr>
              <a:t>marriages occur in</a:t>
            </a:r>
            <a:endParaRPr lang="en-US" sz="1100">
              <a:latin typeface="Arial" charset="0"/>
              <a:cs typeface="Arial" charset="0"/>
            </a:endParaRPr>
          </a:p>
        </p:txBody>
      </p:sp>
      <p:sp>
        <p:nvSpPr>
          <p:cNvPr id="19" name="object 19"/>
          <p:cNvSpPr txBox="1"/>
          <p:nvPr/>
        </p:nvSpPr>
        <p:spPr>
          <a:xfrm>
            <a:off x="887413" y="2027238"/>
            <a:ext cx="430212" cy="171450"/>
          </a:xfrm>
          <a:prstGeom prst="rect">
            <a:avLst/>
          </a:prstGeom>
        </p:spPr>
        <p:txBody>
          <a:bodyPr lIns="0" tIns="0" rIns="0" bIns="0">
            <a:spAutoFit/>
          </a:bodyPr>
          <a:lstStyle/>
          <a:p>
            <a:pPr marL="12700" eaLnBrk="1" fontAlgn="auto" hangingPunct="1">
              <a:spcBef>
                <a:spcPts val="0"/>
              </a:spcBef>
              <a:spcAft>
                <a:spcPts val="0"/>
              </a:spcAft>
              <a:defRPr/>
            </a:pPr>
            <a:r>
              <a:rPr sz="1150" spc="55" dirty="0">
                <a:solidFill>
                  <a:srgbClr val="FDBC0E"/>
                </a:solidFill>
                <a:latin typeface="Arial"/>
                <a:cs typeface="Arial"/>
              </a:rPr>
              <a:t>....._</a:t>
            </a:r>
            <a:r>
              <a:rPr sz="1150" spc="-45" dirty="0">
                <a:solidFill>
                  <a:srgbClr val="FDBC0E"/>
                </a:solidFill>
                <a:latin typeface="Arial"/>
                <a:cs typeface="Arial"/>
              </a:rPr>
              <a:t>-</a:t>
            </a:r>
            <a:r>
              <a:rPr sz="1150" spc="-135" dirty="0">
                <a:solidFill>
                  <a:srgbClr val="FDBC0E"/>
                </a:solidFill>
                <a:latin typeface="Arial"/>
                <a:cs typeface="Arial"/>
              </a:rPr>
              <a:t>-</a:t>
            </a:r>
            <a:endParaRPr sz="1150">
              <a:latin typeface="Arial"/>
              <a:cs typeface="Arial"/>
            </a:endParaRPr>
          </a:p>
        </p:txBody>
      </p:sp>
      <p:sp>
        <p:nvSpPr>
          <p:cNvPr id="20" name="object 20"/>
          <p:cNvSpPr txBox="1"/>
          <p:nvPr/>
        </p:nvSpPr>
        <p:spPr>
          <a:xfrm>
            <a:off x="1449388" y="2027238"/>
            <a:ext cx="2720975" cy="171450"/>
          </a:xfrm>
          <a:prstGeom prst="rect">
            <a:avLst/>
          </a:prstGeom>
        </p:spPr>
        <p:txBody>
          <a:bodyPr lIns="0" tIns="0" rIns="0" bIns="0">
            <a:spAutoFit/>
          </a:bodyPr>
          <a:lstStyle/>
          <a:p>
            <a:pPr marL="12700" eaLnBrk="1" fontAlgn="auto" hangingPunct="1">
              <a:spcBef>
                <a:spcPts val="0"/>
              </a:spcBef>
              <a:spcAft>
                <a:spcPts val="0"/>
              </a:spcAft>
              <a:defRPr/>
            </a:pPr>
            <a:r>
              <a:rPr sz="1150" spc="1110" dirty="0">
                <a:solidFill>
                  <a:srgbClr val="FDBC0E"/>
                </a:solidFill>
                <a:latin typeface="Arial"/>
                <a:cs typeface="Arial"/>
              </a:rPr>
              <a:t>--------------</a:t>
            </a:r>
            <a:r>
              <a:rPr sz="1150" spc="-135" dirty="0">
                <a:solidFill>
                  <a:srgbClr val="FDBC0E"/>
                </a:solidFill>
                <a:latin typeface="Arial"/>
                <a:cs typeface="Arial"/>
              </a:rPr>
              <a:t>-</a:t>
            </a:r>
            <a:endParaRPr sz="1150">
              <a:latin typeface="Arial"/>
              <a:cs typeface="Arial"/>
            </a:endParaRPr>
          </a:p>
        </p:txBody>
      </p:sp>
      <p:sp>
        <p:nvSpPr>
          <p:cNvPr id="21" name="object 21"/>
          <p:cNvSpPr txBox="1"/>
          <p:nvPr/>
        </p:nvSpPr>
        <p:spPr>
          <a:xfrm>
            <a:off x="4302125" y="2027238"/>
            <a:ext cx="3100388" cy="171450"/>
          </a:xfrm>
          <a:prstGeom prst="rect">
            <a:avLst/>
          </a:prstGeom>
        </p:spPr>
        <p:txBody>
          <a:bodyPr lIns="0" tIns="0" rIns="0" bIns="0">
            <a:spAutoFit/>
          </a:bodyPr>
          <a:lstStyle/>
          <a:p>
            <a:pPr marL="12700" eaLnBrk="1" fontAlgn="auto" hangingPunct="1">
              <a:spcBef>
                <a:spcPts val="0"/>
              </a:spcBef>
              <a:spcAft>
                <a:spcPts val="0"/>
              </a:spcAft>
              <a:defRPr/>
            </a:pPr>
            <a:r>
              <a:rPr sz="1150" spc="1110" dirty="0">
                <a:solidFill>
                  <a:srgbClr val="FDBC0E"/>
                </a:solidFill>
                <a:latin typeface="Arial"/>
                <a:cs typeface="Arial"/>
              </a:rPr>
              <a:t>----------------</a:t>
            </a:r>
            <a:r>
              <a:rPr sz="1150" spc="-135" dirty="0">
                <a:solidFill>
                  <a:srgbClr val="FDBC0E"/>
                </a:solidFill>
                <a:latin typeface="Arial"/>
                <a:cs typeface="Arial"/>
              </a:rPr>
              <a:t>-</a:t>
            </a:r>
            <a:endParaRPr sz="1150">
              <a:latin typeface="Arial"/>
              <a:cs typeface="Arial"/>
            </a:endParaRPr>
          </a:p>
        </p:txBody>
      </p:sp>
      <p:sp>
        <p:nvSpPr>
          <p:cNvPr id="22" name="object 22"/>
          <p:cNvSpPr txBox="1"/>
          <p:nvPr/>
        </p:nvSpPr>
        <p:spPr>
          <a:xfrm>
            <a:off x="6097588" y="2159000"/>
            <a:ext cx="1382712" cy="171450"/>
          </a:xfrm>
          <a:prstGeom prst="rect">
            <a:avLst/>
          </a:prstGeom>
        </p:spPr>
        <p:txBody>
          <a:bodyPr lIns="0" tIns="0" rIns="0" bIns="0">
            <a:spAutoFit/>
          </a:bodyPr>
          <a:lstStyle/>
          <a:p>
            <a:pPr marL="12700" eaLnBrk="1" fontAlgn="auto" hangingPunct="1">
              <a:spcBef>
                <a:spcPts val="0"/>
              </a:spcBef>
              <a:spcAft>
                <a:spcPts val="0"/>
              </a:spcAft>
              <a:defRPr/>
            </a:pPr>
            <a:r>
              <a:rPr sz="1150" spc="85" dirty="0">
                <a:solidFill>
                  <a:srgbClr val="FDBC0E"/>
                </a:solidFill>
                <a:latin typeface="Arial"/>
                <a:cs typeface="Arial"/>
              </a:rPr>
              <a:t>....--</a:t>
            </a:r>
            <a:r>
              <a:rPr sz="1150" spc="-30" dirty="0">
                <a:solidFill>
                  <a:srgbClr val="FDBC0E"/>
                </a:solidFill>
                <a:latin typeface="Arial"/>
                <a:cs typeface="Arial"/>
              </a:rPr>
              <a:t>-</a:t>
            </a:r>
            <a:r>
              <a:rPr sz="1150" spc="1110" dirty="0">
                <a:solidFill>
                  <a:srgbClr val="FDBC0E"/>
                </a:solidFill>
                <a:latin typeface="Arial"/>
                <a:cs typeface="Arial"/>
              </a:rPr>
              <a:t>-----</a:t>
            </a:r>
            <a:r>
              <a:rPr sz="1150" spc="-135" dirty="0">
                <a:solidFill>
                  <a:srgbClr val="FDBC0E"/>
                </a:solidFill>
                <a:latin typeface="Arial"/>
                <a:cs typeface="Arial"/>
              </a:rPr>
              <a:t>-</a:t>
            </a:r>
            <a:endParaRPr sz="1150">
              <a:latin typeface="Arial"/>
              <a:cs typeface="Arial"/>
            </a:endParaRPr>
          </a:p>
        </p:txBody>
      </p:sp>
      <p:sp>
        <p:nvSpPr>
          <p:cNvPr id="23" name="object 23"/>
          <p:cNvSpPr txBox="1"/>
          <p:nvPr/>
        </p:nvSpPr>
        <p:spPr>
          <a:xfrm>
            <a:off x="7613650" y="2159000"/>
            <a:ext cx="1544638" cy="171450"/>
          </a:xfrm>
          <a:prstGeom prst="rect">
            <a:avLst/>
          </a:prstGeom>
        </p:spPr>
        <p:txBody>
          <a:bodyPr lIns="0" tIns="0" rIns="0" bIns="0">
            <a:spAutoFit/>
          </a:bodyPr>
          <a:lstStyle/>
          <a:p>
            <a:pPr marL="12700" eaLnBrk="1" fontAlgn="auto" hangingPunct="1">
              <a:spcBef>
                <a:spcPts val="0"/>
              </a:spcBef>
              <a:spcAft>
                <a:spcPts val="0"/>
              </a:spcAft>
              <a:defRPr/>
            </a:pPr>
            <a:r>
              <a:rPr sz="1150" spc="1110" dirty="0">
                <a:solidFill>
                  <a:srgbClr val="FDBC0E"/>
                </a:solidFill>
                <a:latin typeface="Arial"/>
                <a:cs typeface="Arial"/>
              </a:rPr>
              <a:t>--</a:t>
            </a:r>
            <a:r>
              <a:rPr sz="1150" u="sng" spc="1440" dirty="0">
                <a:solidFill>
                  <a:srgbClr val="FDBC0E"/>
                </a:solidFill>
                <a:latin typeface="Arial"/>
                <a:cs typeface="Arial"/>
              </a:rPr>
              <a:t>-</a:t>
            </a:r>
            <a:r>
              <a:rPr sz="1150" u="sng" spc="-5" dirty="0">
                <a:solidFill>
                  <a:srgbClr val="FDBC0E"/>
                </a:solidFill>
                <a:latin typeface="Arial"/>
                <a:cs typeface="Arial"/>
              </a:rPr>
              <a:t> </a:t>
            </a:r>
            <a:r>
              <a:rPr sz="1150" u="sng" dirty="0">
                <a:solidFill>
                  <a:srgbClr val="FDBC0E"/>
                </a:solidFill>
                <a:latin typeface="Arial"/>
                <a:cs typeface="Arial"/>
              </a:rPr>
              <a:t>  </a:t>
            </a:r>
            <a:r>
              <a:rPr sz="1150" u="sng" spc="-35" dirty="0">
                <a:solidFill>
                  <a:srgbClr val="FDBC0E"/>
                </a:solidFill>
                <a:latin typeface="Arial"/>
                <a:cs typeface="Arial"/>
              </a:rPr>
              <a:t> </a:t>
            </a:r>
            <a:r>
              <a:rPr sz="1150" spc="-160" dirty="0">
                <a:solidFill>
                  <a:srgbClr val="FDBC0E"/>
                </a:solidFill>
                <a:latin typeface="Arial"/>
                <a:cs typeface="Arial"/>
              </a:rPr>
              <a:t>.</a:t>
            </a:r>
            <a:r>
              <a:rPr sz="1150" dirty="0">
                <a:solidFill>
                  <a:srgbClr val="FDBC0E"/>
                </a:solidFill>
                <a:latin typeface="Arial"/>
                <a:cs typeface="Arial"/>
              </a:rPr>
              <a:t> </a:t>
            </a:r>
            <a:r>
              <a:rPr sz="1150" spc="-90" dirty="0">
                <a:solidFill>
                  <a:srgbClr val="FDBC0E"/>
                </a:solidFill>
                <a:latin typeface="Arial"/>
                <a:cs typeface="Arial"/>
              </a:rPr>
              <a:t> </a:t>
            </a:r>
            <a:r>
              <a:rPr sz="1150" dirty="0">
                <a:solidFill>
                  <a:srgbClr val="231F1F"/>
                </a:solidFill>
                <a:latin typeface="Arial"/>
                <a:cs typeface="Arial"/>
              </a:rPr>
              <a:t>South</a:t>
            </a:r>
            <a:r>
              <a:rPr sz="1150" spc="-10" dirty="0">
                <a:solidFill>
                  <a:srgbClr val="231F1F"/>
                </a:solidFill>
                <a:latin typeface="Arial"/>
                <a:cs typeface="Arial"/>
              </a:rPr>
              <a:t> </a:t>
            </a:r>
            <a:r>
              <a:rPr sz="1150" spc="-45" dirty="0">
                <a:solidFill>
                  <a:srgbClr val="231F1F"/>
                </a:solidFill>
                <a:latin typeface="Arial"/>
                <a:cs typeface="Arial"/>
              </a:rPr>
              <a:t>Asia</a:t>
            </a:r>
            <a:endParaRPr sz="1150">
              <a:latin typeface="Arial"/>
              <a:cs typeface="Arial"/>
            </a:endParaRPr>
          </a:p>
        </p:txBody>
      </p:sp>
      <p:sp>
        <p:nvSpPr>
          <p:cNvPr id="19480" name="object 24"/>
          <p:cNvSpPr txBox="1">
            <a:spLocks noChangeArrowheads="1"/>
          </p:cNvSpPr>
          <p:nvPr/>
        </p:nvSpPr>
        <p:spPr bwMode="auto">
          <a:xfrm>
            <a:off x="8443913" y="2360613"/>
            <a:ext cx="1473200" cy="781050"/>
          </a:xfrm>
          <a:prstGeom prst="rect">
            <a:avLst/>
          </a:prstGeom>
          <a:noFill/>
          <a:ln w="9525">
            <a:noFill/>
            <a:miter lim="800000"/>
            <a:headEnd/>
            <a:tailEnd/>
          </a:ln>
        </p:spPr>
        <p:txBody>
          <a:bodyPr lIns="0" tIns="0" rIns="0" bIns="0">
            <a:spAutoFit/>
          </a:bodyPr>
          <a:lstStyle/>
          <a:p>
            <a:pPr marL="12700" indent="7938" eaLnBrk="1" hangingPunct="1">
              <a:lnSpc>
                <a:spcPct val="116000"/>
              </a:lnSpc>
            </a:pPr>
            <a:r>
              <a:rPr lang="en-US" sz="1100">
                <a:solidFill>
                  <a:srgbClr val="231F1F"/>
                </a:solidFill>
                <a:latin typeface="Arial" charset="0"/>
                <a:cs typeface="Arial" charset="0"/>
              </a:rPr>
              <a:t>125 million women  in 29 countries in Africa and middle east experienced  FGM</a:t>
            </a:r>
            <a:endParaRPr lang="en-US" sz="1100">
              <a:latin typeface="Arial" charset="0"/>
              <a:cs typeface="Arial" charset="0"/>
            </a:endParaRPr>
          </a:p>
        </p:txBody>
      </p:sp>
      <p:sp>
        <p:nvSpPr>
          <p:cNvPr id="19481" name="object 25"/>
          <p:cNvSpPr txBox="1">
            <a:spLocks noChangeArrowheads="1"/>
          </p:cNvSpPr>
          <p:nvPr/>
        </p:nvSpPr>
        <p:spPr bwMode="auto">
          <a:xfrm>
            <a:off x="1749425" y="2319338"/>
            <a:ext cx="2516188" cy="1685925"/>
          </a:xfrm>
          <a:prstGeom prst="rect">
            <a:avLst/>
          </a:prstGeom>
          <a:noFill/>
          <a:ln w="9525">
            <a:noFill/>
            <a:miter lim="800000"/>
            <a:headEnd/>
            <a:tailEnd/>
          </a:ln>
        </p:spPr>
        <p:txBody>
          <a:bodyPr lIns="0" tIns="0" rIns="0" bIns="0">
            <a:spAutoFit/>
          </a:bodyPr>
          <a:lstStyle/>
          <a:p>
            <a:pPr marL="127000" eaLnBrk="1" hangingPunct="1"/>
            <a:r>
              <a:rPr lang="en-US" sz="1200">
                <a:solidFill>
                  <a:srgbClr val="231F1F"/>
                </a:solidFill>
                <a:latin typeface="Arial" charset="0"/>
                <a:cs typeface="Arial" charset="0"/>
              </a:rPr>
              <a:t>Trafficking</a:t>
            </a:r>
            <a:endParaRPr lang="en-US" sz="1200">
              <a:latin typeface="Arial" charset="0"/>
              <a:cs typeface="Arial" charset="0"/>
            </a:endParaRPr>
          </a:p>
          <a:p>
            <a:pPr marL="127000" eaLnBrk="1" hangingPunct="1">
              <a:lnSpc>
                <a:spcPts val="1725"/>
              </a:lnSpc>
              <a:spcBef>
                <a:spcPts val="75"/>
              </a:spcBef>
            </a:pPr>
            <a:r>
              <a:rPr lang="en-US" sz="1500" baseline="42000">
                <a:solidFill>
                  <a:srgbClr val="978C90"/>
                </a:solidFill>
                <a:latin typeface="Courier New" pitchFamily="49" charset="0"/>
                <a:cs typeface="Courier New" pitchFamily="49" charset="0"/>
              </a:rPr>
              <a:t>-'- </a:t>
            </a:r>
            <a:r>
              <a:rPr lang="en-US" sz="1200">
                <a:solidFill>
                  <a:srgbClr val="231F1F"/>
                </a:solidFill>
                <a:latin typeface="Arial" charset="0"/>
                <a:cs typeface="Arial" charset="0"/>
              </a:rPr>
              <a:t>Honour killings Partner violence</a:t>
            </a:r>
            <a:endParaRPr lang="en-US" sz="1200">
              <a:latin typeface="Arial" charset="0"/>
              <a:cs typeface="Arial" charset="0"/>
            </a:endParaRPr>
          </a:p>
          <a:p>
            <a:pPr marL="127000" eaLnBrk="1" hangingPunct="1">
              <a:spcBef>
                <a:spcPts val="38"/>
              </a:spcBef>
            </a:pPr>
            <a:r>
              <a:rPr lang="en-US" sz="1200">
                <a:solidFill>
                  <a:srgbClr val="231F1F"/>
                </a:solidFill>
                <a:latin typeface="Arial" charset="0"/>
                <a:cs typeface="Arial" charset="0"/>
              </a:rPr>
              <a:t>Marital rape, Dowry abuse</a:t>
            </a:r>
            <a:endParaRPr lang="en-US" sz="1200">
              <a:latin typeface="Arial" charset="0"/>
              <a:cs typeface="Arial" charset="0"/>
            </a:endParaRPr>
          </a:p>
          <a:p>
            <a:pPr marL="127000" eaLnBrk="1" hangingPunct="1">
              <a:spcBef>
                <a:spcPts val="213"/>
              </a:spcBef>
            </a:pPr>
            <a:r>
              <a:rPr lang="en-US" sz="1200">
                <a:solidFill>
                  <a:srgbClr val="231F1F"/>
                </a:solidFill>
                <a:latin typeface="Arial" charset="0"/>
                <a:cs typeface="Arial" charset="0"/>
              </a:rPr>
              <a:t>Murders</a:t>
            </a:r>
            <a:endParaRPr lang="en-US" sz="1200">
              <a:latin typeface="Arial" charset="0"/>
              <a:cs typeface="Arial" charset="0"/>
            </a:endParaRPr>
          </a:p>
          <a:p>
            <a:pPr marL="127000" eaLnBrk="1" hangingPunct="1">
              <a:lnSpc>
                <a:spcPts val="1700"/>
              </a:lnSpc>
              <a:spcBef>
                <a:spcPts val="63"/>
              </a:spcBef>
            </a:pPr>
            <a:r>
              <a:rPr lang="en-US" sz="1200">
                <a:solidFill>
                  <a:srgbClr val="231F1F"/>
                </a:solidFill>
                <a:latin typeface="Arial" charset="0"/>
                <a:cs typeface="Arial" charset="0"/>
              </a:rPr>
              <a:t>Abuse of women with disabilities Rape. Sexual harassment;</a:t>
            </a:r>
            <a:endParaRPr lang="en-US" sz="1200">
              <a:latin typeface="Arial" charset="0"/>
              <a:cs typeface="Arial" charset="0"/>
            </a:endParaRPr>
          </a:p>
          <a:p>
            <a:pPr marL="127000" eaLnBrk="1" hangingPunct="1">
              <a:spcBef>
                <a:spcPts val="100"/>
              </a:spcBef>
            </a:pPr>
            <a:r>
              <a:rPr lang="en-US" sz="1200">
                <a:solidFill>
                  <a:srgbClr val="231F1F"/>
                </a:solidFill>
                <a:latin typeface="Arial" charset="0"/>
                <a:cs typeface="Arial" charset="0"/>
              </a:rPr>
              <a:t>Forced prostitution, Pornography</a:t>
            </a:r>
            <a:endParaRPr lang="en-US" sz="1200">
              <a:latin typeface="Arial" charset="0"/>
              <a:cs typeface="Arial" charset="0"/>
            </a:endParaRPr>
          </a:p>
        </p:txBody>
      </p:sp>
      <p:sp>
        <p:nvSpPr>
          <p:cNvPr id="26" name="object 26"/>
          <p:cNvSpPr txBox="1"/>
          <p:nvPr/>
        </p:nvSpPr>
        <p:spPr>
          <a:xfrm>
            <a:off x="-12700" y="2474913"/>
            <a:ext cx="1735138" cy="309562"/>
          </a:xfrm>
          <a:prstGeom prst="rect">
            <a:avLst/>
          </a:prstGeom>
        </p:spPr>
        <p:txBody>
          <a:bodyPr lIns="0" tIns="0" rIns="0" bIns="0">
            <a:spAutoFit/>
          </a:bodyPr>
          <a:lstStyle/>
          <a:p>
            <a:pPr marL="12700" eaLnBrk="1" fontAlgn="auto" hangingPunct="1">
              <a:lnSpc>
                <a:spcPts val="1165"/>
              </a:lnSpc>
              <a:spcBef>
                <a:spcPts val="0"/>
              </a:spcBef>
              <a:spcAft>
                <a:spcPts val="0"/>
              </a:spcAft>
              <a:defRPr/>
            </a:pPr>
            <a:r>
              <a:rPr sz="1000" spc="-200" dirty="0">
                <a:solidFill>
                  <a:srgbClr val="B3B1B5"/>
                </a:solidFill>
                <a:latin typeface="Courier New"/>
                <a:cs typeface="Courier New"/>
              </a:rPr>
              <a:t>.------</a:t>
            </a:r>
            <a:r>
              <a:rPr sz="1000" spc="-535" dirty="0">
                <a:solidFill>
                  <a:srgbClr val="B3B1B5"/>
                </a:solidFill>
                <a:latin typeface="Courier New"/>
                <a:cs typeface="Courier New"/>
              </a:rPr>
              <a:t>-</a:t>
            </a:r>
            <a:r>
              <a:rPr sz="1000" spc="535" dirty="0">
                <a:solidFill>
                  <a:srgbClr val="B3B1B5"/>
                </a:solidFill>
                <a:latin typeface="Courier New"/>
                <a:cs typeface="Courier New"/>
              </a:rPr>
              <a:t>------</a:t>
            </a:r>
            <a:r>
              <a:rPr sz="1000" spc="-805" dirty="0">
                <a:solidFill>
                  <a:srgbClr val="B3B1B5"/>
                </a:solidFill>
                <a:latin typeface="Courier New"/>
                <a:cs typeface="Courier New"/>
              </a:rPr>
              <a:t>-</a:t>
            </a:r>
            <a:endParaRPr sz="1000">
              <a:latin typeface="Courier New"/>
              <a:cs typeface="Courier New"/>
            </a:endParaRPr>
          </a:p>
          <a:p>
            <a:pPr marL="101600" eaLnBrk="1" fontAlgn="auto" hangingPunct="1">
              <a:lnSpc>
                <a:spcPts val="1345"/>
              </a:lnSpc>
              <a:spcBef>
                <a:spcPts val="0"/>
              </a:spcBef>
              <a:spcAft>
                <a:spcPts val="0"/>
              </a:spcAft>
              <a:defRPr/>
            </a:pPr>
            <a:r>
              <a:rPr sz="1150" spc="-50" dirty="0">
                <a:solidFill>
                  <a:srgbClr val="231F1F"/>
                </a:solidFill>
                <a:latin typeface="Arial"/>
                <a:cs typeface="Arial"/>
              </a:rPr>
              <a:t>1</a:t>
            </a:r>
            <a:r>
              <a:rPr sz="1150" spc="5" dirty="0">
                <a:solidFill>
                  <a:srgbClr val="231F1F"/>
                </a:solidFill>
                <a:latin typeface="Arial"/>
                <a:cs typeface="Arial"/>
              </a:rPr>
              <a:t>957</a:t>
            </a:r>
            <a:r>
              <a:rPr sz="1150" spc="-15" dirty="0">
                <a:solidFill>
                  <a:srgbClr val="231F1F"/>
                </a:solidFill>
                <a:latin typeface="Arial"/>
                <a:cs typeface="Arial"/>
              </a:rPr>
              <a:t> </a:t>
            </a:r>
            <a:r>
              <a:rPr sz="1150" spc="25" dirty="0">
                <a:solidFill>
                  <a:srgbClr val="231F1F"/>
                </a:solidFill>
                <a:latin typeface="Arial"/>
                <a:cs typeface="Arial"/>
              </a:rPr>
              <a:t>women</a:t>
            </a:r>
            <a:r>
              <a:rPr sz="1150" spc="140" dirty="0">
                <a:solidFill>
                  <a:srgbClr val="231F1F"/>
                </a:solidFill>
                <a:latin typeface="Arial"/>
                <a:cs typeface="Arial"/>
              </a:rPr>
              <a:t> </a:t>
            </a:r>
            <a:r>
              <a:rPr sz="1150" spc="20" dirty="0">
                <a:solidFill>
                  <a:srgbClr val="231F1F"/>
                </a:solidFill>
                <a:latin typeface="Arial"/>
                <a:cs typeface="Arial"/>
              </a:rPr>
              <a:t>in</a:t>
            </a:r>
            <a:r>
              <a:rPr sz="1150" spc="15" dirty="0">
                <a:solidFill>
                  <a:srgbClr val="231F1F"/>
                </a:solidFill>
                <a:latin typeface="Arial"/>
                <a:cs typeface="Arial"/>
              </a:rPr>
              <a:t> </a:t>
            </a:r>
            <a:r>
              <a:rPr sz="1150" spc="-20" dirty="0">
                <a:solidFill>
                  <a:srgbClr val="231F1F"/>
                </a:solidFill>
                <a:latin typeface="Arial"/>
                <a:cs typeface="Arial"/>
              </a:rPr>
              <a:t>Pakistan</a:t>
            </a:r>
            <a:endParaRPr sz="1150">
              <a:latin typeface="Arial"/>
              <a:cs typeface="Arial"/>
            </a:endParaRPr>
          </a:p>
        </p:txBody>
      </p:sp>
      <p:sp>
        <p:nvSpPr>
          <p:cNvPr id="19483" name="object 27"/>
          <p:cNvSpPr txBox="1">
            <a:spLocks noChangeArrowheads="1"/>
          </p:cNvSpPr>
          <p:nvPr/>
        </p:nvSpPr>
        <p:spPr bwMode="auto">
          <a:xfrm>
            <a:off x="71438" y="2816225"/>
            <a:ext cx="1470025" cy="577850"/>
          </a:xfrm>
          <a:prstGeom prst="rect">
            <a:avLst/>
          </a:prstGeom>
          <a:noFill/>
          <a:ln w="9525">
            <a:noFill/>
            <a:miter lim="800000"/>
            <a:headEnd/>
            <a:tailEnd/>
          </a:ln>
        </p:spPr>
        <p:txBody>
          <a:bodyPr lIns="0" tIns="0" rIns="0" bIns="0">
            <a:spAutoFit/>
          </a:bodyPr>
          <a:lstStyle/>
          <a:p>
            <a:pPr marL="14288" eaLnBrk="1" hangingPunct="1">
              <a:lnSpc>
                <a:spcPct val="115000"/>
              </a:lnSpc>
            </a:pPr>
            <a:r>
              <a:rPr lang="en-US" sz="1100">
                <a:solidFill>
                  <a:srgbClr val="231F1F"/>
                </a:solidFill>
                <a:latin typeface="Arial" charset="0"/>
                <a:cs typeface="Arial" charset="0"/>
              </a:rPr>
              <a:t>killed in the name of honor between 2003-</a:t>
            </a:r>
            <a:endParaRPr lang="en-US" sz="1100">
              <a:latin typeface="Arial" charset="0"/>
              <a:cs typeface="Arial" charset="0"/>
            </a:endParaRPr>
          </a:p>
          <a:p>
            <a:pPr marL="14288" eaLnBrk="1" hangingPunct="1">
              <a:spcBef>
                <a:spcPts val="225"/>
              </a:spcBef>
            </a:pPr>
            <a:r>
              <a:rPr lang="en-US" sz="1100">
                <a:solidFill>
                  <a:srgbClr val="231F1F"/>
                </a:solidFill>
                <a:latin typeface="Arial" charset="0"/>
                <a:cs typeface="Arial" charset="0"/>
              </a:rPr>
              <a:t>2007</a:t>
            </a:r>
            <a:endParaRPr lang="en-US" sz="1100">
              <a:latin typeface="Arial" charset="0"/>
              <a:cs typeface="Arial" charset="0"/>
            </a:endParaRPr>
          </a:p>
        </p:txBody>
      </p:sp>
      <p:sp>
        <p:nvSpPr>
          <p:cNvPr id="19484" name="object 28"/>
          <p:cNvSpPr txBox="1">
            <a:spLocks noChangeArrowheads="1"/>
          </p:cNvSpPr>
          <p:nvPr/>
        </p:nvSpPr>
        <p:spPr bwMode="auto">
          <a:xfrm>
            <a:off x="65088" y="3619500"/>
            <a:ext cx="1489075" cy="373063"/>
          </a:xfrm>
          <a:prstGeom prst="rect">
            <a:avLst/>
          </a:prstGeom>
          <a:noFill/>
          <a:ln w="9525">
            <a:noFill/>
            <a:miter lim="800000"/>
            <a:headEnd/>
            <a:tailEnd/>
          </a:ln>
        </p:spPr>
        <p:txBody>
          <a:bodyPr lIns="0" tIns="0" rIns="0" bIns="0">
            <a:spAutoFit/>
          </a:bodyPr>
          <a:lstStyle/>
          <a:p>
            <a:pPr marL="12700" indent="9525" eaLnBrk="1" hangingPunct="1">
              <a:lnSpc>
                <a:spcPct val="115000"/>
              </a:lnSpc>
            </a:pPr>
            <a:r>
              <a:rPr lang="en-US" sz="1100">
                <a:solidFill>
                  <a:srgbClr val="231F1F"/>
                </a:solidFill>
                <a:latin typeface="Arial" charset="0"/>
                <a:cs typeface="Arial" charset="0"/>
              </a:rPr>
              <a:t>11.4 million women - trafficked globally</a:t>
            </a:r>
            <a:endParaRPr lang="en-US" sz="1100">
              <a:latin typeface="Arial" charset="0"/>
              <a:cs typeface="Arial" charset="0"/>
            </a:endParaRPr>
          </a:p>
        </p:txBody>
      </p:sp>
      <p:sp>
        <p:nvSpPr>
          <p:cNvPr id="19485" name="object 29"/>
          <p:cNvSpPr txBox="1">
            <a:spLocks noChangeArrowheads="1"/>
          </p:cNvSpPr>
          <p:nvPr/>
        </p:nvSpPr>
        <p:spPr bwMode="auto">
          <a:xfrm>
            <a:off x="65088" y="4222750"/>
            <a:ext cx="1143000" cy="577850"/>
          </a:xfrm>
          <a:prstGeom prst="rect">
            <a:avLst/>
          </a:prstGeom>
          <a:noFill/>
          <a:ln w="9525">
            <a:noFill/>
            <a:miter lim="800000"/>
            <a:headEnd/>
            <a:tailEnd/>
          </a:ln>
        </p:spPr>
        <p:txBody>
          <a:bodyPr lIns="0" tIns="0" rIns="0" bIns="0">
            <a:spAutoFit/>
          </a:bodyPr>
          <a:lstStyle/>
          <a:p>
            <a:pPr marL="12700" indent="4763" algn="just" eaLnBrk="1" hangingPunct="1">
              <a:lnSpc>
                <a:spcPct val="116000"/>
              </a:lnSpc>
            </a:pPr>
            <a:r>
              <a:rPr lang="en-US" sz="1100">
                <a:solidFill>
                  <a:srgbClr val="231F1F"/>
                </a:solidFill>
                <a:latin typeface="Arial" charset="0"/>
                <a:cs typeface="Arial" charset="0"/>
              </a:rPr>
              <a:t>30 % experience intimate  partner violence</a:t>
            </a:r>
            <a:endParaRPr lang="en-US" sz="1100">
              <a:latin typeface="Arial" charset="0"/>
              <a:cs typeface="Arial" charset="0"/>
            </a:endParaRPr>
          </a:p>
        </p:txBody>
      </p:sp>
      <p:sp>
        <p:nvSpPr>
          <p:cNvPr id="19486" name="object 30"/>
          <p:cNvSpPr txBox="1">
            <a:spLocks noChangeArrowheads="1"/>
          </p:cNvSpPr>
          <p:nvPr/>
        </p:nvSpPr>
        <p:spPr bwMode="auto">
          <a:xfrm>
            <a:off x="68263" y="5027613"/>
            <a:ext cx="1663700" cy="577850"/>
          </a:xfrm>
          <a:prstGeom prst="rect">
            <a:avLst/>
          </a:prstGeom>
          <a:noFill/>
          <a:ln w="9525">
            <a:noFill/>
            <a:miter lim="800000"/>
            <a:headEnd/>
            <a:tailEnd/>
          </a:ln>
        </p:spPr>
        <p:txBody>
          <a:bodyPr lIns="0" tIns="0" rIns="0" bIns="0">
            <a:spAutoFit/>
          </a:bodyPr>
          <a:lstStyle/>
          <a:p>
            <a:pPr marL="12700" eaLnBrk="1" hangingPunct="1">
              <a:lnSpc>
                <a:spcPct val="116000"/>
              </a:lnSpc>
            </a:pPr>
            <a:r>
              <a:rPr lang="en-US" sz="1100">
                <a:solidFill>
                  <a:srgbClr val="231F1F"/>
                </a:solidFill>
                <a:latin typeface="Arial" charset="0"/>
                <a:cs typeface="Arial" charset="0"/>
              </a:rPr>
              <a:t>7% sexually assaulted by some one other than partner</a:t>
            </a:r>
            <a:endParaRPr lang="en-US" sz="1100">
              <a:latin typeface="Arial" charset="0"/>
              <a:cs typeface="Arial" charset="0"/>
            </a:endParaRPr>
          </a:p>
        </p:txBody>
      </p:sp>
      <p:sp>
        <p:nvSpPr>
          <p:cNvPr id="19487" name="object 31"/>
          <p:cNvSpPr txBox="1">
            <a:spLocks noChangeArrowheads="1"/>
          </p:cNvSpPr>
          <p:nvPr/>
        </p:nvSpPr>
        <p:spPr bwMode="auto">
          <a:xfrm>
            <a:off x="1874838" y="5384800"/>
            <a:ext cx="1903412" cy="638175"/>
          </a:xfrm>
          <a:prstGeom prst="rect">
            <a:avLst/>
          </a:prstGeom>
          <a:noFill/>
          <a:ln w="9525">
            <a:noFill/>
            <a:miter lim="800000"/>
            <a:headEnd/>
            <a:tailEnd/>
          </a:ln>
        </p:spPr>
        <p:txBody>
          <a:bodyPr lIns="0" tIns="0" rIns="0" bIns="0">
            <a:spAutoFit/>
          </a:bodyPr>
          <a:lstStyle/>
          <a:p>
            <a:pPr marL="84138" indent="-3175" algn="ctr" eaLnBrk="1" hangingPunct="1">
              <a:lnSpc>
                <a:spcPct val="119000"/>
              </a:lnSpc>
            </a:pPr>
            <a:r>
              <a:rPr lang="en-US" sz="1200">
                <a:solidFill>
                  <a:srgbClr val="231F1F"/>
                </a:solidFill>
                <a:latin typeface="Arial" charset="0"/>
                <a:cs typeface="Arial" charset="0"/>
              </a:rPr>
              <a:t>Sex-selective  abortion, Effects  of  battering on</a:t>
            </a:r>
            <a:endParaRPr lang="en-US" sz="1200">
              <a:latin typeface="Arial" charset="0"/>
              <a:cs typeface="Arial" charset="0"/>
            </a:endParaRPr>
          </a:p>
          <a:p>
            <a:pPr marL="84138" indent="-3175" algn="ctr" eaLnBrk="1" hangingPunct="1">
              <a:spcBef>
                <a:spcPts val="225"/>
              </a:spcBef>
            </a:pPr>
            <a:r>
              <a:rPr lang="en-US" sz="1200" u="sng">
                <a:solidFill>
                  <a:srgbClr val="231F1F"/>
                </a:solidFill>
                <a:latin typeface="Arial" charset="0"/>
                <a:cs typeface="Arial" charset="0"/>
              </a:rPr>
              <a:t>   pregnancy  </a:t>
            </a:r>
            <a:r>
              <a:rPr lang="en-US" sz="1300" u="sng">
                <a:solidFill>
                  <a:srgbClr val="231F1F"/>
                </a:solidFill>
                <a:latin typeface="Arial" charset="0"/>
                <a:cs typeface="Arial" charset="0"/>
              </a:rPr>
              <a:t>&amp; </a:t>
            </a:r>
            <a:r>
              <a:rPr lang="en-US" sz="1200" u="sng">
                <a:solidFill>
                  <a:srgbClr val="231F1F"/>
                </a:solidFill>
                <a:latin typeface="Arial" charset="0"/>
                <a:cs typeface="Arial" charset="0"/>
              </a:rPr>
              <a:t>childbirth 	</a:t>
            </a:r>
            <a:endParaRPr lang="en-US" sz="1200">
              <a:latin typeface="Arial" charset="0"/>
              <a:cs typeface="Arial" charset="0"/>
            </a:endParaRPr>
          </a:p>
        </p:txBody>
      </p:sp>
      <p:sp>
        <p:nvSpPr>
          <p:cNvPr id="32" name="object 32"/>
          <p:cNvSpPr txBox="1"/>
          <p:nvPr/>
        </p:nvSpPr>
        <p:spPr>
          <a:xfrm>
            <a:off x="6178550" y="2298700"/>
            <a:ext cx="1192213" cy="171450"/>
          </a:xfrm>
          <a:prstGeom prst="rect">
            <a:avLst/>
          </a:prstGeom>
        </p:spPr>
        <p:txBody>
          <a:bodyPr lIns="0" tIns="0" rIns="0" bIns="0">
            <a:spAutoFit/>
          </a:bodyPr>
          <a:lstStyle/>
          <a:p>
            <a:pPr marL="12700" eaLnBrk="1" fontAlgn="auto" hangingPunct="1">
              <a:spcBef>
                <a:spcPts val="0"/>
              </a:spcBef>
              <a:spcAft>
                <a:spcPts val="0"/>
              </a:spcAft>
              <a:defRPr/>
            </a:pPr>
            <a:r>
              <a:rPr sz="1150" spc="-20" dirty="0">
                <a:solidFill>
                  <a:srgbClr val="231F1F"/>
                </a:solidFill>
                <a:latin typeface="Arial"/>
                <a:cs typeface="Arial"/>
              </a:rPr>
              <a:t>Forced</a:t>
            </a:r>
            <a:r>
              <a:rPr sz="1150" spc="45" dirty="0">
                <a:solidFill>
                  <a:srgbClr val="231F1F"/>
                </a:solidFill>
                <a:latin typeface="Arial"/>
                <a:cs typeface="Arial"/>
              </a:rPr>
              <a:t> </a:t>
            </a:r>
            <a:r>
              <a:rPr sz="1150" spc="-10" dirty="0">
                <a:solidFill>
                  <a:srgbClr val="231F1F"/>
                </a:solidFill>
                <a:latin typeface="Arial"/>
                <a:cs typeface="Arial"/>
              </a:rPr>
              <a:t>pregnancy</a:t>
            </a:r>
            <a:endParaRPr sz="1150">
              <a:latin typeface="Arial"/>
              <a:cs typeface="Arial"/>
            </a:endParaRPr>
          </a:p>
        </p:txBody>
      </p:sp>
      <p:sp>
        <p:nvSpPr>
          <p:cNvPr id="19489" name="object 33"/>
          <p:cNvSpPr txBox="1">
            <a:spLocks noChangeArrowheads="1"/>
          </p:cNvSpPr>
          <p:nvPr/>
        </p:nvSpPr>
        <p:spPr bwMode="auto">
          <a:xfrm>
            <a:off x="6167438" y="2497138"/>
            <a:ext cx="2024062" cy="781050"/>
          </a:xfrm>
          <a:prstGeom prst="rect">
            <a:avLst/>
          </a:prstGeom>
          <a:noFill/>
          <a:ln w="9525">
            <a:noFill/>
            <a:miter lim="800000"/>
            <a:headEnd/>
            <a:tailEnd/>
          </a:ln>
        </p:spPr>
        <p:txBody>
          <a:bodyPr lIns="0" tIns="0" rIns="0" bIns="0">
            <a:spAutoFit/>
          </a:bodyPr>
          <a:lstStyle/>
          <a:p>
            <a:pPr marL="22225" indent="-11113" eaLnBrk="1" hangingPunct="1">
              <a:lnSpc>
                <a:spcPct val="116000"/>
              </a:lnSpc>
            </a:pPr>
            <a:r>
              <a:rPr lang="en-US" sz="1100">
                <a:solidFill>
                  <a:srgbClr val="231F1F"/>
                </a:solidFill>
                <a:latin typeface="Arial" charset="0"/>
                <a:cs typeface="Arial" charset="0"/>
              </a:rPr>
              <a:t>Acid throwing and date rape Economically coerced sex Incest</a:t>
            </a:r>
            <a:endParaRPr lang="en-US" sz="1100">
              <a:latin typeface="Arial" charset="0"/>
              <a:cs typeface="Arial" charset="0"/>
            </a:endParaRPr>
          </a:p>
          <a:p>
            <a:pPr marL="22225" indent="-11113" eaLnBrk="1" hangingPunct="1">
              <a:spcBef>
                <a:spcPts val="225"/>
              </a:spcBef>
            </a:pPr>
            <a:r>
              <a:rPr lang="en-US" sz="1100">
                <a:solidFill>
                  <a:srgbClr val="231F1F"/>
                </a:solidFill>
                <a:latin typeface="Arial" charset="0"/>
                <a:cs typeface="Arial" charset="0"/>
              </a:rPr>
              <a:t>Sexual abuse in the workplace</a:t>
            </a:r>
            <a:endParaRPr lang="en-US" sz="1100">
              <a:latin typeface="Arial" charset="0"/>
              <a:cs typeface="Arial" charset="0"/>
            </a:endParaRPr>
          </a:p>
        </p:txBody>
      </p:sp>
      <p:sp>
        <p:nvSpPr>
          <p:cNvPr id="34" name="object 34"/>
          <p:cNvSpPr txBox="1"/>
          <p:nvPr/>
        </p:nvSpPr>
        <p:spPr>
          <a:xfrm>
            <a:off x="4941888" y="5930900"/>
            <a:ext cx="609600" cy="165100"/>
          </a:xfrm>
          <a:prstGeom prst="rect">
            <a:avLst/>
          </a:prstGeom>
        </p:spPr>
        <p:txBody>
          <a:bodyPr lIns="0" tIns="0" rIns="0" bIns="0">
            <a:spAutoFit/>
          </a:bodyPr>
          <a:lstStyle/>
          <a:p>
            <a:pPr marL="12700" eaLnBrk="1" fontAlgn="auto" hangingPunct="1">
              <a:spcBef>
                <a:spcPts val="0"/>
              </a:spcBef>
              <a:spcAft>
                <a:spcPts val="0"/>
              </a:spcAft>
              <a:defRPr/>
            </a:pPr>
            <a:r>
              <a:rPr sz="1100" b="1" spc="-50" dirty="0">
                <a:solidFill>
                  <a:srgbClr val="ED1C24"/>
                </a:solidFill>
                <a:latin typeface="Arial"/>
                <a:cs typeface="Arial"/>
              </a:rPr>
              <a:t>INFANCY</a:t>
            </a:r>
            <a:endParaRPr sz="1100">
              <a:latin typeface="Arial"/>
              <a:cs typeface="Arial"/>
            </a:endParaRPr>
          </a:p>
        </p:txBody>
      </p:sp>
      <p:sp>
        <p:nvSpPr>
          <p:cNvPr id="19491" name="object 35"/>
          <p:cNvSpPr txBox="1">
            <a:spLocks noChangeArrowheads="1"/>
          </p:cNvSpPr>
          <p:nvPr/>
        </p:nvSpPr>
        <p:spPr bwMode="auto">
          <a:xfrm>
            <a:off x="7745413" y="5795963"/>
            <a:ext cx="1792287" cy="765175"/>
          </a:xfrm>
          <a:prstGeom prst="rect">
            <a:avLst/>
          </a:prstGeom>
          <a:noFill/>
          <a:ln w="9525">
            <a:noFill/>
            <a:miter lim="800000"/>
            <a:headEnd/>
            <a:tailEnd/>
          </a:ln>
        </p:spPr>
        <p:txBody>
          <a:bodyPr lIns="0" tIns="0" rIns="0" bIns="0">
            <a:spAutoFit/>
          </a:bodyPr>
          <a:lstStyle/>
          <a:p>
            <a:pPr marL="79375" indent="1588" eaLnBrk="1" hangingPunct="1">
              <a:lnSpc>
                <a:spcPct val="120000"/>
              </a:lnSpc>
            </a:pPr>
            <a:r>
              <a:rPr lang="en-US" sz="1200">
                <a:solidFill>
                  <a:srgbClr val="231F1F"/>
                </a:solidFill>
                <a:latin typeface="Arial" charset="0"/>
                <a:cs typeface="Arial" charset="0"/>
              </a:rPr>
              <a:t>20% of women experience child sexual abuse</a:t>
            </a:r>
            <a:endParaRPr lang="en-US" sz="1200">
              <a:latin typeface="Arial" charset="0"/>
              <a:cs typeface="Arial"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482" name="object 2"/>
          <p:cNvSpPr>
            <a:spLocks noChangeArrowheads="1"/>
          </p:cNvSpPr>
          <p:nvPr/>
        </p:nvSpPr>
        <p:spPr bwMode="auto">
          <a:xfrm>
            <a:off x="4049713" y="1565275"/>
            <a:ext cx="3052762" cy="2998788"/>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20483" name="object 3"/>
          <p:cNvSpPr>
            <a:spLocks noChangeArrowheads="1"/>
          </p:cNvSpPr>
          <p:nvPr/>
        </p:nvSpPr>
        <p:spPr bwMode="auto">
          <a:xfrm>
            <a:off x="4138613" y="4094163"/>
            <a:ext cx="558800" cy="144462"/>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20484" name="object 4"/>
          <p:cNvSpPr>
            <a:spLocks noChangeArrowheads="1"/>
          </p:cNvSpPr>
          <p:nvPr/>
        </p:nvSpPr>
        <p:spPr bwMode="auto">
          <a:xfrm>
            <a:off x="6118225" y="4049713"/>
            <a:ext cx="447675" cy="111125"/>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20485" name="object 5"/>
          <p:cNvSpPr>
            <a:spLocks noChangeArrowheads="1"/>
          </p:cNvSpPr>
          <p:nvPr/>
        </p:nvSpPr>
        <p:spPr bwMode="auto">
          <a:xfrm>
            <a:off x="7215188" y="4038600"/>
            <a:ext cx="446087" cy="133350"/>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20486" name="object 6"/>
          <p:cNvSpPr>
            <a:spLocks/>
          </p:cNvSpPr>
          <p:nvPr/>
        </p:nvSpPr>
        <p:spPr bwMode="auto">
          <a:xfrm>
            <a:off x="4073525" y="3900488"/>
            <a:ext cx="0" cy="954087"/>
          </a:xfrm>
          <a:custGeom>
            <a:avLst/>
            <a:gdLst>
              <a:gd name="T0" fmla="*/ 953547 h 953770"/>
              <a:gd name="T1" fmla="*/ 0 h 953770"/>
              <a:gd name="T2" fmla="*/ 0 60000 65536"/>
              <a:gd name="T3" fmla="*/ 0 60000 65536"/>
              <a:gd name="T4" fmla="*/ 0 h 953770"/>
              <a:gd name="T5" fmla="*/ 953770 h 953770"/>
            </a:gdLst>
            <a:ahLst/>
            <a:cxnLst>
              <a:cxn ang="T2">
                <a:pos x="0" y="T0"/>
              </a:cxn>
              <a:cxn ang="T3">
                <a:pos x="0" y="T1"/>
              </a:cxn>
            </a:cxnLst>
            <a:rect l="0" t="T4" r="0" b="T5"/>
            <a:pathLst>
              <a:path h="953770">
                <a:moveTo>
                  <a:pt x="0" y="953547"/>
                </a:moveTo>
                <a:lnTo>
                  <a:pt x="0" y="0"/>
                </a:lnTo>
              </a:path>
            </a:pathLst>
          </a:custGeom>
          <a:noFill/>
          <a:ln w="11185">
            <a:solidFill>
              <a:srgbClr val="838380"/>
            </a:solidFill>
            <a:round/>
            <a:headEnd/>
            <a:tailEnd/>
          </a:ln>
        </p:spPr>
        <p:txBody>
          <a:bodyPr lIns="0" tIns="0" rIns="0" bIns="0"/>
          <a:lstStyle/>
          <a:p>
            <a:endParaRPr lang="en-US"/>
          </a:p>
        </p:txBody>
      </p:sp>
      <p:sp>
        <p:nvSpPr>
          <p:cNvPr id="20487" name="object 7"/>
          <p:cNvSpPr>
            <a:spLocks/>
          </p:cNvSpPr>
          <p:nvPr/>
        </p:nvSpPr>
        <p:spPr bwMode="auto">
          <a:xfrm>
            <a:off x="685800" y="5665788"/>
            <a:ext cx="2146300" cy="0"/>
          </a:xfrm>
          <a:custGeom>
            <a:avLst/>
            <a:gdLst>
              <a:gd name="T0" fmla="*/ 0 w 2147570"/>
              <a:gd name="T1" fmla="*/ 2147582 w 2147570"/>
              <a:gd name="T2" fmla="*/ 0 60000 65536"/>
              <a:gd name="T3" fmla="*/ 0 60000 65536"/>
              <a:gd name="T4" fmla="*/ 0 w 2147570"/>
              <a:gd name="T5" fmla="*/ 2147570 w 2147570"/>
            </a:gdLst>
            <a:ahLst/>
            <a:cxnLst>
              <a:cxn ang="T2">
                <a:pos x="T0" y="0"/>
              </a:cxn>
              <a:cxn ang="T3">
                <a:pos x="T1" y="0"/>
              </a:cxn>
            </a:cxnLst>
            <a:rect l="T4" t="0" r="T5" b="0"/>
            <a:pathLst>
              <a:path w="2147570">
                <a:moveTo>
                  <a:pt x="0" y="0"/>
                </a:moveTo>
                <a:lnTo>
                  <a:pt x="2147582" y="0"/>
                </a:lnTo>
              </a:path>
            </a:pathLst>
          </a:custGeom>
          <a:noFill/>
          <a:ln w="11185">
            <a:solidFill>
              <a:srgbClr val="EB7C2B"/>
            </a:solidFill>
            <a:round/>
            <a:headEnd/>
            <a:tailEnd/>
          </a:ln>
        </p:spPr>
        <p:txBody>
          <a:bodyPr lIns="0" tIns="0" rIns="0" bIns="0"/>
          <a:lstStyle/>
          <a:p>
            <a:endParaRPr lang="en-US"/>
          </a:p>
        </p:txBody>
      </p:sp>
      <p:sp>
        <p:nvSpPr>
          <p:cNvPr id="20488" name="object 8"/>
          <p:cNvSpPr>
            <a:spLocks/>
          </p:cNvSpPr>
          <p:nvPr/>
        </p:nvSpPr>
        <p:spPr bwMode="auto">
          <a:xfrm>
            <a:off x="685800" y="5959475"/>
            <a:ext cx="2146300" cy="0"/>
          </a:xfrm>
          <a:custGeom>
            <a:avLst/>
            <a:gdLst>
              <a:gd name="T0" fmla="*/ 0 w 2147570"/>
              <a:gd name="T1" fmla="*/ 2147582 w 2147570"/>
              <a:gd name="T2" fmla="*/ 0 60000 65536"/>
              <a:gd name="T3" fmla="*/ 0 60000 65536"/>
              <a:gd name="T4" fmla="*/ 0 w 2147570"/>
              <a:gd name="T5" fmla="*/ 2147570 w 2147570"/>
            </a:gdLst>
            <a:ahLst/>
            <a:cxnLst>
              <a:cxn ang="T2">
                <a:pos x="T0" y="0"/>
              </a:cxn>
              <a:cxn ang="T3">
                <a:pos x="T1" y="0"/>
              </a:cxn>
            </a:cxnLst>
            <a:rect l="T4" t="0" r="T5" b="0"/>
            <a:pathLst>
              <a:path w="2147570">
                <a:moveTo>
                  <a:pt x="0" y="0"/>
                </a:moveTo>
                <a:lnTo>
                  <a:pt x="2147582" y="0"/>
                </a:lnTo>
              </a:path>
            </a:pathLst>
          </a:custGeom>
          <a:noFill/>
          <a:ln w="16777">
            <a:solidFill>
              <a:srgbClr val="EB7C2B"/>
            </a:solidFill>
            <a:round/>
            <a:headEnd/>
            <a:tailEnd/>
          </a:ln>
        </p:spPr>
        <p:txBody>
          <a:bodyPr lIns="0" tIns="0" rIns="0" bIns="0"/>
          <a:lstStyle/>
          <a:p>
            <a:endParaRPr lang="en-US"/>
          </a:p>
        </p:txBody>
      </p:sp>
      <p:sp>
        <p:nvSpPr>
          <p:cNvPr id="20489" name="object 9"/>
          <p:cNvSpPr>
            <a:spLocks/>
          </p:cNvSpPr>
          <p:nvPr/>
        </p:nvSpPr>
        <p:spPr bwMode="auto">
          <a:xfrm>
            <a:off x="4068763" y="1590675"/>
            <a:ext cx="3741737" cy="0"/>
          </a:xfrm>
          <a:custGeom>
            <a:avLst/>
            <a:gdLst>
              <a:gd name="T0" fmla="*/ 0 w 3742054"/>
              <a:gd name="T1" fmla="*/ 3741489 w 3742054"/>
              <a:gd name="T2" fmla="*/ 0 60000 65536"/>
              <a:gd name="T3" fmla="*/ 0 60000 65536"/>
              <a:gd name="T4" fmla="*/ 0 w 3742054"/>
              <a:gd name="T5" fmla="*/ 3742054 w 3742054"/>
            </a:gdLst>
            <a:ahLst/>
            <a:cxnLst>
              <a:cxn ang="T2">
                <a:pos x="T0" y="0"/>
              </a:cxn>
              <a:cxn ang="T3">
                <a:pos x="T1" y="0"/>
              </a:cxn>
            </a:cxnLst>
            <a:rect l="T4" t="0" r="T5" b="0"/>
            <a:pathLst>
              <a:path w="3742054">
                <a:moveTo>
                  <a:pt x="0" y="0"/>
                </a:moveTo>
                <a:lnTo>
                  <a:pt x="3741489" y="0"/>
                </a:lnTo>
              </a:path>
            </a:pathLst>
          </a:custGeom>
          <a:noFill/>
          <a:ln w="11185">
            <a:solidFill>
              <a:srgbClr val="878787"/>
            </a:solidFill>
            <a:round/>
            <a:headEnd/>
            <a:tailEnd/>
          </a:ln>
        </p:spPr>
        <p:txBody>
          <a:bodyPr lIns="0" tIns="0" rIns="0" bIns="0"/>
          <a:lstStyle/>
          <a:p>
            <a:endParaRPr lang="en-US"/>
          </a:p>
        </p:txBody>
      </p:sp>
      <p:sp>
        <p:nvSpPr>
          <p:cNvPr id="20490" name="object 10"/>
          <p:cNvSpPr>
            <a:spLocks/>
          </p:cNvSpPr>
          <p:nvPr/>
        </p:nvSpPr>
        <p:spPr bwMode="auto">
          <a:xfrm>
            <a:off x="4164013" y="4840288"/>
            <a:ext cx="1027112" cy="0"/>
          </a:xfrm>
          <a:custGeom>
            <a:avLst/>
            <a:gdLst>
              <a:gd name="T0" fmla="*/ 0 w 1026795"/>
              <a:gd name="T1" fmla="*/ 1026253 w 1026795"/>
              <a:gd name="T2" fmla="*/ 0 60000 65536"/>
              <a:gd name="T3" fmla="*/ 0 60000 65536"/>
              <a:gd name="T4" fmla="*/ 0 w 1026795"/>
              <a:gd name="T5" fmla="*/ 1026795 w 1026795"/>
            </a:gdLst>
            <a:ahLst/>
            <a:cxnLst>
              <a:cxn ang="T2">
                <a:pos x="T0" y="0"/>
              </a:cxn>
              <a:cxn ang="T3">
                <a:pos x="T1" y="0"/>
              </a:cxn>
            </a:cxnLst>
            <a:rect l="T4" t="0" r="T5" b="0"/>
            <a:pathLst>
              <a:path w="1026795">
                <a:moveTo>
                  <a:pt x="0" y="0"/>
                </a:moveTo>
                <a:lnTo>
                  <a:pt x="1026253" y="0"/>
                </a:lnTo>
              </a:path>
            </a:pathLst>
          </a:custGeom>
          <a:noFill/>
          <a:ln w="16777">
            <a:solidFill>
              <a:srgbClr val="CFCCCC"/>
            </a:solidFill>
            <a:round/>
            <a:headEnd/>
            <a:tailEnd/>
          </a:ln>
        </p:spPr>
        <p:txBody>
          <a:bodyPr lIns="0" tIns="0" rIns="0" bIns="0"/>
          <a:lstStyle/>
          <a:p>
            <a:endParaRPr lang="en-US"/>
          </a:p>
        </p:txBody>
      </p:sp>
      <p:sp>
        <p:nvSpPr>
          <p:cNvPr id="20491" name="object 11"/>
          <p:cNvSpPr>
            <a:spLocks/>
          </p:cNvSpPr>
          <p:nvPr/>
        </p:nvSpPr>
        <p:spPr bwMode="auto">
          <a:xfrm>
            <a:off x="5559425" y="4846638"/>
            <a:ext cx="1130300" cy="0"/>
          </a:xfrm>
          <a:custGeom>
            <a:avLst/>
            <a:gdLst>
              <a:gd name="T0" fmla="*/ 0 w 1130300"/>
              <a:gd name="T1" fmla="*/ 1129717 w 1130300"/>
              <a:gd name="T2" fmla="*/ 0 60000 65536"/>
              <a:gd name="T3" fmla="*/ 0 60000 65536"/>
              <a:gd name="T4" fmla="*/ 0 w 1130300"/>
              <a:gd name="T5" fmla="*/ 1130300 w 1130300"/>
            </a:gdLst>
            <a:ahLst/>
            <a:cxnLst>
              <a:cxn ang="T2">
                <a:pos x="T0" y="0"/>
              </a:cxn>
              <a:cxn ang="T3">
                <a:pos x="T1" y="0"/>
              </a:cxn>
            </a:cxnLst>
            <a:rect l="T4" t="0" r="T5" b="0"/>
            <a:pathLst>
              <a:path w="1130300">
                <a:moveTo>
                  <a:pt x="0" y="0"/>
                </a:moveTo>
                <a:lnTo>
                  <a:pt x="1129717" y="0"/>
                </a:lnTo>
              </a:path>
            </a:pathLst>
          </a:custGeom>
          <a:noFill/>
          <a:ln w="5592">
            <a:solidFill>
              <a:srgbClr val="D4CFCF"/>
            </a:solidFill>
            <a:round/>
            <a:headEnd/>
            <a:tailEnd/>
          </a:ln>
        </p:spPr>
        <p:txBody>
          <a:bodyPr lIns="0" tIns="0" rIns="0" bIns="0"/>
          <a:lstStyle/>
          <a:p>
            <a:endParaRPr lang="en-US"/>
          </a:p>
        </p:txBody>
      </p:sp>
      <p:sp>
        <p:nvSpPr>
          <p:cNvPr id="20492" name="object 12"/>
          <p:cNvSpPr>
            <a:spLocks/>
          </p:cNvSpPr>
          <p:nvPr/>
        </p:nvSpPr>
        <p:spPr bwMode="auto">
          <a:xfrm>
            <a:off x="7058025" y="4840288"/>
            <a:ext cx="638175" cy="0"/>
          </a:xfrm>
          <a:custGeom>
            <a:avLst/>
            <a:gdLst>
              <a:gd name="T0" fmla="*/ 0 w 638175"/>
              <a:gd name="T1" fmla="*/ 637564 w 638175"/>
              <a:gd name="T2" fmla="*/ 0 60000 65536"/>
              <a:gd name="T3" fmla="*/ 0 60000 65536"/>
              <a:gd name="T4" fmla="*/ 0 w 638175"/>
              <a:gd name="T5" fmla="*/ 638175 w 638175"/>
            </a:gdLst>
            <a:ahLst/>
            <a:cxnLst>
              <a:cxn ang="T2">
                <a:pos x="T0" y="0"/>
              </a:cxn>
              <a:cxn ang="T3">
                <a:pos x="T1" y="0"/>
              </a:cxn>
            </a:cxnLst>
            <a:rect l="T4" t="0" r="T5" b="0"/>
            <a:pathLst>
              <a:path w="638175">
                <a:moveTo>
                  <a:pt x="0" y="0"/>
                </a:moveTo>
                <a:lnTo>
                  <a:pt x="637564" y="0"/>
                </a:lnTo>
              </a:path>
            </a:pathLst>
          </a:custGeom>
          <a:noFill/>
          <a:ln w="16777">
            <a:solidFill>
              <a:srgbClr val="CFCCCC"/>
            </a:solidFill>
            <a:round/>
            <a:headEnd/>
            <a:tailEnd/>
          </a:ln>
        </p:spPr>
        <p:txBody>
          <a:bodyPr lIns="0" tIns="0" rIns="0" bIns="0"/>
          <a:lstStyle/>
          <a:p>
            <a:endParaRPr lang="en-US"/>
          </a:p>
        </p:txBody>
      </p:sp>
      <p:sp>
        <p:nvSpPr>
          <p:cNvPr id="20493" name="object 13"/>
          <p:cNvSpPr>
            <a:spLocks/>
          </p:cNvSpPr>
          <p:nvPr/>
        </p:nvSpPr>
        <p:spPr bwMode="auto">
          <a:xfrm>
            <a:off x="7802563" y="1589088"/>
            <a:ext cx="0" cy="3265487"/>
          </a:xfrm>
          <a:custGeom>
            <a:avLst/>
            <a:gdLst>
              <a:gd name="T0" fmla="*/ 3266113 h 3266440"/>
              <a:gd name="T1" fmla="*/ 0 h 3266440"/>
              <a:gd name="T2" fmla="*/ 0 60000 65536"/>
              <a:gd name="T3" fmla="*/ 0 60000 65536"/>
              <a:gd name="T4" fmla="*/ 0 h 3266440"/>
              <a:gd name="T5" fmla="*/ 3266440 h 3266440"/>
            </a:gdLst>
            <a:ahLst/>
            <a:cxnLst>
              <a:cxn ang="T2">
                <a:pos x="0" y="T0"/>
              </a:cxn>
              <a:cxn ang="T3">
                <a:pos x="0" y="T1"/>
              </a:cxn>
            </a:cxnLst>
            <a:rect l="0" t="T4" r="0" b="T5"/>
            <a:pathLst>
              <a:path h="3266440">
                <a:moveTo>
                  <a:pt x="0" y="3266113"/>
                </a:moveTo>
                <a:lnTo>
                  <a:pt x="0" y="0"/>
                </a:lnTo>
              </a:path>
            </a:pathLst>
          </a:custGeom>
          <a:noFill/>
          <a:ln w="13981">
            <a:solidFill>
              <a:srgbClr val="606060"/>
            </a:solidFill>
            <a:round/>
            <a:headEnd/>
            <a:tailEnd/>
          </a:ln>
        </p:spPr>
        <p:txBody>
          <a:bodyPr lIns="0" tIns="0" rIns="0" bIns="0"/>
          <a:lstStyle/>
          <a:p>
            <a:endParaRPr lang="en-US"/>
          </a:p>
        </p:txBody>
      </p:sp>
      <p:sp>
        <p:nvSpPr>
          <p:cNvPr id="20494" name="object 14"/>
          <p:cNvSpPr txBox="1">
            <a:spLocks noChangeArrowheads="1"/>
          </p:cNvSpPr>
          <p:nvPr/>
        </p:nvSpPr>
        <p:spPr bwMode="auto">
          <a:xfrm>
            <a:off x="603250" y="2101850"/>
            <a:ext cx="2609850" cy="836613"/>
          </a:xfrm>
          <a:prstGeom prst="rect">
            <a:avLst/>
          </a:prstGeom>
          <a:noFill/>
          <a:ln w="9525">
            <a:noFill/>
            <a:miter lim="800000"/>
            <a:headEnd/>
            <a:tailEnd/>
          </a:ln>
        </p:spPr>
        <p:txBody>
          <a:bodyPr lIns="0" tIns="0" rIns="0" bIns="0">
            <a:spAutoFit/>
          </a:bodyPr>
          <a:lstStyle/>
          <a:p>
            <a:pPr marL="12700" indent="15875" eaLnBrk="1" hangingPunct="1">
              <a:lnSpc>
                <a:spcPct val="104000"/>
              </a:lnSpc>
            </a:pPr>
            <a:r>
              <a:rPr lang="en-US" sz="2800" b="1">
                <a:solidFill>
                  <a:srgbClr val="242121"/>
                </a:solidFill>
                <a:latin typeface="Arial" charset="0"/>
                <a:cs typeface="Arial" charset="0"/>
              </a:rPr>
              <a:t>Male vs Female surviva l</a:t>
            </a:r>
            <a:endParaRPr lang="en-US" sz="2800">
              <a:latin typeface="Arial" charset="0"/>
              <a:cs typeface="Arial" charset="0"/>
            </a:endParaRPr>
          </a:p>
        </p:txBody>
      </p:sp>
      <p:sp>
        <p:nvSpPr>
          <p:cNvPr id="20495" name="object 15"/>
          <p:cNvSpPr txBox="1">
            <a:spLocks noChangeArrowheads="1"/>
          </p:cNvSpPr>
          <p:nvPr/>
        </p:nvSpPr>
        <p:spPr bwMode="auto">
          <a:xfrm>
            <a:off x="593725" y="3436938"/>
            <a:ext cx="2579688" cy="1754187"/>
          </a:xfrm>
          <a:prstGeom prst="rect">
            <a:avLst/>
          </a:prstGeom>
          <a:noFill/>
          <a:ln w="9525">
            <a:noFill/>
            <a:miter lim="800000"/>
            <a:headEnd/>
            <a:tailEnd/>
          </a:ln>
        </p:spPr>
        <p:txBody>
          <a:bodyPr lIns="0" tIns="0" rIns="0" bIns="0">
            <a:spAutoFit/>
          </a:bodyPr>
          <a:lstStyle/>
          <a:p>
            <a:pPr marL="201613" indent="-188913" eaLnBrk="1" hangingPunct="1">
              <a:buClr>
                <a:srgbClr val="242121"/>
              </a:buClr>
              <a:buFont typeface="Arial" charset="0"/>
              <a:buChar char="•"/>
              <a:tabLst>
                <a:tab pos="203200" algn="l"/>
              </a:tabLst>
            </a:pPr>
            <a:r>
              <a:rPr lang="en-US" sz="1500">
                <a:solidFill>
                  <a:srgbClr val="242121"/>
                </a:solidFill>
                <a:latin typeface="Arial" charset="0"/>
                <a:cs typeface="Arial" charset="0"/>
              </a:rPr>
              <a:t>Child sex Ratio-</a:t>
            </a:r>
            <a:endParaRPr lang="en-US" sz="1500">
              <a:latin typeface="Arial" charset="0"/>
              <a:cs typeface="Arial" charset="0"/>
            </a:endParaRPr>
          </a:p>
          <a:p>
            <a:pPr marL="201613" indent="-188913" eaLnBrk="1" hangingPunct="1">
              <a:lnSpc>
                <a:spcPct val="86000"/>
              </a:lnSpc>
              <a:spcBef>
                <a:spcPts val="950"/>
              </a:spcBef>
              <a:buClr>
                <a:srgbClr val="242121"/>
              </a:buClr>
              <a:buFont typeface="Times New Roman" pitchFamily="18" charset="0"/>
              <a:buChar char="•"/>
              <a:tabLst>
                <a:tab pos="203200" algn="l"/>
              </a:tabLst>
            </a:pPr>
            <a:r>
              <a:rPr lang="en-US" sz="1500">
                <a:solidFill>
                  <a:srgbClr val="242121"/>
                </a:solidFill>
                <a:latin typeface="Times New Roman" pitchFamily="18" charset="0"/>
                <a:cs typeface="Times New Roman" pitchFamily="18" charset="0"/>
              </a:rPr>
              <a:t>According to the </a:t>
            </a:r>
            <a:r>
              <a:rPr lang="en-US" sz="1100">
                <a:solidFill>
                  <a:srgbClr val="242121"/>
                </a:solidFill>
                <a:latin typeface="Times New Roman" pitchFamily="18" charset="0"/>
                <a:cs typeface="Times New Roman" pitchFamily="18" charset="0"/>
              </a:rPr>
              <a:t>2012 </a:t>
            </a:r>
            <a:r>
              <a:rPr lang="en-US" sz="1500">
                <a:solidFill>
                  <a:srgbClr val="242121"/>
                </a:solidFill>
                <a:latin typeface="Times New Roman" pitchFamily="18" charset="0"/>
                <a:cs typeface="Times New Roman" pitchFamily="18" charset="0"/>
              </a:rPr>
              <a:t>World Development Report,the number of missing women is estimated to be about 1.5 million women per year, with a majority of the women missing in India and China</a:t>
            </a:r>
            <a:endParaRPr lang="en-US" sz="1500">
              <a:latin typeface="Times New Roman" pitchFamily="18" charset="0"/>
              <a:cs typeface="Times New Roman" pitchFamily="18" charset="0"/>
            </a:endParaRPr>
          </a:p>
        </p:txBody>
      </p:sp>
      <p:sp>
        <p:nvSpPr>
          <p:cNvPr id="16" name="object 16"/>
          <p:cNvSpPr txBox="1"/>
          <p:nvPr/>
        </p:nvSpPr>
        <p:spPr>
          <a:xfrm>
            <a:off x="4095750" y="3332163"/>
            <a:ext cx="619125" cy="303212"/>
          </a:xfrm>
          <a:prstGeom prst="rect">
            <a:avLst/>
          </a:prstGeom>
        </p:spPr>
        <p:txBody>
          <a:bodyPr lIns="0" tIns="0" rIns="0" bIns="0">
            <a:spAutoFit/>
          </a:bodyPr>
          <a:lstStyle/>
          <a:p>
            <a:pPr marL="269875" eaLnBrk="1" fontAlgn="auto" hangingPunct="1">
              <a:lnSpc>
                <a:spcPts val="1190"/>
              </a:lnSpc>
              <a:spcBef>
                <a:spcPts val="0"/>
              </a:spcBef>
              <a:spcAft>
                <a:spcPts val="0"/>
              </a:spcAft>
              <a:defRPr/>
            </a:pPr>
            <a:r>
              <a:rPr sz="1050" spc="-65" dirty="0">
                <a:solidFill>
                  <a:srgbClr val="545252"/>
                </a:solidFill>
                <a:latin typeface="Arial"/>
                <a:cs typeface="Arial"/>
              </a:rPr>
              <a:t>itio</a:t>
            </a:r>
            <a:r>
              <a:rPr sz="1050" spc="-185" dirty="0">
                <a:solidFill>
                  <a:srgbClr val="545252"/>
                </a:solidFill>
                <a:latin typeface="Arial"/>
                <a:cs typeface="Arial"/>
              </a:rPr>
              <a:t> </a:t>
            </a:r>
            <a:r>
              <a:rPr sz="1050" spc="-160" dirty="0">
                <a:solidFill>
                  <a:srgbClr val="545252"/>
                </a:solidFill>
                <a:latin typeface="Arial"/>
                <a:cs typeface="Arial"/>
              </a:rPr>
              <a:t>fe</a:t>
            </a:r>
            <a:r>
              <a:rPr sz="1050" spc="-110" dirty="0">
                <a:solidFill>
                  <a:srgbClr val="545252"/>
                </a:solidFill>
                <a:latin typeface="Arial"/>
                <a:cs typeface="Arial"/>
              </a:rPr>
              <a:t>J</a:t>
            </a:r>
            <a:r>
              <a:rPr sz="1050" spc="150" dirty="0">
                <a:solidFill>
                  <a:srgbClr val="75706E"/>
                </a:solidFill>
                <a:latin typeface="Arial"/>
                <a:cs typeface="Arial"/>
              </a:rPr>
              <a:t>I</a:t>
            </a:r>
            <a:endParaRPr sz="1050">
              <a:latin typeface="Arial"/>
              <a:cs typeface="Arial"/>
            </a:endParaRPr>
          </a:p>
          <a:p>
            <a:pPr marL="12700" eaLnBrk="1" fontAlgn="auto" hangingPunct="1">
              <a:lnSpc>
                <a:spcPts val="1190"/>
              </a:lnSpc>
              <a:spcBef>
                <a:spcPts val="0"/>
              </a:spcBef>
              <a:spcAft>
                <a:spcPts val="0"/>
              </a:spcAft>
              <a:defRPr/>
            </a:pPr>
            <a:r>
              <a:rPr sz="1050" spc="-60" dirty="0">
                <a:solidFill>
                  <a:srgbClr val="545252"/>
                </a:solidFill>
                <a:latin typeface="Times New Roman"/>
                <a:cs typeface="Times New Roman"/>
              </a:rPr>
              <a:t>from909</a:t>
            </a:r>
            <a:r>
              <a:rPr sz="1050" spc="-20" dirty="0">
                <a:solidFill>
                  <a:srgbClr val="545252"/>
                </a:solidFill>
                <a:latin typeface="Times New Roman"/>
                <a:cs typeface="Times New Roman"/>
              </a:rPr>
              <a:t> </a:t>
            </a:r>
            <a:r>
              <a:rPr sz="1050" spc="75" dirty="0">
                <a:solidFill>
                  <a:srgbClr val="545252"/>
                </a:solidFill>
                <a:latin typeface="Arial"/>
                <a:cs typeface="Arial"/>
              </a:rPr>
              <a:t>it</a:t>
            </a:r>
            <a:endParaRPr sz="1050">
              <a:latin typeface="Arial"/>
              <a:cs typeface="Arial"/>
            </a:endParaRPr>
          </a:p>
        </p:txBody>
      </p:sp>
      <p:sp>
        <p:nvSpPr>
          <p:cNvPr id="17" name="object 17"/>
          <p:cNvSpPr txBox="1"/>
          <p:nvPr/>
        </p:nvSpPr>
        <p:spPr>
          <a:xfrm>
            <a:off x="4027488" y="3627438"/>
            <a:ext cx="703262" cy="146050"/>
          </a:xfrm>
          <a:prstGeom prst="rect">
            <a:avLst/>
          </a:prstGeom>
        </p:spPr>
        <p:txBody>
          <a:bodyPr lIns="0" tIns="0" rIns="0" bIns="0">
            <a:spAutoFit/>
          </a:bodyPr>
          <a:lstStyle/>
          <a:p>
            <a:pPr marL="12700" eaLnBrk="1" fontAlgn="auto" hangingPunct="1">
              <a:spcBef>
                <a:spcPts val="0"/>
              </a:spcBef>
              <a:spcAft>
                <a:spcPts val="0"/>
              </a:spcAft>
              <a:defRPr/>
            </a:pPr>
            <a:r>
              <a:rPr sz="950" spc="-60" dirty="0">
                <a:solidFill>
                  <a:srgbClr val="545252"/>
                </a:solidFill>
                <a:latin typeface="Arial"/>
                <a:cs typeface="Arial"/>
              </a:rPr>
              <a:t>20</a:t>
            </a:r>
            <a:r>
              <a:rPr sz="950" spc="-130" dirty="0">
                <a:solidFill>
                  <a:srgbClr val="545252"/>
                </a:solidFill>
                <a:latin typeface="Arial"/>
                <a:cs typeface="Arial"/>
              </a:rPr>
              <a:t>1</a:t>
            </a:r>
            <a:r>
              <a:rPr sz="950" spc="345" dirty="0">
                <a:solidFill>
                  <a:srgbClr val="545252"/>
                </a:solidFill>
                <a:latin typeface="Arial"/>
                <a:cs typeface="Arial"/>
              </a:rPr>
              <a:t>H</a:t>
            </a:r>
            <a:r>
              <a:rPr sz="950" spc="30" dirty="0">
                <a:solidFill>
                  <a:srgbClr val="545252"/>
                </a:solidFill>
                <a:latin typeface="Arial"/>
                <a:cs typeface="Arial"/>
              </a:rPr>
              <a:t>3to</a:t>
            </a:r>
            <a:r>
              <a:rPr sz="950" dirty="0">
                <a:solidFill>
                  <a:srgbClr val="545252"/>
                </a:solidFill>
                <a:latin typeface="Arial"/>
                <a:cs typeface="Arial"/>
              </a:rPr>
              <a:t>   </a:t>
            </a:r>
            <a:r>
              <a:rPr sz="950" spc="-60" dirty="0">
                <a:solidFill>
                  <a:srgbClr val="545252"/>
                </a:solidFill>
                <a:latin typeface="Arial"/>
                <a:cs typeface="Arial"/>
              </a:rPr>
              <a:t> </a:t>
            </a:r>
            <a:r>
              <a:rPr sz="950" spc="5" dirty="0">
                <a:solidFill>
                  <a:srgbClr val="545252"/>
                </a:solidFill>
                <a:latin typeface="Arial"/>
                <a:cs typeface="Arial"/>
              </a:rPr>
              <a:t>6</a:t>
            </a:r>
            <a:endParaRPr sz="950">
              <a:latin typeface="Arial"/>
              <a:cs typeface="Arial"/>
            </a:endParaRPr>
          </a:p>
        </p:txBody>
      </p:sp>
      <p:sp>
        <p:nvSpPr>
          <p:cNvPr id="18" name="object 18"/>
          <p:cNvSpPr txBox="1"/>
          <p:nvPr/>
        </p:nvSpPr>
        <p:spPr>
          <a:xfrm>
            <a:off x="4133850" y="3756025"/>
            <a:ext cx="479425" cy="165100"/>
          </a:xfrm>
          <a:prstGeom prst="rect">
            <a:avLst/>
          </a:prstGeom>
        </p:spPr>
        <p:txBody>
          <a:bodyPr lIns="0" tIns="0" rIns="0" bIns="0">
            <a:spAutoFit/>
          </a:bodyPr>
          <a:lstStyle/>
          <a:p>
            <a:pPr marL="12700" eaLnBrk="1" fontAlgn="auto" hangingPunct="1">
              <a:spcBef>
                <a:spcPts val="0"/>
              </a:spcBef>
              <a:spcAft>
                <a:spcPts val="0"/>
              </a:spcAft>
              <a:defRPr/>
            </a:pPr>
            <a:r>
              <a:rPr sz="1100" spc="65" dirty="0">
                <a:solidFill>
                  <a:srgbClr val="545252"/>
                </a:solidFill>
                <a:latin typeface="Arial"/>
                <a:cs typeface="Arial"/>
              </a:rPr>
              <a:t>it</a:t>
            </a:r>
            <a:r>
              <a:rPr sz="1100" spc="-180" dirty="0">
                <a:solidFill>
                  <a:srgbClr val="545252"/>
                </a:solidFill>
                <a:latin typeface="Arial"/>
                <a:cs typeface="Arial"/>
              </a:rPr>
              <a:t> </a:t>
            </a:r>
            <a:r>
              <a:rPr sz="1100" spc="-125" dirty="0">
                <a:solidFill>
                  <a:srgbClr val="545252"/>
                </a:solidFill>
                <a:latin typeface="Times New Roman"/>
                <a:cs typeface="Times New Roman"/>
              </a:rPr>
              <a:t>20J.5.17</a:t>
            </a:r>
            <a:endParaRPr sz="1100">
              <a:latin typeface="Times New Roman"/>
              <a:cs typeface="Times New Roman"/>
            </a:endParaRPr>
          </a:p>
        </p:txBody>
      </p:sp>
      <p:sp>
        <p:nvSpPr>
          <p:cNvPr id="19" name="object 19"/>
          <p:cNvSpPr txBox="1"/>
          <p:nvPr/>
        </p:nvSpPr>
        <p:spPr>
          <a:xfrm>
            <a:off x="4310063" y="4294188"/>
            <a:ext cx="633412" cy="338137"/>
          </a:xfrm>
          <a:prstGeom prst="rect">
            <a:avLst/>
          </a:prstGeom>
        </p:spPr>
        <p:txBody>
          <a:bodyPr lIns="0" tIns="0" rIns="0" bIns="0">
            <a:spAutoFit/>
          </a:bodyPr>
          <a:lstStyle/>
          <a:p>
            <a:pPr marL="12700" eaLnBrk="1" fontAlgn="auto" hangingPunct="1">
              <a:spcBef>
                <a:spcPts val="0"/>
              </a:spcBef>
              <a:spcAft>
                <a:spcPts val="0"/>
              </a:spcAft>
              <a:defRPr/>
            </a:pPr>
            <a:r>
              <a:rPr sz="1000" spc="10" dirty="0">
                <a:solidFill>
                  <a:srgbClr val="545252"/>
                </a:solidFill>
                <a:latin typeface="Times New Roman"/>
                <a:cs typeface="Times New Roman"/>
              </a:rPr>
              <a:t>88M20</a:t>
            </a:r>
            <a:endParaRPr sz="1000">
              <a:latin typeface="Times New Roman"/>
              <a:cs typeface="Times New Roman"/>
            </a:endParaRPr>
          </a:p>
          <a:p>
            <a:pPr marL="12700" eaLnBrk="1" fontAlgn="auto" hangingPunct="1">
              <a:spcBef>
                <a:spcPts val="130"/>
              </a:spcBef>
              <a:spcAft>
                <a:spcPts val="0"/>
              </a:spcAft>
              <a:defRPr/>
            </a:pPr>
            <a:r>
              <a:rPr sz="1000" spc="-55" dirty="0">
                <a:solidFill>
                  <a:srgbClr val="545252"/>
                </a:solidFill>
                <a:latin typeface="Times New Roman"/>
                <a:cs typeface="Times New Roman"/>
              </a:rPr>
              <a:t>920</a:t>
            </a:r>
            <a:r>
              <a:rPr sz="1000" spc="-45" dirty="0">
                <a:solidFill>
                  <a:srgbClr val="545252"/>
                </a:solidFill>
                <a:latin typeface="Times New Roman"/>
                <a:cs typeface="Times New Roman"/>
              </a:rPr>
              <a:t> </a:t>
            </a:r>
            <a:r>
              <a:rPr sz="950" spc="5" dirty="0">
                <a:solidFill>
                  <a:srgbClr val="545252"/>
                </a:solidFill>
                <a:latin typeface="Arial"/>
                <a:cs typeface="Arial"/>
              </a:rPr>
              <a:t>&amp;</a:t>
            </a:r>
            <a:r>
              <a:rPr sz="950" spc="-120" dirty="0">
                <a:solidFill>
                  <a:srgbClr val="545252"/>
                </a:solidFill>
                <a:latin typeface="Arial"/>
                <a:cs typeface="Arial"/>
              </a:rPr>
              <a:t> </a:t>
            </a:r>
            <a:r>
              <a:rPr sz="950" spc="-20" dirty="0">
                <a:solidFill>
                  <a:srgbClr val="545252"/>
                </a:solidFill>
                <a:latin typeface="Arial"/>
                <a:cs typeface="Arial"/>
              </a:rPr>
              <a:t>ab</a:t>
            </a:r>
            <a:r>
              <a:rPr sz="950" dirty="0">
                <a:solidFill>
                  <a:srgbClr val="545252"/>
                </a:solidFill>
                <a:latin typeface="Arial"/>
                <a:cs typeface="Arial"/>
              </a:rPr>
              <a:t>  </a:t>
            </a:r>
            <a:r>
              <a:rPr sz="950" spc="120" dirty="0">
                <a:solidFill>
                  <a:srgbClr val="545252"/>
                </a:solidFill>
                <a:latin typeface="Arial"/>
                <a:cs typeface="Arial"/>
              </a:rPr>
              <a:t> </a:t>
            </a:r>
            <a:r>
              <a:rPr sz="1100" spc="10" dirty="0">
                <a:solidFill>
                  <a:srgbClr val="545252"/>
                </a:solidFill>
                <a:latin typeface="Times New Roman"/>
                <a:cs typeface="Times New Roman"/>
              </a:rPr>
              <a:t>e</a:t>
            </a:r>
            <a:endParaRPr sz="1100">
              <a:latin typeface="Times New Roman"/>
              <a:cs typeface="Times New Roman"/>
            </a:endParaRPr>
          </a:p>
        </p:txBody>
      </p:sp>
      <p:sp>
        <p:nvSpPr>
          <p:cNvPr id="20" name="object 20"/>
          <p:cNvSpPr txBox="1"/>
          <p:nvPr/>
        </p:nvSpPr>
        <p:spPr>
          <a:xfrm>
            <a:off x="1052513" y="5729288"/>
            <a:ext cx="1389062" cy="196850"/>
          </a:xfrm>
          <a:prstGeom prst="rect">
            <a:avLst/>
          </a:prstGeom>
        </p:spPr>
        <p:txBody>
          <a:bodyPr lIns="0" tIns="0" rIns="0" bIns="0">
            <a:spAutoFit/>
          </a:bodyPr>
          <a:lstStyle/>
          <a:p>
            <a:pPr marL="12700" eaLnBrk="1" fontAlgn="auto" hangingPunct="1">
              <a:spcBef>
                <a:spcPts val="0"/>
              </a:spcBef>
              <a:spcAft>
                <a:spcPts val="0"/>
              </a:spcAft>
              <a:defRPr/>
            </a:pPr>
            <a:r>
              <a:rPr sz="1350" spc="75" dirty="0">
                <a:solidFill>
                  <a:srgbClr val="242121"/>
                </a:solidFill>
                <a:latin typeface="Times New Roman"/>
                <a:cs typeface="Times New Roman"/>
              </a:rPr>
              <a:t>M</a:t>
            </a:r>
            <a:r>
              <a:rPr sz="1350" spc="-114" dirty="0">
                <a:solidFill>
                  <a:srgbClr val="242121"/>
                </a:solidFill>
                <a:latin typeface="Times New Roman"/>
                <a:cs typeface="Times New Roman"/>
              </a:rPr>
              <a:t>ISS</a:t>
            </a:r>
            <a:r>
              <a:rPr sz="1350" spc="55" dirty="0">
                <a:solidFill>
                  <a:srgbClr val="242121"/>
                </a:solidFill>
                <a:latin typeface="Times New Roman"/>
                <a:cs typeface="Times New Roman"/>
              </a:rPr>
              <a:t>I</a:t>
            </a:r>
            <a:r>
              <a:rPr sz="1350" spc="-130" dirty="0">
                <a:solidFill>
                  <a:srgbClr val="242121"/>
                </a:solidFill>
                <a:latin typeface="Times New Roman"/>
                <a:cs typeface="Times New Roman"/>
              </a:rPr>
              <a:t>NG</a:t>
            </a:r>
            <a:r>
              <a:rPr sz="1350" dirty="0">
                <a:solidFill>
                  <a:srgbClr val="242121"/>
                </a:solidFill>
                <a:latin typeface="Times New Roman"/>
                <a:cs typeface="Times New Roman"/>
              </a:rPr>
              <a:t> </a:t>
            </a:r>
            <a:r>
              <a:rPr sz="1350" spc="-125" dirty="0">
                <a:solidFill>
                  <a:srgbClr val="242121"/>
                </a:solidFill>
                <a:latin typeface="Times New Roman"/>
                <a:cs typeface="Times New Roman"/>
              </a:rPr>
              <a:t> </a:t>
            </a:r>
            <a:r>
              <a:rPr sz="1250" b="1" spc="15" dirty="0">
                <a:solidFill>
                  <a:srgbClr val="242121"/>
                </a:solidFill>
                <a:latin typeface="Arial"/>
                <a:cs typeface="Arial"/>
              </a:rPr>
              <a:t>WOMEN</a:t>
            </a:r>
            <a:endParaRPr sz="1250">
              <a:latin typeface="Arial"/>
              <a:cs typeface="Arial"/>
            </a:endParaRPr>
          </a:p>
        </p:txBody>
      </p:sp>
      <p:sp>
        <p:nvSpPr>
          <p:cNvPr id="21" name="object 21"/>
          <p:cNvSpPr txBox="1"/>
          <p:nvPr/>
        </p:nvSpPr>
        <p:spPr>
          <a:xfrm>
            <a:off x="5951538" y="1684338"/>
            <a:ext cx="1754187" cy="438150"/>
          </a:xfrm>
          <a:prstGeom prst="rect">
            <a:avLst/>
          </a:prstGeom>
        </p:spPr>
        <p:txBody>
          <a:bodyPr lIns="0" tIns="0" rIns="0" bIns="0">
            <a:spAutoFit/>
          </a:bodyPr>
          <a:lstStyle/>
          <a:p>
            <a:pPr marL="331470" eaLnBrk="1" fontAlgn="auto" hangingPunct="1">
              <a:lnSpc>
                <a:spcPts val="1689"/>
              </a:lnSpc>
              <a:spcBef>
                <a:spcPts val="0"/>
              </a:spcBef>
              <a:spcAft>
                <a:spcPts val="0"/>
              </a:spcAft>
              <a:defRPr/>
            </a:pPr>
            <a:r>
              <a:rPr sz="1600" b="1" spc="-250" dirty="0">
                <a:solidFill>
                  <a:srgbClr val="242121"/>
                </a:solidFill>
                <a:latin typeface="Arial"/>
                <a:cs typeface="Arial"/>
              </a:rPr>
              <a:t>SEX</a:t>
            </a:r>
            <a:r>
              <a:rPr sz="1600" b="1" spc="100" dirty="0">
                <a:solidFill>
                  <a:srgbClr val="242121"/>
                </a:solidFill>
                <a:latin typeface="Arial"/>
                <a:cs typeface="Arial"/>
              </a:rPr>
              <a:t> </a:t>
            </a:r>
            <a:r>
              <a:rPr sz="1600" b="1" spc="-125" dirty="0">
                <a:solidFill>
                  <a:srgbClr val="242121"/>
                </a:solidFill>
                <a:latin typeface="Arial"/>
                <a:cs typeface="Arial"/>
              </a:rPr>
              <a:t>RAT</a:t>
            </a:r>
            <a:r>
              <a:rPr sz="1600" b="1" spc="-170" dirty="0">
                <a:solidFill>
                  <a:srgbClr val="242121"/>
                </a:solidFill>
                <a:latin typeface="Arial"/>
                <a:cs typeface="Arial"/>
              </a:rPr>
              <a:t>I</a:t>
            </a:r>
            <a:r>
              <a:rPr sz="1600" b="1" spc="-325" dirty="0">
                <a:solidFill>
                  <a:srgbClr val="242121"/>
                </a:solidFill>
                <a:latin typeface="Arial"/>
                <a:cs typeface="Arial"/>
              </a:rPr>
              <a:t>O</a:t>
            </a:r>
            <a:r>
              <a:rPr sz="1600" b="1" spc="-15" dirty="0">
                <a:solidFill>
                  <a:srgbClr val="242121"/>
                </a:solidFill>
                <a:latin typeface="Arial"/>
                <a:cs typeface="Arial"/>
              </a:rPr>
              <a:t> </a:t>
            </a:r>
            <a:r>
              <a:rPr sz="1600" b="1" spc="-265" dirty="0">
                <a:solidFill>
                  <a:srgbClr val="242121"/>
                </a:solidFill>
                <a:latin typeface="Arial"/>
                <a:cs typeface="Arial"/>
              </a:rPr>
              <a:t>F</a:t>
            </a:r>
            <a:r>
              <a:rPr sz="1600" b="1" spc="-195" dirty="0">
                <a:solidFill>
                  <a:srgbClr val="242121"/>
                </a:solidFill>
                <a:latin typeface="Arial"/>
                <a:cs typeface="Arial"/>
              </a:rPr>
              <a:t>ELL,</a:t>
            </a:r>
            <a:endParaRPr sz="1600">
              <a:latin typeface="Arial"/>
              <a:cs typeface="Arial"/>
            </a:endParaRPr>
          </a:p>
          <a:p>
            <a:pPr marL="12700" eaLnBrk="1" fontAlgn="auto" hangingPunct="1">
              <a:lnSpc>
                <a:spcPts val="1870"/>
              </a:lnSpc>
              <a:spcBef>
                <a:spcPts val="0"/>
              </a:spcBef>
              <a:spcAft>
                <a:spcPts val="0"/>
              </a:spcAft>
              <a:tabLst>
                <a:tab pos="851535" algn="l"/>
                <a:tab pos="1334770" algn="l"/>
              </a:tabLst>
              <a:defRPr/>
            </a:pPr>
            <a:r>
              <a:rPr sz="1750" b="1" spc="-320" dirty="0">
                <a:solidFill>
                  <a:srgbClr val="242121"/>
                </a:solidFill>
                <a:latin typeface="Times New Roman"/>
                <a:cs typeface="Times New Roman"/>
              </a:rPr>
              <a:t>MEANS	</a:t>
            </a:r>
            <a:r>
              <a:rPr sz="1750" b="1" spc="-135" dirty="0">
                <a:solidFill>
                  <a:srgbClr val="B53B42"/>
                </a:solidFill>
                <a:latin typeface="Times New Roman"/>
                <a:cs typeface="Times New Roman"/>
              </a:rPr>
              <a:t>.</a:t>
            </a:r>
            <a:r>
              <a:rPr sz="1750" b="1" spc="25" dirty="0">
                <a:solidFill>
                  <a:srgbClr val="B53B42"/>
                </a:solidFill>
                <a:latin typeface="Times New Roman"/>
                <a:cs typeface="Times New Roman"/>
              </a:rPr>
              <a:t>7</a:t>
            </a:r>
            <a:r>
              <a:rPr sz="1750" b="1" dirty="0">
                <a:solidFill>
                  <a:srgbClr val="B53B42"/>
                </a:solidFill>
                <a:latin typeface="Times New Roman"/>
                <a:cs typeface="Times New Roman"/>
              </a:rPr>
              <a:t>	</a:t>
            </a:r>
            <a:r>
              <a:rPr sz="1750" b="1" spc="25" dirty="0">
                <a:solidFill>
                  <a:srgbClr val="B53B42"/>
                </a:solidFill>
                <a:latin typeface="Times New Roman"/>
                <a:cs typeface="Times New Roman"/>
              </a:rPr>
              <a:t>I</a:t>
            </a:r>
            <a:r>
              <a:rPr sz="1750" b="1" dirty="0">
                <a:solidFill>
                  <a:srgbClr val="B53B42"/>
                </a:solidFill>
                <a:latin typeface="Times New Roman"/>
                <a:cs typeface="Times New Roman"/>
              </a:rPr>
              <a:t> </a:t>
            </a:r>
            <a:r>
              <a:rPr sz="1750" b="1" spc="45" dirty="0">
                <a:solidFill>
                  <a:srgbClr val="B53B42"/>
                </a:solidFill>
                <a:latin typeface="Times New Roman"/>
                <a:cs typeface="Times New Roman"/>
              </a:rPr>
              <a:t> </a:t>
            </a:r>
            <a:r>
              <a:rPr sz="1750" b="1" spc="-300" dirty="0">
                <a:solidFill>
                  <a:srgbClr val="B53B42"/>
                </a:solidFill>
                <a:latin typeface="Times New Roman"/>
                <a:cs typeface="Times New Roman"/>
              </a:rPr>
              <a:t>LS</a:t>
            </a:r>
            <a:endParaRPr sz="1750">
              <a:latin typeface="Times New Roman"/>
              <a:cs typeface="Times New Roman"/>
            </a:endParaRPr>
          </a:p>
        </p:txBody>
      </p:sp>
      <p:sp>
        <p:nvSpPr>
          <p:cNvPr id="22" name="object 22"/>
          <p:cNvSpPr txBox="1"/>
          <p:nvPr/>
        </p:nvSpPr>
        <p:spPr>
          <a:xfrm>
            <a:off x="5157788" y="2095500"/>
            <a:ext cx="2544762" cy="403225"/>
          </a:xfrm>
          <a:prstGeom prst="rect">
            <a:avLst/>
          </a:prstGeom>
        </p:spPr>
        <p:txBody>
          <a:bodyPr lIns="0" tIns="0" rIns="0" bIns="0">
            <a:spAutoFit/>
          </a:bodyPr>
          <a:lstStyle/>
          <a:p>
            <a:pPr marL="622300" eaLnBrk="1" fontAlgn="auto" hangingPunct="1">
              <a:spcBef>
                <a:spcPts val="0"/>
              </a:spcBef>
              <a:spcAft>
                <a:spcPts val="0"/>
              </a:spcAft>
              <a:defRPr/>
            </a:pPr>
            <a:r>
              <a:rPr sz="1600" b="1" spc="-215" dirty="0">
                <a:solidFill>
                  <a:srgbClr val="242121"/>
                </a:solidFill>
                <a:latin typeface="Arial"/>
                <a:cs typeface="Arial"/>
              </a:rPr>
              <a:t>HAVE</a:t>
            </a:r>
            <a:r>
              <a:rPr sz="1600" b="1" spc="-80" dirty="0">
                <a:solidFill>
                  <a:srgbClr val="242121"/>
                </a:solidFill>
                <a:latin typeface="Arial"/>
                <a:cs typeface="Arial"/>
              </a:rPr>
              <a:t> </a:t>
            </a:r>
            <a:r>
              <a:rPr sz="1600" b="1" spc="-285" dirty="0">
                <a:solidFill>
                  <a:srgbClr val="242121"/>
                </a:solidFill>
                <a:latin typeface="Arial"/>
                <a:cs typeface="Arial"/>
              </a:rPr>
              <a:t>GONE</a:t>
            </a:r>
            <a:r>
              <a:rPr sz="1600" b="1" spc="-65" dirty="0">
                <a:solidFill>
                  <a:srgbClr val="242121"/>
                </a:solidFill>
                <a:latin typeface="Arial"/>
                <a:cs typeface="Arial"/>
              </a:rPr>
              <a:t> </a:t>
            </a:r>
            <a:r>
              <a:rPr sz="1600" b="1" spc="30" dirty="0">
                <a:solidFill>
                  <a:srgbClr val="242121"/>
                </a:solidFill>
                <a:latin typeface="Arial"/>
                <a:cs typeface="Arial"/>
              </a:rPr>
              <a:t>'M</a:t>
            </a:r>
            <a:r>
              <a:rPr sz="1600" b="1" spc="155" dirty="0">
                <a:solidFill>
                  <a:srgbClr val="242121"/>
                </a:solidFill>
                <a:latin typeface="Arial"/>
                <a:cs typeface="Arial"/>
              </a:rPr>
              <a:t> </a:t>
            </a:r>
            <a:r>
              <a:rPr sz="1600" b="1" spc="-175" dirty="0">
                <a:solidFill>
                  <a:srgbClr val="242121"/>
                </a:solidFill>
                <a:latin typeface="Arial"/>
                <a:cs typeface="Arial"/>
              </a:rPr>
              <a:t>SS</a:t>
            </a:r>
            <a:r>
              <a:rPr sz="1600" b="1" spc="140" dirty="0">
                <a:solidFill>
                  <a:srgbClr val="242121"/>
                </a:solidFill>
                <a:latin typeface="Arial"/>
                <a:cs typeface="Arial"/>
              </a:rPr>
              <a:t> </a:t>
            </a:r>
            <a:r>
              <a:rPr sz="1600" b="1" spc="-195" dirty="0">
                <a:solidFill>
                  <a:srgbClr val="242121"/>
                </a:solidFill>
                <a:latin typeface="Arial"/>
                <a:cs typeface="Arial"/>
              </a:rPr>
              <a:t>NG'</a:t>
            </a:r>
            <a:endParaRPr sz="1600">
              <a:latin typeface="Arial"/>
              <a:cs typeface="Arial"/>
            </a:endParaRPr>
          </a:p>
          <a:p>
            <a:pPr marL="12700" eaLnBrk="1" fontAlgn="auto" hangingPunct="1">
              <a:spcBef>
                <a:spcPts val="105"/>
              </a:spcBef>
              <a:spcAft>
                <a:spcPts val="0"/>
              </a:spcAft>
              <a:defRPr/>
            </a:pPr>
            <a:r>
              <a:rPr sz="1050" spc="-480" dirty="0">
                <a:solidFill>
                  <a:srgbClr val="B53B42"/>
                </a:solidFill>
                <a:latin typeface="Arial"/>
                <a:cs typeface="Arial"/>
              </a:rPr>
              <a:t>1</a:t>
            </a:r>
            <a:r>
              <a:rPr sz="1050" spc="95" dirty="0">
                <a:solidFill>
                  <a:srgbClr val="C85450"/>
                </a:solidFill>
                <a:latin typeface="Arial"/>
                <a:cs typeface="Arial"/>
              </a:rPr>
              <a:t>r</a:t>
            </a:r>
            <a:r>
              <a:rPr sz="1050" spc="-30" dirty="0">
                <a:solidFill>
                  <a:srgbClr val="C85450"/>
                </a:solidFill>
                <a:latin typeface="Arial"/>
                <a:cs typeface="Arial"/>
              </a:rPr>
              <a:t>v</a:t>
            </a:r>
            <a:r>
              <a:rPr sz="1050" spc="730" dirty="0">
                <a:solidFill>
                  <a:srgbClr val="C85450"/>
                </a:solidFill>
                <a:latin typeface="Arial"/>
                <a:cs typeface="Arial"/>
              </a:rPr>
              <a:t>M</a:t>
            </a:r>
            <a:r>
              <a:rPr sz="1050" spc="-120" dirty="0">
                <a:solidFill>
                  <a:srgbClr val="B53B42"/>
                </a:solidFill>
                <a:latin typeface="Arial"/>
                <a:cs typeface="Arial"/>
              </a:rPr>
              <a:t>.;;;:</a:t>
            </a:r>
            <a:r>
              <a:rPr sz="1050" spc="-200" dirty="0">
                <a:solidFill>
                  <a:srgbClr val="B53B42"/>
                </a:solidFill>
                <a:latin typeface="Arial"/>
                <a:cs typeface="Arial"/>
              </a:rPr>
              <a:t>.</a:t>
            </a:r>
            <a:r>
              <a:rPr sz="1050" spc="1810" dirty="0">
                <a:solidFill>
                  <a:srgbClr val="545252"/>
                </a:solidFill>
                <a:latin typeface="Arial"/>
                <a:cs typeface="Arial"/>
              </a:rPr>
              <a:t>-</a:t>
            </a:r>
            <a:r>
              <a:rPr sz="1000" spc="35" dirty="0">
                <a:solidFill>
                  <a:srgbClr val="545252"/>
                </a:solidFill>
                <a:latin typeface="Times New Roman"/>
                <a:cs typeface="Times New Roman"/>
              </a:rPr>
              <a:t>8</a:t>
            </a:r>
            <a:r>
              <a:rPr sz="1000" spc="-5" dirty="0">
                <a:solidFill>
                  <a:srgbClr val="545252"/>
                </a:solidFill>
                <a:latin typeface="Times New Roman"/>
                <a:cs typeface="Times New Roman"/>
              </a:rPr>
              <a:t>4</a:t>
            </a:r>
            <a:r>
              <a:rPr sz="1000" spc="120" dirty="0">
                <a:solidFill>
                  <a:srgbClr val="3A3636"/>
                </a:solidFill>
                <a:latin typeface="Times New Roman"/>
                <a:cs typeface="Times New Roman"/>
              </a:rPr>
              <a:t>1</a:t>
            </a:r>
            <a:endParaRPr sz="1000">
              <a:latin typeface="Times New Roman"/>
              <a:cs typeface="Times New Roman"/>
            </a:endParaRPr>
          </a:p>
        </p:txBody>
      </p:sp>
      <p:sp>
        <p:nvSpPr>
          <p:cNvPr id="20503" name="object 23"/>
          <p:cNvSpPr txBox="1">
            <a:spLocks noChangeArrowheads="1"/>
          </p:cNvSpPr>
          <p:nvPr/>
        </p:nvSpPr>
        <p:spPr bwMode="auto">
          <a:xfrm>
            <a:off x="6346825" y="3051175"/>
            <a:ext cx="1343025" cy="439738"/>
          </a:xfrm>
          <a:prstGeom prst="rect">
            <a:avLst/>
          </a:prstGeom>
          <a:noFill/>
          <a:ln w="9525">
            <a:noFill/>
            <a:miter lim="800000"/>
            <a:headEnd/>
            <a:tailEnd/>
          </a:ln>
        </p:spPr>
        <p:txBody>
          <a:bodyPr lIns="0" tIns="0" rIns="0" bIns="0">
            <a:spAutoFit/>
          </a:bodyPr>
          <a:lstStyle/>
          <a:p>
            <a:pPr marL="531813" eaLnBrk="1" hangingPunct="1">
              <a:lnSpc>
                <a:spcPts val="1175"/>
              </a:lnSpc>
            </a:pPr>
            <a:r>
              <a:rPr lang="en-US" sz="1000">
                <a:solidFill>
                  <a:srgbClr val="545252"/>
                </a:solidFill>
                <a:latin typeface="Arial" charset="0"/>
                <a:cs typeface="Arial" charset="0"/>
              </a:rPr>
              <a:t>Between </a:t>
            </a:r>
            <a:r>
              <a:rPr lang="en-US" sz="1000">
                <a:solidFill>
                  <a:srgbClr val="545252"/>
                </a:solidFill>
                <a:latin typeface="Times New Roman" pitchFamily="18" charset="0"/>
                <a:cs typeface="Times New Roman" pitchFamily="18" charset="0"/>
              </a:rPr>
              <a:t>2014·16</a:t>
            </a:r>
            <a:endParaRPr lang="en-US" sz="1000">
              <a:latin typeface="Times New Roman" pitchFamily="18" charset="0"/>
              <a:cs typeface="Times New Roman" pitchFamily="18" charset="0"/>
            </a:endParaRPr>
          </a:p>
          <a:p>
            <a:pPr marL="531813" algn="ctr" eaLnBrk="1" hangingPunct="1">
              <a:lnSpc>
                <a:spcPts val="1163"/>
              </a:lnSpc>
            </a:pPr>
            <a:r>
              <a:rPr lang="en-US" sz="1100">
                <a:solidFill>
                  <a:srgbClr val="545252"/>
                </a:solidFill>
                <a:latin typeface="Times New Roman" pitchFamily="18" charset="0"/>
                <a:cs typeface="Times New Roman" pitchFamily="18" charset="0"/>
              </a:rPr>
              <a:t>Md 2015-17</a:t>
            </a:r>
            <a:r>
              <a:rPr lang="en-US" sz="1100">
                <a:solidFill>
                  <a:srgbClr val="75706E"/>
                </a:solidFill>
                <a:latin typeface="Times New Roman" pitchFamily="18" charset="0"/>
                <a:cs typeface="Times New Roman" pitchFamily="18" charset="0"/>
              </a:rPr>
              <a:t>,</a:t>
            </a:r>
            <a:r>
              <a:rPr lang="en-US" sz="1100">
                <a:solidFill>
                  <a:srgbClr val="545252"/>
                </a:solidFill>
                <a:latin typeface="Times New Roman" pitchFamily="18" charset="0"/>
                <a:cs typeface="Times New Roman" pitchFamily="18" charset="0"/>
              </a:rPr>
              <a:t>Assam dockl!d</a:t>
            </a:r>
            <a:endParaRPr lang="en-US" sz="1100">
              <a:latin typeface="Times New Roman" pitchFamily="18" charset="0"/>
              <a:cs typeface="Times New Roman" pitchFamily="18" charset="0"/>
            </a:endParaRPr>
          </a:p>
          <a:p>
            <a:pPr marL="531813" algn="ctr" eaLnBrk="1" hangingPunct="1">
              <a:lnSpc>
                <a:spcPts val="1125"/>
              </a:lnSpc>
            </a:pPr>
            <a:r>
              <a:rPr lang="en-US" sz="1000">
                <a:solidFill>
                  <a:srgbClr val="545252"/>
                </a:solidFill>
                <a:latin typeface="Times New Roman" pitchFamily="18" charset="0"/>
                <a:cs typeface="Times New Roman" pitchFamily="18" charset="0"/>
              </a:rPr>
              <a:t>the </a:t>
            </a:r>
            <a:r>
              <a:rPr lang="en-US" sz="1000">
                <a:solidFill>
                  <a:srgbClr val="545252"/>
                </a:solidFill>
                <a:latin typeface="Arial" charset="0"/>
                <a:cs typeface="Arial" charset="0"/>
              </a:rPr>
              <a:t>bqgest </a:t>
            </a:r>
            <a:r>
              <a:rPr lang="en-US" sz="900">
                <a:solidFill>
                  <a:srgbClr val="545252"/>
                </a:solidFill>
                <a:latin typeface="Arial" charset="0"/>
                <a:cs typeface="Arial" charset="0"/>
              </a:rPr>
              <a:t>inpron</a:t>
            </a:r>
            <a:endParaRPr lang="en-US" sz="900">
              <a:latin typeface="Arial" charset="0"/>
              <a:cs typeface="Arial" charset="0"/>
            </a:endParaRPr>
          </a:p>
        </p:txBody>
      </p:sp>
      <p:sp>
        <p:nvSpPr>
          <p:cNvPr id="24" name="object 24"/>
          <p:cNvSpPr txBox="1"/>
          <p:nvPr/>
        </p:nvSpPr>
        <p:spPr>
          <a:xfrm>
            <a:off x="6234113" y="3470275"/>
            <a:ext cx="573087" cy="165100"/>
          </a:xfrm>
          <a:prstGeom prst="rect">
            <a:avLst/>
          </a:prstGeom>
        </p:spPr>
        <p:txBody>
          <a:bodyPr lIns="0" tIns="0" rIns="0" bIns="0">
            <a:spAutoFit/>
          </a:bodyPr>
          <a:lstStyle/>
          <a:p>
            <a:pPr marL="12700" eaLnBrk="1" fontAlgn="auto" hangingPunct="1">
              <a:spcBef>
                <a:spcPts val="0"/>
              </a:spcBef>
              <a:spcAft>
                <a:spcPts val="0"/>
              </a:spcAft>
              <a:defRPr/>
            </a:pPr>
            <a:r>
              <a:rPr sz="1100" spc="-140" dirty="0">
                <a:solidFill>
                  <a:srgbClr val="545252"/>
                </a:solidFill>
                <a:latin typeface="Times New Roman"/>
                <a:cs typeface="Times New Roman"/>
              </a:rPr>
              <a:t>fdl&lt;Mted</a:t>
            </a:r>
            <a:r>
              <a:rPr sz="1100" spc="-5" dirty="0">
                <a:solidFill>
                  <a:srgbClr val="545252"/>
                </a:solidFill>
                <a:latin typeface="Times New Roman"/>
                <a:cs typeface="Times New Roman"/>
              </a:rPr>
              <a:t> </a:t>
            </a:r>
            <a:r>
              <a:rPr sz="950" spc="-45" dirty="0">
                <a:solidFill>
                  <a:srgbClr val="545252"/>
                </a:solidFill>
                <a:latin typeface="Arial"/>
                <a:cs typeface="Arial"/>
              </a:rPr>
              <a:t>by</a:t>
            </a:r>
            <a:endParaRPr sz="950">
              <a:latin typeface="Arial"/>
              <a:cs typeface="Arial"/>
            </a:endParaRPr>
          </a:p>
        </p:txBody>
      </p:sp>
      <p:sp>
        <p:nvSpPr>
          <p:cNvPr id="25" name="object 25"/>
          <p:cNvSpPr txBox="1"/>
          <p:nvPr/>
        </p:nvSpPr>
        <p:spPr>
          <a:xfrm>
            <a:off x="7199313" y="3444875"/>
            <a:ext cx="481012" cy="196850"/>
          </a:xfrm>
          <a:prstGeom prst="rect">
            <a:avLst/>
          </a:prstGeom>
        </p:spPr>
        <p:txBody>
          <a:bodyPr lIns="0" tIns="0" rIns="0" bIns="0">
            <a:spAutoFit/>
          </a:bodyPr>
          <a:lstStyle/>
          <a:p>
            <a:pPr marL="12700" eaLnBrk="1" fontAlgn="auto" hangingPunct="1">
              <a:spcBef>
                <a:spcPts val="0"/>
              </a:spcBef>
              <a:spcAft>
                <a:spcPts val="0"/>
              </a:spcAft>
              <a:tabLst>
                <a:tab pos="311785" algn="l"/>
              </a:tabLst>
              <a:defRPr/>
            </a:pPr>
            <a:r>
              <a:rPr sz="1250" spc="-60" dirty="0">
                <a:solidFill>
                  <a:srgbClr val="545252"/>
                </a:solidFill>
                <a:latin typeface="Times New Roman"/>
                <a:cs typeface="Times New Roman"/>
              </a:rPr>
              <a:t>e</a:t>
            </a:r>
            <a:r>
              <a:rPr sz="1250" spc="-160" dirty="0">
                <a:solidFill>
                  <a:srgbClr val="545252"/>
                </a:solidFill>
                <a:latin typeface="Times New Roman"/>
                <a:cs typeface="Times New Roman"/>
              </a:rPr>
              <a:t> </a:t>
            </a:r>
            <a:r>
              <a:rPr sz="1100" spc="-225" dirty="0">
                <a:solidFill>
                  <a:srgbClr val="545252"/>
                </a:solidFill>
                <a:latin typeface="Times New Roman"/>
                <a:cs typeface="Times New Roman"/>
              </a:rPr>
              <a:t>G</a:t>
            </a:r>
            <a:r>
              <a:rPr sz="1100" dirty="0">
                <a:solidFill>
                  <a:srgbClr val="545252"/>
                </a:solidFill>
                <a:latin typeface="Times New Roman"/>
                <a:cs typeface="Times New Roman"/>
              </a:rPr>
              <a:t>	</a:t>
            </a:r>
            <a:r>
              <a:rPr sz="1350" spc="-140" dirty="0">
                <a:solidFill>
                  <a:srgbClr val="545252"/>
                </a:solidFill>
                <a:latin typeface="Times New Roman"/>
                <a:cs typeface="Times New Roman"/>
              </a:rPr>
              <a:t>rat.</a:t>
            </a:r>
            <a:endParaRPr sz="1350">
              <a:latin typeface="Times New Roman"/>
              <a:cs typeface="Times New Roman"/>
            </a:endParaRPr>
          </a:p>
        </p:txBody>
      </p:sp>
      <p:sp>
        <p:nvSpPr>
          <p:cNvPr id="26" name="object 26"/>
          <p:cNvSpPr txBox="1"/>
          <p:nvPr/>
        </p:nvSpPr>
        <p:spPr>
          <a:xfrm>
            <a:off x="6089650" y="3573463"/>
            <a:ext cx="1587500" cy="196850"/>
          </a:xfrm>
          <a:prstGeom prst="rect">
            <a:avLst/>
          </a:prstGeom>
        </p:spPr>
        <p:txBody>
          <a:bodyPr lIns="0" tIns="0" rIns="0" bIns="0">
            <a:spAutoFit/>
          </a:bodyPr>
          <a:lstStyle/>
          <a:p>
            <a:pPr marL="12700" eaLnBrk="1" fontAlgn="auto" hangingPunct="1">
              <a:spcBef>
                <a:spcPts val="0"/>
              </a:spcBef>
              <a:spcAft>
                <a:spcPts val="0"/>
              </a:spcAft>
              <a:tabLst>
                <a:tab pos="1346200" algn="l"/>
              </a:tabLst>
              <a:defRPr/>
            </a:pPr>
            <a:r>
              <a:rPr sz="1050" spc="-50" dirty="0">
                <a:solidFill>
                  <a:srgbClr val="545252"/>
                </a:solidFill>
                <a:latin typeface="Times New Roman"/>
                <a:cs typeface="Times New Roman"/>
              </a:rPr>
              <a:t>Mate.rElt.ra.</a:t>
            </a:r>
            <a:r>
              <a:rPr sz="1050" spc="5" dirty="0">
                <a:solidFill>
                  <a:srgbClr val="545252"/>
                </a:solidFill>
                <a:latin typeface="Times New Roman"/>
                <a:cs typeface="Times New Roman"/>
              </a:rPr>
              <a:t> </a:t>
            </a:r>
            <a:r>
              <a:rPr sz="950" spc="-40" dirty="0">
                <a:solidFill>
                  <a:srgbClr val="545252"/>
                </a:solidFill>
                <a:latin typeface="Arial"/>
                <a:cs typeface="Arial"/>
              </a:rPr>
              <a:t>Andlva</a:t>
            </a:r>
            <a:r>
              <a:rPr sz="950" spc="-80" dirty="0">
                <a:solidFill>
                  <a:srgbClr val="545252"/>
                </a:solidFill>
                <a:latin typeface="Arial"/>
                <a:cs typeface="Arial"/>
              </a:rPr>
              <a:t> </a:t>
            </a:r>
            <a:r>
              <a:rPr sz="1050" spc="-90" dirty="0">
                <a:solidFill>
                  <a:srgbClr val="545252"/>
                </a:solidFill>
                <a:latin typeface="Arial"/>
                <a:cs typeface="Arial"/>
              </a:rPr>
              <a:t>and</a:t>
            </a:r>
            <a:r>
              <a:rPr sz="1050" dirty="0">
                <a:solidFill>
                  <a:srgbClr val="545252"/>
                </a:solidFill>
                <a:latin typeface="Arial"/>
                <a:cs typeface="Arial"/>
              </a:rPr>
              <a:t>	</a:t>
            </a:r>
            <a:r>
              <a:rPr sz="1350" spc="-130" dirty="0">
                <a:solidFill>
                  <a:srgbClr val="545252"/>
                </a:solidFill>
                <a:latin typeface="Times New Roman"/>
                <a:cs typeface="Times New Roman"/>
              </a:rPr>
              <a:t>nga,</a:t>
            </a:r>
            <a:endParaRPr sz="1350">
              <a:latin typeface="Times New Roman"/>
              <a:cs typeface="Times New Roman"/>
            </a:endParaRPr>
          </a:p>
        </p:txBody>
      </p:sp>
      <p:sp>
        <p:nvSpPr>
          <p:cNvPr id="27" name="object 27"/>
          <p:cNvSpPr txBox="1"/>
          <p:nvPr/>
        </p:nvSpPr>
        <p:spPr>
          <a:xfrm>
            <a:off x="6135688" y="3759200"/>
            <a:ext cx="1544637" cy="146050"/>
          </a:xfrm>
          <a:prstGeom prst="rect">
            <a:avLst/>
          </a:prstGeom>
        </p:spPr>
        <p:txBody>
          <a:bodyPr lIns="0" tIns="0" rIns="0" bIns="0">
            <a:spAutoFit/>
          </a:bodyPr>
          <a:lstStyle/>
          <a:p>
            <a:pPr marL="12700" eaLnBrk="1" fontAlgn="auto" hangingPunct="1">
              <a:spcBef>
                <a:spcPts val="0"/>
              </a:spcBef>
              <a:spcAft>
                <a:spcPts val="0"/>
              </a:spcAft>
              <a:tabLst>
                <a:tab pos="269875" algn="l"/>
                <a:tab pos="1063625" algn="l"/>
              </a:tabLst>
              <a:defRPr/>
            </a:pPr>
            <a:r>
              <a:rPr sz="950" spc="-30" dirty="0">
                <a:solidFill>
                  <a:srgbClr val="545252"/>
                </a:solidFill>
                <a:latin typeface="Arial"/>
                <a:cs typeface="Arial"/>
              </a:rPr>
              <a:t>I</a:t>
            </a:r>
            <a:r>
              <a:rPr sz="950" spc="15" dirty="0">
                <a:solidFill>
                  <a:srgbClr val="545252"/>
                </a:solidFill>
                <a:latin typeface="Arial"/>
                <a:cs typeface="Arial"/>
              </a:rPr>
              <a:t>n</a:t>
            </a:r>
            <a:r>
              <a:rPr sz="950" dirty="0">
                <a:solidFill>
                  <a:srgbClr val="545252"/>
                </a:solidFill>
                <a:latin typeface="Arial"/>
                <a:cs typeface="Arial"/>
              </a:rPr>
              <a:t>	</a:t>
            </a:r>
            <a:r>
              <a:rPr sz="950" spc="85" dirty="0">
                <a:solidFill>
                  <a:srgbClr val="75706E"/>
                </a:solidFill>
                <a:latin typeface="Arial"/>
                <a:cs typeface="Arial"/>
              </a:rPr>
              <a:t>t</a:t>
            </a:r>
            <a:r>
              <a:rPr sz="950" spc="-114" dirty="0">
                <a:solidFill>
                  <a:srgbClr val="75706E"/>
                </a:solidFill>
                <a:latin typeface="Arial"/>
                <a:cs typeface="Arial"/>
              </a:rPr>
              <a:t> </a:t>
            </a:r>
            <a:r>
              <a:rPr sz="950" spc="-15" dirty="0">
                <a:solidFill>
                  <a:srgbClr val="75706E"/>
                </a:solidFill>
                <a:latin typeface="Arial"/>
                <a:cs typeface="Arial"/>
              </a:rPr>
              <a:t>o</a:t>
            </a:r>
            <a:r>
              <a:rPr sz="950" dirty="0">
                <a:solidFill>
                  <a:srgbClr val="75706E"/>
                </a:solidFill>
                <a:latin typeface="Arial"/>
                <a:cs typeface="Arial"/>
              </a:rPr>
              <a:t>	</a:t>
            </a:r>
            <a:r>
              <a:rPr sz="950" spc="30" dirty="0">
                <a:solidFill>
                  <a:srgbClr val="545252"/>
                </a:solidFill>
                <a:latin typeface="Arial"/>
                <a:cs typeface="Arial"/>
              </a:rPr>
              <a:t>an</a:t>
            </a:r>
            <a:r>
              <a:rPr sz="950" spc="-25" dirty="0">
                <a:solidFill>
                  <a:srgbClr val="545252"/>
                </a:solidFill>
                <a:latin typeface="Arial"/>
                <a:cs typeface="Arial"/>
              </a:rPr>
              <a:t>u</a:t>
            </a:r>
            <a:r>
              <a:rPr sz="950" spc="-90" dirty="0">
                <a:solidFill>
                  <a:srgbClr val="545252"/>
                </a:solidFill>
                <a:latin typeface="Arial"/>
                <a:cs typeface="Arial"/>
              </a:rPr>
              <a:t>pt.D&lt;.</a:t>
            </a:r>
            <a:endParaRPr sz="950">
              <a:latin typeface="Arial"/>
              <a:cs typeface="Arial"/>
            </a:endParaRPr>
          </a:p>
        </p:txBody>
      </p:sp>
      <p:sp>
        <p:nvSpPr>
          <p:cNvPr id="20508" name="object 28"/>
          <p:cNvSpPr>
            <a:spLocks/>
          </p:cNvSpPr>
          <p:nvPr/>
        </p:nvSpPr>
        <p:spPr bwMode="auto">
          <a:xfrm>
            <a:off x="6864350" y="4025900"/>
            <a:ext cx="0" cy="155575"/>
          </a:xfrm>
          <a:custGeom>
            <a:avLst/>
            <a:gdLst>
              <a:gd name="T0" fmla="*/ 0 h 156210"/>
              <a:gd name="T1" fmla="*/ 155934 h 156210"/>
              <a:gd name="T2" fmla="*/ 0 60000 65536"/>
              <a:gd name="T3" fmla="*/ 0 60000 65536"/>
              <a:gd name="T4" fmla="*/ 0 h 156210"/>
              <a:gd name="T5" fmla="*/ 156210 h 156210"/>
            </a:gdLst>
            <a:ahLst/>
            <a:cxnLst>
              <a:cxn ang="T2">
                <a:pos x="0" y="T0"/>
              </a:cxn>
              <a:cxn ang="T3">
                <a:pos x="0" y="T1"/>
              </a:cxn>
            </a:cxnLst>
            <a:rect l="0" t="T4" r="0" b="T5"/>
            <a:pathLst>
              <a:path h="156210">
                <a:moveTo>
                  <a:pt x="0" y="0"/>
                </a:moveTo>
                <a:lnTo>
                  <a:pt x="0" y="155934"/>
                </a:lnTo>
              </a:path>
            </a:pathLst>
          </a:custGeom>
          <a:noFill/>
          <a:ln w="38406">
            <a:solidFill>
              <a:srgbClr val="E1DDDD"/>
            </a:solidFill>
            <a:round/>
            <a:headEnd/>
            <a:tailEnd/>
          </a:ln>
        </p:spPr>
        <p:txBody>
          <a:bodyPr lIns="0" tIns="0" rIns="0" bIns="0"/>
          <a:lstStyle/>
          <a:p>
            <a:endParaRPr lang="en-US"/>
          </a:p>
        </p:txBody>
      </p:sp>
      <p:sp>
        <p:nvSpPr>
          <p:cNvPr id="29" name="object 29"/>
          <p:cNvSpPr txBox="1"/>
          <p:nvPr/>
        </p:nvSpPr>
        <p:spPr>
          <a:xfrm>
            <a:off x="6359525" y="3884613"/>
            <a:ext cx="1316038" cy="296862"/>
          </a:xfrm>
          <a:prstGeom prst="rect">
            <a:avLst/>
          </a:prstGeom>
        </p:spPr>
        <p:txBody>
          <a:bodyPr lIns="0" tIns="0" rIns="0" bIns="0">
            <a:spAutoFit/>
          </a:bodyPr>
          <a:lstStyle/>
          <a:p>
            <a:pPr marL="12700" eaLnBrk="1" fontAlgn="auto" hangingPunct="1">
              <a:lnSpc>
                <a:spcPts val="1240"/>
              </a:lnSpc>
              <a:spcBef>
                <a:spcPts val="0"/>
              </a:spcBef>
              <a:spcAft>
                <a:spcPts val="0"/>
              </a:spcAft>
              <a:defRPr/>
            </a:pPr>
            <a:r>
              <a:rPr sz="900" dirty="0">
                <a:solidFill>
                  <a:srgbClr val="545252"/>
                </a:solidFill>
                <a:latin typeface="Times New Roman"/>
                <a:cs typeface="Times New Roman"/>
              </a:rPr>
              <a:t>HafyMa</a:t>
            </a:r>
            <a:r>
              <a:rPr sz="900" spc="-40" dirty="0">
                <a:solidFill>
                  <a:srgbClr val="545252"/>
                </a:solidFill>
                <a:latin typeface="Times New Roman"/>
                <a:cs typeface="Times New Roman"/>
              </a:rPr>
              <a:t> </a:t>
            </a:r>
            <a:r>
              <a:rPr sz="1000" spc="-50" dirty="0">
                <a:solidFill>
                  <a:srgbClr val="545252"/>
                </a:solidFill>
                <a:latin typeface="Arial"/>
                <a:cs typeface="Arial"/>
              </a:rPr>
              <a:t>and</a:t>
            </a:r>
            <a:r>
              <a:rPr sz="1000" dirty="0">
                <a:solidFill>
                  <a:srgbClr val="545252"/>
                </a:solidFill>
                <a:latin typeface="Arial"/>
                <a:cs typeface="Arial"/>
              </a:rPr>
              <a:t>  </a:t>
            </a:r>
            <a:r>
              <a:rPr sz="1000" spc="110" dirty="0">
                <a:solidFill>
                  <a:srgbClr val="545252"/>
                </a:solidFill>
                <a:latin typeface="Arial"/>
                <a:cs typeface="Arial"/>
              </a:rPr>
              <a:t> </a:t>
            </a:r>
            <a:r>
              <a:rPr sz="950" spc="15" dirty="0">
                <a:solidFill>
                  <a:srgbClr val="545252"/>
                </a:solidFill>
                <a:latin typeface="Arial"/>
                <a:cs typeface="Arial"/>
              </a:rPr>
              <a:t>ma</a:t>
            </a:r>
            <a:r>
              <a:rPr sz="950" spc="-85" dirty="0">
                <a:solidFill>
                  <a:srgbClr val="545252"/>
                </a:solidFill>
                <a:latin typeface="Arial"/>
                <a:cs typeface="Arial"/>
              </a:rPr>
              <a:t>d</a:t>
            </a:r>
            <a:r>
              <a:rPr sz="950" spc="-50" dirty="0">
                <a:solidFill>
                  <a:srgbClr val="545252"/>
                </a:solidFill>
                <a:latin typeface="Arial"/>
                <a:cs typeface="Arial"/>
              </a:rPr>
              <a:t>\</a:t>
            </a:r>
            <a:r>
              <a:rPr sz="950" spc="-65" dirty="0">
                <a:solidFill>
                  <a:srgbClr val="545252"/>
                </a:solidFill>
                <a:latin typeface="Arial"/>
                <a:cs typeface="Arial"/>
              </a:rPr>
              <a:t>al</a:t>
            </a:r>
            <a:r>
              <a:rPr sz="950" dirty="0">
                <a:solidFill>
                  <a:srgbClr val="545252"/>
                </a:solidFill>
                <a:latin typeface="Arial"/>
                <a:cs typeface="Arial"/>
              </a:rPr>
              <a:t> </a:t>
            </a:r>
            <a:r>
              <a:rPr sz="950" spc="-85" dirty="0">
                <a:solidFill>
                  <a:srgbClr val="545252"/>
                </a:solidFill>
                <a:latin typeface="Arial"/>
                <a:cs typeface="Arial"/>
              </a:rPr>
              <a:t> </a:t>
            </a:r>
            <a:r>
              <a:rPr sz="1100" spc="-80" dirty="0">
                <a:solidFill>
                  <a:srgbClr val="545252"/>
                </a:solidFill>
                <a:latin typeface="Times New Roman"/>
                <a:cs typeface="Times New Roman"/>
              </a:rPr>
              <a:t>too,</a:t>
            </a:r>
            <a:endParaRPr sz="1100">
              <a:latin typeface="Times New Roman"/>
              <a:cs typeface="Times New Roman"/>
            </a:endParaRPr>
          </a:p>
          <a:p>
            <a:pPr marL="233045" eaLnBrk="1" fontAlgn="auto" hangingPunct="1">
              <a:lnSpc>
                <a:spcPts val="1120"/>
              </a:lnSpc>
              <a:spcBef>
                <a:spcPts val="0"/>
              </a:spcBef>
              <a:spcAft>
                <a:spcPts val="0"/>
              </a:spcAft>
              <a:tabLst>
                <a:tab pos="792480" algn="l"/>
              </a:tabLst>
              <a:defRPr/>
            </a:pPr>
            <a:r>
              <a:rPr sz="900" dirty="0">
                <a:solidFill>
                  <a:srgbClr val="545252"/>
                </a:solidFill>
                <a:latin typeface="Arial"/>
                <a:cs typeface="Arial"/>
              </a:rPr>
              <a:t>mar</a:t>
            </a:r>
            <a:r>
              <a:rPr sz="900" spc="-25" dirty="0">
                <a:solidFill>
                  <a:srgbClr val="545252"/>
                </a:solidFill>
                <a:latin typeface="Arial"/>
                <a:cs typeface="Arial"/>
              </a:rPr>
              <a:t>g</a:t>
            </a:r>
            <a:r>
              <a:rPr sz="900" spc="114" dirty="0">
                <a:solidFill>
                  <a:srgbClr val="A8A3A3"/>
                </a:solidFill>
                <a:latin typeface="Arial"/>
                <a:cs typeface="Arial"/>
              </a:rPr>
              <a:t>'</a:t>
            </a:r>
            <a:r>
              <a:rPr sz="900" dirty="0">
                <a:solidFill>
                  <a:srgbClr val="A8A3A3"/>
                </a:solidFill>
                <a:latin typeface="Arial"/>
                <a:cs typeface="Arial"/>
              </a:rPr>
              <a:t>	</a:t>
            </a:r>
            <a:r>
              <a:rPr sz="1000" spc="-50" dirty="0">
                <a:solidFill>
                  <a:srgbClr val="545252"/>
                </a:solidFill>
                <a:latin typeface="Arial"/>
                <a:cs typeface="Arial"/>
              </a:rPr>
              <a:t>p</a:t>
            </a:r>
            <a:endParaRPr sz="1000">
              <a:latin typeface="Arial"/>
              <a:cs typeface="Arial"/>
            </a:endParaRPr>
          </a:p>
        </p:txBody>
      </p:sp>
      <p:sp>
        <p:nvSpPr>
          <p:cNvPr id="30" name="object 30"/>
          <p:cNvSpPr txBox="1"/>
          <p:nvPr/>
        </p:nvSpPr>
        <p:spPr>
          <a:xfrm>
            <a:off x="5951538" y="4248150"/>
            <a:ext cx="771525" cy="171450"/>
          </a:xfrm>
          <a:prstGeom prst="rect">
            <a:avLst/>
          </a:prstGeom>
        </p:spPr>
        <p:txBody>
          <a:bodyPr lIns="0" tIns="0" rIns="0" bIns="0">
            <a:spAutoFit/>
          </a:bodyPr>
          <a:lstStyle/>
          <a:p>
            <a:pPr marL="12700" eaLnBrk="1" fontAlgn="auto" hangingPunct="1">
              <a:spcBef>
                <a:spcPts val="0"/>
              </a:spcBef>
              <a:spcAft>
                <a:spcPts val="0"/>
              </a:spcAft>
              <a:defRPr/>
            </a:pPr>
            <a:r>
              <a:rPr sz="1050" spc="-110" dirty="0">
                <a:solidFill>
                  <a:srgbClr val="545252"/>
                </a:solidFill>
                <a:latin typeface="Arial"/>
                <a:cs typeface="Arial"/>
              </a:rPr>
              <a:t>sa  </a:t>
            </a:r>
            <a:r>
              <a:rPr sz="1050" spc="-105" dirty="0">
                <a:solidFill>
                  <a:srgbClr val="545252"/>
                </a:solidFill>
                <a:latin typeface="Arial"/>
                <a:cs typeface="Arial"/>
              </a:rPr>
              <a:t> </a:t>
            </a:r>
            <a:r>
              <a:rPr sz="1150" spc="-70" dirty="0">
                <a:solidFill>
                  <a:srgbClr val="545252"/>
                </a:solidFill>
                <a:latin typeface="Times New Roman"/>
                <a:cs typeface="Times New Roman"/>
              </a:rPr>
              <a:t>the</a:t>
            </a:r>
            <a:r>
              <a:rPr sz="1150" spc="-55" dirty="0">
                <a:solidFill>
                  <a:srgbClr val="545252"/>
                </a:solidFill>
                <a:latin typeface="Times New Roman"/>
                <a:cs typeface="Times New Roman"/>
              </a:rPr>
              <a:t> </a:t>
            </a:r>
            <a:r>
              <a:rPr sz="1000" spc="-75" dirty="0">
                <a:solidFill>
                  <a:srgbClr val="545252"/>
                </a:solidFill>
                <a:latin typeface="Arial"/>
                <a:cs typeface="Arial"/>
              </a:rPr>
              <a:t>biggest</a:t>
            </a:r>
            <a:endParaRPr sz="1000">
              <a:latin typeface="Arial"/>
              <a:cs typeface="Arial"/>
            </a:endParaRPr>
          </a:p>
        </p:txBody>
      </p:sp>
      <p:sp>
        <p:nvSpPr>
          <p:cNvPr id="31" name="object 31"/>
          <p:cNvSpPr txBox="1"/>
          <p:nvPr/>
        </p:nvSpPr>
        <p:spPr>
          <a:xfrm>
            <a:off x="6910388" y="4257675"/>
            <a:ext cx="642937" cy="158750"/>
          </a:xfrm>
          <a:prstGeom prst="rect">
            <a:avLst/>
          </a:prstGeom>
        </p:spPr>
        <p:txBody>
          <a:bodyPr lIns="0" tIns="0" rIns="0" bIns="0">
            <a:spAutoFit/>
          </a:bodyPr>
          <a:lstStyle/>
          <a:p>
            <a:pPr marL="12700" eaLnBrk="1" fontAlgn="auto" hangingPunct="1">
              <a:spcBef>
                <a:spcPts val="0"/>
              </a:spcBef>
              <a:spcAft>
                <a:spcPts val="0"/>
              </a:spcAft>
              <a:defRPr/>
            </a:pPr>
            <a:r>
              <a:rPr sz="1050" spc="-90" dirty="0">
                <a:solidFill>
                  <a:srgbClr val="545252"/>
                </a:solidFill>
                <a:latin typeface="Arial"/>
                <a:cs typeface="Arial"/>
              </a:rPr>
              <a:t>fmm</a:t>
            </a:r>
            <a:r>
              <a:rPr sz="1050" spc="-110" dirty="0">
                <a:solidFill>
                  <a:srgbClr val="545252"/>
                </a:solidFill>
                <a:latin typeface="Arial"/>
                <a:cs typeface="Arial"/>
              </a:rPr>
              <a:t> </a:t>
            </a:r>
            <a:r>
              <a:rPr sz="1000" spc="-180" dirty="0">
                <a:solidFill>
                  <a:srgbClr val="545252"/>
                </a:solidFill>
                <a:latin typeface="Arial"/>
                <a:cs typeface="Arial"/>
              </a:rPr>
              <a:t>9&amp;31D</a:t>
            </a:r>
            <a:r>
              <a:rPr sz="1000" spc="-170" dirty="0">
                <a:solidFill>
                  <a:srgbClr val="545252"/>
                </a:solidFill>
                <a:latin typeface="Arial"/>
                <a:cs typeface="Arial"/>
              </a:rPr>
              <a:t> </a:t>
            </a:r>
            <a:r>
              <a:rPr sz="1000" spc="5" dirty="0">
                <a:solidFill>
                  <a:srgbClr val="545252"/>
                </a:solidFill>
                <a:latin typeface="Arial"/>
                <a:cs typeface="Arial"/>
              </a:rPr>
              <a:t>9</a:t>
            </a:r>
            <a:endParaRPr sz="1000">
              <a:latin typeface="Arial"/>
              <a:cs typeface="Arial"/>
            </a:endParaRPr>
          </a:p>
        </p:txBody>
      </p:sp>
      <p:sp>
        <p:nvSpPr>
          <p:cNvPr id="32" name="object 32"/>
          <p:cNvSpPr txBox="1"/>
          <p:nvPr/>
        </p:nvSpPr>
        <p:spPr>
          <a:xfrm>
            <a:off x="5678488" y="4381500"/>
            <a:ext cx="2019300" cy="184150"/>
          </a:xfrm>
          <a:prstGeom prst="rect">
            <a:avLst/>
          </a:prstGeom>
        </p:spPr>
        <p:txBody>
          <a:bodyPr lIns="0" tIns="0" rIns="0" bIns="0">
            <a:spAutoFit/>
          </a:bodyPr>
          <a:lstStyle/>
          <a:p>
            <a:pPr marL="12700" eaLnBrk="1" fontAlgn="auto" hangingPunct="1">
              <a:spcBef>
                <a:spcPts val="0"/>
              </a:spcBef>
              <a:spcAft>
                <a:spcPts val="0"/>
              </a:spcAft>
              <a:tabLst>
                <a:tab pos="1930400" algn="l"/>
              </a:tabLst>
              <a:defRPr/>
            </a:pPr>
            <a:r>
              <a:rPr sz="1050" spc="-25" dirty="0">
                <a:solidFill>
                  <a:srgbClr val="545252"/>
                </a:solidFill>
                <a:latin typeface="Arial"/>
                <a:cs typeface="Arial"/>
              </a:rPr>
              <a:t>b  </a:t>
            </a:r>
            <a:r>
              <a:rPr sz="1050" spc="-30" dirty="0">
                <a:solidFill>
                  <a:srgbClr val="545252"/>
                </a:solidFill>
                <a:latin typeface="Arial"/>
                <a:cs typeface="Arial"/>
              </a:rPr>
              <a:t> </a:t>
            </a:r>
            <a:r>
              <a:rPr sz="1250" spc="5" dirty="0">
                <a:solidFill>
                  <a:srgbClr val="545252"/>
                </a:solidFill>
                <a:latin typeface="Times New Roman"/>
                <a:cs typeface="Times New Roman"/>
              </a:rPr>
              <a:t>s</a:t>
            </a:r>
            <a:r>
              <a:rPr sz="1250" spc="-130" dirty="0">
                <a:solidFill>
                  <a:srgbClr val="545252"/>
                </a:solidFill>
                <a:latin typeface="Times New Roman"/>
                <a:cs typeface="Times New Roman"/>
              </a:rPr>
              <a:t> </a:t>
            </a:r>
            <a:r>
              <a:rPr sz="1250" spc="-170" dirty="0">
                <a:solidFill>
                  <a:srgbClr val="545252"/>
                </a:solidFill>
                <a:latin typeface="Times New Roman"/>
                <a:cs typeface="Times New Roman"/>
              </a:rPr>
              <a:t>nee</a:t>
            </a:r>
            <a:r>
              <a:rPr sz="1250" spc="-45" dirty="0">
                <a:solidFill>
                  <a:srgbClr val="545252"/>
                </a:solidFill>
                <a:latin typeface="Times New Roman"/>
                <a:cs typeface="Times New Roman"/>
              </a:rPr>
              <a:t> </a:t>
            </a:r>
            <a:r>
              <a:rPr sz="1250" spc="-50" dirty="0">
                <a:solidFill>
                  <a:srgbClr val="545252"/>
                </a:solidFill>
                <a:latin typeface="Times New Roman"/>
                <a:cs typeface="Times New Roman"/>
              </a:rPr>
              <a:t>tssex</a:t>
            </a:r>
            <a:r>
              <a:rPr sz="1250" spc="-100" dirty="0">
                <a:solidFill>
                  <a:srgbClr val="545252"/>
                </a:solidFill>
                <a:latin typeface="Times New Roman"/>
                <a:cs typeface="Times New Roman"/>
              </a:rPr>
              <a:t> </a:t>
            </a:r>
            <a:r>
              <a:rPr sz="1250" spc="-80" dirty="0">
                <a:solidFill>
                  <a:srgbClr val="545252"/>
                </a:solidFill>
                <a:latin typeface="Times New Roman"/>
                <a:cs typeface="Times New Roman"/>
              </a:rPr>
              <a:t>ratbwasso</a:t>
            </a:r>
            <a:r>
              <a:rPr sz="1250" dirty="0">
                <a:solidFill>
                  <a:srgbClr val="545252"/>
                </a:solidFill>
                <a:latin typeface="Times New Roman"/>
                <a:cs typeface="Times New Roman"/>
              </a:rPr>
              <a:t>  </a:t>
            </a:r>
            <a:r>
              <a:rPr sz="1250" spc="-155" dirty="0">
                <a:solidFill>
                  <a:srgbClr val="545252"/>
                </a:solidFill>
                <a:latin typeface="Times New Roman"/>
                <a:cs typeface="Times New Roman"/>
              </a:rPr>
              <a:t> </a:t>
            </a:r>
            <a:r>
              <a:rPr sz="1050" spc="80" dirty="0">
                <a:solidFill>
                  <a:srgbClr val="75706E"/>
                </a:solidFill>
                <a:latin typeface="Arial"/>
                <a:cs typeface="Arial"/>
              </a:rPr>
              <a:t>I</a:t>
            </a:r>
            <a:r>
              <a:rPr sz="1050" spc="10" dirty="0">
                <a:solidFill>
                  <a:srgbClr val="75706E"/>
                </a:solidFill>
                <a:latin typeface="Arial"/>
                <a:cs typeface="Arial"/>
              </a:rPr>
              <a:t> </a:t>
            </a:r>
            <a:r>
              <a:rPr sz="1050" dirty="0">
                <a:solidFill>
                  <a:srgbClr val="545252"/>
                </a:solidFill>
                <a:latin typeface="Arial"/>
                <a:cs typeface="Arial"/>
              </a:rPr>
              <a:t>hto	</a:t>
            </a:r>
            <a:r>
              <a:rPr sz="1050" spc="15" dirty="0">
                <a:solidFill>
                  <a:srgbClr val="545252"/>
                </a:solidFill>
                <a:latin typeface="Arial"/>
                <a:cs typeface="Arial"/>
              </a:rPr>
              <a:t>n</a:t>
            </a:r>
            <a:endParaRPr sz="1050">
              <a:latin typeface="Arial"/>
              <a:cs typeface="Arial"/>
            </a:endParaRPr>
          </a:p>
        </p:txBody>
      </p:sp>
      <p:sp>
        <p:nvSpPr>
          <p:cNvPr id="33" name="object 33"/>
          <p:cNvSpPr txBox="1"/>
          <p:nvPr/>
        </p:nvSpPr>
        <p:spPr>
          <a:xfrm>
            <a:off x="5327650" y="4554538"/>
            <a:ext cx="225425" cy="146050"/>
          </a:xfrm>
          <a:prstGeom prst="rect">
            <a:avLst/>
          </a:prstGeom>
        </p:spPr>
        <p:txBody>
          <a:bodyPr lIns="0" tIns="0" rIns="0" bIns="0">
            <a:spAutoFit/>
          </a:bodyPr>
          <a:lstStyle/>
          <a:p>
            <a:pPr marL="12700" eaLnBrk="1" fontAlgn="auto" hangingPunct="1">
              <a:spcBef>
                <a:spcPts val="0"/>
              </a:spcBef>
              <a:spcAft>
                <a:spcPts val="0"/>
              </a:spcAft>
              <a:defRPr/>
            </a:pPr>
            <a:r>
              <a:rPr sz="950" spc="-10" dirty="0">
                <a:solidFill>
                  <a:srgbClr val="3A3636"/>
                </a:solidFill>
                <a:latin typeface="Arial"/>
                <a:cs typeface="Arial"/>
              </a:rPr>
              <a:t>948</a:t>
            </a:r>
            <a:endParaRPr sz="950">
              <a:latin typeface="Arial"/>
              <a:cs typeface="Arial"/>
            </a:endParaRPr>
          </a:p>
        </p:txBody>
      </p:sp>
      <p:sp>
        <p:nvSpPr>
          <p:cNvPr id="34" name="object 34"/>
          <p:cNvSpPr txBox="1"/>
          <p:nvPr/>
        </p:nvSpPr>
        <p:spPr>
          <a:xfrm>
            <a:off x="5999163" y="4527550"/>
            <a:ext cx="1677987" cy="179388"/>
          </a:xfrm>
          <a:prstGeom prst="rect">
            <a:avLst/>
          </a:prstGeom>
        </p:spPr>
        <p:txBody>
          <a:bodyPr lIns="0" tIns="0" rIns="0" bIns="0">
            <a:spAutoFit/>
          </a:bodyPr>
          <a:lstStyle/>
          <a:p>
            <a:pPr marL="12700" eaLnBrk="1" fontAlgn="auto" hangingPunct="1">
              <a:spcBef>
                <a:spcPts val="0"/>
              </a:spcBef>
              <a:spcAft>
                <a:spcPts val="0"/>
              </a:spcAft>
              <a:tabLst>
                <a:tab pos="826135" algn="l"/>
              </a:tabLst>
              <a:defRPr/>
            </a:pPr>
            <a:r>
              <a:rPr sz="1200" spc="-105" dirty="0">
                <a:solidFill>
                  <a:srgbClr val="545252"/>
                </a:solidFill>
                <a:latin typeface="Arial"/>
                <a:cs typeface="Arial"/>
              </a:rPr>
              <a:t>th</a:t>
            </a:r>
            <a:r>
              <a:rPr sz="1200" spc="5" dirty="0">
                <a:solidFill>
                  <a:srgbClr val="545252"/>
                </a:solidFill>
                <a:latin typeface="Arial"/>
                <a:cs typeface="Arial"/>
              </a:rPr>
              <a:t>.</a:t>
            </a:r>
            <a:r>
              <a:rPr sz="950" spc="-50" dirty="0">
                <a:solidFill>
                  <a:srgbClr val="75706E"/>
                </a:solidFill>
                <a:latin typeface="Arial"/>
                <a:cs typeface="Arial"/>
              </a:rPr>
              <a:t>I</a:t>
            </a:r>
            <a:r>
              <a:rPr sz="950" spc="40" dirty="0">
                <a:solidFill>
                  <a:srgbClr val="545252"/>
                </a:solidFill>
                <a:latin typeface="Arial"/>
                <a:cs typeface="Arial"/>
              </a:rPr>
              <a:t>t</a:t>
            </a:r>
            <a:r>
              <a:rPr sz="950" spc="-90" dirty="0">
                <a:solidFill>
                  <a:srgbClr val="545252"/>
                </a:solidFill>
                <a:latin typeface="Arial"/>
                <a:cs typeface="Arial"/>
              </a:rPr>
              <a:t> </a:t>
            </a:r>
            <a:r>
              <a:rPr sz="1050" spc="-55" dirty="0">
                <a:solidFill>
                  <a:srgbClr val="545252"/>
                </a:solidFill>
                <a:latin typeface="Arial"/>
                <a:cs typeface="Arial"/>
              </a:rPr>
              <a:t>f</a:t>
            </a:r>
            <a:r>
              <a:rPr sz="1200" spc="80" dirty="0">
                <a:solidFill>
                  <a:srgbClr val="545252"/>
                </a:solidFill>
                <a:latin typeface="Times New Roman"/>
                <a:cs typeface="Times New Roman"/>
              </a:rPr>
              <a:t>s</a:t>
            </a:r>
            <a:r>
              <a:rPr sz="1150" dirty="0">
                <a:solidFill>
                  <a:srgbClr val="545252"/>
                </a:solidFill>
                <a:latin typeface="Times New Roman"/>
                <a:cs typeface="Times New Roman"/>
              </a:rPr>
              <a:t>seand	</a:t>
            </a:r>
            <a:r>
              <a:rPr sz="950" spc="30" dirty="0">
                <a:solidFill>
                  <a:srgbClr val="545252"/>
                </a:solidFill>
                <a:latin typeface="Arial"/>
                <a:cs typeface="Arial"/>
              </a:rPr>
              <a:t>ly</a:t>
            </a:r>
            <a:r>
              <a:rPr sz="950" spc="-135" dirty="0">
                <a:solidFill>
                  <a:srgbClr val="545252"/>
                </a:solidFill>
                <a:latin typeface="Arial"/>
                <a:cs typeface="Arial"/>
              </a:rPr>
              <a:t> </a:t>
            </a:r>
            <a:r>
              <a:rPr sz="1150" spc="-90" dirty="0">
                <a:solidFill>
                  <a:srgbClr val="545252"/>
                </a:solidFill>
                <a:latin typeface="Times New Roman"/>
                <a:cs typeface="Times New Roman"/>
              </a:rPr>
              <a:t>to</a:t>
            </a:r>
            <a:r>
              <a:rPr sz="1150" spc="-45" dirty="0">
                <a:solidFill>
                  <a:srgbClr val="545252"/>
                </a:solidFill>
                <a:latin typeface="Times New Roman"/>
                <a:cs typeface="Times New Roman"/>
              </a:rPr>
              <a:t> </a:t>
            </a:r>
            <a:r>
              <a:rPr sz="950" spc="-40" dirty="0">
                <a:solidFill>
                  <a:srgbClr val="545252"/>
                </a:solidFill>
                <a:latin typeface="Arial"/>
                <a:cs typeface="Arial"/>
              </a:rPr>
              <a:t>O\hat:isgarh</a:t>
            </a:r>
            <a:endParaRPr sz="950">
              <a:latin typeface="Arial"/>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1506" name="object 2"/>
          <p:cNvSpPr>
            <a:spLocks noChangeArrowheads="1"/>
          </p:cNvSpPr>
          <p:nvPr/>
        </p:nvSpPr>
        <p:spPr bwMode="auto">
          <a:xfrm>
            <a:off x="1576388" y="1208088"/>
            <a:ext cx="6554787" cy="34607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21507" name="object 3"/>
          <p:cNvSpPr>
            <a:spLocks noChangeArrowheads="1"/>
          </p:cNvSpPr>
          <p:nvPr/>
        </p:nvSpPr>
        <p:spPr bwMode="auto">
          <a:xfrm>
            <a:off x="7527925" y="3455988"/>
            <a:ext cx="2516188" cy="326707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21508" name="object 4"/>
          <p:cNvSpPr>
            <a:spLocks/>
          </p:cNvSpPr>
          <p:nvPr/>
        </p:nvSpPr>
        <p:spPr bwMode="auto">
          <a:xfrm>
            <a:off x="0" y="1073150"/>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0759">
            <a:solidFill>
              <a:srgbClr val="5BBFA3"/>
            </a:solidFill>
            <a:round/>
            <a:headEnd/>
            <a:tailEnd/>
          </a:ln>
        </p:spPr>
        <p:txBody>
          <a:bodyPr lIns="0" tIns="0" rIns="0" bIns="0"/>
          <a:lstStyle/>
          <a:p>
            <a:endParaRPr lang="en-US"/>
          </a:p>
        </p:txBody>
      </p:sp>
      <p:sp>
        <p:nvSpPr>
          <p:cNvPr id="21509" name="object 5"/>
          <p:cNvSpPr>
            <a:spLocks/>
          </p:cNvSpPr>
          <p:nvPr/>
        </p:nvSpPr>
        <p:spPr bwMode="auto">
          <a:xfrm>
            <a:off x="0" y="2066925"/>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3555">
            <a:solidFill>
              <a:srgbClr val="5BBFA3"/>
            </a:solidFill>
            <a:round/>
            <a:headEnd/>
            <a:tailEnd/>
          </a:ln>
        </p:spPr>
        <p:txBody>
          <a:bodyPr lIns="0" tIns="0" rIns="0" bIns="0"/>
          <a:lstStyle/>
          <a:p>
            <a:endParaRPr lang="en-US"/>
          </a:p>
        </p:txBody>
      </p:sp>
      <p:sp>
        <p:nvSpPr>
          <p:cNvPr id="6" name="object 6"/>
          <p:cNvSpPr txBox="1"/>
          <p:nvPr/>
        </p:nvSpPr>
        <p:spPr>
          <a:xfrm>
            <a:off x="3513138" y="2538413"/>
            <a:ext cx="3198812" cy="304800"/>
          </a:xfrm>
          <a:prstGeom prst="rect">
            <a:avLst/>
          </a:prstGeom>
        </p:spPr>
        <p:txBody>
          <a:bodyPr lIns="0" tIns="0" rIns="0" bIns="0">
            <a:spAutoFit/>
          </a:bodyPr>
          <a:lstStyle/>
          <a:p>
            <a:pPr marL="12700" eaLnBrk="1" fontAlgn="auto" hangingPunct="1">
              <a:spcBef>
                <a:spcPts val="0"/>
              </a:spcBef>
              <a:spcAft>
                <a:spcPts val="0"/>
              </a:spcAft>
              <a:defRPr/>
            </a:pPr>
            <a:r>
              <a:rPr sz="2200" b="1" spc="15" dirty="0">
                <a:solidFill>
                  <a:srgbClr val="231F1F"/>
                </a:solidFill>
                <a:latin typeface="Arial"/>
                <a:cs typeface="Arial"/>
              </a:rPr>
              <a:t>GBV</a:t>
            </a:r>
            <a:r>
              <a:rPr sz="2200" b="1" spc="165" dirty="0">
                <a:solidFill>
                  <a:srgbClr val="231F1F"/>
                </a:solidFill>
                <a:latin typeface="Arial"/>
                <a:cs typeface="Arial"/>
              </a:rPr>
              <a:t> </a:t>
            </a:r>
            <a:r>
              <a:rPr sz="2200" b="1" spc="15" dirty="0">
                <a:solidFill>
                  <a:srgbClr val="231F1F"/>
                </a:solidFill>
                <a:latin typeface="Arial"/>
                <a:cs typeface="Arial"/>
              </a:rPr>
              <a:t>is</a:t>
            </a:r>
            <a:r>
              <a:rPr sz="2200" b="1" spc="30" dirty="0">
                <a:solidFill>
                  <a:srgbClr val="231F1F"/>
                </a:solidFill>
                <a:latin typeface="Arial"/>
                <a:cs typeface="Arial"/>
              </a:rPr>
              <a:t> </a:t>
            </a:r>
            <a:r>
              <a:rPr sz="2200" b="1" spc="10" dirty="0">
                <a:solidFill>
                  <a:srgbClr val="231F1F"/>
                </a:solidFill>
                <a:latin typeface="Arial"/>
                <a:cs typeface="Arial"/>
              </a:rPr>
              <a:t>under-reported:</a:t>
            </a:r>
            <a:endParaRPr sz="2200">
              <a:latin typeface="Arial"/>
              <a:cs typeface="Arial"/>
            </a:endParaRPr>
          </a:p>
        </p:txBody>
      </p:sp>
      <p:sp>
        <p:nvSpPr>
          <p:cNvPr id="21511" name="object 7"/>
          <p:cNvSpPr txBox="1">
            <a:spLocks noChangeArrowheads="1"/>
          </p:cNvSpPr>
          <p:nvPr/>
        </p:nvSpPr>
        <p:spPr bwMode="auto">
          <a:xfrm>
            <a:off x="1581150" y="3357563"/>
            <a:ext cx="6886575" cy="1497012"/>
          </a:xfrm>
          <a:prstGeom prst="rect">
            <a:avLst/>
          </a:prstGeom>
          <a:noFill/>
          <a:ln w="9525">
            <a:noFill/>
            <a:miter lim="800000"/>
            <a:headEnd/>
            <a:tailEnd/>
          </a:ln>
        </p:spPr>
        <p:txBody>
          <a:bodyPr lIns="0" tIns="0" rIns="0" bIns="0">
            <a:spAutoFit/>
          </a:bodyPr>
          <a:lstStyle/>
          <a:p>
            <a:pPr marL="22225" indent="-11113" eaLnBrk="1" hangingPunct="1">
              <a:lnSpc>
                <a:spcPts val="1975"/>
              </a:lnSpc>
            </a:pPr>
            <a:r>
              <a:rPr lang="en-US" sz="1500">
                <a:solidFill>
                  <a:srgbClr val="231F1F"/>
                </a:solidFill>
                <a:latin typeface="Arial" charset="0"/>
                <a:cs typeface="Arial" charset="0"/>
              </a:rPr>
              <a:t>Analysis  of DHS survey data from  </a:t>
            </a:r>
            <a:r>
              <a:rPr lang="en-US" sz="1700">
                <a:solidFill>
                  <a:srgbClr val="231F1F"/>
                </a:solidFill>
                <a:latin typeface="Times New Roman" pitchFamily="18" charset="0"/>
                <a:cs typeface="Times New Roman" pitchFamily="18" charset="0"/>
              </a:rPr>
              <a:t>24 </a:t>
            </a:r>
            <a:r>
              <a:rPr lang="en-US" sz="1500">
                <a:solidFill>
                  <a:srgbClr val="231F1F"/>
                </a:solidFill>
                <a:latin typeface="Arial" charset="0"/>
                <a:cs typeface="Arial" charset="0"/>
              </a:rPr>
              <a:t>countries collected  between </a:t>
            </a:r>
            <a:r>
              <a:rPr lang="en-US" sz="1700">
                <a:solidFill>
                  <a:srgbClr val="231F1F"/>
                </a:solidFill>
                <a:latin typeface="Times New Roman" pitchFamily="18" charset="0"/>
                <a:cs typeface="Times New Roman" pitchFamily="18" charset="0"/>
              </a:rPr>
              <a:t>2004- 2011 </a:t>
            </a:r>
            <a:r>
              <a:rPr lang="en-US" sz="1500">
                <a:solidFill>
                  <a:srgbClr val="231F1F"/>
                </a:solidFill>
                <a:latin typeface="Arial" charset="0"/>
                <a:cs typeface="Arial" charset="0"/>
              </a:rPr>
              <a:t>disclosed:</a:t>
            </a:r>
            <a:endParaRPr lang="en-US" sz="1500">
              <a:latin typeface="Arial" charset="0"/>
              <a:cs typeface="Arial" charset="0"/>
            </a:endParaRPr>
          </a:p>
          <a:p>
            <a:pPr marL="22225" indent="-11113" eaLnBrk="1" hangingPunct="1">
              <a:spcBef>
                <a:spcPts val="850"/>
              </a:spcBef>
              <a:buClr>
                <a:srgbClr val="5DC1A5"/>
              </a:buClr>
              <a:buFont typeface="Times New Roman" pitchFamily="18" charset="0"/>
              <a:buChar char="•"/>
            </a:pPr>
            <a:r>
              <a:rPr lang="en-US" sz="1700">
                <a:solidFill>
                  <a:srgbClr val="231F1F"/>
                </a:solidFill>
                <a:latin typeface="Times New Roman" pitchFamily="18" charset="0"/>
                <a:cs typeface="Times New Roman" pitchFamily="18" charset="0"/>
              </a:rPr>
              <a:t>40°/o </a:t>
            </a:r>
            <a:r>
              <a:rPr lang="en-US" sz="1500">
                <a:solidFill>
                  <a:srgbClr val="231F1F"/>
                </a:solidFill>
                <a:latin typeface="Arial" charset="0"/>
                <a:cs typeface="Arial" charset="0"/>
              </a:rPr>
              <a:t>of women  experiencing GBV previously disclosed to someone</a:t>
            </a:r>
            <a:endParaRPr lang="en-US" sz="1500">
              <a:latin typeface="Arial" charset="0"/>
              <a:cs typeface="Arial" charset="0"/>
            </a:endParaRPr>
          </a:p>
          <a:p>
            <a:pPr marL="22225" indent="-11113" eaLnBrk="1" hangingPunct="1">
              <a:lnSpc>
                <a:spcPts val="1963"/>
              </a:lnSpc>
              <a:spcBef>
                <a:spcPts val="988"/>
              </a:spcBef>
              <a:buClr>
                <a:srgbClr val="5DC1A5"/>
              </a:buClr>
              <a:buFont typeface="Arial" charset="0"/>
              <a:buChar char="•"/>
            </a:pPr>
            <a:r>
              <a:rPr lang="en-US" sz="1500">
                <a:solidFill>
                  <a:srgbClr val="231F1F"/>
                </a:solidFill>
                <a:latin typeface="Arial" charset="0"/>
                <a:cs typeface="Arial" charset="0"/>
              </a:rPr>
              <a:t>BUT </a:t>
            </a:r>
            <a:r>
              <a:rPr lang="en-US" sz="1500">
                <a:solidFill>
                  <a:srgbClr val="5DC1A5"/>
                </a:solidFill>
                <a:latin typeface="Arial" charset="0"/>
                <a:cs typeface="Arial" charset="0"/>
              </a:rPr>
              <a:t>only </a:t>
            </a:r>
            <a:r>
              <a:rPr lang="en-US" sz="1700">
                <a:solidFill>
                  <a:srgbClr val="5DC1A5"/>
                </a:solidFill>
                <a:latin typeface="Times New Roman" pitchFamily="18" charset="0"/>
                <a:cs typeface="Times New Roman" pitchFamily="18" charset="0"/>
              </a:rPr>
              <a:t>7°/o </a:t>
            </a:r>
            <a:r>
              <a:rPr lang="en-US" sz="1500">
                <a:solidFill>
                  <a:srgbClr val="5DC1A5"/>
                </a:solidFill>
                <a:latin typeface="Arial" charset="0"/>
                <a:cs typeface="Arial" charset="0"/>
              </a:rPr>
              <a:t>reported to a formal source </a:t>
            </a:r>
            <a:r>
              <a:rPr lang="en-US" sz="1500">
                <a:solidFill>
                  <a:srgbClr val="231F1F"/>
                </a:solidFill>
                <a:latin typeface="Arial" charset="0"/>
                <a:cs typeface="Arial" charset="0"/>
              </a:rPr>
              <a:t>(regional variation, </a:t>
            </a:r>
            <a:r>
              <a:rPr lang="en-US" sz="1700">
                <a:solidFill>
                  <a:srgbClr val="231F1F"/>
                </a:solidFill>
                <a:latin typeface="Times New Roman" pitchFamily="18" charset="0"/>
                <a:cs typeface="Times New Roman" pitchFamily="18" charset="0"/>
              </a:rPr>
              <a:t>2°/o </a:t>
            </a:r>
            <a:r>
              <a:rPr lang="en-US" sz="1500">
                <a:solidFill>
                  <a:srgbClr val="231F1F"/>
                </a:solidFill>
                <a:latin typeface="Arial" charset="0"/>
                <a:cs typeface="Arial" charset="0"/>
              </a:rPr>
              <a:t>inIndia and East Asia  to </a:t>
            </a:r>
            <a:r>
              <a:rPr lang="en-US" sz="1700">
                <a:solidFill>
                  <a:srgbClr val="231F1F"/>
                </a:solidFill>
                <a:latin typeface="Times New Roman" pitchFamily="18" charset="0"/>
                <a:cs typeface="Times New Roman" pitchFamily="18" charset="0"/>
              </a:rPr>
              <a:t>14°/o </a:t>
            </a:r>
            <a:r>
              <a:rPr lang="en-US" sz="1500">
                <a:solidFill>
                  <a:srgbClr val="231F1F"/>
                </a:solidFill>
                <a:latin typeface="Arial" charset="0"/>
                <a:cs typeface="Arial" charset="0"/>
              </a:rPr>
              <a:t>in Latin America  and the Caribbean).</a:t>
            </a:r>
            <a:endParaRPr lang="en-US" sz="1500">
              <a:latin typeface="Arial" charset="0"/>
              <a:cs typeface="Arial" charset="0"/>
            </a:endParaRPr>
          </a:p>
        </p:txBody>
      </p:sp>
      <p:sp>
        <p:nvSpPr>
          <p:cNvPr id="8" name="object 8"/>
          <p:cNvSpPr txBox="1"/>
          <p:nvPr/>
        </p:nvSpPr>
        <p:spPr>
          <a:xfrm>
            <a:off x="1387475" y="6122988"/>
            <a:ext cx="1111250" cy="241300"/>
          </a:xfrm>
          <a:prstGeom prst="rect">
            <a:avLst/>
          </a:prstGeom>
        </p:spPr>
        <p:txBody>
          <a:bodyPr lIns="0" tIns="0" rIns="0" bIns="0">
            <a:spAutoFit/>
          </a:bodyPr>
          <a:lstStyle/>
          <a:p>
            <a:pPr marL="12700" eaLnBrk="1" fontAlgn="auto" hangingPunct="1">
              <a:spcBef>
                <a:spcPts val="0"/>
              </a:spcBef>
              <a:spcAft>
                <a:spcPts val="0"/>
              </a:spcAft>
              <a:defRPr/>
            </a:pPr>
            <a:r>
              <a:rPr sz="1700" dirty="0">
                <a:solidFill>
                  <a:srgbClr val="28A5CF"/>
                </a:solidFill>
                <a:latin typeface="Arial"/>
                <a:cs typeface="Arial"/>
              </a:rPr>
              <a:t>u</a:t>
            </a:r>
            <a:r>
              <a:rPr sz="1700" spc="-65" dirty="0">
                <a:solidFill>
                  <a:srgbClr val="28A5CF"/>
                </a:solidFill>
                <a:latin typeface="Arial"/>
                <a:cs typeface="Arial"/>
              </a:rPr>
              <a:t>n</a:t>
            </a:r>
            <a:r>
              <a:rPr sz="1700" spc="-75" dirty="0">
                <a:solidFill>
                  <a:srgbClr val="28A5CF"/>
                </a:solidFill>
                <a:latin typeface="Arial"/>
                <a:cs typeface="Arial"/>
              </a:rPr>
              <a:t>i</a:t>
            </a:r>
            <a:r>
              <a:rPr sz="1700" spc="-50" dirty="0">
                <a:solidFill>
                  <a:srgbClr val="28A5CF"/>
                </a:solidFill>
                <a:latin typeface="Arial"/>
                <a:cs typeface="Arial"/>
              </a:rPr>
              <a:t>cef</a:t>
            </a:r>
            <a:r>
              <a:rPr sz="1700" spc="-270" dirty="0">
                <a:solidFill>
                  <a:srgbClr val="28A5CF"/>
                </a:solidFill>
                <a:latin typeface="Arial"/>
                <a:cs typeface="Arial"/>
              </a:rPr>
              <a:t> </a:t>
            </a:r>
            <a:r>
              <a:rPr sz="1700" spc="-960" dirty="0">
                <a:solidFill>
                  <a:srgbClr val="28A5CF"/>
                </a:solidFill>
                <a:latin typeface="Arial"/>
                <a:cs typeface="Arial"/>
              </a:rPr>
              <a:t>W</a:t>
            </a:r>
            <a:r>
              <a:rPr sz="1575" spc="-5527" baseline="13227" dirty="0">
                <a:solidFill>
                  <a:srgbClr val="2B3F59"/>
                </a:solidFill>
                <a:latin typeface="Arial"/>
                <a:cs typeface="Arial"/>
              </a:rPr>
              <a:t>.</a:t>
            </a:r>
            <a:endParaRPr sz="1575" baseline="13227">
              <a:latin typeface="Arial"/>
              <a:cs typeface="Arial"/>
            </a:endParaRPr>
          </a:p>
        </p:txBody>
      </p:sp>
      <p:sp>
        <p:nvSpPr>
          <p:cNvPr id="9" name="object 9"/>
          <p:cNvSpPr txBox="1"/>
          <p:nvPr/>
        </p:nvSpPr>
        <p:spPr>
          <a:xfrm>
            <a:off x="1385888" y="6411913"/>
            <a:ext cx="817562" cy="165100"/>
          </a:xfrm>
          <a:prstGeom prst="rect">
            <a:avLst/>
          </a:prstGeom>
        </p:spPr>
        <p:txBody>
          <a:bodyPr lIns="0" tIns="0" rIns="0" bIns="0">
            <a:spAutoFit/>
          </a:bodyPr>
          <a:lstStyle/>
          <a:p>
            <a:pPr marL="12700" eaLnBrk="1" fontAlgn="auto" hangingPunct="1">
              <a:spcBef>
                <a:spcPts val="0"/>
              </a:spcBef>
              <a:spcAft>
                <a:spcPts val="0"/>
              </a:spcAft>
              <a:defRPr/>
            </a:pPr>
            <a:r>
              <a:rPr sz="1100" spc="-40" dirty="0">
                <a:solidFill>
                  <a:srgbClr val="57A7B5"/>
                </a:solidFill>
                <a:latin typeface="Arial"/>
                <a:cs typeface="Arial"/>
              </a:rPr>
              <a:t>for</a:t>
            </a:r>
            <a:r>
              <a:rPr sz="1100" spc="-35" dirty="0">
                <a:solidFill>
                  <a:srgbClr val="57A7B5"/>
                </a:solidFill>
                <a:latin typeface="Arial"/>
                <a:cs typeface="Arial"/>
              </a:rPr>
              <a:t> </a:t>
            </a:r>
            <a:r>
              <a:rPr sz="1100" spc="-45" dirty="0">
                <a:solidFill>
                  <a:srgbClr val="57A7B5"/>
                </a:solidFill>
                <a:latin typeface="Arial"/>
                <a:cs typeface="Arial"/>
              </a:rPr>
              <a:t>every</a:t>
            </a:r>
            <a:r>
              <a:rPr sz="1100" spc="-30" dirty="0">
                <a:solidFill>
                  <a:srgbClr val="57A7B5"/>
                </a:solidFill>
                <a:latin typeface="Arial"/>
                <a:cs typeface="Arial"/>
              </a:rPr>
              <a:t> </a:t>
            </a:r>
            <a:r>
              <a:rPr sz="1100" spc="-50" dirty="0">
                <a:solidFill>
                  <a:srgbClr val="57A7B5"/>
                </a:solidFill>
                <a:latin typeface="Arial"/>
                <a:cs typeface="Arial"/>
              </a:rPr>
              <a:t>child</a:t>
            </a:r>
            <a:endParaRPr sz="1100">
              <a:latin typeface="Arial"/>
              <a:cs typeface="Arial"/>
            </a:endParaRPr>
          </a:p>
        </p:txBody>
      </p:sp>
      <p:sp>
        <p:nvSpPr>
          <p:cNvPr id="21514" name="object 10"/>
          <p:cNvSpPr txBox="1">
            <a:spLocks noChangeArrowheads="1"/>
          </p:cNvSpPr>
          <p:nvPr/>
        </p:nvSpPr>
        <p:spPr bwMode="auto">
          <a:xfrm>
            <a:off x="2587625" y="6156325"/>
            <a:ext cx="1084263" cy="403225"/>
          </a:xfrm>
          <a:prstGeom prst="rect">
            <a:avLst/>
          </a:prstGeom>
          <a:noFill/>
          <a:ln w="9525">
            <a:noFill/>
            <a:miter lim="800000"/>
            <a:headEnd/>
            <a:tailEnd/>
          </a:ln>
        </p:spPr>
        <p:txBody>
          <a:bodyPr lIns="0" tIns="0" rIns="0" bIns="0">
            <a:spAutoFit/>
          </a:bodyPr>
          <a:lstStyle/>
          <a:p>
            <a:pPr marL="271463" indent="-4763" eaLnBrk="1" hangingPunct="1">
              <a:lnSpc>
                <a:spcPct val="75000"/>
              </a:lnSpc>
            </a:pPr>
            <a:r>
              <a:rPr lang="en-US" sz="1000">
                <a:solidFill>
                  <a:srgbClr val="2B3F59"/>
                </a:solidFill>
                <a:latin typeface="Arial" charset="0"/>
                <a:cs typeface="Arial" charset="0"/>
              </a:rPr>
              <a:t>Social Dvelopment</a:t>
            </a:r>
            <a:endParaRPr lang="en-US" sz="1000">
              <a:latin typeface="Arial" charset="0"/>
              <a:cs typeface="Arial" charset="0"/>
            </a:endParaRPr>
          </a:p>
          <a:p>
            <a:pPr marL="271463" indent="-4763" eaLnBrk="1" hangingPunct="1">
              <a:lnSpc>
                <a:spcPts val="975"/>
              </a:lnSpc>
            </a:pPr>
            <a:r>
              <a:rPr lang="en-US" sz="1000">
                <a:solidFill>
                  <a:srgbClr val="95B5B5"/>
                </a:solidFill>
                <a:latin typeface="Arial" charset="0"/>
                <a:cs typeface="Arial" charset="0"/>
              </a:rPr>
              <a:t>,	</a:t>
            </a:r>
            <a:r>
              <a:rPr lang="en-US" sz="1000">
                <a:solidFill>
                  <a:srgbClr val="2B3F59"/>
                </a:solidFill>
                <a:latin typeface="Arial" charset="0"/>
                <a:cs typeface="Arial" charset="0"/>
              </a:rPr>
              <a:t>Direct</a:t>
            </a:r>
            <a:endParaRPr lang="en-US" sz="1000">
              <a:latin typeface="Arial" charset="0"/>
              <a:cs typeface="Arial" charset="0"/>
            </a:endParaRPr>
          </a:p>
        </p:txBody>
      </p:sp>
      <p:sp>
        <p:nvSpPr>
          <p:cNvPr id="11" name="object 11"/>
          <p:cNvSpPr txBox="1"/>
          <p:nvPr/>
        </p:nvSpPr>
        <p:spPr>
          <a:xfrm>
            <a:off x="2381250" y="6276975"/>
            <a:ext cx="90488" cy="158750"/>
          </a:xfrm>
          <a:prstGeom prst="rect">
            <a:avLst/>
          </a:prstGeom>
        </p:spPr>
        <p:txBody>
          <a:bodyPr lIns="0" tIns="0" rIns="0" bIns="0">
            <a:spAutoFit/>
          </a:bodyPr>
          <a:lstStyle/>
          <a:p>
            <a:pPr marL="12700" eaLnBrk="1" fontAlgn="auto" hangingPunct="1">
              <a:spcBef>
                <a:spcPts val="0"/>
              </a:spcBef>
              <a:spcAft>
                <a:spcPts val="0"/>
              </a:spcAft>
              <a:defRPr/>
            </a:pPr>
            <a:r>
              <a:rPr sz="1050" spc="215" dirty="0">
                <a:solidFill>
                  <a:srgbClr val="BCCD36"/>
                </a:solidFill>
                <a:latin typeface="Arial"/>
                <a:cs typeface="Arial"/>
              </a:rPr>
              <a:t>I</a:t>
            </a:r>
            <a:endParaRPr sz="1050">
              <a:latin typeface="Arial"/>
              <a:cs typeface="Arial"/>
            </a:endParaRPr>
          </a:p>
        </p:txBody>
      </p:sp>
      <p:sp>
        <p:nvSpPr>
          <p:cNvPr id="21516" name="object 12"/>
          <p:cNvSpPr txBox="1">
            <a:spLocks noChangeArrowheads="1"/>
          </p:cNvSpPr>
          <p:nvPr/>
        </p:nvSpPr>
        <p:spPr bwMode="auto">
          <a:xfrm>
            <a:off x="3971925" y="5983288"/>
            <a:ext cx="4568825" cy="536575"/>
          </a:xfrm>
          <a:prstGeom prst="rect">
            <a:avLst/>
          </a:prstGeom>
          <a:noFill/>
          <a:ln w="9525">
            <a:noFill/>
            <a:miter lim="800000"/>
            <a:headEnd/>
            <a:tailEnd/>
          </a:ln>
        </p:spPr>
        <p:txBody>
          <a:bodyPr lIns="0" tIns="0" rIns="0" bIns="0">
            <a:spAutoFit/>
          </a:bodyPr>
          <a:lstStyle/>
          <a:p>
            <a:pPr marL="12700" indent="4763" eaLnBrk="1" hangingPunct="1">
              <a:lnSpc>
                <a:spcPct val="114000"/>
              </a:lnSpc>
            </a:pPr>
            <a:r>
              <a:rPr lang="en-US" sz="1000">
                <a:solidFill>
                  <a:srgbClr val="565657"/>
                </a:solidFill>
                <a:latin typeface="Arial" charset="0"/>
                <a:cs typeface="Arial" charset="0"/>
              </a:rPr>
              <a:t>Palermo, T., Bleck, </a:t>
            </a:r>
            <a:r>
              <a:rPr lang="en-US" sz="1000">
                <a:solidFill>
                  <a:srgbClr val="565657"/>
                </a:solidFill>
                <a:latin typeface="Times New Roman" pitchFamily="18" charset="0"/>
                <a:cs typeface="Times New Roman" pitchFamily="18" charset="0"/>
              </a:rPr>
              <a:t>J ., </a:t>
            </a:r>
            <a:r>
              <a:rPr lang="en-US" sz="1100">
                <a:solidFill>
                  <a:srgbClr val="565657"/>
                </a:solidFill>
                <a:latin typeface="Times New Roman" pitchFamily="18" charset="0"/>
                <a:cs typeface="Times New Roman" pitchFamily="18" charset="0"/>
              </a:rPr>
              <a:t>&amp; </a:t>
            </a:r>
            <a:r>
              <a:rPr lang="en-US" sz="1000">
                <a:solidFill>
                  <a:srgbClr val="565657"/>
                </a:solidFill>
                <a:latin typeface="Arial" charset="0"/>
                <a:cs typeface="Arial" charset="0"/>
              </a:rPr>
              <a:t>Peterman, A. (2014). Tip of the Iceberg: Reporting and Gender-Based Violence  in Developing Countries. </a:t>
            </a:r>
            <a:r>
              <a:rPr lang="en-US" sz="1000" i="1">
                <a:solidFill>
                  <a:srgbClr val="565657"/>
                </a:solidFill>
                <a:latin typeface="Arial" charset="0"/>
                <a:cs typeface="Arial" charset="0"/>
              </a:rPr>
              <a:t>American Journal of Epidemiology, 179( 5), </a:t>
            </a:r>
            <a:r>
              <a:rPr lang="en-US" sz="1000">
                <a:solidFill>
                  <a:srgbClr val="565657"/>
                </a:solidFill>
                <a:latin typeface="Arial" charset="0"/>
                <a:cs typeface="Arial" charset="0"/>
              </a:rPr>
              <a:t>602-612. </a:t>
            </a:r>
            <a:r>
              <a:rPr lang="en-US" sz="1000">
                <a:solidFill>
                  <a:srgbClr val="565657"/>
                </a:solidFill>
                <a:latin typeface="Arial" charset="0"/>
                <a:cs typeface="Arial" charset="0"/>
                <a:hlinkClick r:id="rId5"/>
              </a:rPr>
              <a:t>http://doi.org/10.1093/aje/kwt295</a:t>
            </a:r>
            <a:endParaRPr lang="en-US" sz="1000">
              <a:latin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530" name="object 2"/>
          <p:cNvSpPr>
            <a:spLocks noChangeArrowheads="1"/>
          </p:cNvSpPr>
          <p:nvPr/>
        </p:nvSpPr>
        <p:spPr bwMode="auto">
          <a:xfrm>
            <a:off x="425450" y="1476375"/>
            <a:ext cx="636588" cy="6270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22531" name="object 3"/>
          <p:cNvSpPr>
            <a:spLocks/>
          </p:cNvSpPr>
          <p:nvPr/>
        </p:nvSpPr>
        <p:spPr bwMode="auto">
          <a:xfrm>
            <a:off x="525463" y="2459038"/>
            <a:ext cx="3282950" cy="0"/>
          </a:xfrm>
          <a:custGeom>
            <a:avLst/>
            <a:gdLst>
              <a:gd name="T0" fmla="*/ 0 w 3282950"/>
              <a:gd name="T1" fmla="*/ 3282891 w 3282950"/>
              <a:gd name="T2" fmla="*/ 0 60000 65536"/>
              <a:gd name="T3" fmla="*/ 0 60000 65536"/>
              <a:gd name="T4" fmla="*/ 0 w 3282950"/>
              <a:gd name="T5" fmla="*/ 3282950 w 3282950"/>
            </a:gdLst>
            <a:ahLst/>
            <a:cxnLst>
              <a:cxn ang="T2">
                <a:pos x="T0" y="0"/>
              </a:cxn>
              <a:cxn ang="T3">
                <a:pos x="T1" y="0"/>
              </a:cxn>
            </a:cxnLst>
            <a:rect l="T4" t="0" r="T5" b="0"/>
            <a:pathLst>
              <a:path w="3282950">
                <a:moveTo>
                  <a:pt x="0" y="0"/>
                </a:moveTo>
                <a:lnTo>
                  <a:pt x="3282891" y="0"/>
                </a:lnTo>
              </a:path>
            </a:pathLst>
          </a:custGeom>
          <a:noFill/>
          <a:ln w="13981">
            <a:solidFill>
              <a:srgbClr val="EB7C2B"/>
            </a:solidFill>
            <a:round/>
            <a:headEnd/>
            <a:tailEnd/>
          </a:ln>
        </p:spPr>
        <p:txBody>
          <a:bodyPr lIns="0" tIns="0" rIns="0" bIns="0"/>
          <a:lstStyle/>
          <a:p>
            <a:endParaRPr lang="en-US"/>
          </a:p>
        </p:txBody>
      </p:sp>
      <p:sp>
        <p:nvSpPr>
          <p:cNvPr id="22532" name="object 4"/>
          <p:cNvSpPr>
            <a:spLocks/>
          </p:cNvSpPr>
          <p:nvPr/>
        </p:nvSpPr>
        <p:spPr bwMode="auto">
          <a:xfrm>
            <a:off x="533400" y="2452688"/>
            <a:ext cx="0" cy="3738562"/>
          </a:xfrm>
          <a:custGeom>
            <a:avLst/>
            <a:gdLst>
              <a:gd name="T0" fmla="*/ 3738694 h 3738879"/>
              <a:gd name="T1" fmla="*/ 0 h 3738879"/>
              <a:gd name="T2" fmla="*/ 0 60000 65536"/>
              <a:gd name="T3" fmla="*/ 0 60000 65536"/>
              <a:gd name="T4" fmla="*/ 0 h 3738879"/>
              <a:gd name="T5" fmla="*/ 3738879 h 3738879"/>
            </a:gdLst>
            <a:ahLst/>
            <a:cxnLst>
              <a:cxn ang="T2">
                <a:pos x="0" y="T0"/>
              </a:cxn>
              <a:cxn ang="T3">
                <a:pos x="0" y="T1"/>
              </a:cxn>
            </a:cxnLst>
            <a:rect l="0" t="T4" r="0" b="T5"/>
            <a:pathLst>
              <a:path h="3738879">
                <a:moveTo>
                  <a:pt x="0" y="3738694"/>
                </a:moveTo>
                <a:lnTo>
                  <a:pt x="0" y="0"/>
                </a:lnTo>
              </a:path>
            </a:pathLst>
          </a:custGeom>
          <a:noFill/>
          <a:ln w="13981">
            <a:solidFill>
              <a:srgbClr val="EB7C2B"/>
            </a:solidFill>
            <a:round/>
            <a:headEnd/>
            <a:tailEnd/>
          </a:ln>
        </p:spPr>
        <p:txBody>
          <a:bodyPr lIns="0" tIns="0" rIns="0" bIns="0"/>
          <a:lstStyle/>
          <a:p>
            <a:endParaRPr lang="en-US"/>
          </a:p>
        </p:txBody>
      </p:sp>
      <p:sp>
        <p:nvSpPr>
          <p:cNvPr id="22533" name="object 5"/>
          <p:cNvSpPr>
            <a:spLocks/>
          </p:cNvSpPr>
          <p:nvPr/>
        </p:nvSpPr>
        <p:spPr bwMode="auto">
          <a:xfrm>
            <a:off x="3802063" y="2452688"/>
            <a:ext cx="0" cy="3738562"/>
          </a:xfrm>
          <a:custGeom>
            <a:avLst/>
            <a:gdLst>
              <a:gd name="T0" fmla="*/ 3738694 h 3738879"/>
              <a:gd name="T1" fmla="*/ 0 h 3738879"/>
              <a:gd name="T2" fmla="*/ 0 60000 65536"/>
              <a:gd name="T3" fmla="*/ 0 60000 65536"/>
              <a:gd name="T4" fmla="*/ 0 h 3738879"/>
              <a:gd name="T5" fmla="*/ 3738879 h 3738879"/>
            </a:gdLst>
            <a:ahLst/>
            <a:cxnLst>
              <a:cxn ang="T2">
                <a:pos x="0" y="T0"/>
              </a:cxn>
              <a:cxn ang="T3">
                <a:pos x="0" y="T1"/>
              </a:cxn>
            </a:cxnLst>
            <a:rect l="0" t="T4" r="0" b="T5"/>
            <a:pathLst>
              <a:path h="3738879">
                <a:moveTo>
                  <a:pt x="0" y="3738694"/>
                </a:moveTo>
                <a:lnTo>
                  <a:pt x="0" y="0"/>
                </a:lnTo>
              </a:path>
            </a:pathLst>
          </a:custGeom>
          <a:noFill/>
          <a:ln w="13981">
            <a:solidFill>
              <a:srgbClr val="EB7C2B"/>
            </a:solidFill>
            <a:round/>
            <a:headEnd/>
            <a:tailEnd/>
          </a:ln>
        </p:spPr>
        <p:txBody>
          <a:bodyPr lIns="0" tIns="0" rIns="0" bIns="0"/>
          <a:lstStyle/>
          <a:p>
            <a:endParaRPr lang="en-US"/>
          </a:p>
        </p:txBody>
      </p:sp>
      <p:sp>
        <p:nvSpPr>
          <p:cNvPr id="22534" name="object 6"/>
          <p:cNvSpPr>
            <a:spLocks/>
          </p:cNvSpPr>
          <p:nvPr/>
        </p:nvSpPr>
        <p:spPr bwMode="auto">
          <a:xfrm>
            <a:off x="525463" y="6184900"/>
            <a:ext cx="3282950" cy="0"/>
          </a:xfrm>
          <a:custGeom>
            <a:avLst/>
            <a:gdLst>
              <a:gd name="T0" fmla="*/ 0 w 3282950"/>
              <a:gd name="T1" fmla="*/ 3282891 w 3282950"/>
              <a:gd name="T2" fmla="*/ 0 60000 65536"/>
              <a:gd name="T3" fmla="*/ 0 60000 65536"/>
              <a:gd name="T4" fmla="*/ 0 w 3282950"/>
              <a:gd name="T5" fmla="*/ 3282950 w 3282950"/>
            </a:gdLst>
            <a:ahLst/>
            <a:cxnLst>
              <a:cxn ang="T2">
                <a:pos x="T0" y="0"/>
              </a:cxn>
              <a:cxn ang="T3">
                <a:pos x="T1" y="0"/>
              </a:cxn>
            </a:cxnLst>
            <a:rect l="T4" t="0" r="T5" b="0"/>
            <a:pathLst>
              <a:path w="3282950">
                <a:moveTo>
                  <a:pt x="0" y="0"/>
                </a:moveTo>
                <a:lnTo>
                  <a:pt x="3282891" y="0"/>
                </a:lnTo>
              </a:path>
            </a:pathLst>
          </a:custGeom>
          <a:noFill/>
          <a:ln w="11185">
            <a:solidFill>
              <a:srgbClr val="EB7C2B"/>
            </a:solidFill>
            <a:round/>
            <a:headEnd/>
            <a:tailEnd/>
          </a:ln>
        </p:spPr>
        <p:txBody>
          <a:bodyPr lIns="0" tIns="0" rIns="0" bIns="0"/>
          <a:lstStyle/>
          <a:p>
            <a:endParaRPr lang="en-US"/>
          </a:p>
        </p:txBody>
      </p:sp>
      <p:sp>
        <p:nvSpPr>
          <p:cNvPr id="22535" name="object 7"/>
          <p:cNvSpPr>
            <a:spLocks/>
          </p:cNvSpPr>
          <p:nvPr/>
        </p:nvSpPr>
        <p:spPr bwMode="auto">
          <a:xfrm>
            <a:off x="8904288" y="1066800"/>
            <a:ext cx="1152525" cy="0"/>
          </a:xfrm>
          <a:custGeom>
            <a:avLst/>
            <a:gdLst>
              <a:gd name="T0" fmla="*/ 0 w 1152525"/>
              <a:gd name="T1" fmla="*/ 1152088 w 1152525"/>
              <a:gd name="T2" fmla="*/ 0 60000 65536"/>
              <a:gd name="T3" fmla="*/ 0 60000 65536"/>
              <a:gd name="T4" fmla="*/ 0 w 1152525"/>
              <a:gd name="T5" fmla="*/ 1152525 w 1152525"/>
            </a:gdLst>
            <a:ahLst/>
            <a:cxnLst>
              <a:cxn ang="T2">
                <a:pos x="T0" y="0"/>
              </a:cxn>
              <a:cxn ang="T3">
                <a:pos x="T1" y="0"/>
              </a:cxn>
            </a:cxnLst>
            <a:rect l="T4" t="0" r="T5" b="0"/>
            <a:pathLst>
              <a:path w="1152525">
                <a:moveTo>
                  <a:pt x="0" y="0"/>
                </a:moveTo>
                <a:lnTo>
                  <a:pt x="1152088" y="0"/>
                </a:lnTo>
              </a:path>
            </a:pathLst>
          </a:custGeom>
          <a:noFill/>
          <a:ln w="13981">
            <a:solidFill>
              <a:srgbClr val="C8D4EB"/>
            </a:solidFill>
            <a:round/>
            <a:headEnd/>
            <a:tailEnd/>
          </a:ln>
        </p:spPr>
        <p:txBody>
          <a:bodyPr lIns="0" tIns="0" rIns="0" bIns="0"/>
          <a:lstStyle/>
          <a:p>
            <a:endParaRPr lang="en-US"/>
          </a:p>
        </p:txBody>
      </p:sp>
      <p:sp>
        <p:nvSpPr>
          <p:cNvPr id="22536" name="object 8"/>
          <p:cNvSpPr>
            <a:spLocks/>
          </p:cNvSpPr>
          <p:nvPr/>
        </p:nvSpPr>
        <p:spPr bwMode="auto">
          <a:xfrm>
            <a:off x="6708775" y="6699250"/>
            <a:ext cx="1487488" cy="0"/>
          </a:xfrm>
          <a:custGeom>
            <a:avLst/>
            <a:gdLst>
              <a:gd name="T0" fmla="*/ 0 w 1487804"/>
              <a:gd name="T1" fmla="*/ 1487647 w 1487804"/>
              <a:gd name="T2" fmla="*/ 0 60000 65536"/>
              <a:gd name="T3" fmla="*/ 0 60000 65536"/>
              <a:gd name="T4" fmla="*/ 0 w 1487804"/>
              <a:gd name="T5" fmla="*/ 1487804 w 1487804"/>
            </a:gdLst>
            <a:ahLst/>
            <a:cxnLst>
              <a:cxn ang="T2">
                <a:pos x="T0" y="0"/>
              </a:cxn>
              <a:cxn ang="T3">
                <a:pos x="T1" y="0"/>
              </a:cxn>
            </a:cxnLst>
            <a:rect l="T4" t="0" r="T5" b="0"/>
            <a:pathLst>
              <a:path w="1487804">
                <a:moveTo>
                  <a:pt x="0" y="0"/>
                </a:moveTo>
                <a:lnTo>
                  <a:pt x="1487647" y="0"/>
                </a:lnTo>
              </a:path>
            </a:pathLst>
          </a:custGeom>
          <a:noFill/>
          <a:ln w="19574">
            <a:solidFill>
              <a:srgbClr val="BFCCE4"/>
            </a:solidFill>
            <a:round/>
            <a:headEnd/>
            <a:tailEnd/>
          </a:ln>
        </p:spPr>
        <p:txBody>
          <a:bodyPr lIns="0" tIns="0" rIns="0" bIns="0"/>
          <a:lstStyle/>
          <a:p>
            <a:endParaRPr lang="en-US"/>
          </a:p>
        </p:txBody>
      </p:sp>
      <p:sp>
        <p:nvSpPr>
          <p:cNvPr id="9" name="object 9"/>
          <p:cNvSpPr txBox="1"/>
          <p:nvPr/>
        </p:nvSpPr>
        <p:spPr>
          <a:xfrm>
            <a:off x="619125" y="3511550"/>
            <a:ext cx="2141538" cy="568325"/>
          </a:xfrm>
          <a:prstGeom prst="rect">
            <a:avLst/>
          </a:prstGeom>
        </p:spPr>
        <p:txBody>
          <a:bodyPr lIns="0" tIns="0" rIns="0" bIns="0">
            <a:spAutoFit/>
          </a:bodyPr>
          <a:lstStyle/>
          <a:p>
            <a:pPr marL="12700" eaLnBrk="1" fontAlgn="auto" hangingPunct="1">
              <a:spcBef>
                <a:spcPts val="0"/>
              </a:spcBef>
              <a:spcAft>
                <a:spcPts val="0"/>
              </a:spcAft>
              <a:defRPr/>
            </a:pPr>
            <a:r>
              <a:rPr sz="3000" spc="-114" dirty="0">
                <a:solidFill>
                  <a:srgbClr val="231F1F"/>
                </a:solidFill>
                <a:latin typeface="Arial"/>
                <a:cs typeface="Arial"/>
              </a:rPr>
              <a:t>Repr</a:t>
            </a:r>
            <a:r>
              <a:rPr sz="3000" spc="-830" dirty="0">
                <a:solidFill>
                  <a:srgbClr val="231F1F"/>
                </a:solidFill>
                <a:latin typeface="Arial"/>
                <a:cs typeface="Arial"/>
              </a:rPr>
              <a:t>o</a:t>
            </a:r>
            <a:r>
              <a:rPr sz="4050" spc="-82" baseline="-26748" dirty="0">
                <a:solidFill>
                  <a:srgbClr val="231F1F"/>
                </a:solidFill>
                <a:latin typeface="Arial"/>
                <a:cs typeface="Arial"/>
              </a:rPr>
              <a:t>.</a:t>
            </a:r>
            <a:r>
              <a:rPr sz="3000" spc="-25" dirty="0">
                <a:solidFill>
                  <a:srgbClr val="231F1F"/>
                </a:solidFill>
                <a:latin typeface="Arial"/>
                <a:cs typeface="Arial"/>
              </a:rPr>
              <a:t>d</a:t>
            </a:r>
            <a:r>
              <a:rPr sz="3000" spc="-130" dirty="0">
                <a:solidFill>
                  <a:srgbClr val="231F1F"/>
                </a:solidFill>
                <a:latin typeface="Arial"/>
                <a:cs typeface="Arial"/>
              </a:rPr>
              <a:t>u</a:t>
            </a:r>
            <a:r>
              <a:rPr sz="3000" dirty="0">
                <a:solidFill>
                  <a:srgbClr val="231F1F"/>
                </a:solidFill>
                <a:latin typeface="Arial"/>
                <a:cs typeface="Arial"/>
              </a:rPr>
              <a:t>c</a:t>
            </a:r>
            <a:r>
              <a:rPr sz="3000" spc="20" dirty="0">
                <a:solidFill>
                  <a:srgbClr val="231F1F"/>
                </a:solidFill>
                <a:latin typeface="Arial"/>
                <a:cs typeface="Arial"/>
              </a:rPr>
              <a:t>t</a:t>
            </a:r>
            <a:r>
              <a:rPr sz="3000" spc="-185" dirty="0">
                <a:solidFill>
                  <a:srgbClr val="231F1F"/>
                </a:solidFill>
                <a:latin typeface="Arial"/>
                <a:cs typeface="Arial"/>
              </a:rPr>
              <a:t>i</a:t>
            </a:r>
            <a:r>
              <a:rPr sz="3000" spc="-80" dirty="0">
                <a:solidFill>
                  <a:srgbClr val="231F1F"/>
                </a:solidFill>
                <a:latin typeface="Arial"/>
                <a:cs typeface="Arial"/>
              </a:rPr>
              <a:t>ve</a:t>
            </a:r>
            <a:endParaRPr sz="3000">
              <a:latin typeface="Arial"/>
              <a:cs typeface="Arial"/>
            </a:endParaRPr>
          </a:p>
        </p:txBody>
      </p:sp>
      <p:sp>
        <p:nvSpPr>
          <p:cNvPr id="10" name="object 10"/>
          <p:cNvSpPr txBox="1"/>
          <p:nvPr/>
        </p:nvSpPr>
        <p:spPr>
          <a:xfrm>
            <a:off x="604838" y="3914775"/>
            <a:ext cx="1379537" cy="406400"/>
          </a:xfrm>
          <a:prstGeom prst="rect">
            <a:avLst/>
          </a:prstGeom>
        </p:spPr>
        <p:txBody>
          <a:bodyPr lIns="0" tIns="0" rIns="0" bIns="0">
            <a:spAutoFit/>
          </a:bodyPr>
          <a:lstStyle/>
          <a:p>
            <a:pPr marL="12700" eaLnBrk="1" fontAlgn="auto" hangingPunct="1">
              <a:spcBef>
                <a:spcPts val="0"/>
              </a:spcBef>
              <a:spcAft>
                <a:spcPts val="0"/>
              </a:spcAft>
              <a:defRPr/>
            </a:pPr>
            <a:r>
              <a:rPr sz="3000" spc="-85" dirty="0">
                <a:solidFill>
                  <a:srgbClr val="231F1F"/>
                </a:solidFill>
                <a:latin typeface="Arial"/>
                <a:cs typeface="Arial"/>
              </a:rPr>
              <a:t>coercion</a:t>
            </a:r>
            <a:endParaRPr sz="3000">
              <a:latin typeface="Arial"/>
              <a:cs typeface="Arial"/>
            </a:endParaRPr>
          </a:p>
        </p:txBody>
      </p:sp>
      <p:sp>
        <p:nvSpPr>
          <p:cNvPr id="22539" name="object 11"/>
          <p:cNvSpPr txBox="1">
            <a:spLocks noChangeArrowheads="1"/>
          </p:cNvSpPr>
          <p:nvPr/>
        </p:nvSpPr>
        <p:spPr bwMode="auto">
          <a:xfrm>
            <a:off x="604838" y="4322763"/>
            <a:ext cx="3097212" cy="815975"/>
          </a:xfrm>
          <a:prstGeom prst="rect">
            <a:avLst/>
          </a:prstGeom>
          <a:noFill/>
          <a:ln w="9525">
            <a:noFill/>
            <a:miter lim="800000"/>
            <a:headEnd/>
            <a:tailEnd/>
          </a:ln>
        </p:spPr>
        <p:txBody>
          <a:bodyPr lIns="0" tIns="0" rIns="0" bIns="0">
            <a:spAutoFit/>
          </a:bodyPr>
          <a:lstStyle/>
          <a:p>
            <a:pPr marL="12700" eaLnBrk="1" hangingPunct="1">
              <a:lnSpc>
                <a:spcPts val="3213"/>
              </a:lnSpc>
            </a:pPr>
            <a:r>
              <a:rPr lang="en-US" sz="3000">
                <a:solidFill>
                  <a:srgbClr val="231F1F"/>
                </a:solidFill>
                <a:latin typeface="Arial" charset="0"/>
                <a:cs typeface="Arial" charset="0"/>
              </a:rPr>
              <a:t>a norm rather than exception</a:t>
            </a:r>
            <a:endParaRPr lang="en-US" sz="3000">
              <a:latin typeface="Arial" charset="0"/>
              <a:cs typeface="Arial" charset="0"/>
            </a:endParaRPr>
          </a:p>
        </p:txBody>
      </p:sp>
      <p:sp>
        <p:nvSpPr>
          <p:cNvPr id="12" name="object 12"/>
          <p:cNvSpPr txBox="1"/>
          <p:nvPr/>
        </p:nvSpPr>
        <p:spPr>
          <a:xfrm>
            <a:off x="4319588" y="2800350"/>
            <a:ext cx="4916487" cy="415925"/>
          </a:xfrm>
          <a:prstGeom prst="rect">
            <a:avLst/>
          </a:prstGeom>
          <a:solidFill>
            <a:srgbClr val="609AD1"/>
          </a:solidFill>
        </p:spPr>
        <p:txBody>
          <a:bodyPr lIns="0" tIns="0" rIns="0" bIns="0">
            <a:spAutoFit/>
          </a:bodyPr>
          <a:lstStyle/>
          <a:p>
            <a:pPr marL="6985" eaLnBrk="1" fontAlgn="auto" hangingPunct="1">
              <a:spcBef>
                <a:spcPts val="0"/>
              </a:spcBef>
              <a:spcAft>
                <a:spcPts val="0"/>
              </a:spcAft>
              <a:defRPr/>
            </a:pPr>
            <a:r>
              <a:rPr sz="2400" spc="-15" dirty="0">
                <a:solidFill>
                  <a:srgbClr val="FDFDFD"/>
                </a:solidFill>
                <a:latin typeface="Arial"/>
                <a:cs typeface="Arial"/>
              </a:rPr>
              <a:t>The</a:t>
            </a:r>
            <a:r>
              <a:rPr sz="2400" spc="195" dirty="0">
                <a:solidFill>
                  <a:srgbClr val="FDFDFD"/>
                </a:solidFill>
                <a:latin typeface="Arial"/>
                <a:cs typeface="Arial"/>
              </a:rPr>
              <a:t> </a:t>
            </a:r>
            <a:r>
              <a:rPr sz="2400" spc="85" dirty="0">
                <a:solidFill>
                  <a:srgbClr val="FDFDFD"/>
                </a:solidFill>
                <a:latin typeface="Arial"/>
                <a:cs typeface="Arial"/>
              </a:rPr>
              <a:t>Unit</a:t>
            </a:r>
            <a:r>
              <a:rPr sz="2400" spc="165" dirty="0">
                <a:solidFill>
                  <a:srgbClr val="FDFDFD"/>
                </a:solidFill>
                <a:latin typeface="Arial"/>
                <a:cs typeface="Arial"/>
              </a:rPr>
              <a:t>e</a:t>
            </a:r>
            <a:r>
              <a:rPr sz="2400" spc="25" dirty="0">
                <a:solidFill>
                  <a:srgbClr val="FDFDFD"/>
                </a:solidFill>
                <a:latin typeface="Arial"/>
                <a:cs typeface="Arial"/>
              </a:rPr>
              <a:t>d</a:t>
            </a:r>
            <a:r>
              <a:rPr sz="2400" spc="150" dirty="0">
                <a:solidFill>
                  <a:srgbClr val="FDFDFD"/>
                </a:solidFill>
                <a:latin typeface="Arial"/>
                <a:cs typeface="Arial"/>
              </a:rPr>
              <a:t> </a:t>
            </a:r>
            <a:r>
              <a:rPr sz="2400" spc="-90" dirty="0">
                <a:solidFill>
                  <a:srgbClr val="FDFDFD"/>
                </a:solidFill>
                <a:latin typeface="Arial"/>
                <a:cs typeface="Arial"/>
              </a:rPr>
              <a:t>N</a:t>
            </a:r>
            <a:r>
              <a:rPr sz="2400" spc="-35" dirty="0">
                <a:solidFill>
                  <a:srgbClr val="FDFDFD"/>
                </a:solidFill>
                <a:latin typeface="Arial"/>
                <a:cs typeface="Arial"/>
              </a:rPr>
              <a:t>a</a:t>
            </a:r>
            <a:r>
              <a:rPr sz="2400" spc="80" dirty="0">
                <a:solidFill>
                  <a:srgbClr val="FDFDFD"/>
                </a:solidFill>
                <a:latin typeface="Arial"/>
                <a:cs typeface="Arial"/>
              </a:rPr>
              <a:t>tions</a:t>
            </a:r>
            <a:r>
              <a:rPr sz="2400" spc="195" dirty="0">
                <a:solidFill>
                  <a:srgbClr val="FDFDFD"/>
                </a:solidFill>
                <a:latin typeface="Arial"/>
                <a:cs typeface="Arial"/>
              </a:rPr>
              <a:t> </a:t>
            </a:r>
            <a:r>
              <a:rPr sz="2400" spc="100" dirty="0">
                <a:solidFill>
                  <a:srgbClr val="FDFDFD"/>
                </a:solidFill>
                <a:latin typeface="Arial"/>
                <a:cs typeface="Arial"/>
              </a:rPr>
              <a:t>r</a:t>
            </a:r>
            <a:r>
              <a:rPr sz="2400" spc="105" dirty="0">
                <a:solidFill>
                  <a:srgbClr val="FDFDFD"/>
                </a:solidFill>
                <a:latin typeface="Arial"/>
                <a:cs typeface="Arial"/>
              </a:rPr>
              <a:t>eport</a:t>
            </a:r>
            <a:r>
              <a:rPr sz="2400" spc="155" dirty="0">
                <a:solidFill>
                  <a:srgbClr val="FDFDFD"/>
                </a:solidFill>
                <a:latin typeface="Arial"/>
                <a:cs typeface="Arial"/>
              </a:rPr>
              <a:t> </a:t>
            </a:r>
            <a:r>
              <a:rPr sz="2400" spc="110" dirty="0">
                <a:solidFill>
                  <a:srgbClr val="FDFDFD"/>
                </a:solidFill>
                <a:latin typeface="Arial"/>
                <a:cs typeface="Arial"/>
              </a:rPr>
              <a:t>in</a:t>
            </a:r>
            <a:r>
              <a:rPr sz="2400" spc="15" dirty="0">
                <a:solidFill>
                  <a:srgbClr val="FDFDFD"/>
                </a:solidFill>
                <a:latin typeface="Arial"/>
                <a:cs typeface="Arial"/>
              </a:rPr>
              <a:t> </a:t>
            </a:r>
            <a:r>
              <a:rPr sz="2400" spc="-65" dirty="0">
                <a:solidFill>
                  <a:srgbClr val="FDFDFD"/>
                </a:solidFill>
                <a:latin typeface="Arial"/>
                <a:cs typeface="Arial"/>
              </a:rPr>
              <a:t>1</a:t>
            </a:r>
            <a:r>
              <a:rPr sz="2400" spc="25" dirty="0">
                <a:solidFill>
                  <a:srgbClr val="FDFDFD"/>
                </a:solidFill>
                <a:latin typeface="Arial"/>
                <a:cs typeface="Arial"/>
              </a:rPr>
              <a:t>995</a:t>
            </a:r>
            <a:endParaRPr sz="2400">
              <a:latin typeface="Arial"/>
              <a:cs typeface="Arial"/>
            </a:endParaRPr>
          </a:p>
        </p:txBody>
      </p:sp>
      <p:sp>
        <p:nvSpPr>
          <p:cNvPr id="22541" name="object 13"/>
          <p:cNvSpPr txBox="1">
            <a:spLocks noChangeArrowheads="1"/>
          </p:cNvSpPr>
          <p:nvPr/>
        </p:nvSpPr>
        <p:spPr bwMode="auto">
          <a:xfrm>
            <a:off x="4365625" y="3416300"/>
            <a:ext cx="4860925" cy="2474913"/>
          </a:xfrm>
          <a:prstGeom prst="rect">
            <a:avLst/>
          </a:prstGeom>
          <a:noFill/>
          <a:ln w="9525">
            <a:noFill/>
            <a:miter lim="800000"/>
            <a:headEnd/>
            <a:tailEnd/>
          </a:ln>
        </p:spPr>
        <p:txBody>
          <a:bodyPr lIns="0" tIns="0" rIns="0" bIns="0">
            <a:spAutoFit/>
          </a:bodyPr>
          <a:lstStyle/>
          <a:p>
            <a:pPr marL="187325" indent="-174625" eaLnBrk="1" hangingPunct="1">
              <a:buClr>
                <a:srgbClr val="231F1F"/>
              </a:buClr>
              <a:buFont typeface="Arial" charset="0"/>
              <a:buChar char="•"/>
              <a:tabLst>
                <a:tab pos="200025" algn="l"/>
              </a:tabLst>
            </a:pPr>
            <a:r>
              <a:rPr lang="en-US" sz="1900">
                <a:solidFill>
                  <a:srgbClr val="231F1F"/>
                </a:solidFill>
                <a:latin typeface="Arial" charset="0"/>
                <a:cs typeface="Arial" charset="0"/>
              </a:rPr>
              <a:t>Forced pregnancy,</a:t>
            </a:r>
            <a:endParaRPr lang="en-US" sz="1900">
              <a:latin typeface="Arial" charset="0"/>
              <a:cs typeface="Arial" charset="0"/>
            </a:endParaRPr>
          </a:p>
          <a:p>
            <a:pPr marL="187325" indent="-174625" eaLnBrk="1" hangingPunct="1">
              <a:spcBef>
                <a:spcPts val="713"/>
              </a:spcBef>
              <a:buClr>
                <a:srgbClr val="231F1F"/>
              </a:buClr>
              <a:buFont typeface="Arial" charset="0"/>
              <a:buChar char="•"/>
              <a:tabLst>
                <a:tab pos="200025" algn="l"/>
              </a:tabLst>
            </a:pPr>
            <a:r>
              <a:rPr lang="en-US" sz="1900">
                <a:solidFill>
                  <a:srgbClr val="231F1F"/>
                </a:solidFill>
                <a:latin typeface="Arial" charset="0"/>
                <a:cs typeface="Arial" charset="0"/>
              </a:rPr>
              <a:t>Forced abortion,</a:t>
            </a:r>
            <a:endParaRPr lang="en-US" sz="1900">
              <a:latin typeface="Arial" charset="0"/>
              <a:cs typeface="Arial" charset="0"/>
            </a:endParaRPr>
          </a:p>
          <a:p>
            <a:pPr marL="187325" indent="-174625" eaLnBrk="1" hangingPunct="1">
              <a:spcBef>
                <a:spcPts val="713"/>
              </a:spcBef>
              <a:buClr>
                <a:srgbClr val="231F1F"/>
              </a:buClr>
              <a:buFont typeface="Arial" charset="0"/>
              <a:buChar char="•"/>
              <a:tabLst>
                <a:tab pos="200025" algn="l"/>
              </a:tabLst>
            </a:pPr>
            <a:r>
              <a:rPr lang="en-US" sz="1900">
                <a:solidFill>
                  <a:srgbClr val="231F1F"/>
                </a:solidFill>
                <a:latin typeface="Arial" charset="0"/>
                <a:cs typeface="Arial" charset="0"/>
              </a:rPr>
              <a:t>Forced sterilisation or</a:t>
            </a:r>
            <a:endParaRPr lang="en-US" sz="1900">
              <a:latin typeface="Arial" charset="0"/>
              <a:cs typeface="Arial" charset="0"/>
            </a:endParaRPr>
          </a:p>
          <a:p>
            <a:pPr marL="187325" indent="-174625" eaLnBrk="1" hangingPunct="1">
              <a:spcBef>
                <a:spcPts val="825"/>
              </a:spcBef>
              <a:buClr>
                <a:srgbClr val="231F1F"/>
              </a:buClr>
              <a:buFont typeface="Arial" charset="0"/>
              <a:buChar char="•"/>
              <a:tabLst>
                <a:tab pos="200025" algn="l"/>
              </a:tabLst>
            </a:pPr>
            <a:r>
              <a:rPr lang="en-US" sz="1900">
                <a:solidFill>
                  <a:srgbClr val="231F1F"/>
                </a:solidFill>
                <a:latin typeface="Arial" charset="0"/>
                <a:cs typeface="Arial" charset="0"/>
              </a:rPr>
              <a:t>Denial of fa mily planning</a:t>
            </a:r>
            <a:endParaRPr lang="en-US" sz="1900">
              <a:latin typeface="Arial" charset="0"/>
              <a:cs typeface="Arial" charset="0"/>
            </a:endParaRPr>
          </a:p>
          <a:p>
            <a:pPr marL="187325" indent="-174625" eaLnBrk="1" hangingPunct="1">
              <a:spcBef>
                <a:spcPts val="600"/>
              </a:spcBef>
              <a:buClr>
                <a:srgbClr val="231F1F"/>
              </a:buClr>
              <a:buFont typeface="Arial" charset="0"/>
              <a:buChar char="•"/>
              <a:tabLst>
                <a:tab pos="200025" algn="l"/>
              </a:tabLst>
            </a:pPr>
            <a:r>
              <a:rPr lang="en-US" sz="1900">
                <a:solidFill>
                  <a:srgbClr val="231F1F"/>
                </a:solidFill>
                <a:latin typeface="Arial" charset="0"/>
                <a:cs typeface="Arial" charset="0"/>
              </a:rPr>
              <a:t>as forms of violence.</a:t>
            </a:r>
            <a:endParaRPr lang="en-US" sz="1900">
              <a:latin typeface="Arial" charset="0"/>
              <a:cs typeface="Arial" charset="0"/>
            </a:endParaRPr>
          </a:p>
          <a:p>
            <a:pPr marL="187325" indent="-174625" eaLnBrk="1" hangingPunct="1">
              <a:lnSpc>
                <a:spcPct val="107000"/>
              </a:lnSpc>
              <a:spcBef>
                <a:spcPts val="525"/>
              </a:spcBef>
              <a:buClr>
                <a:srgbClr val="231F1F"/>
              </a:buClr>
              <a:buFont typeface="Arial" charset="0"/>
              <a:buChar char="•"/>
              <a:tabLst>
                <a:tab pos="200025" algn="l"/>
              </a:tabLst>
            </a:pPr>
            <a:r>
              <a:rPr lang="en-US" sz="1900">
                <a:solidFill>
                  <a:srgbClr val="231F1F"/>
                </a:solidFill>
                <a:latin typeface="Arial" charset="0"/>
                <a:cs typeface="Arial" charset="0"/>
              </a:rPr>
              <a:t>In Indian DATA such form of reproductive coercion existed in 22.7% to 50%</a:t>
            </a:r>
            <a:endParaRPr lang="en-US" sz="1900">
              <a:latin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4" name="object 2"/>
          <p:cNvSpPr>
            <a:spLocks noChangeArrowheads="1"/>
          </p:cNvSpPr>
          <p:nvPr/>
        </p:nvSpPr>
        <p:spPr bwMode="auto">
          <a:xfrm>
            <a:off x="301625" y="2852738"/>
            <a:ext cx="9328150" cy="360045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23555" name="object 3"/>
          <p:cNvSpPr>
            <a:spLocks noChangeArrowheads="1"/>
          </p:cNvSpPr>
          <p:nvPr/>
        </p:nvSpPr>
        <p:spPr bwMode="auto">
          <a:xfrm>
            <a:off x="6018213" y="3232150"/>
            <a:ext cx="3611562" cy="190500"/>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4" name="object 4"/>
          <p:cNvSpPr txBox="1"/>
          <p:nvPr/>
        </p:nvSpPr>
        <p:spPr>
          <a:xfrm>
            <a:off x="2014538" y="1576388"/>
            <a:ext cx="5676900" cy="757237"/>
          </a:xfrm>
          <a:prstGeom prst="rect">
            <a:avLst/>
          </a:prstGeom>
        </p:spPr>
        <p:txBody>
          <a:bodyPr lIns="0" tIns="0" rIns="0" bIns="0">
            <a:spAutoFit/>
          </a:bodyPr>
          <a:lstStyle/>
          <a:p>
            <a:pPr marL="17145" algn="ctr" eaLnBrk="1" fontAlgn="auto" hangingPunct="1">
              <a:spcBef>
                <a:spcPts val="0"/>
              </a:spcBef>
              <a:spcAft>
                <a:spcPts val="0"/>
              </a:spcAft>
              <a:defRPr/>
            </a:pPr>
            <a:r>
              <a:rPr sz="2550" spc="20" dirty="0">
                <a:solidFill>
                  <a:srgbClr val="282326"/>
                </a:solidFill>
                <a:latin typeface="Arial"/>
                <a:cs typeface="Arial"/>
              </a:rPr>
              <a:t>W</a:t>
            </a:r>
            <a:r>
              <a:rPr sz="2550" spc="-370" dirty="0">
                <a:solidFill>
                  <a:srgbClr val="282326"/>
                </a:solidFill>
                <a:latin typeface="Arial"/>
                <a:cs typeface="Arial"/>
              </a:rPr>
              <a:t> </a:t>
            </a:r>
            <a:r>
              <a:rPr sz="2550" spc="-240" dirty="0">
                <a:solidFill>
                  <a:srgbClr val="282326"/>
                </a:solidFill>
                <a:latin typeface="Arial"/>
                <a:cs typeface="Arial"/>
              </a:rPr>
              <a:t>H</a:t>
            </a:r>
            <a:r>
              <a:rPr sz="2550" spc="-85" dirty="0">
                <a:solidFill>
                  <a:srgbClr val="282326"/>
                </a:solidFill>
                <a:latin typeface="Arial"/>
                <a:cs typeface="Arial"/>
              </a:rPr>
              <a:t>E</a:t>
            </a:r>
            <a:r>
              <a:rPr sz="2550" spc="-240" dirty="0">
                <a:solidFill>
                  <a:srgbClr val="282326"/>
                </a:solidFill>
                <a:latin typeface="Arial"/>
                <a:cs typeface="Arial"/>
              </a:rPr>
              <a:t>R</a:t>
            </a:r>
            <a:r>
              <a:rPr sz="2550" spc="-459" dirty="0">
                <a:solidFill>
                  <a:srgbClr val="282326"/>
                </a:solidFill>
                <a:latin typeface="Arial"/>
                <a:cs typeface="Arial"/>
              </a:rPr>
              <a:t>E</a:t>
            </a:r>
            <a:r>
              <a:rPr sz="2550" spc="-50" dirty="0">
                <a:solidFill>
                  <a:srgbClr val="282326"/>
                </a:solidFill>
                <a:latin typeface="Arial"/>
                <a:cs typeface="Arial"/>
              </a:rPr>
              <a:t> </a:t>
            </a:r>
            <a:r>
              <a:rPr sz="2550" spc="-55" dirty="0">
                <a:solidFill>
                  <a:srgbClr val="282326"/>
                </a:solidFill>
                <a:latin typeface="Arial"/>
                <a:cs typeface="Arial"/>
              </a:rPr>
              <a:t>AND</a:t>
            </a:r>
            <a:r>
              <a:rPr sz="2550" spc="290" dirty="0">
                <a:solidFill>
                  <a:srgbClr val="282326"/>
                </a:solidFill>
                <a:latin typeface="Arial"/>
                <a:cs typeface="Arial"/>
              </a:rPr>
              <a:t> </a:t>
            </a:r>
            <a:r>
              <a:rPr sz="2550" spc="-25" dirty="0">
                <a:solidFill>
                  <a:srgbClr val="282326"/>
                </a:solidFill>
                <a:latin typeface="Arial"/>
                <a:cs typeface="Arial"/>
              </a:rPr>
              <a:t>HOW</a:t>
            </a:r>
            <a:r>
              <a:rPr sz="2550" spc="150" dirty="0">
                <a:solidFill>
                  <a:srgbClr val="282326"/>
                </a:solidFill>
                <a:latin typeface="Arial"/>
                <a:cs typeface="Arial"/>
              </a:rPr>
              <a:t> </a:t>
            </a:r>
            <a:r>
              <a:rPr sz="2550" spc="-135" dirty="0">
                <a:solidFill>
                  <a:srgbClr val="282326"/>
                </a:solidFill>
                <a:latin typeface="Arial"/>
                <a:cs typeface="Arial"/>
              </a:rPr>
              <a:t>DO</a:t>
            </a:r>
            <a:endParaRPr sz="2550">
              <a:latin typeface="Arial"/>
              <a:cs typeface="Arial"/>
            </a:endParaRPr>
          </a:p>
          <a:p>
            <a:pPr algn="ctr" eaLnBrk="1" fontAlgn="auto" hangingPunct="1">
              <a:spcBef>
                <a:spcPts val="155"/>
              </a:spcBef>
              <a:spcAft>
                <a:spcPts val="0"/>
              </a:spcAft>
              <a:defRPr/>
            </a:pPr>
            <a:r>
              <a:rPr sz="2550" spc="-155" dirty="0">
                <a:solidFill>
                  <a:srgbClr val="282326"/>
                </a:solidFill>
                <a:latin typeface="Arial"/>
                <a:cs typeface="Arial"/>
              </a:rPr>
              <a:t>VIOLE</a:t>
            </a:r>
            <a:r>
              <a:rPr sz="2550" spc="-295" dirty="0">
                <a:solidFill>
                  <a:srgbClr val="282326"/>
                </a:solidFill>
                <a:latin typeface="Arial"/>
                <a:cs typeface="Arial"/>
              </a:rPr>
              <a:t> </a:t>
            </a:r>
            <a:r>
              <a:rPr sz="2550" spc="-254" dirty="0">
                <a:solidFill>
                  <a:srgbClr val="282326"/>
                </a:solidFill>
                <a:latin typeface="Arial"/>
                <a:cs typeface="Arial"/>
              </a:rPr>
              <a:t>NCE</a:t>
            </a:r>
            <a:r>
              <a:rPr sz="2550" spc="-40" dirty="0">
                <a:solidFill>
                  <a:srgbClr val="282326"/>
                </a:solidFill>
                <a:latin typeface="Arial"/>
                <a:cs typeface="Arial"/>
              </a:rPr>
              <a:t> </a:t>
            </a:r>
            <a:r>
              <a:rPr sz="2550" spc="-155" dirty="0">
                <a:solidFill>
                  <a:srgbClr val="282326"/>
                </a:solidFill>
                <a:latin typeface="Arial"/>
                <a:cs typeface="Arial"/>
              </a:rPr>
              <a:t>A</a:t>
            </a:r>
            <a:r>
              <a:rPr sz="2550" spc="-360" dirty="0">
                <a:solidFill>
                  <a:srgbClr val="282326"/>
                </a:solidFill>
                <a:latin typeface="Arial"/>
                <a:cs typeface="Arial"/>
              </a:rPr>
              <a:t> </a:t>
            </a:r>
            <a:r>
              <a:rPr sz="2550" spc="-60" dirty="0">
                <a:solidFill>
                  <a:srgbClr val="282326"/>
                </a:solidFill>
                <a:latin typeface="Arial"/>
                <a:cs typeface="Arial"/>
              </a:rPr>
              <a:t>ND</a:t>
            </a:r>
            <a:r>
              <a:rPr sz="2550" spc="35" dirty="0">
                <a:solidFill>
                  <a:srgbClr val="282326"/>
                </a:solidFill>
                <a:latin typeface="Arial"/>
                <a:cs typeface="Arial"/>
              </a:rPr>
              <a:t> </a:t>
            </a:r>
            <a:r>
              <a:rPr sz="2550" spc="70" dirty="0">
                <a:solidFill>
                  <a:srgbClr val="282326"/>
                </a:solidFill>
                <a:latin typeface="Arial"/>
                <a:cs typeface="Arial"/>
              </a:rPr>
              <a:t>HIV</a:t>
            </a:r>
            <a:r>
              <a:rPr sz="2550" spc="-20" dirty="0">
                <a:solidFill>
                  <a:srgbClr val="282326"/>
                </a:solidFill>
                <a:latin typeface="Arial"/>
                <a:cs typeface="Arial"/>
              </a:rPr>
              <a:t>/</a:t>
            </a:r>
            <a:r>
              <a:rPr sz="2550" spc="-155" dirty="0">
                <a:solidFill>
                  <a:srgbClr val="282326"/>
                </a:solidFill>
                <a:latin typeface="Arial"/>
                <a:cs typeface="Arial"/>
              </a:rPr>
              <a:t>A</a:t>
            </a:r>
            <a:r>
              <a:rPr sz="2550" spc="-380" dirty="0">
                <a:solidFill>
                  <a:srgbClr val="282326"/>
                </a:solidFill>
                <a:latin typeface="Arial"/>
                <a:cs typeface="Arial"/>
              </a:rPr>
              <a:t> </a:t>
            </a:r>
            <a:r>
              <a:rPr sz="2550" spc="175" dirty="0">
                <a:solidFill>
                  <a:srgbClr val="282326"/>
                </a:solidFill>
                <a:latin typeface="Arial"/>
                <a:cs typeface="Arial"/>
              </a:rPr>
              <a:t>l</a:t>
            </a:r>
            <a:r>
              <a:rPr sz="2550" spc="-270" dirty="0">
                <a:solidFill>
                  <a:srgbClr val="282326"/>
                </a:solidFill>
                <a:latin typeface="Arial"/>
                <a:cs typeface="Arial"/>
              </a:rPr>
              <a:t>DS</a:t>
            </a:r>
            <a:r>
              <a:rPr sz="2550" spc="10" dirty="0">
                <a:solidFill>
                  <a:srgbClr val="282326"/>
                </a:solidFill>
                <a:latin typeface="Arial"/>
                <a:cs typeface="Arial"/>
              </a:rPr>
              <a:t> </a:t>
            </a:r>
            <a:r>
              <a:rPr sz="2550" spc="-125" dirty="0">
                <a:solidFill>
                  <a:srgbClr val="282326"/>
                </a:solidFill>
                <a:latin typeface="Arial"/>
                <a:cs typeface="Arial"/>
              </a:rPr>
              <a:t>INT</a:t>
            </a:r>
            <a:r>
              <a:rPr sz="2550" spc="25" dirty="0">
                <a:solidFill>
                  <a:srgbClr val="282326"/>
                </a:solidFill>
                <a:latin typeface="Arial"/>
                <a:cs typeface="Arial"/>
              </a:rPr>
              <a:t>E</a:t>
            </a:r>
            <a:r>
              <a:rPr sz="2550" spc="-270" dirty="0">
                <a:solidFill>
                  <a:srgbClr val="282326"/>
                </a:solidFill>
                <a:latin typeface="Arial"/>
                <a:cs typeface="Arial"/>
              </a:rPr>
              <a:t>RSECT?</a:t>
            </a:r>
            <a:endParaRPr sz="2550">
              <a:latin typeface="Arial"/>
              <a:cs typeface="Arial"/>
            </a:endParaRPr>
          </a:p>
        </p:txBody>
      </p:sp>
      <p:sp>
        <p:nvSpPr>
          <p:cNvPr id="23557" name="object 5"/>
          <p:cNvSpPr txBox="1">
            <a:spLocks noChangeArrowheads="1"/>
          </p:cNvSpPr>
          <p:nvPr/>
        </p:nvSpPr>
        <p:spPr bwMode="auto">
          <a:xfrm>
            <a:off x="1130300" y="3503613"/>
            <a:ext cx="1931988" cy="793750"/>
          </a:xfrm>
          <a:prstGeom prst="rect">
            <a:avLst/>
          </a:prstGeom>
          <a:noFill/>
          <a:ln w="9525">
            <a:noFill/>
            <a:miter lim="800000"/>
            <a:headEnd/>
            <a:tailEnd/>
          </a:ln>
        </p:spPr>
        <p:txBody>
          <a:bodyPr lIns="0" tIns="0" rIns="0" bIns="0">
            <a:spAutoFit/>
          </a:bodyPr>
          <a:lstStyle/>
          <a:p>
            <a:pPr marL="12700" algn="ctr" eaLnBrk="1" hangingPunct="1">
              <a:lnSpc>
                <a:spcPct val="102000"/>
              </a:lnSpc>
            </a:pPr>
            <a:r>
              <a:rPr lang="en-US" sz="1700">
                <a:solidFill>
                  <a:srgbClr val="282326"/>
                </a:solidFill>
                <a:latin typeface="Arial" charset="0"/>
                <a:cs typeface="Arial" charset="0"/>
              </a:rPr>
              <a:t>Direct transmission through sexual violence-</a:t>
            </a:r>
            <a:endParaRPr lang="en-US" sz="1700">
              <a:latin typeface="Arial" charset="0"/>
              <a:cs typeface="Arial" charset="0"/>
            </a:endParaRPr>
          </a:p>
        </p:txBody>
      </p:sp>
      <p:sp>
        <p:nvSpPr>
          <p:cNvPr id="23558" name="object 6"/>
          <p:cNvSpPr txBox="1">
            <a:spLocks noChangeArrowheads="1"/>
          </p:cNvSpPr>
          <p:nvPr/>
        </p:nvSpPr>
        <p:spPr bwMode="auto">
          <a:xfrm>
            <a:off x="3916363" y="3548063"/>
            <a:ext cx="2101850" cy="1146175"/>
          </a:xfrm>
          <a:prstGeom prst="rect">
            <a:avLst/>
          </a:prstGeom>
          <a:noFill/>
          <a:ln w="9525">
            <a:noFill/>
            <a:miter lim="800000"/>
            <a:headEnd/>
            <a:tailEnd/>
          </a:ln>
        </p:spPr>
        <p:txBody>
          <a:bodyPr lIns="0" tIns="0" rIns="0" bIns="0">
            <a:spAutoFit/>
          </a:bodyPr>
          <a:lstStyle/>
          <a:p>
            <a:pPr marL="11113" algn="ctr" eaLnBrk="1" hangingPunct="1">
              <a:lnSpc>
                <a:spcPct val="101000"/>
              </a:lnSpc>
            </a:pPr>
            <a:r>
              <a:rPr lang="en-US" sz="1700">
                <a:solidFill>
                  <a:srgbClr val="282326"/>
                </a:solidFill>
                <a:latin typeface="Arial" charset="0"/>
                <a:cs typeface="Arial" charset="0"/>
              </a:rPr>
              <a:t>Indirect transmission through sexua I risk taking-</a:t>
            </a:r>
            <a:endParaRPr lang="en-US" sz="1700">
              <a:latin typeface="Arial" charset="0"/>
              <a:cs typeface="Arial" charset="0"/>
            </a:endParaRPr>
          </a:p>
          <a:p>
            <a:pPr marL="11113" algn="ctr" eaLnBrk="1" hangingPunct="1">
              <a:spcBef>
                <a:spcPts val="713"/>
              </a:spcBef>
            </a:pPr>
            <a:r>
              <a:rPr lang="en-US" sz="1700">
                <a:solidFill>
                  <a:srgbClr val="282326"/>
                </a:solidFill>
                <a:latin typeface="Arial" charset="0"/>
                <a:cs typeface="Arial" charset="0"/>
              </a:rPr>
              <a:t>violence is linked to</a:t>
            </a:r>
            <a:endParaRPr lang="en-US" sz="1700">
              <a:latin typeface="Arial" charset="0"/>
              <a:cs typeface="Arial" charset="0"/>
            </a:endParaRPr>
          </a:p>
        </p:txBody>
      </p:sp>
      <p:sp>
        <p:nvSpPr>
          <p:cNvPr id="23559" name="object 7"/>
          <p:cNvSpPr txBox="1">
            <a:spLocks noChangeArrowheads="1"/>
          </p:cNvSpPr>
          <p:nvPr/>
        </p:nvSpPr>
        <p:spPr bwMode="auto">
          <a:xfrm>
            <a:off x="6777038" y="3411538"/>
            <a:ext cx="2128837" cy="519112"/>
          </a:xfrm>
          <a:prstGeom prst="rect">
            <a:avLst/>
          </a:prstGeom>
          <a:noFill/>
          <a:ln w="9525">
            <a:noFill/>
            <a:miter lim="800000"/>
            <a:headEnd/>
            <a:tailEnd/>
          </a:ln>
        </p:spPr>
        <p:txBody>
          <a:bodyPr lIns="0" tIns="0" rIns="0" bIns="0">
            <a:spAutoFit/>
          </a:bodyPr>
          <a:lstStyle/>
          <a:p>
            <a:pPr marL="84138" indent="-73025" eaLnBrk="1" hangingPunct="1">
              <a:lnSpc>
                <a:spcPct val="102000"/>
              </a:lnSpc>
            </a:pPr>
            <a:r>
              <a:rPr lang="en-US" sz="1700">
                <a:solidFill>
                  <a:srgbClr val="282326"/>
                </a:solidFill>
                <a:latin typeface="Arial" charset="0"/>
                <a:cs typeface="Arial" charset="0"/>
              </a:rPr>
              <a:t>Indirect transmission through inability to</a:t>
            </a:r>
            <a:endParaRPr lang="en-US" sz="1700">
              <a:latin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p:txBody>
          <a:bodyPr vert="horz" tIns="472002" rtlCol="0"/>
          <a:lstStyle/>
          <a:p>
            <a:pPr marL="557530" eaLnBrk="1" fontAlgn="auto" hangingPunct="1">
              <a:spcBef>
                <a:spcPts val="0"/>
              </a:spcBef>
              <a:spcAft>
                <a:spcPts val="0"/>
              </a:spcAft>
              <a:defRPr/>
            </a:pPr>
            <a:r>
              <a:rPr sz="2450" spc="-400" dirty="0"/>
              <a:t>E</a:t>
            </a:r>
            <a:r>
              <a:rPr sz="2450" spc="145" dirty="0"/>
              <a:t>f</a:t>
            </a:r>
            <a:r>
              <a:rPr sz="2450" spc="360" dirty="0"/>
              <a:t>f</a:t>
            </a:r>
            <a:r>
              <a:rPr sz="2450" spc="45" dirty="0"/>
              <a:t>ects</a:t>
            </a:r>
            <a:r>
              <a:rPr sz="2450" spc="-50" dirty="0"/>
              <a:t> </a:t>
            </a:r>
            <a:r>
              <a:rPr sz="2450" spc="120" dirty="0"/>
              <a:t>of</a:t>
            </a:r>
            <a:r>
              <a:rPr sz="2450" spc="135" dirty="0"/>
              <a:t> </a:t>
            </a:r>
            <a:r>
              <a:rPr sz="2450" spc="-50" dirty="0"/>
              <a:t>I</a:t>
            </a:r>
            <a:r>
              <a:rPr sz="2450" spc="-220" dirty="0"/>
              <a:t>P</a:t>
            </a:r>
            <a:r>
              <a:rPr sz="2450" spc="-70" dirty="0"/>
              <a:t>V</a:t>
            </a:r>
            <a:r>
              <a:rPr sz="2450" spc="70" dirty="0"/>
              <a:t> </a:t>
            </a:r>
            <a:r>
              <a:rPr sz="2450" spc="120" dirty="0"/>
              <a:t>on</a:t>
            </a:r>
            <a:r>
              <a:rPr sz="2450" spc="70" dirty="0"/>
              <a:t> </a:t>
            </a:r>
            <a:r>
              <a:rPr sz="2450" spc="135" dirty="0"/>
              <a:t>p</a:t>
            </a:r>
            <a:r>
              <a:rPr sz="2450" spc="150" dirty="0"/>
              <a:t>r</a:t>
            </a:r>
            <a:r>
              <a:rPr sz="2450" spc="25" dirty="0"/>
              <a:t>egn</a:t>
            </a:r>
            <a:r>
              <a:rPr sz="2450" spc="320" dirty="0"/>
              <a:t>a</a:t>
            </a:r>
            <a:r>
              <a:rPr sz="2450" spc="50" dirty="0"/>
              <a:t>ncy</a:t>
            </a:r>
            <a:endParaRPr sz="2450"/>
          </a:p>
        </p:txBody>
      </p:sp>
      <p:sp>
        <p:nvSpPr>
          <p:cNvPr id="24579" name="object 3"/>
          <p:cNvSpPr txBox="1">
            <a:spLocks noChangeArrowheads="1"/>
          </p:cNvSpPr>
          <p:nvPr/>
        </p:nvSpPr>
        <p:spPr bwMode="auto">
          <a:xfrm>
            <a:off x="1114425" y="2595563"/>
            <a:ext cx="3265488" cy="3556000"/>
          </a:xfrm>
          <a:prstGeom prst="rect">
            <a:avLst/>
          </a:prstGeom>
          <a:noFill/>
          <a:ln w="9525">
            <a:noFill/>
            <a:miter lim="800000"/>
            <a:headEnd/>
            <a:tailEnd/>
          </a:ln>
        </p:spPr>
        <p:txBody>
          <a:bodyPr lIns="0" tIns="0" rIns="0" bIns="0">
            <a:spAutoFit/>
          </a:bodyPr>
          <a:lstStyle/>
          <a:p>
            <a:pPr algn="ctr" eaLnBrk="1" hangingPunct="1"/>
            <a:r>
              <a:rPr lang="en-US" sz="1400">
                <a:solidFill>
                  <a:srgbClr val="ED1C24"/>
                </a:solidFill>
                <a:latin typeface="Arial" charset="0"/>
                <a:cs typeface="Arial" charset="0"/>
              </a:rPr>
              <a:t>MOTHER</a:t>
            </a:r>
            <a:endParaRPr lang="en-US" sz="1400">
              <a:latin typeface="Arial" charset="0"/>
              <a:cs typeface="Arial" charset="0"/>
            </a:endParaRPr>
          </a:p>
          <a:p>
            <a:pPr eaLnBrk="1" hangingPunct="1">
              <a:spcBef>
                <a:spcPts val="13"/>
              </a:spcBef>
            </a:pPr>
            <a:endParaRPr lang="en-US" sz="1400">
              <a:latin typeface="Times New Roman" pitchFamily="18" charset="0"/>
              <a:cs typeface="Times New Roman" pitchFamily="18" charset="0"/>
            </a:endParaRPr>
          </a:p>
          <a:p>
            <a:pPr eaLnBrk="1" hangingPunct="1">
              <a:buClr>
                <a:srgbClr val="231F1F"/>
              </a:buClr>
              <a:buFont typeface="Arial" charset="0"/>
              <a:buChar char="•"/>
            </a:pPr>
            <a:r>
              <a:rPr lang="en-US" sz="1900">
                <a:solidFill>
                  <a:srgbClr val="231F1F"/>
                </a:solidFill>
                <a:latin typeface="Arial" charset="0"/>
                <a:cs typeface="Arial" charset="0"/>
              </a:rPr>
              <a:t>Abortion</a:t>
            </a:r>
            <a:endParaRPr lang="en-US" sz="1900">
              <a:latin typeface="Arial" charset="0"/>
              <a:cs typeface="Arial" charset="0"/>
            </a:endParaRPr>
          </a:p>
          <a:p>
            <a:pPr eaLnBrk="1" hangingPunct="1">
              <a:spcBef>
                <a:spcPts val="1050"/>
              </a:spcBef>
              <a:buClr>
                <a:srgbClr val="231F1F"/>
              </a:buClr>
              <a:buFont typeface="Arial" charset="0"/>
              <a:buChar char="•"/>
            </a:pPr>
            <a:r>
              <a:rPr lang="en-US" sz="1900">
                <a:solidFill>
                  <a:srgbClr val="231F1F"/>
                </a:solidFill>
                <a:latin typeface="Arial" charset="0"/>
                <a:cs typeface="Arial" charset="0"/>
              </a:rPr>
              <a:t>Fetal injury</a:t>
            </a:r>
            <a:endParaRPr lang="en-US" sz="1900">
              <a:latin typeface="Arial" charset="0"/>
              <a:cs typeface="Arial" charset="0"/>
            </a:endParaRPr>
          </a:p>
          <a:p>
            <a:pPr eaLnBrk="1" hangingPunct="1">
              <a:spcBef>
                <a:spcPts val="1000"/>
              </a:spcBef>
              <a:buClr>
                <a:srgbClr val="231F1F"/>
              </a:buClr>
              <a:buFont typeface="Arial" charset="0"/>
              <a:buChar char="•"/>
            </a:pPr>
            <a:r>
              <a:rPr lang="en-US" sz="1900">
                <a:solidFill>
                  <a:srgbClr val="231F1F"/>
                </a:solidFill>
                <a:latin typeface="Arial" charset="0"/>
                <a:cs typeface="Arial" charset="0"/>
              </a:rPr>
              <a:t>Maternal injury( 47%)</a:t>
            </a:r>
            <a:endParaRPr lang="en-US" sz="1900">
              <a:latin typeface="Arial" charset="0"/>
              <a:cs typeface="Arial" charset="0"/>
            </a:endParaRPr>
          </a:p>
          <a:p>
            <a:pPr eaLnBrk="1" hangingPunct="1">
              <a:spcBef>
                <a:spcPts val="1050"/>
              </a:spcBef>
              <a:buClr>
                <a:srgbClr val="231F1F"/>
              </a:buClr>
              <a:buFont typeface="Arial" charset="0"/>
              <a:buChar char="•"/>
            </a:pPr>
            <a:r>
              <a:rPr lang="en-US" sz="1900">
                <a:solidFill>
                  <a:srgbClr val="231F1F"/>
                </a:solidFill>
                <a:latin typeface="Arial" charset="0"/>
                <a:cs typeface="Arial" charset="0"/>
              </a:rPr>
              <a:t>Depression	(2 times)</a:t>
            </a:r>
            <a:endParaRPr lang="en-US" sz="1900">
              <a:latin typeface="Arial" charset="0"/>
              <a:cs typeface="Arial" charset="0"/>
            </a:endParaRPr>
          </a:p>
          <a:p>
            <a:pPr eaLnBrk="1" hangingPunct="1">
              <a:spcBef>
                <a:spcPts val="1050"/>
              </a:spcBef>
              <a:buClr>
                <a:srgbClr val="231F1F"/>
              </a:buClr>
              <a:buFont typeface="Arial" charset="0"/>
              <a:buChar char="•"/>
            </a:pPr>
            <a:r>
              <a:rPr lang="en-US" sz="1900">
                <a:solidFill>
                  <a:srgbClr val="231F1F"/>
                </a:solidFill>
                <a:latin typeface="Arial" charset="0"/>
                <a:cs typeface="Arial" charset="0"/>
              </a:rPr>
              <a:t>Substa nce abuse (2 times)</a:t>
            </a:r>
            <a:endParaRPr lang="en-US" sz="1900">
              <a:latin typeface="Arial" charset="0"/>
              <a:cs typeface="Arial" charset="0"/>
            </a:endParaRPr>
          </a:p>
          <a:p>
            <a:pPr eaLnBrk="1" hangingPunct="1">
              <a:spcBef>
                <a:spcPts val="1050"/>
              </a:spcBef>
              <a:buClr>
                <a:srgbClr val="231F1F"/>
              </a:buClr>
              <a:buFont typeface="Arial" charset="0"/>
              <a:buChar char="•"/>
            </a:pPr>
            <a:r>
              <a:rPr lang="en-US" sz="1900">
                <a:solidFill>
                  <a:srgbClr val="231F1F"/>
                </a:solidFill>
                <a:latin typeface="Arial" charset="0"/>
                <a:cs typeface="Arial" charset="0"/>
              </a:rPr>
              <a:t>Death-homicide (37%)</a:t>
            </a:r>
            <a:endParaRPr lang="en-US" sz="1900">
              <a:latin typeface="Arial" charset="0"/>
              <a:cs typeface="Arial" charset="0"/>
            </a:endParaRPr>
          </a:p>
          <a:p>
            <a:pPr eaLnBrk="1" hangingPunct="1">
              <a:spcBef>
                <a:spcPts val="1050"/>
              </a:spcBef>
              <a:buClr>
                <a:srgbClr val="231F1F"/>
              </a:buClr>
              <a:buFont typeface="Arial" charset="0"/>
              <a:buChar char="•"/>
            </a:pPr>
            <a:r>
              <a:rPr lang="en-US" sz="1900">
                <a:solidFill>
                  <a:srgbClr val="231F1F"/>
                </a:solidFill>
                <a:latin typeface="Arial" charset="0"/>
                <a:cs typeface="Arial" charset="0"/>
              </a:rPr>
              <a:t>HIV (1.5 TIMES)</a:t>
            </a:r>
            <a:endParaRPr lang="en-US" sz="1900">
              <a:latin typeface="Arial" charset="0"/>
              <a:cs typeface="Arial" charset="0"/>
            </a:endParaRPr>
          </a:p>
          <a:p>
            <a:pPr eaLnBrk="1" hangingPunct="1">
              <a:spcBef>
                <a:spcPts val="988"/>
              </a:spcBef>
            </a:pPr>
            <a:r>
              <a:rPr lang="en-US" sz="1300">
                <a:solidFill>
                  <a:srgbClr val="ED1C24"/>
                </a:solidFill>
                <a:latin typeface="Arial" charset="0"/>
                <a:cs typeface="Arial" charset="0"/>
              </a:rPr>
              <a:t>•	</a:t>
            </a:r>
            <a:r>
              <a:rPr lang="en-US" sz="1300" i="1">
                <a:solidFill>
                  <a:srgbClr val="ED1C24"/>
                </a:solidFill>
                <a:latin typeface="Arial" charset="0"/>
                <a:cs typeface="Arial" charset="0"/>
              </a:rPr>
              <a:t>WH0 2005</a:t>
            </a:r>
            <a:endParaRPr lang="en-US" sz="1300">
              <a:latin typeface="Arial" charset="0"/>
              <a:cs typeface="Arial" charset="0"/>
            </a:endParaRPr>
          </a:p>
        </p:txBody>
      </p:sp>
      <p:sp>
        <p:nvSpPr>
          <p:cNvPr id="24580" name="object 4"/>
          <p:cNvSpPr txBox="1">
            <a:spLocks noChangeArrowheads="1"/>
          </p:cNvSpPr>
          <p:nvPr/>
        </p:nvSpPr>
        <p:spPr bwMode="auto">
          <a:xfrm>
            <a:off x="5554663" y="2555875"/>
            <a:ext cx="2978150" cy="3378200"/>
          </a:xfrm>
          <a:prstGeom prst="rect">
            <a:avLst/>
          </a:prstGeom>
          <a:noFill/>
          <a:ln w="9525">
            <a:noFill/>
            <a:miter lim="800000"/>
            <a:headEnd/>
            <a:tailEnd/>
          </a:ln>
        </p:spPr>
        <p:txBody>
          <a:bodyPr lIns="0" tIns="0" rIns="0" bIns="0">
            <a:spAutoFit/>
          </a:bodyPr>
          <a:lstStyle/>
          <a:p>
            <a:pPr algn="ctr" eaLnBrk="1" hangingPunct="1"/>
            <a:r>
              <a:rPr lang="en-US" sz="1400">
                <a:solidFill>
                  <a:srgbClr val="ED1C24"/>
                </a:solidFill>
                <a:latin typeface="Arial" charset="0"/>
                <a:cs typeface="Arial" charset="0"/>
              </a:rPr>
              <a:t>CHILD</a:t>
            </a:r>
            <a:endParaRPr lang="en-US" sz="1400">
              <a:latin typeface="Arial" charset="0"/>
              <a:cs typeface="Arial" charset="0"/>
            </a:endParaRPr>
          </a:p>
          <a:p>
            <a:pPr eaLnBrk="1" hangingPunct="1"/>
            <a:endParaRPr lang="en-US" sz="1400">
              <a:latin typeface="Times New Roman" pitchFamily="18" charset="0"/>
              <a:cs typeface="Times New Roman" pitchFamily="18" charset="0"/>
            </a:endParaRPr>
          </a:p>
          <a:p>
            <a:pPr eaLnBrk="1" hangingPunct="1">
              <a:spcBef>
                <a:spcPts val="988"/>
              </a:spcBef>
              <a:buClr>
                <a:srgbClr val="231F1F"/>
              </a:buClr>
              <a:buFont typeface="Arial" charset="0"/>
              <a:buChar char="•"/>
            </a:pPr>
            <a:r>
              <a:rPr lang="en-US">
                <a:solidFill>
                  <a:srgbClr val="231F1F"/>
                </a:solidFill>
                <a:latin typeface="Arial" charset="0"/>
                <a:cs typeface="Arial" charset="0"/>
              </a:rPr>
              <a:t>Low birth weight {16%)</a:t>
            </a:r>
            <a:endParaRPr lang="en-US">
              <a:latin typeface="Arial" charset="0"/>
              <a:cs typeface="Arial" charset="0"/>
            </a:endParaRPr>
          </a:p>
          <a:p>
            <a:pPr eaLnBrk="1" hangingPunct="1">
              <a:spcBef>
                <a:spcPts val="725"/>
              </a:spcBef>
              <a:buClr>
                <a:srgbClr val="231F1F"/>
              </a:buClr>
              <a:buFont typeface="Arial" charset="0"/>
              <a:buChar char="•"/>
            </a:pPr>
            <a:r>
              <a:rPr lang="en-US">
                <a:solidFill>
                  <a:srgbClr val="231F1F"/>
                </a:solidFill>
                <a:latin typeface="Arial" charset="0"/>
                <a:cs typeface="Arial" charset="0"/>
              </a:rPr>
              <a:t>Sleep disturba nce</a:t>
            </a:r>
            <a:endParaRPr lang="en-US">
              <a:latin typeface="Arial" charset="0"/>
              <a:cs typeface="Arial" charset="0"/>
            </a:endParaRPr>
          </a:p>
          <a:p>
            <a:pPr eaLnBrk="1" hangingPunct="1">
              <a:spcBef>
                <a:spcPts val="750"/>
              </a:spcBef>
              <a:buClr>
                <a:srgbClr val="231F1F"/>
              </a:buClr>
              <a:buFont typeface="Arial" charset="0"/>
              <a:buChar char="•"/>
            </a:pPr>
            <a:r>
              <a:rPr lang="en-US">
                <a:solidFill>
                  <a:srgbClr val="231F1F"/>
                </a:solidFill>
                <a:latin typeface="Arial" charset="0"/>
                <a:cs typeface="Arial" charset="0"/>
              </a:rPr>
              <a:t>Bed wetting</a:t>
            </a:r>
            <a:endParaRPr lang="en-US">
              <a:latin typeface="Arial" charset="0"/>
              <a:cs typeface="Arial" charset="0"/>
            </a:endParaRPr>
          </a:p>
          <a:p>
            <a:pPr eaLnBrk="1" hangingPunct="1">
              <a:spcBef>
                <a:spcPts val="725"/>
              </a:spcBef>
              <a:buClr>
                <a:srgbClr val="231F1F"/>
              </a:buClr>
              <a:buFont typeface="Arial" charset="0"/>
              <a:buChar char="•"/>
            </a:pPr>
            <a:r>
              <a:rPr lang="en-US">
                <a:solidFill>
                  <a:srgbClr val="231F1F"/>
                </a:solidFill>
                <a:latin typeface="Arial" charset="0"/>
                <a:cs typeface="Arial" charset="0"/>
              </a:rPr>
              <a:t>Withdrawal</a:t>
            </a:r>
            <a:endParaRPr lang="en-US">
              <a:latin typeface="Arial" charset="0"/>
              <a:cs typeface="Arial" charset="0"/>
            </a:endParaRPr>
          </a:p>
          <a:p>
            <a:pPr eaLnBrk="1" hangingPunct="1">
              <a:spcBef>
                <a:spcPts val="725"/>
              </a:spcBef>
              <a:buClr>
                <a:srgbClr val="231F1F"/>
              </a:buClr>
              <a:buFont typeface="Arial" charset="0"/>
              <a:buChar char="•"/>
            </a:pPr>
            <a:r>
              <a:rPr lang="en-US">
                <a:solidFill>
                  <a:srgbClr val="231F1F"/>
                </a:solidFill>
                <a:latin typeface="Arial" charset="0"/>
                <a:cs typeface="Arial" charset="0"/>
              </a:rPr>
              <a:t>Aggression</a:t>
            </a:r>
            <a:endParaRPr lang="en-US">
              <a:latin typeface="Arial" charset="0"/>
              <a:cs typeface="Arial" charset="0"/>
            </a:endParaRPr>
          </a:p>
          <a:p>
            <a:pPr eaLnBrk="1" hangingPunct="1">
              <a:spcBef>
                <a:spcPts val="700"/>
              </a:spcBef>
              <a:buClr>
                <a:srgbClr val="231F1F"/>
              </a:buClr>
              <a:buFont typeface="Arial" charset="0"/>
              <a:buChar char="•"/>
            </a:pPr>
            <a:r>
              <a:rPr lang="en-US">
                <a:solidFill>
                  <a:srgbClr val="231F1F"/>
                </a:solidFill>
                <a:latin typeface="Arial" charset="0"/>
                <a:cs typeface="Arial" charset="0"/>
              </a:rPr>
              <a:t>Poor school performa nce</a:t>
            </a:r>
            <a:endParaRPr lang="en-US">
              <a:latin typeface="Arial" charset="0"/>
              <a:cs typeface="Arial" charset="0"/>
            </a:endParaRPr>
          </a:p>
          <a:p>
            <a:pPr eaLnBrk="1" hangingPunct="1">
              <a:spcBef>
                <a:spcPts val="725"/>
              </a:spcBef>
              <a:buClr>
                <a:srgbClr val="231F1F"/>
              </a:buClr>
              <a:buFont typeface="Arial" charset="0"/>
              <a:buChar char="•"/>
            </a:pPr>
            <a:r>
              <a:rPr lang="en-US">
                <a:solidFill>
                  <a:srgbClr val="231F1F"/>
                </a:solidFill>
                <a:latin typeface="Arial" charset="0"/>
                <a:cs typeface="Arial" charset="0"/>
              </a:rPr>
              <a:t>Anxiety disorders</a:t>
            </a:r>
            <a:endParaRPr lang="en-US">
              <a:latin typeface="Arial" charset="0"/>
              <a:cs typeface="Arial" charset="0"/>
            </a:endParaRPr>
          </a:p>
          <a:p>
            <a:pPr eaLnBrk="1" hangingPunct="1">
              <a:spcBef>
                <a:spcPts val="725"/>
              </a:spcBef>
              <a:buClr>
                <a:srgbClr val="231F1F"/>
              </a:buClr>
              <a:buFont typeface="Arial" charset="0"/>
              <a:buChar char="•"/>
            </a:pPr>
            <a:r>
              <a:rPr lang="en-US">
                <a:solidFill>
                  <a:srgbClr val="231F1F"/>
                </a:solidFill>
                <a:latin typeface="Arial" charset="0"/>
                <a:cs typeface="Arial" charset="0"/>
              </a:rPr>
              <a:t>Victims of child abuse</a:t>
            </a:r>
            <a:endParaRPr lang="en-US">
              <a:latin typeface="Arial" charset="0"/>
              <a:cs typeface="Arial"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ln w="13981">
            <a:solidFill>
              <a:srgbClr val="4870B3"/>
            </a:solidFill>
          </a:ln>
        </p:spPr>
        <p:txBody>
          <a:bodyPr vert="horz" rtlCol="0"/>
          <a:lstStyle/>
          <a:p>
            <a:pPr marL="1875789" eaLnBrk="1" fontAlgn="auto" hangingPunct="1">
              <a:spcBef>
                <a:spcPts val="0"/>
              </a:spcBef>
              <a:spcAft>
                <a:spcPts val="0"/>
              </a:spcAft>
              <a:defRPr/>
            </a:pPr>
            <a:r>
              <a:rPr sz="3000" spc="25" dirty="0"/>
              <a:t>Effe</a:t>
            </a:r>
            <a:r>
              <a:rPr sz="3000" spc="40" dirty="0"/>
              <a:t>c</a:t>
            </a:r>
            <a:r>
              <a:rPr sz="3000" spc="80" dirty="0"/>
              <a:t>ts </a:t>
            </a:r>
            <a:r>
              <a:rPr sz="3000" spc="160" dirty="0"/>
              <a:t>of</a:t>
            </a:r>
            <a:r>
              <a:rPr sz="3000" spc="235" dirty="0"/>
              <a:t> </a:t>
            </a:r>
            <a:r>
              <a:rPr sz="3000" spc="-65" dirty="0"/>
              <a:t>DV</a:t>
            </a:r>
            <a:r>
              <a:rPr sz="3000" spc="15" dirty="0"/>
              <a:t> </a:t>
            </a:r>
            <a:r>
              <a:rPr sz="3000" spc="165" dirty="0"/>
              <a:t>on</a:t>
            </a:r>
            <a:r>
              <a:rPr sz="3000" spc="250" dirty="0"/>
              <a:t> </a:t>
            </a:r>
            <a:r>
              <a:rPr sz="3000" spc="-220" dirty="0"/>
              <a:t>P</a:t>
            </a:r>
            <a:r>
              <a:rPr sz="3000" spc="75" dirty="0"/>
              <a:t>regn</a:t>
            </a:r>
            <a:r>
              <a:rPr sz="3000" spc="345" dirty="0"/>
              <a:t>a</a:t>
            </a:r>
            <a:r>
              <a:rPr sz="3000" spc="45" dirty="0"/>
              <a:t>ncy</a:t>
            </a:r>
            <a:endParaRPr sz="3000"/>
          </a:p>
        </p:txBody>
      </p:sp>
      <p:sp>
        <p:nvSpPr>
          <p:cNvPr id="25603" name="object 3"/>
          <p:cNvSpPr txBox="1">
            <a:spLocks noChangeArrowheads="1"/>
          </p:cNvSpPr>
          <p:nvPr/>
        </p:nvSpPr>
        <p:spPr bwMode="auto">
          <a:xfrm>
            <a:off x="765175" y="2611438"/>
            <a:ext cx="8318500" cy="3333750"/>
          </a:xfrm>
          <a:prstGeom prst="rect">
            <a:avLst/>
          </a:prstGeom>
          <a:noFill/>
          <a:ln w="9525">
            <a:noFill/>
            <a:miter lim="800000"/>
            <a:headEnd/>
            <a:tailEnd/>
          </a:ln>
        </p:spPr>
        <p:txBody>
          <a:bodyPr lIns="0" tIns="0" rIns="0" bIns="0">
            <a:spAutoFit/>
          </a:bodyPr>
          <a:lstStyle/>
          <a:p>
            <a:pPr marL="209550" indent="-196850" eaLnBrk="1" hangingPunct="1">
              <a:lnSpc>
                <a:spcPct val="104000"/>
              </a:lnSpc>
              <a:buClr>
                <a:srgbClr val="231F1F"/>
              </a:buClr>
              <a:buFont typeface="Arial" charset="0"/>
              <a:buChar char="•"/>
              <a:tabLst>
                <a:tab pos="214313" algn="l"/>
              </a:tabLst>
            </a:pPr>
            <a:r>
              <a:rPr lang="en-US" sz="2000">
                <a:solidFill>
                  <a:srgbClr val="231F1F"/>
                </a:solidFill>
                <a:latin typeface="Arial" charset="0"/>
                <a:cs typeface="Arial" charset="0"/>
              </a:rPr>
              <a:t>DV before pregna ncy is a major  independent  risk factor for hypertension, oedema, vagina l bleeding, placenta l problems, severe nausea and vomiting,dehydration,diabetes, kidney infection and/or urinary tract infection, as well as premature rupture of membranes (Silverma n et a l. 2006).</a:t>
            </a:r>
            <a:endParaRPr lang="en-US" sz="2000">
              <a:latin typeface="Arial" charset="0"/>
              <a:cs typeface="Arial" charset="0"/>
            </a:endParaRPr>
          </a:p>
          <a:p>
            <a:pPr marL="209550" indent="-196850" algn="just" eaLnBrk="1" hangingPunct="1">
              <a:lnSpc>
                <a:spcPct val="104000"/>
              </a:lnSpc>
              <a:spcBef>
                <a:spcPts val="775"/>
              </a:spcBef>
              <a:buClr>
                <a:srgbClr val="231F1F"/>
              </a:buClr>
              <a:buFont typeface="Arial" charset="0"/>
              <a:buChar char="•"/>
              <a:tabLst>
                <a:tab pos="214313" algn="l"/>
              </a:tabLst>
            </a:pPr>
            <a:r>
              <a:rPr lang="en-US" sz="2000">
                <a:solidFill>
                  <a:srgbClr val="231F1F"/>
                </a:solidFill>
                <a:latin typeface="Arial" charset="0"/>
                <a:cs typeface="Arial" charset="0"/>
              </a:rPr>
              <a:t>DV is responsible for greater disease burden than many well-known health risk factors such as high blood pressure, smoking and obesity (Vos et a l. 2006).</a:t>
            </a:r>
            <a:endParaRPr lang="en-US" sz="2000">
              <a:latin typeface="Arial" charset="0"/>
              <a:cs typeface="Arial" charset="0"/>
            </a:endParaRPr>
          </a:p>
          <a:p>
            <a:pPr marL="209550" indent="-196850" eaLnBrk="1" hangingPunct="1">
              <a:lnSpc>
                <a:spcPct val="104000"/>
              </a:lnSpc>
              <a:spcBef>
                <a:spcPts val="813"/>
              </a:spcBef>
              <a:buClr>
                <a:srgbClr val="231F1F"/>
              </a:buClr>
              <a:buFont typeface="Arial" charset="0"/>
              <a:buChar char="•"/>
              <a:tabLst>
                <a:tab pos="214313" algn="l"/>
              </a:tabLst>
            </a:pPr>
            <a:r>
              <a:rPr lang="en-US" sz="2000">
                <a:solidFill>
                  <a:srgbClr val="231F1F"/>
                </a:solidFill>
                <a:latin typeface="Arial" charset="0"/>
                <a:cs typeface="Arial" charset="0"/>
              </a:rPr>
              <a:t>Pregnancy has also been identified as a period of high risk for the onset or worsening of DV incidents (Taft 2002; WHO 2000).</a:t>
            </a:r>
            <a:endParaRPr lang="en-US" sz="2000">
              <a:latin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6" name="object 2"/>
          <p:cNvSpPr>
            <a:spLocks/>
          </p:cNvSpPr>
          <p:nvPr/>
        </p:nvSpPr>
        <p:spPr bwMode="auto">
          <a:xfrm>
            <a:off x="849313" y="2159000"/>
            <a:ext cx="4270375" cy="0"/>
          </a:xfrm>
          <a:custGeom>
            <a:avLst/>
            <a:gdLst>
              <a:gd name="T0" fmla="*/ 0 w 4270375"/>
              <a:gd name="T1" fmla="*/ 4269996 w 4270375"/>
              <a:gd name="T2" fmla="*/ 0 60000 65536"/>
              <a:gd name="T3" fmla="*/ 0 60000 65536"/>
              <a:gd name="T4" fmla="*/ 0 w 4270375"/>
              <a:gd name="T5" fmla="*/ 4270375 w 4270375"/>
            </a:gdLst>
            <a:ahLst/>
            <a:cxnLst>
              <a:cxn ang="T2">
                <a:pos x="T0" y="0"/>
              </a:cxn>
              <a:cxn ang="T3">
                <a:pos x="T1" y="0"/>
              </a:cxn>
            </a:cxnLst>
            <a:rect l="T4" t="0" r="T5" b="0"/>
            <a:pathLst>
              <a:path w="4270375">
                <a:moveTo>
                  <a:pt x="0" y="0"/>
                </a:moveTo>
                <a:lnTo>
                  <a:pt x="4269996" y="0"/>
                </a:lnTo>
              </a:path>
            </a:pathLst>
          </a:custGeom>
          <a:noFill/>
          <a:ln w="11185">
            <a:solidFill>
              <a:srgbClr val="60605B"/>
            </a:solidFill>
            <a:round/>
            <a:headEnd/>
            <a:tailEnd/>
          </a:ln>
        </p:spPr>
        <p:txBody>
          <a:bodyPr lIns="0" tIns="0" rIns="0" bIns="0"/>
          <a:lstStyle/>
          <a:p>
            <a:endParaRPr lang="en-US"/>
          </a:p>
        </p:txBody>
      </p:sp>
      <p:sp>
        <p:nvSpPr>
          <p:cNvPr id="26627" name="object 3"/>
          <p:cNvSpPr>
            <a:spLocks/>
          </p:cNvSpPr>
          <p:nvPr/>
        </p:nvSpPr>
        <p:spPr bwMode="auto">
          <a:xfrm>
            <a:off x="6381750" y="1744663"/>
            <a:ext cx="0" cy="538162"/>
          </a:xfrm>
          <a:custGeom>
            <a:avLst/>
            <a:gdLst>
              <a:gd name="T0" fmla="*/ 536895 h 537210"/>
              <a:gd name="T1" fmla="*/ 0 h 537210"/>
              <a:gd name="T2" fmla="*/ 0 60000 65536"/>
              <a:gd name="T3" fmla="*/ 0 60000 65536"/>
              <a:gd name="T4" fmla="*/ 0 h 537210"/>
              <a:gd name="T5" fmla="*/ 537210 h 537210"/>
            </a:gdLst>
            <a:ahLst/>
            <a:cxnLst>
              <a:cxn ang="T2">
                <a:pos x="0" y="T0"/>
              </a:cxn>
              <a:cxn ang="T3">
                <a:pos x="0" y="T1"/>
              </a:cxn>
            </a:cxnLst>
            <a:rect l="0" t="T4" r="0" b="T5"/>
            <a:pathLst>
              <a:path h="537210">
                <a:moveTo>
                  <a:pt x="0" y="536895"/>
                </a:moveTo>
                <a:lnTo>
                  <a:pt x="0" y="0"/>
                </a:lnTo>
              </a:path>
            </a:pathLst>
          </a:custGeom>
          <a:noFill/>
          <a:ln w="11185">
            <a:solidFill>
              <a:srgbClr val="DFDBDF"/>
            </a:solidFill>
            <a:round/>
            <a:headEnd/>
            <a:tailEnd/>
          </a:ln>
        </p:spPr>
        <p:txBody>
          <a:bodyPr lIns="0" tIns="0" rIns="0" bIns="0"/>
          <a:lstStyle/>
          <a:p>
            <a:endParaRPr lang="en-US"/>
          </a:p>
        </p:txBody>
      </p:sp>
      <p:sp>
        <p:nvSpPr>
          <p:cNvPr id="26628" name="object 4"/>
          <p:cNvSpPr>
            <a:spLocks/>
          </p:cNvSpPr>
          <p:nvPr/>
        </p:nvSpPr>
        <p:spPr bwMode="auto">
          <a:xfrm>
            <a:off x="4979988" y="5654675"/>
            <a:ext cx="4678362" cy="0"/>
          </a:xfrm>
          <a:custGeom>
            <a:avLst/>
            <a:gdLst>
              <a:gd name="T0" fmla="*/ 0 w 4678680"/>
              <a:gd name="T1" fmla="*/ 4678260 w 4678680"/>
              <a:gd name="T2" fmla="*/ 0 60000 65536"/>
              <a:gd name="T3" fmla="*/ 0 60000 65536"/>
              <a:gd name="T4" fmla="*/ 0 w 4678680"/>
              <a:gd name="T5" fmla="*/ 4678680 w 4678680"/>
            </a:gdLst>
            <a:ahLst/>
            <a:cxnLst>
              <a:cxn ang="T2">
                <a:pos x="T0" y="0"/>
              </a:cxn>
              <a:cxn ang="T3">
                <a:pos x="T1" y="0"/>
              </a:cxn>
            </a:cxnLst>
            <a:rect l="T4" t="0" r="T5" b="0"/>
            <a:pathLst>
              <a:path w="4678680">
                <a:moveTo>
                  <a:pt x="0" y="0"/>
                </a:moveTo>
                <a:lnTo>
                  <a:pt x="4678260" y="0"/>
                </a:lnTo>
              </a:path>
            </a:pathLst>
          </a:custGeom>
          <a:noFill/>
          <a:ln w="22370">
            <a:solidFill>
              <a:srgbClr val="343434"/>
            </a:solidFill>
            <a:round/>
            <a:headEnd/>
            <a:tailEnd/>
          </a:ln>
        </p:spPr>
        <p:txBody>
          <a:bodyPr lIns="0" tIns="0" rIns="0" bIns="0"/>
          <a:lstStyle/>
          <a:p>
            <a:endParaRPr lang="en-US"/>
          </a:p>
        </p:txBody>
      </p:sp>
      <p:sp>
        <p:nvSpPr>
          <p:cNvPr id="26629" name="object 5"/>
          <p:cNvSpPr>
            <a:spLocks/>
          </p:cNvSpPr>
          <p:nvPr/>
        </p:nvSpPr>
        <p:spPr bwMode="auto">
          <a:xfrm>
            <a:off x="855663" y="5867400"/>
            <a:ext cx="3971925" cy="0"/>
          </a:xfrm>
          <a:custGeom>
            <a:avLst/>
            <a:gdLst>
              <a:gd name="T0" fmla="*/ 0 w 3971290"/>
              <a:gd name="T1" fmla="*/ 3970788 w 3971290"/>
              <a:gd name="T2" fmla="*/ 0 60000 65536"/>
              <a:gd name="T3" fmla="*/ 0 60000 65536"/>
              <a:gd name="T4" fmla="*/ 0 w 3971290"/>
              <a:gd name="T5" fmla="*/ 3971290 w 3971290"/>
            </a:gdLst>
            <a:ahLst/>
            <a:cxnLst>
              <a:cxn ang="T2">
                <a:pos x="T0" y="0"/>
              </a:cxn>
              <a:cxn ang="T3">
                <a:pos x="T1" y="0"/>
              </a:cxn>
            </a:cxnLst>
            <a:rect l="T4" t="0" r="T5" b="0"/>
            <a:pathLst>
              <a:path w="3971290">
                <a:moveTo>
                  <a:pt x="0" y="0"/>
                </a:moveTo>
                <a:lnTo>
                  <a:pt x="3970788" y="0"/>
                </a:lnTo>
              </a:path>
            </a:pathLst>
          </a:custGeom>
          <a:noFill/>
          <a:ln w="11185">
            <a:solidFill>
              <a:srgbClr val="605B5B"/>
            </a:solidFill>
            <a:round/>
            <a:headEnd/>
            <a:tailEnd/>
          </a:ln>
        </p:spPr>
        <p:txBody>
          <a:bodyPr lIns="0" tIns="0" rIns="0" bIns="0"/>
          <a:lstStyle/>
          <a:p>
            <a:endParaRPr lang="en-US"/>
          </a:p>
        </p:txBody>
      </p:sp>
      <p:sp>
        <p:nvSpPr>
          <p:cNvPr id="6" name="object 6"/>
          <p:cNvSpPr txBox="1"/>
          <p:nvPr/>
        </p:nvSpPr>
        <p:spPr>
          <a:xfrm>
            <a:off x="1863725" y="1895475"/>
            <a:ext cx="2236788" cy="190500"/>
          </a:xfrm>
          <a:prstGeom prst="rect">
            <a:avLst/>
          </a:prstGeom>
        </p:spPr>
        <p:txBody>
          <a:bodyPr lIns="0" tIns="0" rIns="0" bIns="0">
            <a:spAutoFit/>
          </a:bodyPr>
          <a:lstStyle/>
          <a:p>
            <a:pPr marL="12700" eaLnBrk="1" fontAlgn="auto" hangingPunct="1">
              <a:spcBef>
                <a:spcPts val="0"/>
              </a:spcBef>
              <a:spcAft>
                <a:spcPts val="0"/>
              </a:spcAft>
              <a:defRPr/>
            </a:pPr>
            <a:r>
              <a:rPr sz="1300" spc="-170" dirty="0">
                <a:solidFill>
                  <a:srgbClr val="2F2B2A"/>
                </a:solidFill>
                <a:latin typeface="Arial"/>
                <a:cs typeface="Arial"/>
              </a:rPr>
              <a:t>T</a:t>
            </a:r>
            <a:r>
              <a:rPr sz="1300" spc="-40" dirty="0">
                <a:solidFill>
                  <a:srgbClr val="2F2B2A"/>
                </a:solidFill>
                <a:latin typeface="Arial"/>
                <a:cs typeface="Arial"/>
              </a:rPr>
              <a:t>able</a:t>
            </a:r>
            <a:r>
              <a:rPr sz="1300" spc="-55" dirty="0">
                <a:solidFill>
                  <a:srgbClr val="2F2B2A"/>
                </a:solidFill>
                <a:latin typeface="Arial"/>
                <a:cs typeface="Arial"/>
              </a:rPr>
              <a:t> </a:t>
            </a:r>
            <a:r>
              <a:rPr sz="1300" spc="-45" dirty="0">
                <a:solidFill>
                  <a:srgbClr val="2F2B2A"/>
                </a:solidFill>
                <a:latin typeface="Arial"/>
                <a:cs typeface="Arial"/>
              </a:rPr>
              <a:t>4:</a:t>
            </a:r>
            <a:r>
              <a:rPr sz="1300" spc="-70" dirty="0">
                <a:solidFill>
                  <a:srgbClr val="2F2B2A"/>
                </a:solidFill>
                <a:latin typeface="Arial"/>
                <a:cs typeface="Arial"/>
              </a:rPr>
              <a:t> </a:t>
            </a:r>
            <a:r>
              <a:rPr sz="1300" spc="-170" dirty="0">
                <a:solidFill>
                  <a:srgbClr val="545452"/>
                </a:solidFill>
                <a:latin typeface="Arial"/>
                <a:cs typeface="Arial"/>
              </a:rPr>
              <a:t>T</a:t>
            </a:r>
            <a:r>
              <a:rPr sz="1300" spc="-70" dirty="0">
                <a:solidFill>
                  <a:srgbClr val="545452"/>
                </a:solidFill>
                <a:latin typeface="Arial"/>
                <a:cs typeface="Arial"/>
              </a:rPr>
              <a:t>ype</a:t>
            </a:r>
            <a:r>
              <a:rPr sz="1300" spc="-50" dirty="0">
                <a:solidFill>
                  <a:srgbClr val="545452"/>
                </a:solidFill>
                <a:latin typeface="Arial"/>
                <a:cs typeface="Arial"/>
              </a:rPr>
              <a:t> </a:t>
            </a:r>
            <a:r>
              <a:rPr sz="1300" spc="-55" dirty="0">
                <a:solidFill>
                  <a:srgbClr val="545452"/>
                </a:solidFill>
                <a:latin typeface="Arial"/>
                <a:cs typeface="Arial"/>
              </a:rPr>
              <a:t>of</a:t>
            </a:r>
            <a:r>
              <a:rPr sz="1300" spc="-5" dirty="0">
                <a:solidFill>
                  <a:srgbClr val="545452"/>
                </a:solidFill>
                <a:latin typeface="Arial"/>
                <a:cs typeface="Arial"/>
              </a:rPr>
              <a:t> </a:t>
            </a:r>
            <a:r>
              <a:rPr sz="1300" spc="-85" dirty="0">
                <a:solidFill>
                  <a:srgbClr val="545452"/>
                </a:solidFill>
                <a:latin typeface="Arial"/>
                <a:cs typeface="Arial"/>
              </a:rPr>
              <a:t>phys</a:t>
            </a:r>
            <a:r>
              <a:rPr sz="1300" spc="-65" dirty="0">
                <a:solidFill>
                  <a:srgbClr val="545452"/>
                </a:solidFill>
                <a:latin typeface="Arial"/>
                <a:cs typeface="Arial"/>
              </a:rPr>
              <a:t>i</a:t>
            </a:r>
            <a:r>
              <a:rPr sz="1300" spc="-50" dirty="0">
                <a:solidFill>
                  <a:srgbClr val="545452"/>
                </a:solidFill>
                <a:latin typeface="Arial"/>
                <a:cs typeface="Arial"/>
              </a:rPr>
              <a:t>cal</a:t>
            </a:r>
            <a:r>
              <a:rPr sz="1300" spc="-90" dirty="0">
                <a:solidFill>
                  <a:srgbClr val="545452"/>
                </a:solidFill>
                <a:latin typeface="Arial"/>
                <a:cs typeface="Arial"/>
              </a:rPr>
              <a:t> </a:t>
            </a:r>
            <a:r>
              <a:rPr sz="1300" spc="-60" dirty="0">
                <a:solidFill>
                  <a:srgbClr val="545452"/>
                </a:solidFill>
                <a:latin typeface="Arial"/>
                <a:cs typeface="Arial"/>
              </a:rPr>
              <a:t>vio</a:t>
            </a:r>
            <a:r>
              <a:rPr sz="1300" spc="-25" dirty="0">
                <a:solidFill>
                  <a:srgbClr val="545452"/>
                </a:solidFill>
                <a:latin typeface="Arial"/>
                <a:cs typeface="Arial"/>
              </a:rPr>
              <a:t>l</a:t>
            </a:r>
            <a:r>
              <a:rPr sz="1300" spc="-85" dirty="0">
                <a:solidFill>
                  <a:srgbClr val="545452"/>
                </a:solidFill>
                <a:latin typeface="Arial"/>
                <a:cs typeface="Arial"/>
              </a:rPr>
              <a:t>ence</a:t>
            </a:r>
            <a:endParaRPr sz="1300">
              <a:latin typeface="Arial"/>
              <a:cs typeface="Arial"/>
            </a:endParaRPr>
          </a:p>
        </p:txBody>
      </p:sp>
      <p:sp>
        <p:nvSpPr>
          <p:cNvPr id="7" name="object 7"/>
          <p:cNvSpPr txBox="1"/>
          <p:nvPr/>
        </p:nvSpPr>
        <p:spPr>
          <a:xfrm>
            <a:off x="4262438" y="2189163"/>
            <a:ext cx="771525" cy="1676400"/>
          </a:xfrm>
          <a:prstGeom prst="rect">
            <a:avLst/>
          </a:prstGeom>
        </p:spPr>
        <p:txBody>
          <a:bodyPr lIns="0" tIns="0" rIns="0" bIns="0">
            <a:spAutoFit/>
          </a:bodyPr>
          <a:lstStyle/>
          <a:p>
            <a:pPr marL="15240" eaLnBrk="1" fontAlgn="auto" hangingPunct="1">
              <a:spcBef>
                <a:spcPts val="0"/>
              </a:spcBef>
              <a:spcAft>
                <a:spcPts val="0"/>
              </a:spcAft>
              <a:defRPr/>
            </a:pPr>
            <a:r>
              <a:rPr sz="1300" i="1" spc="-90" dirty="0">
                <a:solidFill>
                  <a:srgbClr val="545452"/>
                </a:solidFill>
                <a:latin typeface="Arial"/>
                <a:cs typeface="Arial"/>
              </a:rPr>
              <a:t>Percentage</a:t>
            </a:r>
            <a:endParaRPr sz="1300">
              <a:latin typeface="Arial"/>
              <a:cs typeface="Arial"/>
            </a:endParaRPr>
          </a:p>
          <a:p>
            <a:pPr marL="15240" eaLnBrk="1" fontAlgn="auto" hangingPunct="1">
              <a:spcBef>
                <a:spcPts val="415"/>
              </a:spcBef>
              <a:spcAft>
                <a:spcPts val="0"/>
              </a:spcAft>
              <a:defRPr/>
            </a:pPr>
            <a:r>
              <a:rPr sz="1350" spc="-35" dirty="0">
                <a:solidFill>
                  <a:srgbClr val="545452"/>
                </a:solidFill>
                <a:latin typeface="Times New Roman"/>
                <a:cs typeface="Times New Roman"/>
              </a:rPr>
              <a:t>3</a:t>
            </a:r>
            <a:r>
              <a:rPr sz="1350" spc="25" dirty="0">
                <a:solidFill>
                  <a:srgbClr val="545452"/>
                </a:solidFill>
                <a:latin typeface="Times New Roman"/>
                <a:cs typeface="Times New Roman"/>
              </a:rPr>
              <a:t>4</a:t>
            </a:r>
            <a:r>
              <a:rPr sz="1350" spc="-80" dirty="0">
                <a:solidFill>
                  <a:srgbClr val="777574"/>
                </a:solidFill>
                <a:latin typeface="Times New Roman"/>
                <a:cs typeface="Times New Roman"/>
              </a:rPr>
              <a:t>.</a:t>
            </a:r>
            <a:r>
              <a:rPr sz="1350" spc="-30" dirty="0">
                <a:solidFill>
                  <a:srgbClr val="545452"/>
                </a:solidFill>
                <a:latin typeface="Times New Roman"/>
                <a:cs typeface="Times New Roman"/>
              </a:rPr>
              <a:t>54</a:t>
            </a:r>
            <a:endParaRPr sz="1350">
              <a:latin typeface="Times New Roman"/>
              <a:cs typeface="Times New Roman"/>
            </a:endParaRPr>
          </a:p>
          <a:p>
            <a:pPr marL="15240" eaLnBrk="1" fontAlgn="auto" hangingPunct="1">
              <a:spcBef>
                <a:spcPts val="245"/>
              </a:spcBef>
              <a:spcAft>
                <a:spcPts val="0"/>
              </a:spcAft>
              <a:defRPr/>
            </a:pPr>
            <a:r>
              <a:rPr sz="1400" spc="-60" dirty="0">
                <a:solidFill>
                  <a:srgbClr val="545452"/>
                </a:solidFill>
                <a:latin typeface="Times New Roman"/>
                <a:cs typeface="Times New Roman"/>
              </a:rPr>
              <a:t>2</a:t>
            </a:r>
            <a:r>
              <a:rPr sz="1400" spc="-5" dirty="0">
                <a:solidFill>
                  <a:srgbClr val="545452"/>
                </a:solidFill>
                <a:latin typeface="Times New Roman"/>
                <a:cs typeface="Times New Roman"/>
              </a:rPr>
              <a:t>2</a:t>
            </a:r>
            <a:r>
              <a:rPr sz="1400" spc="-110" dirty="0">
                <a:solidFill>
                  <a:srgbClr val="777574"/>
                </a:solidFill>
                <a:latin typeface="Times New Roman"/>
                <a:cs typeface="Times New Roman"/>
              </a:rPr>
              <a:t>.</a:t>
            </a:r>
            <a:r>
              <a:rPr sz="1400" spc="-60" dirty="0">
                <a:solidFill>
                  <a:srgbClr val="545452"/>
                </a:solidFill>
                <a:latin typeface="Times New Roman"/>
                <a:cs typeface="Times New Roman"/>
              </a:rPr>
              <a:t>72</a:t>
            </a:r>
            <a:endParaRPr sz="1400">
              <a:latin typeface="Times New Roman"/>
              <a:cs typeface="Times New Roman"/>
            </a:endParaRPr>
          </a:p>
          <a:p>
            <a:pPr marL="12700" eaLnBrk="1" fontAlgn="auto" hangingPunct="1">
              <a:spcBef>
                <a:spcPts val="160"/>
              </a:spcBef>
              <a:spcAft>
                <a:spcPts val="0"/>
              </a:spcAft>
              <a:defRPr/>
            </a:pPr>
            <a:r>
              <a:rPr sz="1450" spc="-145" dirty="0">
                <a:solidFill>
                  <a:srgbClr val="545452"/>
                </a:solidFill>
                <a:latin typeface="Courier New"/>
                <a:cs typeface="Courier New"/>
              </a:rPr>
              <a:t>0</a:t>
            </a:r>
            <a:r>
              <a:rPr sz="1450" spc="-630" dirty="0">
                <a:solidFill>
                  <a:srgbClr val="777574"/>
                </a:solidFill>
                <a:latin typeface="Courier New"/>
                <a:cs typeface="Courier New"/>
              </a:rPr>
              <a:t>.</a:t>
            </a:r>
            <a:r>
              <a:rPr sz="1450" spc="60" dirty="0">
                <a:solidFill>
                  <a:srgbClr val="545452"/>
                </a:solidFill>
                <a:latin typeface="Courier New"/>
                <a:cs typeface="Courier New"/>
              </a:rPr>
              <a:t>9</a:t>
            </a:r>
            <a:endParaRPr sz="1450">
              <a:latin typeface="Courier New"/>
              <a:cs typeface="Courier New"/>
            </a:endParaRPr>
          </a:p>
          <a:p>
            <a:pPr marL="23495" eaLnBrk="1" fontAlgn="auto" hangingPunct="1">
              <a:spcBef>
                <a:spcPts val="434"/>
              </a:spcBef>
              <a:spcAft>
                <a:spcPts val="0"/>
              </a:spcAft>
              <a:defRPr/>
            </a:pPr>
            <a:r>
              <a:rPr sz="1300" spc="-15" dirty="0">
                <a:solidFill>
                  <a:srgbClr val="545452"/>
                </a:solidFill>
                <a:latin typeface="Times New Roman"/>
                <a:cs typeface="Times New Roman"/>
              </a:rPr>
              <a:t>1</a:t>
            </a:r>
            <a:r>
              <a:rPr sz="1300" spc="-85" dirty="0">
                <a:solidFill>
                  <a:srgbClr val="777574"/>
                </a:solidFill>
                <a:latin typeface="Times New Roman"/>
                <a:cs typeface="Times New Roman"/>
              </a:rPr>
              <a:t>.</a:t>
            </a:r>
            <a:r>
              <a:rPr sz="1300" spc="110" dirty="0">
                <a:solidFill>
                  <a:srgbClr val="545452"/>
                </a:solidFill>
                <a:latin typeface="Times New Roman"/>
                <a:cs typeface="Times New Roman"/>
              </a:rPr>
              <a:t>8</a:t>
            </a:r>
            <a:endParaRPr sz="1300">
              <a:latin typeface="Times New Roman"/>
              <a:cs typeface="Times New Roman"/>
            </a:endParaRPr>
          </a:p>
          <a:p>
            <a:pPr marL="12700" eaLnBrk="1" fontAlgn="auto" hangingPunct="1">
              <a:spcBef>
                <a:spcPts val="180"/>
              </a:spcBef>
              <a:spcAft>
                <a:spcPts val="0"/>
              </a:spcAft>
              <a:defRPr/>
            </a:pPr>
            <a:r>
              <a:rPr sz="1450" spc="-145" dirty="0">
                <a:solidFill>
                  <a:srgbClr val="545452"/>
                </a:solidFill>
                <a:latin typeface="Courier New"/>
                <a:cs typeface="Courier New"/>
              </a:rPr>
              <a:t>0</a:t>
            </a:r>
            <a:r>
              <a:rPr sz="1450" spc="-630" dirty="0">
                <a:solidFill>
                  <a:srgbClr val="777574"/>
                </a:solidFill>
                <a:latin typeface="Courier New"/>
                <a:cs typeface="Courier New"/>
              </a:rPr>
              <a:t>.</a:t>
            </a:r>
            <a:r>
              <a:rPr sz="1450" spc="60" dirty="0">
                <a:solidFill>
                  <a:srgbClr val="545452"/>
                </a:solidFill>
                <a:latin typeface="Courier New"/>
                <a:cs typeface="Courier New"/>
              </a:rPr>
              <a:t>9</a:t>
            </a:r>
            <a:endParaRPr sz="1450">
              <a:latin typeface="Courier New"/>
              <a:cs typeface="Courier New"/>
            </a:endParaRPr>
          </a:p>
          <a:p>
            <a:pPr marL="23495" eaLnBrk="1" fontAlgn="auto" hangingPunct="1">
              <a:spcBef>
                <a:spcPts val="345"/>
              </a:spcBef>
              <a:spcAft>
                <a:spcPts val="0"/>
              </a:spcAft>
              <a:defRPr/>
            </a:pPr>
            <a:r>
              <a:rPr sz="1300" spc="-15" dirty="0">
                <a:solidFill>
                  <a:srgbClr val="545452"/>
                </a:solidFill>
                <a:latin typeface="Times New Roman"/>
                <a:cs typeface="Times New Roman"/>
              </a:rPr>
              <a:t>1</a:t>
            </a:r>
            <a:r>
              <a:rPr sz="1300" spc="-85" dirty="0">
                <a:solidFill>
                  <a:srgbClr val="777574"/>
                </a:solidFill>
                <a:latin typeface="Times New Roman"/>
                <a:cs typeface="Times New Roman"/>
              </a:rPr>
              <a:t>.</a:t>
            </a:r>
            <a:r>
              <a:rPr sz="1300" spc="110" dirty="0">
                <a:solidFill>
                  <a:srgbClr val="545452"/>
                </a:solidFill>
                <a:latin typeface="Times New Roman"/>
                <a:cs typeface="Times New Roman"/>
              </a:rPr>
              <a:t>8</a:t>
            </a:r>
            <a:endParaRPr sz="1300">
              <a:latin typeface="Times New Roman"/>
              <a:cs typeface="Times New Roman"/>
            </a:endParaRPr>
          </a:p>
        </p:txBody>
      </p:sp>
      <p:sp>
        <p:nvSpPr>
          <p:cNvPr id="8" name="object 8"/>
          <p:cNvSpPr txBox="1"/>
          <p:nvPr/>
        </p:nvSpPr>
        <p:spPr>
          <a:xfrm>
            <a:off x="8393113" y="1816100"/>
            <a:ext cx="595312" cy="177800"/>
          </a:xfrm>
          <a:prstGeom prst="rect">
            <a:avLst/>
          </a:prstGeom>
        </p:spPr>
        <p:txBody>
          <a:bodyPr lIns="0" tIns="0" rIns="0" bIns="0">
            <a:spAutoFit/>
          </a:bodyPr>
          <a:lstStyle/>
          <a:p>
            <a:pPr marL="12700" eaLnBrk="1" fontAlgn="auto" hangingPunct="1">
              <a:spcBef>
                <a:spcPts val="0"/>
              </a:spcBef>
              <a:spcAft>
                <a:spcPts val="0"/>
              </a:spcAft>
              <a:defRPr/>
            </a:pPr>
            <a:r>
              <a:rPr sz="1200" spc="10" dirty="0">
                <a:solidFill>
                  <a:srgbClr val="3D3B3B"/>
                </a:solidFill>
                <a:latin typeface="Times New Roman"/>
                <a:cs typeface="Times New Roman"/>
              </a:rPr>
              <a:t>JSAFOG</a:t>
            </a:r>
            <a:endParaRPr sz="1200">
              <a:latin typeface="Times New Roman"/>
              <a:cs typeface="Times New Roman"/>
            </a:endParaRPr>
          </a:p>
        </p:txBody>
      </p:sp>
      <p:sp>
        <p:nvSpPr>
          <p:cNvPr id="26633" name="object 9"/>
          <p:cNvSpPr txBox="1">
            <a:spLocks noChangeArrowheads="1"/>
          </p:cNvSpPr>
          <p:nvPr/>
        </p:nvSpPr>
        <p:spPr bwMode="auto">
          <a:xfrm>
            <a:off x="893763" y="2189163"/>
            <a:ext cx="1547812" cy="3654425"/>
          </a:xfrm>
          <a:prstGeom prst="rect">
            <a:avLst/>
          </a:prstGeom>
          <a:noFill/>
          <a:ln w="9525">
            <a:noFill/>
            <a:miter lim="800000"/>
            <a:headEnd/>
            <a:tailEnd/>
          </a:ln>
        </p:spPr>
        <p:txBody>
          <a:bodyPr lIns="0" tIns="0" rIns="0" bIns="0">
            <a:spAutoFit/>
          </a:bodyPr>
          <a:lstStyle/>
          <a:p>
            <a:pPr marL="31750" eaLnBrk="1" hangingPunct="1"/>
            <a:r>
              <a:rPr lang="en-US" sz="1300" i="1">
                <a:solidFill>
                  <a:srgbClr val="545452"/>
                </a:solidFill>
                <a:latin typeface="Arial" charset="0"/>
                <a:cs typeface="Arial" charset="0"/>
              </a:rPr>
              <a:t>Type of violence</a:t>
            </a:r>
            <a:endParaRPr lang="en-US" sz="1300">
              <a:latin typeface="Arial" charset="0"/>
              <a:cs typeface="Arial" charset="0"/>
            </a:endParaRPr>
          </a:p>
          <a:p>
            <a:pPr marL="31750" eaLnBrk="1" hangingPunct="1">
              <a:lnSpc>
                <a:spcPct val="124000"/>
              </a:lnSpc>
              <a:spcBef>
                <a:spcPts val="50"/>
              </a:spcBef>
            </a:pPr>
            <a:r>
              <a:rPr lang="en-US" sz="1300">
                <a:solidFill>
                  <a:srgbClr val="545452"/>
                </a:solidFill>
                <a:latin typeface="Arial" charset="0"/>
                <a:cs typeface="Arial" charset="0"/>
              </a:rPr>
              <a:t>Slapping Kicking</a:t>
            </a:r>
            <a:endParaRPr lang="en-US" sz="1300">
              <a:latin typeface="Arial" charset="0"/>
              <a:cs typeface="Arial" charset="0"/>
            </a:endParaRPr>
          </a:p>
          <a:p>
            <a:pPr marL="31750" eaLnBrk="1" hangingPunct="1">
              <a:lnSpc>
                <a:spcPts val="2025"/>
              </a:lnSpc>
              <a:spcBef>
                <a:spcPts val="25"/>
              </a:spcBef>
            </a:pPr>
            <a:r>
              <a:rPr lang="en-US" sz="1300">
                <a:solidFill>
                  <a:srgbClr val="545452"/>
                </a:solidFill>
                <a:latin typeface="Arial" charset="0"/>
                <a:cs typeface="Arial" charset="0"/>
              </a:rPr>
              <a:t>Knife </a:t>
            </a:r>
            <a:r>
              <a:rPr lang="en-US" sz="1300">
                <a:solidFill>
                  <a:srgbClr val="777574"/>
                </a:solidFill>
                <a:latin typeface="Arial" charset="0"/>
                <a:cs typeface="Arial" charset="0"/>
              </a:rPr>
              <a:t>(</a:t>
            </a:r>
            <a:r>
              <a:rPr lang="en-US" sz="1300">
                <a:solidFill>
                  <a:srgbClr val="545452"/>
                </a:solidFill>
                <a:latin typeface="Arial" charset="0"/>
                <a:cs typeface="Arial" charset="0"/>
              </a:rPr>
              <a:t>sharp object) Fracture</a:t>
            </a:r>
            <a:endParaRPr lang="en-US" sz="1300">
              <a:latin typeface="Arial" charset="0"/>
              <a:cs typeface="Arial" charset="0"/>
            </a:endParaRPr>
          </a:p>
          <a:p>
            <a:pPr marL="31750" eaLnBrk="1" hangingPunct="1">
              <a:spcBef>
                <a:spcPts val="188"/>
              </a:spcBef>
            </a:pPr>
            <a:r>
              <a:rPr lang="en-US" sz="1300">
                <a:solidFill>
                  <a:srgbClr val="545452"/>
                </a:solidFill>
                <a:latin typeface="Arial" charset="0"/>
                <a:cs typeface="Arial" charset="0"/>
              </a:rPr>
              <a:t>Throwing from 1st floor</a:t>
            </a:r>
            <a:endParaRPr lang="en-US" sz="1300">
              <a:latin typeface="Arial" charset="0"/>
              <a:cs typeface="Arial" charset="0"/>
            </a:endParaRPr>
          </a:p>
          <a:p>
            <a:pPr marL="31750" eaLnBrk="1" hangingPunct="1">
              <a:lnSpc>
                <a:spcPts val="2000"/>
              </a:lnSpc>
              <a:spcBef>
                <a:spcPts val="50"/>
              </a:spcBef>
            </a:pPr>
            <a:r>
              <a:rPr lang="en-US" sz="1300">
                <a:solidFill>
                  <a:srgbClr val="545452"/>
                </a:solidFill>
                <a:latin typeface="Arial" charset="0"/>
                <a:cs typeface="Arial" charset="0"/>
              </a:rPr>
              <a:t>Head injury Forceful abortions</a:t>
            </a:r>
            <a:endParaRPr lang="en-US" sz="1300">
              <a:latin typeface="Arial" charset="0"/>
              <a:cs typeface="Arial" charset="0"/>
            </a:endParaRPr>
          </a:p>
          <a:p>
            <a:pPr marL="31750" eaLnBrk="1" hangingPunct="1">
              <a:lnSpc>
                <a:spcPts val="1925"/>
              </a:lnSpc>
            </a:pPr>
            <a:r>
              <a:rPr lang="en-US" sz="1300">
                <a:solidFill>
                  <a:srgbClr val="545452"/>
                </a:solidFill>
                <a:latin typeface="Arial" charset="0"/>
                <a:cs typeface="Arial" charset="0"/>
              </a:rPr>
              <a:t>Denying food/starvation Reproductive coercion</a:t>
            </a:r>
            <a:endParaRPr lang="en-US" sz="1300">
              <a:latin typeface="Arial" charset="0"/>
              <a:cs typeface="Arial" charset="0"/>
            </a:endParaRPr>
          </a:p>
          <a:p>
            <a:pPr marL="31750" eaLnBrk="1" hangingPunct="1">
              <a:lnSpc>
                <a:spcPts val="1925"/>
              </a:lnSpc>
              <a:spcBef>
                <a:spcPts val="63"/>
              </a:spcBef>
            </a:pPr>
            <a:r>
              <a:rPr lang="en-US" sz="1300">
                <a:solidFill>
                  <a:srgbClr val="545452"/>
                </a:solidFill>
                <a:latin typeface="Arial" charset="0"/>
                <a:cs typeface="Arial" charset="0"/>
              </a:rPr>
              <a:t>Sexual </a:t>
            </a:r>
            <a:r>
              <a:rPr lang="en-US" sz="1300">
                <a:solidFill>
                  <a:srgbClr val="3D3B3B"/>
                </a:solidFill>
                <a:latin typeface="Arial" charset="0"/>
                <a:cs typeface="Arial" charset="0"/>
              </a:rPr>
              <a:t>violence </a:t>
            </a:r>
            <a:r>
              <a:rPr lang="en-US" sz="1300">
                <a:solidFill>
                  <a:srgbClr val="545452"/>
                </a:solidFill>
                <a:latin typeface="Arial" charset="0"/>
                <a:cs typeface="Arial" charset="0"/>
              </a:rPr>
              <a:t>Violence by in-laws Whip</a:t>
            </a:r>
            <a:endParaRPr lang="en-US" sz="1300">
              <a:latin typeface="Arial" charset="0"/>
              <a:cs typeface="Arial" charset="0"/>
            </a:endParaRPr>
          </a:p>
          <a:p>
            <a:pPr marL="31750" eaLnBrk="1" hangingPunct="1">
              <a:spcBef>
                <a:spcPts val="338"/>
              </a:spcBef>
            </a:pPr>
            <a:r>
              <a:rPr lang="en-US" sz="1300">
                <a:solidFill>
                  <a:srgbClr val="545452"/>
                </a:solidFill>
                <a:latin typeface="Arial" charset="0"/>
                <a:cs typeface="Arial" charset="0"/>
              </a:rPr>
              <a:t>Bums</a:t>
            </a:r>
            <a:endParaRPr lang="en-US" sz="1300">
              <a:latin typeface="Arial" charset="0"/>
              <a:cs typeface="Arial" charset="0"/>
            </a:endParaRPr>
          </a:p>
          <a:p>
            <a:pPr marL="31750" eaLnBrk="1" hangingPunct="1">
              <a:spcBef>
                <a:spcPts val="350"/>
              </a:spcBef>
            </a:pPr>
            <a:r>
              <a:rPr lang="en-US" sz="1300">
                <a:solidFill>
                  <a:srgbClr val="545452"/>
                </a:solidFill>
                <a:latin typeface="Arial" charset="0"/>
                <a:cs typeface="Arial" charset="0"/>
              </a:rPr>
              <a:t>Electric shock</a:t>
            </a:r>
            <a:endParaRPr lang="en-US" sz="1300">
              <a:latin typeface="Arial" charset="0"/>
              <a:cs typeface="Arial" charset="0"/>
            </a:endParaRPr>
          </a:p>
        </p:txBody>
      </p:sp>
      <p:sp>
        <p:nvSpPr>
          <p:cNvPr id="10" name="object 10"/>
          <p:cNvSpPr txBox="1"/>
          <p:nvPr/>
        </p:nvSpPr>
        <p:spPr>
          <a:xfrm>
            <a:off x="3094038" y="2190750"/>
            <a:ext cx="539750" cy="3652838"/>
          </a:xfrm>
          <a:prstGeom prst="rect">
            <a:avLst/>
          </a:prstGeom>
        </p:spPr>
        <p:txBody>
          <a:bodyPr lIns="0" tIns="0" rIns="0" bIns="0">
            <a:spAutoFit/>
          </a:bodyPr>
          <a:lstStyle/>
          <a:p>
            <a:pPr marL="15240" eaLnBrk="1" fontAlgn="auto" hangingPunct="1">
              <a:spcBef>
                <a:spcPts val="0"/>
              </a:spcBef>
              <a:spcAft>
                <a:spcPts val="0"/>
              </a:spcAft>
              <a:defRPr/>
            </a:pPr>
            <a:r>
              <a:rPr sz="1300" i="1" spc="-105" dirty="0">
                <a:solidFill>
                  <a:srgbClr val="545452"/>
                </a:solidFill>
                <a:latin typeface="Arial"/>
                <a:cs typeface="Arial"/>
              </a:rPr>
              <a:t>Number</a:t>
            </a:r>
            <a:endParaRPr sz="1300">
              <a:latin typeface="Arial"/>
              <a:cs typeface="Arial"/>
            </a:endParaRPr>
          </a:p>
          <a:p>
            <a:pPr marL="12700" eaLnBrk="1" fontAlgn="auto" hangingPunct="1">
              <a:spcBef>
                <a:spcPts val="220"/>
              </a:spcBef>
              <a:spcAft>
                <a:spcPts val="0"/>
              </a:spcAft>
              <a:defRPr/>
            </a:pPr>
            <a:r>
              <a:rPr sz="1500" spc="-245" dirty="0">
                <a:solidFill>
                  <a:srgbClr val="545452"/>
                </a:solidFill>
                <a:latin typeface="Courier New"/>
                <a:cs typeface="Courier New"/>
              </a:rPr>
              <a:t>3</a:t>
            </a:r>
            <a:r>
              <a:rPr sz="1500" spc="-40" dirty="0">
                <a:solidFill>
                  <a:srgbClr val="545452"/>
                </a:solidFill>
                <a:latin typeface="Courier New"/>
                <a:cs typeface="Courier New"/>
              </a:rPr>
              <a:t>8</a:t>
            </a:r>
            <a:endParaRPr sz="1500">
              <a:latin typeface="Courier New"/>
              <a:cs typeface="Courier New"/>
            </a:endParaRPr>
          </a:p>
          <a:p>
            <a:pPr marL="12700" eaLnBrk="1" fontAlgn="auto" hangingPunct="1">
              <a:spcBef>
                <a:spcPts val="65"/>
              </a:spcBef>
              <a:spcAft>
                <a:spcPts val="0"/>
              </a:spcAft>
              <a:defRPr/>
            </a:pPr>
            <a:r>
              <a:rPr sz="1550" spc="-275" dirty="0">
                <a:solidFill>
                  <a:srgbClr val="545452"/>
                </a:solidFill>
                <a:latin typeface="Courier New"/>
                <a:cs typeface="Courier New"/>
              </a:rPr>
              <a:t>2</a:t>
            </a:r>
            <a:r>
              <a:rPr sz="1550" spc="-105" dirty="0">
                <a:solidFill>
                  <a:srgbClr val="545452"/>
                </a:solidFill>
                <a:latin typeface="Courier New"/>
                <a:cs typeface="Courier New"/>
              </a:rPr>
              <a:t>5</a:t>
            </a:r>
            <a:endParaRPr sz="1550">
              <a:latin typeface="Courier New"/>
              <a:cs typeface="Courier New"/>
            </a:endParaRPr>
          </a:p>
          <a:p>
            <a:pPr marL="20955" eaLnBrk="1" fontAlgn="auto" hangingPunct="1">
              <a:spcBef>
                <a:spcPts val="325"/>
              </a:spcBef>
              <a:spcAft>
                <a:spcPts val="0"/>
              </a:spcAft>
              <a:defRPr/>
            </a:pPr>
            <a:r>
              <a:rPr sz="1300" spc="50" dirty="0">
                <a:solidFill>
                  <a:srgbClr val="545452"/>
                </a:solidFill>
                <a:latin typeface="Arial"/>
                <a:cs typeface="Arial"/>
              </a:rPr>
              <a:t>1</a:t>
            </a:r>
            <a:endParaRPr sz="1300">
              <a:latin typeface="Arial"/>
              <a:cs typeface="Arial"/>
            </a:endParaRPr>
          </a:p>
          <a:p>
            <a:pPr marL="12700" eaLnBrk="1" fontAlgn="auto" hangingPunct="1">
              <a:spcBef>
                <a:spcPts val="215"/>
              </a:spcBef>
              <a:spcAft>
                <a:spcPts val="0"/>
              </a:spcAft>
              <a:defRPr/>
            </a:pPr>
            <a:r>
              <a:rPr sz="1550" spc="-50" dirty="0">
                <a:solidFill>
                  <a:srgbClr val="545452"/>
                </a:solidFill>
                <a:latin typeface="Courier New"/>
                <a:cs typeface="Courier New"/>
              </a:rPr>
              <a:t>2</a:t>
            </a:r>
            <a:endParaRPr sz="1550">
              <a:latin typeface="Courier New"/>
              <a:cs typeface="Courier New"/>
            </a:endParaRPr>
          </a:p>
          <a:p>
            <a:pPr marL="20955" eaLnBrk="1" fontAlgn="auto" hangingPunct="1">
              <a:spcBef>
                <a:spcPts val="280"/>
              </a:spcBef>
              <a:spcAft>
                <a:spcPts val="0"/>
              </a:spcAft>
              <a:defRPr/>
            </a:pPr>
            <a:r>
              <a:rPr sz="1300" spc="50" dirty="0">
                <a:solidFill>
                  <a:srgbClr val="545452"/>
                </a:solidFill>
                <a:latin typeface="Arial"/>
                <a:cs typeface="Arial"/>
              </a:rPr>
              <a:t>1</a:t>
            </a:r>
            <a:endParaRPr sz="1300">
              <a:latin typeface="Arial"/>
              <a:cs typeface="Arial"/>
            </a:endParaRPr>
          </a:p>
          <a:p>
            <a:pPr marL="12700" eaLnBrk="1" fontAlgn="auto" hangingPunct="1">
              <a:spcBef>
                <a:spcPts val="105"/>
              </a:spcBef>
              <a:spcAft>
                <a:spcPts val="0"/>
              </a:spcAft>
              <a:defRPr/>
            </a:pPr>
            <a:r>
              <a:rPr sz="1550" spc="-50" dirty="0">
                <a:solidFill>
                  <a:srgbClr val="545452"/>
                </a:solidFill>
                <a:latin typeface="Courier New"/>
                <a:cs typeface="Courier New"/>
              </a:rPr>
              <a:t>2</a:t>
            </a:r>
            <a:endParaRPr sz="1550">
              <a:latin typeface="Courier New"/>
              <a:cs typeface="Courier New"/>
            </a:endParaRPr>
          </a:p>
          <a:p>
            <a:pPr marL="12700" eaLnBrk="1" fontAlgn="auto" hangingPunct="1">
              <a:spcBef>
                <a:spcPts val="100"/>
              </a:spcBef>
              <a:spcAft>
                <a:spcPts val="0"/>
              </a:spcAft>
              <a:defRPr/>
            </a:pPr>
            <a:r>
              <a:rPr sz="1550" spc="-40" dirty="0">
                <a:solidFill>
                  <a:srgbClr val="545452"/>
                </a:solidFill>
                <a:latin typeface="Courier New"/>
                <a:cs typeface="Courier New"/>
              </a:rPr>
              <a:t>5</a:t>
            </a:r>
            <a:endParaRPr sz="1550">
              <a:latin typeface="Courier New"/>
              <a:cs typeface="Courier New"/>
            </a:endParaRPr>
          </a:p>
          <a:p>
            <a:pPr marL="12700" eaLnBrk="1" fontAlgn="auto" hangingPunct="1">
              <a:spcBef>
                <a:spcPts val="270"/>
              </a:spcBef>
              <a:spcAft>
                <a:spcPts val="0"/>
              </a:spcAft>
              <a:defRPr/>
            </a:pPr>
            <a:r>
              <a:rPr sz="1400" spc="80" dirty="0">
                <a:solidFill>
                  <a:srgbClr val="545452"/>
                </a:solidFill>
                <a:latin typeface="Times New Roman"/>
                <a:cs typeface="Times New Roman"/>
              </a:rPr>
              <a:t>5</a:t>
            </a:r>
            <a:endParaRPr sz="1400">
              <a:latin typeface="Times New Roman"/>
              <a:cs typeface="Times New Roman"/>
            </a:endParaRPr>
          </a:p>
          <a:p>
            <a:pPr marL="12700" eaLnBrk="1" fontAlgn="auto" hangingPunct="1">
              <a:spcBef>
                <a:spcPts val="60"/>
              </a:spcBef>
              <a:spcAft>
                <a:spcPts val="0"/>
              </a:spcAft>
              <a:defRPr/>
            </a:pPr>
            <a:r>
              <a:rPr sz="1550" spc="-275" dirty="0">
                <a:solidFill>
                  <a:srgbClr val="545452"/>
                </a:solidFill>
                <a:latin typeface="Courier New"/>
                <a:cs typeface="Courier New"/>
              </a:rPr>
              <a:t>2</a:t>
            </a:r>
            <a:r>
              <a:rPr sz="1550" spc="-105" dirty="0">
                <a:solidFill>
                  <a:srgbClr val="545452"/>
                </a:solidFill>
                <a:latin typeface="Courier New"/>
                <a:cs typeface="Courier New"/>
              </a:rPr>
              <a:t>5</a:t>
            </a:r>
            <a:endParaRPr sz="1550">
              <a:latin typeface="Courier New"/>
              <a:cs typeface="Courier New"/>
            </a:endParaRPr>
          </a:p>
          <a:p>
            <a:pPr marL="12700" eaLnBrk="1" fontAlgn="auto" hangingPunct="1">
              <a:spcBef>
                <a:spcPts val="320"/>
              </a:spcBef>
              <a:spcAft>
                <a:spcPts val="0"/>
              </a:spcAft>
              <a:defRPr/>
            </a:pPr>
            <a:r>
              <a:rPr sz="1350" spc="-55" dirty="0">
                <a:solidFill>
                  <a:srgbClr val="545452"/>
                </a:solidFill>
                <a:latin typeface="Arial"/>
                <a:cs typeface="Arial"/>
              </a:rPr>
              <a:t>7</a:t>
            </a:r>
            <a:endParaRPr sz="1350">
              <a:latin typeface="Arial"/>
              <a:cs typeface="Arial"/>
            </a:endParaRPr>
          </a:p>
          <a:p>
            <a:pPr marL="20955" eaLnBrk="1" fontAlgn="auto" hangingPunct="1">
              <a:spcBef>
                <a:spcPts val="345"/>
              </a:spcBef>
              <a:spcAft>
                <a:spcPts val="0"/>
              </a:spcAft>
              <a:defRPr/>
            </a:pPr>
            <a:r>
              <a:rPr sz="1300" spc="-75" dirty="0">
                <a:solidFill>
                  <a:srgbClr val="545452"/>
                </a:solidFill>
                <a:latin typeface="Arial"/>
                <a:cs typeface="Arial"/>
              </a:rPr>
              <a:t>10</a:t>
            </a:r>
            <a:endParaRPr sz="1300">
              <a:latin typeface="Arial"/>
              <a:cs typeface="Arial"/>
            </a:endParaRPr>
          </a:p>
          <a:p>
            <a:pPr marL="20955" eaLnBrk="1" fontAlgn="auto" hangingPunct="1">
              <a:spcBef>
                <a:spcPts val="355"/>
              </a:spcBef>
              <a:spcAft>
                <a:spcPts val="0"/>
              </a:spcAft>
              <a:defRPr/>
            </a:pPr>
            <a:r>
              <a:rPr sz="1300" spc="50" dirty="0">
                <a:solidFill>
                  <a:srgbClr val="545452"/>
                </a:solidFill>
                <a:latin typeface="Arial"/>
                <a:cs typeface="Arial"/>
              </a:rPr>
              <a:t>1</a:t>
            </a:r>
            <a:endParaRPr sz="1300">
              <a:latin typeface="Arial"/>
              <a:cs typeface="Arial"/>
            </a:endParaRPr>
          </a:p>
          <a:p>
            <a:pPr marL="23495" eaLnBrk="1" fontAlgn="auto" hangingPunct="1">
              <a:spcBef>
                <a:spcPts val="465"/>
              </a:spcBef>
              <a:spcAft>
                <a:spcPts val="0"/>
              </a:spcAft>
              <a:defRPr/>
            </a:pPr>
            <a:r>
              <a:rPr sz="1300" spc="5" dirty="0">
                <a:solidFill>
                  <a:srgbClr val="545452"/>
                </a:solidFill>
                <a:latin typeface="Arial"/>
                <a:cs typeface="Arial"/>
              </a:rPr>
              <a:t>1</a:t>
            </a:r>
            <a:endParaRPr sz="1300">
              <a:latin typeface="Arial"/>
              <a:cs typeface="Arial"/>
            </a:endParaRPr>
          </a:p>
          <a:p>
            <a:pPr marL="20955" eaLnBrk="1" fontAlgn="auto" hangingPunct="1">
              <a:spcBef>
                <a:spcPts val="355"/>
              </a:spcBef>
              <a:spcAft>
                <a:spcPts val="0"/>
              </a:spcAft>
              <a:defRPr/>
            </a:pPr>
            <a:r>
              <a:rPr sz="1300" spc="50" dirty="0">
                <a:solidFill>
                  <a:srgbClr val="545452"/>
                </a:solidFill>
                <a:latin typeface="Arial"/>
                <a:cs typeface="Arial"/>
              </a:rPr>
              <a:t>1</a:t>
            </a:r>
            <a:endParaRPr sz="1300">
              <a:latin typeface="Arial"/>
              <a:cs typeface="Arial"/>
            </a:endParaRPr>
          </a:p>
        </p:txBody>
      </p:sp>
      <p:sp>
        <p:nvSpPr>
          <p:cNvPr id="11" name="object 11"/>
          <p:cNvSpPr txBox="1"/>
          <p:nvPr/>
        </p:nvSpPr>
        <p:spPr>
          <a:xfrm>
            <a:off x="6578600" y="2344738"/>
            <a:ext cx="2446338" cy="177800"/>
          </a:xfrm>
          <a:prstGeom prst="rect">
            <a:avLst/>
          </a:prstGeom>
        </p:spPr>
        <p:txBody>
          <a:bodyPr lIns="0" tIns="0" rIns="0" bIns="0">
            <a:spAutoFit/>
          </a:bodyPr>
          <a:lstStyle/>
          <a:p>
            <a:pPr marL="12700" eaLnBrk="1" fontAlgn="auto" hangingPunct="1">
              <a:spcBef>
                <a:spcPts val="0"/>
              </a:spcBef>
              <a:spcAft>
                <a:spcPts val="0"/>
              </a:spcAft>
              <a:defRPr/>
            </a:pPr>
            <a:r>
              <a:rPr sz="1200" spc="100" dirty="0">
                <a:solidFill>
                  <a:srgbClr val="3D3B3B"/>
                </a:solidFill>
                <a:latin typeface="Times New Roman"/>
                <a:cs typeface="Times New Roman"/>
              </a:rPr>
              <a:t>1</a:t>
            </a:r>
            <a:r>
              <a:rPr sz="1200" spc="105" dirty="0">
                <a:solidFill>
                  <a:srgbClr val="3D3B3B"/>
                </a:solidFill>
                <a:latin typeface="Times New Roman"/>
                <a:cs typeface="Times New Roman"/>
              </a:rPr>
              <a:t>0.5005/</a:t>
            </a:r>
            <a:r>
              <a:rPr sz="1200" spc="-175" dirty="0">
                <a:solidFill>
                  <a:srgbClr val="3D3B3B"/>
                </a:solidFill>
                <a:latin typeface="Times New Roman"/>
                <a:cs typeface="Times New Roman"/>
              </a:rPr>
              <a:t> </a:t>
            </a:r>
            <a:r>
              <a:rPr sz="1200" dirty="0">
                <a:solidFill>
                  <a:srgbClr val="3D3B3B"/>
                </a:solidFill>
                <a:latin typeface="Times New Roman"/>
                <a:cs typeface="Times New Roman"/>
              </a:rPr>
              <a:t>jp-</a:t>
            </a:r>
            <a:r>
              <a:rPr sz="1200" spc="-120" dirty="0">
                <a:solidFill>
                  <a:srgbClr val="3D3B3B"/>
                </a:solidFill>
                <a:latin typeface="Times New Roman"/>
                <a:cs typeface="Times New Roman"/>
              </a:rPr>
              <a:t> </a:t>
            </a:r>
            <a:r>
              <a:rPr sz="1200" spc="85" dirty="0">
                <a:solidFill>
                  <a:srgbClr val="3D3B3B"/>
                </a:solidFill>
                <a:latin typeface="Times New Roman"/>
                <a:cs typeface="Times New Roman"/>
              </a:rPr>
              <a:t>journals-1</a:t>
            </a:r>
            <a:r>
              <a:rPr sz="1200" spc="-145" dirty="0">
                <a:solidFill>
                  <a:srgbClr val="3D3B3B"/>
                </a:solidFill>
                <a:latin typeface="Times New Roman"/>
                <a:cs typeface="Times New Roman"/>
              </a:rPr>
              <a:t> </a:t>
            </a:r>
            <a:r>
              <a:rPr sz="1200" spc="114" dirty="0">
                <a:solidFill>
                  <a:srgbClr val="3D3B3B"/>
                </a:solidFill>
                <a:latin typeface="Times New Roman"/>
                <a:cs typeface="Times New Roman"/>
              </a:rPr>
              <a:t>0006-1</a:t>
            </a:r>
            <a:r>
              <a:rPr sz="1200" spc="130" dirty="0">
                <a:solidFill>
                  <a:srgbClr val="3D3B3B"/>
                </a:solidFill>
                <a:latin typeface="Times New Roman"/>
                <a:cs typeface="Times New Roman"/>
              </a:rPr>
              <a:t>578</a:t>
            </a:r>
            <a:endParaRPr sz="1200">
              <a:latin typeface="Times New Roman"/>
              <a:cs typeface="Times New Roman"/>
            </a:endParaRPr>
          </a:p>
        </p:txBody>
      </p:sp>
      <p:sp>
        <p:nvSpPr>
          <p:cNvPr id="12" name="object 12"/>
          <p:cNvSpPr txBox="1"/>
          <p:nvPr/>
        </p:nvSpPr>
        <p:spPr>
          <a:xfrm>
            <a:off x="4262438" y="3924300"/>
            <a:ext cx="396875" cy="1933575"/>
          </a:xfrm>
          <a:prstGeom prst="rect">
            <a:avLst/>
          </a:prstGeom>
        </p:spPr>
        <p:txBody>
          <a:bodyPr lIns="0" tIns="0" rIns="0" bIns="0">
            <a:spAutoFit/>
          </a:bodyPr>
          <a:lstStyle/>
          <a:p>
            <a:pPr marL="12700" eaLnBrk="1" fontAlgn="auto" hangingPunct="1">
              <a:lnSpc>
                <a:spcPts val="1420"/>
              </a:lnSpc>
              <a:spcBef>
                <a:spcPts val="0"/>
              </a:spcBef>
              <a:spcAft>
                <a:spcPts val="0"/>
              </a:spcAft>
              <a:defRPr/>
            </a:pPr>
            <a:r>
              <a:rPr sz="1950" baseline="29914" dirty="0">
                <a:solidFill>
                  <a:srgbClr val="3D3B3B"/>
                </a:solidFill>
                <a:latin typeface="Arial"/>
                <a:cs typeface="Arial"/>
              </a:rPr>
              <a:t>4</a:t>
            </a:r>
            <a:r>
              <a:rPr sz="1300" spc="-125" dirty="0">
                <a:solidFill>
                  <a:srgbClr val="777574"/>
                </a:solidFill>
                <a:latin typeface="Arial"/>
                <a:cs typeface="Arial"/>
              </a:rPr>
              <a:t>.</a:t>
            </a:r>
            <a:r>
              <a:rPr sz="1300" spc="-45" dirty="0">
                <a:solidFill>
                  <a:srgbClr val="545452"/>
                </a:solidFill>
                <a:latin typeface="Arial"/>
                <a:cs typeface="Arial"/>
              </a:rPr>
              <a:t>5</a:t>
            </a:r>
            <a:endParaRPr sz="1300">
              <a:latin typeface="Arial"/>
              <a:cs typeface="Arial"/>
            </a:endParaRPr>
          </a:p>
          <a:p>
            <a:pPr marL="12700" eaLnBrk="1" fontAlgn="auto" hangingPunct="1">
              <a:lnSpc>
                <a:spcPts val="1420"/>
              </a:lnSpc>
              <a:spcBef>
                <a:spcPts val="0"/>
              </a:spcBef>
              <a:spcAft>
                <a:spcPts val="0"/>
              </a:spcAft>
              <a:defRPr/>
            </a:pPr>
            <a:r>
              <a:rPr sz="1300" dirty="0">
                <a:solidFill>
                  <a:srgbClr val="3D3B3B"/>
                </a:solidFill>
                <a:latin typeface="Arial"/>
                <a:cs typeface="Arial"/>
              </a:rPr>
              <a:t>4</a:t>
            </a:r>
            <a:r>
              <a:rPr sz="1300" spc="-125" dirty="0">
                <a:solidFill>
                  <a:srgbClr val="777574"/>
                </a:solidFill>
                <a:latin typeface="Arial"/>
                <a:cs typeface="Arial"/>
              </a:rPr>
              <a:t>.</a:t>
            </a:r>
            <a:r>
              <a:rPr sz="1300" spc="-45" dirty="0">
                <a:solidFill>
                  <a:srgbClr val="545452"/>
                </a:solidFill>
                <a:latin typeface="Arial"/>
                <a:cs typeface="Arial"/>
              </a:rPr>
              <a:t>5</a:t>
            </a:r>
            <a:endParaRPr sz="1300">
              <a:latin typeface="Arial"/>
              <a:cs typeface="Arial"/>
            </a:endParaRPr>
          </a:p>
          <a:p>
            <a:pPr marL="15240" eaLnBrk="1" fontAlgn="auto" hangingPunct="1">
              <a:spcBef>
                <a:spcPts val="254"/>
              </a:spcBef>
              <a:spcAft>
                <a:spcPts val="0"/>
              </a:spcAft>
              <a:defRPr/>
            </a:pPr>
            <a:r>
              <a:rPr sz="1400" spc="-70" dirty="0">
                <a:solidFill>
                  <a:srgbClr val="545452"/>
                </a:solidFill>
                <a:latin typeface="Times New Roman"/>
                <a:cs typeface="Times New Roman"/>
              </a:rPr>
              <a:t>2</a:t>
            </a:r>
            <a:r>
              <a:rPr sz="1400" spc="10" dirty="0">
                <a:solidFill>
                  <a:srgbClr val="545452"/>
                </a:solidFill>
                <a:latin typeface="Times New Roman"/>
                <a:cs typeface="Times New Roman"/>
              </a:rPr>
              <a:t>2</a:t>
            </a:r>
            <a:r>
              <a:rPr sz="1400" spc="-110" dirty="0">
                <a:solidFill>
                  <a:srgbClr val="777574"/>
                </a:solidFill>
                <a:latin typeface="Times New Roman"/>
                <a:cs typeface="Times New Roman"/>
              </a:rPr>
              <a:t>.</a:t>
            </a:r>
            <a:r>
              <a:rPr sz="1400" spc="-45" dirty="0">
                <a:solidFill>
                  <a:srgbClr val="545452"/>
                </a:solidFill>
                <a:latin typeface="Times New Roman"/>
                <a:cs typeface="Times New Roman"/>
              </a:rPr>
              <a:t>72</a:t>
            </a:r>
            <a:endParaRPr sz="1400">
              <a:latin typeface="Times New Roman"/>
              <a:cs typeface="Times New Roman"/>
            </a:endParaRPr>
          </a:p>
          <a:p>
            <a:pPr marL="12700" eaLnBrk="1" fontAlgn="auto" hangingPunct="1">
              <a:spcBef>
                <a:spcPts val="330"/>
              </a:spcBef>
              <a:spcAft>
                <a:spcPts val="0"/>
              </a:spcAft>
              <a:defRPr/>
            </a:pPr>
            <a:r>
              <a:rPr sz="1350" spc="50" dirty="0">
                <a:solidFill>
                  <a:srgbClr val="545452"/>
                </a:solidFill>
                <a:latin typeface="Times New Roman"/>
                <a:cs typeface="Times New Roman"/>
              </a:rPr>
              <a:t>6</a:t>
            </a:r>
            <a:r>
              <a:rPr sz="1350" spc="-100" dirty="0">
                <a:solidFill>
                  <a:srgbClr val="777574"/>
                </a:solidFill>
                <a:latin typeface="Times New Roman"/>
                <a:cs typeface="Times New Roman"/>
              </a:rPr>
              <a:t>.</a:t>
            </a:r>
            <a:r>
              <a:rPr sz="1350" spc="100" dirty="0">
                <a:solidFill>
                  <a:srgbClr val="545452"/>
                </a:solidFill>
                <a:latin typeface="Times New Roman"/>
                <a:cs typeface="Times New Roman"/>
              </a:rPr>
              <a:t>3</a:t>
            </a:r>
            <a:endParaRPr sz="1350">
              <a:latin typeface="Times New Roman"/>
              <a:cs typeface="Times New Roman"/>
            </a:endParaRPr>
          </a:p>
          <a:p>
            <a:pPr marL="15240" eaLnBrk="1" fontAlgn="auto" hangingPunct="1">
              <a:spcBef>
                <a:spcPts val="365"/>
              </a:spcBef>
              <a:spcAft>
                <a:spcPts val="0"/>
              </a:spcAft>
              <a:defRPr/>
            </a:pPr>
            <a:r>
              <a:rPr sz="1300" spc="50" dirty="0">
                <a:solidFill>
                  <a:srgbClr val="545452"/>
                </a:solidFill>
                <a:latin typeface="Times New Roman"/>
                <a:cs typeface="Times New Roman"/>
              </a:rPr>
              <a:t>9</a:t>
            </a:r>
            <a:endParaRPr sz="1300">
              <a:latin typeface="Times New Roman"/>
              <a:cs typeface="Times New Roman"/>
            </a:endParaRPr>
          </a:p>
          <a:p>
            <a:pPr marL="12700" eaLnBrk="1" fontAlgn="auto" hangingPunct="1">
              <a:spcBef>
                <a:spcPts val="180"/>
              </a:spcBef>
              <a:spcAft>
                <a:spcPts val="0"/>
              </a:spcAft>
              <a:defRPr/>
            </a:pPr>
            <a:r>
              <a:rPr sz="1450" spc="-145" dirty="0">
                <a:solidFill>
                  <a:srgbClr val="545452"/>
                </a:solidFill>
                <a:latin typeface="Courier New"/>
                <a:cs typeface="Courier New"/>
              </a:rPr>
              <a:t>0</a:t>
            </a:r>
            <a:r>
              <a:rPr sz="1450" spc="-630" dirty="0">
                <a:solidFill>
                  <a:srgbClr val="777574"/>
                </a:solidFill>
                <a:latin typeface="Courier New"/>
                <a:cs typeface="Courier New"/>
              </a:rPr>
              <a:t>.</a:t>
            </a:r>
            <a:r>
              <a:rPr sz="1450" spc="60" dirty="0">
                <a:solidFill>
                  <a:srgbClr val="545452"/>
                </a:solidFill>
                <a:latin typeface="Courier New"/>
                <a:cs typeface="Courier New"/>
              </a:rPr>
              <a:t>9</a:t>
            </a:r>
            <a:endParaRPr sz="1450">
              <a:latin typeface="Courier New"/>
              <a:cs typeface="Courier New"/>
            </a:endParaRPr>
          </a:p>
          <a:p>
            <a:pPr marL="15240" eaLnBrk="1" fontAlgn="auto" hangingPunct="1">
              <a:spcBef>
                <a:spcPts val="260"/>
              </a:spcBef>
              <a:spcAft>
                <a:spcPts val="0"/>
              </a:spcAft>
              <a:defRPr/>
            </a:pPr>
            <a:r>
              <a:rPr sz="1450" spc="-170" dirty="0">
                <a:solidFill>
                  <a:srgbClr val="545452"/>
                </a:solidFill>
                <a:latin typeface="Courier New"/>
                <a:cs typeface="Courier New"/>
              </a:rPr>
              <a:t>0</a:t>
            </a:r>
            <a:r>
              <a:rPr sz="1450" spc="-630" dirty="0">
                <a:solidFill>
                  <a:srgbClr val="777574"/>
                </a:solidFill>
                <a:latin typeface="Courier New"/>
                <a:cs typeface="Courier New"/>
              </a:rPr>
              <a:t>.</a:t>
            </a:r>
            <a:r>
              <a:rPr sz="1450" spc="60" dirty="0">
                <a:solidFill>
                  <a:srgbClr val="545452"/>
                </a:solidFill>
                <a:latin typeface="Courier New"/>
                <a:cs typeface="Courier New"/>
              </a:rPr>
              <a:t>9</a:t>
            </a:r>
            <a:endParaRPr sz="1450">
              <a:latin typeface="Courier New"/>
              <a:cs typeface="Courier New"/>
            </a:endParaRPr>
          </a:p>
          <a:p>
            <a:pPr marL="12700" eaLnBrk="1" fontAlgn="auto" hangingPunct="1">
              <a:spcBef>
                <a:spcPts val="175"/>
              </a:spcBef>
              <a:spcAft>
                <a:spcPts val="0"/>
              </a:spcAft>
              <a:defRPr/>
            </a:pPr>
            <a:r>
              <a:rPr sz="1450" spc="-145" dirty="0">
                <a:solidFill>
                  <a:srgbClr val="545452"/>
                </a:solidFill>
                <a:latin typeface="Courier New"/>
                <a:cs typeface="Courier New"/>
              </a:rPr>
              <a:t>0</a:t>
            </a:r>
            <a:r>
              <a:rPr sz="1450" spc="-630" dirty="0">
                <a:solidFill>
                  <a:srgbClr val="777574"/>
                </a:solidFill>
                <a:latin typeface="Courier New"/>
                <a:cs typeface="Courier New"/>
              </a:rPr>
              <a:t>.</a:t>
            </a:r>
            <a:r>
              <a:rPr sz="1450" spc="60" dirty="0">
                <a:solidFill>
                  <a:srgbClr val="545452"/>
                </a:solidFill>
                <a:latin typeface="Courier New"/>
                <a:cs typeface="Courier New"/>
              </a:rPr>
              <a:t>9</a:t>
            </a:r>
            <a:endParaRPr sz="1450">
              <a:latin typeface="Courier New"/>
              <a:cs typeface="Courier New"/>
            </a:endParaRPr>
          </a:p>
        </p:txBody>
      </p:sp>
      <p:sp>
        <p:nvSpPr>
          <p:cNvPr id="13" name="object 13"/>
          <p:cNvSpPr txBox="1"/>
          <p:nvPr/>
        </p:nvSpPr>
        <p:spPr>
          <a:xfrm>
            <a:off x="4989513" y="3956050"/>
            <a:ext cx="2671762" cy="260350"/>
          </a:xfrm>
          <a:prstGeom prst="rect">
            <a:avLst/>
          </a:prstGeom>
        </p:spPr>
        <p:txBody>
          <a:bodyPr lIns="0" tIns="0" rIns="0" bIns="0">
            <a:spAutoFit/>
          </a:bodyPr>
          <a:lstStyle/>
          <a:p>
            <a:pPr marL="12700" eaLnBrk="1" fontAlgn="auto" hangingPunct="1">
              <a:spcBef>
                <a:spcPts val="0"/>
              </a:spcBef>
              <a:spcAft>
                <a:spcPts val="0"/>
              </a:spcAft>
              <a:defRPr/>
            </a:pPr>
            <a:r>
              <a:rPr sz="1850" spc="-459" dirty="0">
                <a:solidFill>
                  <a:srgbClr val="3D3B3B"/>
                </a:solidFill>
                <a:latin typeface="Times New Roman"/>
                <a:cs typeface="Times New Roman"/>
              </a:rPr>
              <a:t>PROSPECTIVE</a:t>
            </a:r>
            <a:r>
              <a:rPr sz="1850" spc="85" dirty="0">
                <a:solidFill>
                  <a:srgbClr val="3D3B3B"/>
                </a:solidFill>
                <a:latin typeface="Times New Roman"/>
                <a:cs typeface="Times New Roman"/>
              </a:rPr>
              <a:t> </a:t>
            </a:r>
            <a:r>
              <a:rPr sz="1850" spc="-515" dirty="0">
                <a:solidFill>
                  <a:srgbClr val="3D3B3B"/>
                </a:solidFill>
                <a:latin typeface="Times New Roman"/>
                <a:cs typeface="Times New Roman"/>
              </a:rPr>
              <a:t>OBSER</a:t>
            </a:r>
            <a:r>
              <a:rPr sz="1850" spc="-600" dirty="0">
                <a:solidFill>
                  <a:srgbClr val="3D3B3B"/>
                </a:solidFill>
                <a:latin typeface="Times New Roman"/>
                <a:cs typeface="Times New Roman"/>
              </a:rPr>
              <a:t>V</a:t>
            </a:r>
            <a:r>
              <a:rPr sz="1850" spc="-635" dirty="0">
                <a:solidFill>
                  <a:srgbClr val="3D3B3B"/>
                </a:solidFill>
                <a:latin typeface="Times New Roman"/>
                <a:cs typeface="Times New Roman"/>
              </a:rPr>
              <a:t>A</a:t>
            </a:r>
            <a:r>
              <a:rPr sz="1850" spc="-345" dirty="0">
                <a:solidFill>
                  <a:srgbClr val="3D3B3B"/>
                </a:solidFill>
                <a:latin typeface="Times New Roman"/>
                <a:cs typeface="Times New Roman"/>
              </a:rPr>
              <a:t>TI</a:t>
            </a:r>
            <a:r>
              <a:rPr sz="1850" spc="-409" dirty="0">
                <a:solidFill>
                  <a:srgbClr val="3D3B3B"/>
                </a:solidFill>
                <a:latin typeface="Times New Roman"/>
                <a:cs typeface="Times New Roman"/>
              </a:rPr>
              <a:t>O</a:t>
            </a:r>
            <a:r>
              <a:rPr sz="1850" spc="-600" dirty="0">
                <a:solidFill>
                  <a:srgbClr val="3D3B3B"/>
                </a:solidFill>
                <a:latin typeface="Times New Roman"/>
                <a:cs typeface="Times New Roman"/>
              </a:rPr>
              <a:t>NAL</a:t>
            </a:r>
            <a:r>
              <a:rPr sz="1850" spc="-75" dirty="0">
                <a:solidFill>
                  <a:srgbClr val="3D3B3B"/>
                </a:solidFill>
                <a:latin typeface="Times New Roman"/>
                <a:cs typeface="Times New Roman"/>
              </a:rPr>
              <a:t> </a:t>
            </a:r>
            <a:r>
              <a:rPr sz="1850" spc="-535" dirty="0">
                <a:solidFill>
                  <a:srgbClr val="3D3B3B"/>
                </a:solidFill>
                <a:latin typeface="Times New Roman"/>
                <a:cs typeface="Times New Roman"/>
              </a:rPr>
              <a:t>STUDY</a:t>
            </a:r>
            <a:endParaRPr sz="1850">
              <a:latin typeface="Times New Roman"/>
              <a:cs typeface="Times New Roman"/>
            </a:endParaRPr>
          </a:p>
        </p:txBody>
      </p:sp>
      <p:sp>
        <p:nvSpPr>
          <p:cNvPr id="14" name="object 14"/>
          <p:cNvSpPr txBox="1"/>
          <p:nvPr/>
        </p:nvSpPr>
        <p:spPr>
          <a:xfrm>
            <a:off x="4981575" y="4665663"/>
            <a:ext cx="4143375" cy="895350"/>
          </a:xfrm>
          <a:prstGeom prst="rect">
            <a:avLst/>
          </a:prstGeom>
        </p:spPr>
        <p:txBody>
          <a:bodyPr lIns="0" tIns="0" rIns="0" bIns="0">
            <a:spAutoFit/>
          </a:bodyPr>
          <a:lstStyle/>
          <a:p>
            <a:pPr marL="26670" eaLnBrk="1" fontAlgn="auto" hangingPunct="1">
              <a:spcBef>
                <a:spcPts val="0"/>
              </a:spcBef>
              <a:spcAft>
                <a:spcPts val="0"/>
              </a:spcAft>
              <a:defRPr/>
            </a:pPr>
            <a:r>
              <a:rPr sz="3050" b="1" spc="-585" dirty="0">
                <a:solidFill>
                  <a:srgbClr val="2F2B2A"/>
                </a:solidFill>
                <a:latin typeface="Arial"/>
                <a:cs typeface="Arial"/>
              </a:rPr>
              <a:t>Effects</a:t>
            </a:r>
            <a:r>
              <a:rPr sz="3050" b="1" spc="-140" dirty="0">
                <a:solidFill>
                  <a:srgbClr val="2F2B2A"/>
                </a:solidFill>
                <a:latin typeface="Arial"/>
                <a:cs typeface="Arial"/>
              </a:rPr>
              <a:t> </a:t>
            </a:r>
            <a:r>
              <a:rPr sz="3050" b="1" spc="-620" dirty="0">
                <a:solidFill>
                  <a:srgbClr val="2F2B2A"/>
                </a:solidFill>
                <a:latin typeface="Arial"/>
                <a:cs typeface="Arial"/>
              </a:rPr>
              <a:t>of</a:t>
            </a:r>
            <a:r>
              <a:rPr sz="3050" b="1" spc="-120" dirty="0">
                <a:solidFill>
                  <a:srgbClr val="2F2B2A"/>
                </a:solidFill>
                <a:latin typeface="Arial"/>
                <a:cs typeface="Arial"/>
              </a:rPr>
              <a:t> </a:t>
            </a:r>
            <a:r>
              <a:rPr sz="3050" b="1" spc="-570" dirty="0">
                <a:solidFill>
                  <a:srgbClr val="2F2B2A"/>
                </a:solidFill>
                <a:latin typeface="Arial"/>
                <a:cs typeface="Arial"/>
              </a:rPr>
              <a:t>Intimate</a:t>
            </a:r>
            <a:r>
              <a:rPr sz="3050" b="1" spc="-60" dirty="0">
                <a:solidFill>
                  <a:srgbClr val="2F2B2A"/>
                </a:solidFill>
                <a:latin typeface="Arial"/>
                <a:cs typeface="Arial"/>
              </a:rPr>
              <a:t> </a:t>
            </a:r>
            <a:r>
              <a:rPr sz="3050" b="1" spc="-615" dirty="0">
                <a:solidFill>
                  <a:srgbClr val="2F2B2A"/>
                </a:solidFill>
                <a:latin typeface="Arial"/>
                <a:cs typeface="Arial"/>
              </a:rPr>
              <a:t>Partner</a:t>
            </a:r>
            <a:r>
              <a:rPr sz="3050" b="1" spc="-160" dirty="0">
                <a:solidFill>
                  <a:srgbClr val="2F2B2A"/>
                </a:solidFill>
                <a:latin typeface="Arial"/>
                <a:cs typeface="Arial"/>
              </a:rPr>
              <a:t> </a:t>
            </a:r>
            <a:r>
              <a:rPr sz="3050" b="1" spc="-615" dirty="0">
                <a:solidFill>
                  <a:srgbClr val="2F2B2A"/>
                </a:solidFill>
                <a:latin typeface="Arial"/>
                <a:cs typeface="Arial"/>
              </a:rPr>
              <a:t>Violence</a:t>
            </a:r>
            <a:endParaRPr sz="3050">
              <a:latin typeface="Arial"/>
              <a:cs typeface="Arial"/>
            </a:endParaRPr>
          </a:p>
          <a:p>
            <a:pPr marL="12700" eaLnBrk="1" fontAlgn="auto" hangingPunct="1">
              <a:spcBef>
                <a:spcPts val="75"/>
              </a:spcBef>
              <a:spcAft>
                <a:spcPts val="0"/>
              </a:spcAft>
              <a:defRPr/>
            </a:pPr>
            <a:r>
              <a:rPr sz="3100" spc="-495" dirty="0">
                <a:solidFill>
                  <a:srgbClr val="2F2B2A"/>
                </a:solidFill>
                <a:latin typeface="Arial"/>
                <a:cs typeface="Arial"/>
              </a:rPr>
              <a:t>o</a:t>
            </a:r>
            <a:r>
              <a:rPr sz="3100" spc="-484" dirty="0">
                <a:solidFill>
                  <a:srgbClr val="2F2B2A"/>
                </a:solidFill>
                <a:latin typeface="Arial"/>
                <a:cs typeface="Arial"/>
              </a:rPr>
              <a:t>n</a:t>
            </a:r>
            <a:r>
              <a:rPr sz="3100" spc="-345" dirty="0">
                <a:solidFill>
                  <a:srgbClr val="2F2B2A"/>
                </a:solidFill>
                <a:latin typeface="Arial"/>
                <a:cs typeface="Arial"/>
              </a:rPr>
              <a:t> </a:t>
            </a:r>
            <a:r>
              <a:rPr sz="3100" spc="-615" dirty="0">
                <a:solidFill>
                  <a:srgbClr val="2F2B2A"/>
                </a:solidFill>
                <a:latin typeface="Arial"/>
                <a:cs typeface="Arial"/>
              </a:rPr>
              <a:t>Pregn</a:t>
            </a:r>
            <a:r>
              <a:rPr sz="3100" spc="-520" dirty="0">
                <a:solidFill>
                  <a:srgbClr val="2F2B2A"/>
                </a:solidFill>
                <a:latin typeface="Arial"/>
                <a:cs typeface="Arial"/>
              </a:rPr>
              <a:t>a</a:t>
            </a:r>
            <a:r>
              <a:rPr sz="3100" spc="-515" dirty="0">
                <a:solidFill>
                  <a:srgbClr val="2F2B2A"/>
                </a:solidFill>
                <a:latin typeface="Arial"/>
                <a:cs typeface="Arial"/>
              </a:rPr>
              <a:t>ncy</a:t>
            </a:r>
            <a:r>
              <a:rPr sz="3100" spc="-270" dirty="0">
                <a:solidFill>
                  <a:srgbClr val="2F2B2A"/>
                </a:solidFill>
                <a:latin typeface="Arial"/>
                <a:cs typeface="Arial"/>
              </a:rPr>
              <a:t> </a:t>
            </a:r>
            <a:r>
              <a:rPr sz="3100" spc="-575" dirty="0">
                <a:solidFill>
                  <a:srgbClr val="2F2B2A"/>
                </a:solidFill>
                <a:latin typeface="Arial"/>
                <a:cs typeface="Arial"/>
              </a:rPr>
              <a:t>Outc</a:t>
            </a:r>
            <a:r>
              <a:rPr sz="3100" spc="-470" dirty="0">
                <a:solidFill>
                  <a:srgbClr val="2F2B2A"/>
                </a:solidFill>
                <a:latin typeface="Arial"/>
                <a:cs typeface="Arial"/>
              </a:rPr>
              <a:t>o</a:t>
            </a:r>
            <a:r>
              <a:rPr sz="3100" spc="-735" dirty="0">
                <a:solidFill>
                  <a:srgbClr val="2F2B2A"/>
                </a:solidFill>
                <a:latin typeface="Arial"/>
                <a:cs typeface="Arial"/>
              </a:rPr>
              <a:t>me</a:t>
            </a:r>
            <a:endParaRPr sz="3100">
              <a:latin typeface="Arial"/>
              <a:cs typeface="Arial"/>
            </a:endParaRPr>
          </a:p>
        </p:txBody>
      </p:sp>
      <p:sp>
        <p:nvSpPr>
          <p:cNvPr id="15" name="object 15"/>
          <p:cNvSpPr txBox="1"/>
          <p:nvPr/>
        </p:nvSpPr>
        <p:spPr>
          <a:xfrm>
            <a:off x="4981575" y="5695950"/>
            <a:ext cx="4471988" cy="260350"/>
          </a:xfrm>
          <a:prstGeom prst="rect">
            <a:avLst/>
          </a:prstGeom>
        </p:spPr>
        <p:txBody>
          <a:bodyPr lIns="0" tIns="0" rIns="0" bIns="0">
            <a:spAutoFit/>
          </a:bodyPr>
          <a:lstStyle/>
          <a:p>
            <a:pPr marL="12700" eaLnBrk="1" fontAlgn="auto" hangingPunct="1">
              <a:spcBef>
                <a:spcPts val="0"/>
              </a:spcBef>
              <a:spcAft>
                <a:spcPts val="0"/>
              </a:spcAft>
              <a:defRPr/>
            </a:pPr>
            <a:r>
              <a:rPr sz="1250" spc="-210" dirty="0">
                <a:solidFill>
                  <a:srgbClr val="3D3B3B"/>
                </a:solidFill>
                <a:latin typeface="Times New Roman"/>
                <a:cs typeface="Times New Roman"/>
              </a:rPr>
              <a:t>1</a:t>
            </a:r>
            <a:r>
              <a:rPr sz="1550" spc="-325" dirty="0">
                <a:solidFill>
                  <a:srgbClr val="2F2B2A"/>
                </a:solidFill>
                <a:latin typeface="Arial"/>
                <a:cs typeface="Arial"/>
              </a:rPr>
              <a:t>K</a:t>
            </a:r>
            <a:r>
              <a:rPr sz="1550" spc="-130" dirty="0">
                <a:solidFill>
                  <a:srgbClr val="2F2B2A"/>
                </a:solidFill>
                <a:latin typeface="Arial"/>
                <a:cs typeface="Arial"/>
              </a:rPr>
              <a:t>i</a:t>
            </a:r>
            <a:r>
              <a:rPr sz="1550" spc="-270" dirty="0">
                <a:solidFill>
                  <a:srgbClr val="2F2B2A"/>
                </a:solidFill>
                <a:latin typeface="Arial"/>
                <a:cs typeface="Arial"/>
              </a:rPr>
              <a:t>ranmai</a:t>
            </a:r>
            <a:r>
              <a:rPr sz="1550" spc="-105" dirty="0">
                <a:solidFill>
                  <a:srgbClr val="2F2B2A"/>
                </a:solidFill>
                <a:latin typeface="Arial"/>
                <a:cs typeface="Arial"/>
              </a:rPr>
              <a:t> </a:t>
            </a:r>
            <a:r>
              <a:rPr sz="1550" spc="-285" dirty="0">
                <a:solidFill>
                  <a:srgbClr val="2F2B2A"/>
                </a:solidFill>
                <a:latin typeface="Arial"/>
                <a:cs typeface="Arial"/>
              </a:rPr>
              <a:t>Devinen</a:t>
            </a:r>
            <a:r>
              <a:rPr sz="1550" spc="-40" dirty="0">
                <a:solidFill>
                  <a:srgbClr val="2F2B2A"/>
                </a:solidFill>
                <a:latin typeface="Arial"/>
                <a:cs typeface="Arial"/>
              </a:rPr>
              <a:t>i</a:t>
            </a:r>
            <a:r>
              <a:rPr sz="1550" spc="90" dirty="0">
                <a:solidFill>
                  <a:srgbClr val="545452"/>
                </a:solidFill>
                <a:latin typeface="Arial"/>
                <a:cs typeface="Arial"/>
              </a:rPr>
              <a:t>,</a:t>
            </a:r>
            <a:r>
              <a:rPr sz="1875" spc="-382" baseline="24444" dirty="0">
                <a:solidFill>
                  <a:srgbClr val="3D3B3B"/>
                </a:solidFill>
                <a:latin typeface="Times New Roman"/>
                <a:cs typeface="Times New Roman"/>
              </a:rPr>
              <a:t>2</a:t>
            </a:r>
            <a:r>
              <a:rPr sz="1550" spc="-345" dirty="0">
                <a:solidFill>
                  <a:srgbClr val="3D3B3B"/>
                </a:solidFill>
                <a:latin typeface="Arial"/>
                <a:cs typeface="Arial"/>
              </a:rPr>
              <a:t>S</a:t>
            </a:r>
            <a:r>
              <a:rPr sz="1550" spc="-210" dirty="0">
                <a:solidFill>
                  <a:srgbClr val="3D3B3B"/>
                </a:solidFill>
                <a:latin typeface="Arial"/>
                <a:cs typeface="Arial"/>
              </a:rPr>
              <a:t> </a:t>
            </a:r>
            <a:r>
              <a:rPr sz="1550" spc="-300" dirty="0">
                <a:solidFill>
                  <a:srgbClr val="2F2B2A"/>
                </a:solidFill>
                <a:latin typeface="Arial"/>
                <a:cs typeface="Arial"/>
              </a:rPr>
              <a:t>Shantha</a:t>
            </a:r>
            <a:r>
              <a:rPr sz="1550" spc="-45" dirty="0">
                <a:solidFill>
                  <a:srgbClr val="2F2B2A"/>
                </a:solidFill>
                <a:latin typeface="Arial"/>
                <a:cs typeface="Arial"/>
              </a:rPr>
              <a:t> </a:t>
            </a:r>
            <a:r>
              <a:rPr sz="1550" spc="-315" dirty="0">
                <a:solidFill>
                  <a:srgbClr val="2F2B2A"/>
                </a:solidFill>
                <a:latin typeface="Arial"/>
                <a:cs typeface="Arial"/>
              </a:rPr>
              <a:t>Kumar</a:t>
            </a:r>
            <a:r>
              <a:rPr sz="1550" spc="-85" dirty="0">
                <a:solidFill>
                  <a:srgbClr val="2F2B2A"/>
                </a:solidFill>
                <a:latin typeface="Arial"/>
                <a:cs typeface="Arial"/>
              </a:rPr>
              <a:t>i</a:t>
            </a:r>
            <a:r>
              <a:rPr sz="1550" spc="45" dirty="0">
                <a:solidFill>
                  <a:srgbClr val="545452"/>
                </a:solidFill>
                <a:latin typeface="Arial"/>
                <a:cs typeface="Arial"/>
              </a:rPr>
              <a:t>,</a:t>
            </a:r>
            <a:r>
              <a:rPr sz="1875" spc="-315" baseline="24444" dirty="0">
                <a:solidFill>
                  <a:srgbClr val="545452"/>
                </a:solidFill>
                <a:latin typeface="Times New Roman"/>
                <a:cs typeface="Times New Roman"/>
              </a:rPr>
              <a:t>3</a:t>
            </a:r>
            <a:r>
              <a:rPr sz="1550" spc="-320" dirty="0">
                <a:solidFill>
                  <a:srgbClr val="2F2B2A"/>
                </a:solidFill>
                <a:latin typeface="Arial"/>
                <a:cs typeface="Arial"/>
              </a:rPr>
              <a:t>Nagamani</a:t>
            </a:r>
            <a:r>
              <a:rPr sz="1550" spc="-65" dirty="0">
                <a:solidFill>
                  <a:srgbClr val="2F2B2A"/>
                </a:solidFill>
                <a:latin typeface="Arial"/>
                <a:cs typeface="Arial"/>
              </a:rPr>
              <a:t> </a:t>
            </a:r>
            <a:r>
              <a:rPr sz="1550" spc="-345" dirty="0">
                <a:solidFill>
                  <a:srgbClr val="2F2B2A"/>
                </a:solidFill>
                <a:latin typeface="Arial"/>
                <a:cs typeface="Arial"/>
              </a:rPr>
              <a:t>Sodum</a:t>
            </a:r>
            <a:r>
              <a:rPr sz="1550" spc="-220" dirty="0">
                <a:solidFill>
                  <a:srgbClr val="2F2B2A"/>
                </a:solidFill>
                <a:latin typeface="Arial"/>
                <a:cs typeface="Arial"/>
              </a:rPr>
              <a:t>u</a:t>
            </a:r>
            <a:r>
              <a:rPr sz="1550" spc="70" dirty="0">
                <a:solidFill>
                  <a:srgbClr val="545452"/>
                </a:solidFill>
                <a:latin typeface="Arial"/>
                <a:cs typeface="Arial"/>
              </a:rPr>
              <a:t>,</a:t>
            </a:r>
            <a:r>
              <a:rPr sz="1875" spc="-315" baseline="24444" dirty="0">
                <a:solidFill>
                  <a:srgbClr val="3D3B3B"/>
                </a:solidFill>
                <a:latin typeface="Times New Roman"/>
                <a:cs typeface="Times New Roman"/>
              </a:rPr>
              <a:t>4</a:t>
            </a:r>
            <a:r>
              <a:rPr sz="1550" spc="-275" dirty="0">
                <a:solidFill>
                  <a:srgbClr val="3D3B3B"/>
                </a:solidFill>
                <a:latin typeface="Arial"/>
                <a:cs typeface="Arial"/>
              </a:rPr>
              <a:t>Ruchika</a:t>
            </a:r>
            <a:r>
              <a:rPr sz="1550" spc="-120" dirty="0">
                <a:solidFill>
                  <a:srgbClr val="3D3B3B"/>
                </a:solidFill>
                <a:latin typeface="Arial"/>
                <a:cs typeface="Arial"/>
              </a:rPr>
              <a:t> </a:t>
            </a:r>
            <a:r>
              <a:rPr sz="1550" spc="-305" dirty="0">
                <a:solidFill>
                  <a:srgbClr val="2F2B2A"/>
                </a:solidFill>
                <a:latin typeface="Arial"/>
                <a:cs typeface="Arial"/>
              </a:rPr>
              <a:t>Garg</a:t>
            </a:r>
            <a:endParaRPr sz="1550">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7650" name="object 2"/>
          <p:cNvSpPr>
            <a:spLocks noChangeArrowheads="1"/>
          </p:cNvSpPr>
          <p:nvPr/>
        </p:nvSpPr>
        <p:spPr bwMode="auto">
          <a:xfrm>
            <a:off x="3243263" y="2841625"/>
            <a:ext cx="850900" cy="29051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27651" name="object 3"/>
          <p:cNvSpPr>
            <a:spLocks noChangeArrowheads="1"/>
          </p:cNvSpPr>
          <p:nvPr/>
        </p:nvSpPr>
        <p:spPr bwMode="auto">
          <a:xfrm>
            <a:off x="3287713" y="3276600"/>
            <a:ext cx="1409700" cy="134938"/>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27652" name="object 4"/>
          <p:cNvSpPr>
            <a:spLocks/>
          </p:cNvSpPr>
          <p:nvPr/>
        </p:nvSpPr>
        <p:spPr bwMode="auto">
          <a:xfrm>
            <a:off x="852488" y="2386013"/>
            <a:ext cx="2408237" cy="0"/>
          </a:xfrm>
          <a:custGeom>
            <a:avLst/>
            <a:gdLst>
              <a:gd name="T0" fmla="*/ 0 w 2407920"/>
              <a:gd name="T1" fmla="*/ 2407639 w 2407920"/>
              <a:gd name="T2" fmla="*/ 0 60000 65536"/>
              <a:gd name="T3" fmla="*/ 0 60000 65536"/>
              <a:gd name="T4" fmla="*/ 0 w 2407920"/>
              <a:gd name="T5" fmla="*/ 2407920 w 2407920"/>
            </a:gdLst>
            <a:ahLst/>
            <a:cxnLst>
              <a:cxn ang="T2">
                <a:pos x="T0" y="0"/>
              </a:cxn>
              <a:cxn ang="T3">
                <a:pos x="T1" y="0"/>
              </a:cxn>
            </a:cxnLst>
            <a:rect l="T4" t="0" r="T5" b="0"/>
            <a:pathLst>
              <a:path w="2407920">
                <a:moveTo>
                  <a:pt x="0" y="0"/>
                </a:moveTo>
                <a:lnTo>
                  <a:pt x="2407639" y="0"/>
                </a:lnTo>
              </a:path>
            </a:pathLst>
          </a:custGeom>
          <a:noFill/>
          <a:ln w="8388">
            <a:solidFill>
              <a:srgbClr val="4870B3"/>
            </a:solidFill>
            <a:round/>
            <a:headEnd/>
            <a:tailEnd/>
          </a:ln>
        </p:spPr>
        <p:txBody>
          <a:bodyPr lIns="0" tIns="0" rIns="0" bIns="0"/>
          <a:lstStyle/>
          <a:p>
            <a:endParaRPr lang="en-US"/>
          </a:p>
        </p:txBody>
      </p:sp>
      <p:sp>
        <p:nvSpPr>
          <p:cNvPr id="27653" name="object 5"/>
          <p:cNvSpPr>
            <a:spLocks/>
          </p:cNvSpPr>
          <p:nvPr/>
        </p:nvSpPr>
        <p:spPr bwMode="auto">
          <a:xfrm>
            <a:off x="857250" y="2376488"/>
            <a:ext cx="0" cy="546100"/>
          </a:xfrm>
          <a:custGeom>
            <a:avLst/>
            <a:gdLst>
              <a:gd name="T0" fmla="*/ 545283 h 545464"/>
              <a:gd name="T1" fmla="*/ 0 h 545464"/>
              <a:gd name="T2" fmla="*/ 0 60000 65536"/>
              <a:gd name="T3" fmla="*/ 0 60000 65536"/>
              <a:gd name="T4" fmla="*/ 0 h 545464"/>
              <a:gd name="T5" fmla="*/ 545464 h 545464"/>
            </a:gdLst>
            <a:ahLst/>
            <a:cxnLst>
              <a:cxn ang="T2">
                <a:pos x="0" y="T0"/>
              </a:cxn>
              <a:cxn ang="T3">
                <a:pos x="0" y="T1"/>
              </a:cxn>
            </a:cxnLst>
            <a:rect l="0" t="T4" r="0" b="T5"/>
            <a:pathLst>
              <a:path h="545464">
                <a:moveTo>
                  <a:pt x="0" y="545283"/>
                </a:moveTo>
                <a:lnTo>
                  <a:pt x="0" y="0"/>
                </a:lnTo>
              </a:path>
            </a:pathLst>
          </a:custGeom>
          <a:noFill/>
          <a:ln w="13981">
            <a:solidFill>
              <a:srgbClr val="4870B3"/>
            </a:solidFill>
            <a:round/>
            <a:headEnd/>
            <a:tailEnd/>
          </a:ln>
        </p:spPr>
        <p:txBody>
          <a:bodyPr lIns="0" tIns="0" rIns="0" bIns="0"/>
          <a:lstStyle/>
          <a:p>
            <a:endParaRPr lang="en-US"/>
          </a:p>
        </p:txBody>
      </p:sp>
      <p:sp>
        <p:nvSpPr>
          <p:cNvPr id="27654" name="object 6"/>
          <p:cNvSpPr>
            <a:spLocks/>
          </p:cNvSpPr>
          <p:nvPr/>
        </p:nvSpPr>
        <p:spPr bwMode="auto">
          <a:xfrm>
            <a:off x="3262313" y="2382838"/>
            <a:ext cx="0" cy="539750"/>
          </a:xfrm>
          <a:custGeom>
            <a:avLst/>
            <a:gdLst>
              <a:gd name="T0" fmla="*/ 539691 h 539750"/>
              <a:gd name="T1" fmla="*/ 0 h 539750"/>
              <a:gd name="T2" fmla="*/ 0 60000 65536"/>
              <a:gd name="T3" fmla="*/ 0 60000 65536"/>
              <a:gd name="T4" fmla="*/ 0 h 539750"/>
              <a:gd name="T5" fmla="*/ 539750 h 539750"/>
            </a:gdLst>
            <a:ahLst/>
            <a:cxnLst>
              <a:cxn ang="T2">
                <a:pos x="0" y="T0"/>
              </a:cxn>
              <a:cxn ang="T3">
                <a:pos x="0" y="T1"/>
              </a:cxn>
            </a:cxnLst>
            <a:rect l="0" t="T4" r="0" b="T5"/>
            <a:pathLst>
              <a:path h="539750">
                <a:moveTo>
                  <a:pt x="0" y="539691"/>
                </a:moveTo>
                <a:lnTo>
                  <a:pt x="0" y="0"/>
                </a:lnTo>
              </a:path>
            </a:pathLst>
          </a:custGeom>
          <a:noFill/>
          <a:ln w="8388">
            <a:solidFill>
              <a:srgbClr val="4870B3"/>
            </a:solidFill>
            <a:round/>
            <a:headEnd/>
            <a:tailEnd/>
          </a:ln>
        </p:spPr>
        <p:txBody>
          <a:bodyPr lIns="0" tIns="0" rIns="0" bIns="0"/>
          <a:lstStyle/>
          <a:p>
            <a:endParaRPr lang="en-US"/>
          </a:p>
        </p:txBody>
      </p:sp>
      <p:sp>
        <p:nvSpPr>
          <p:cNvPr id="27655" name="object 7"/>
          <p:cNvSpPr>
            <a:spLocks/>
          </p:cNvSpPr>
          <p:nvPr/>
        </p:nvSpPr>
        <p:spPr bwMode="auto">
          <a:xfrm>
            <a:off x="833438" y="2989263"/>
            <a:ext cx="2416175" cy="0"/>
          </a:xfrm>
          <a:custGeom>
            <a:avLst/>
            <a:gdLst>
              <a:gd name="T0" fmla="*/ 0 w 2416175"/>
              <a:gd name="T1" fmla="*/ 2416029 w 2416175"/>
              <a:gd name="T2" fmla="*/ 0 60000 65536"/>
              <a:gd name="T3" fmla="*/ 0 60000 65536"/>
              <a:gd name="T4" fmla="*/ 0 w 2416175"/>
              <a:gd name="T5" fmla="*/ 2416175 w 2416175"/>
            </a:gdLst>
            <a:ahLst/>
            <a:cxnLst>
              <a:cxn ang="T2">
                <a:pos x="T0" y="0"/>
              </a:cxn>
              <a:cxn ang="T3">
                <a:pos x="T1" y="0"/>
              </a:cxn>
            </a:cxnLst>
            <a:rect l="T4" t="0" r="T5" b="0"/>
            <a:pathLst>
              <a:path w="2416175">
                <a:moveTo>
                  <a:pt x="0" y="0"/>
                </a:moveTo>
                <a:lnTo>
                  <a:pt x="2416029" y="0"/>
                </a:lnTo>
              </a:path>
            </a:pathLst>
          </a:custGeom>
          <a:noFill/>
          <a:ln w="3175">
            <a:solidFill>
              <a:srgbClr val="000000"/>
            </a:solidFill>
            <a:round/>
            <a:headEnd/>
            <a:tailEnd/>
          </a:ln>
        </p:spPr>
        <p:txBody>
          <a:bodyPr lIns="0" tIns="0" rIns="0" bIns="0"/>
          <a:lstStyle/>
          <a:p>
            <a:endParaRPr lang="en-US"/>
          </a:p>
        </p:txBody>
      </p:sp>
      <p:sp>
        <p:nvSpPr>
          <p:cNvPr id="27656" name="object 8"/>
          <p:cNvSpPr>
            <a:spLocks/>
          </p:cNvSpPr>
          <p:nvPr/>
        </p:nvSpPr>
        <p:spPr bwMode="auto">
          <a:xfrm>
            <a:off x="885825" y="3054350"/>
            <a:ext cx="2374900" cy="0"/>
          </a:xfrm>
          <a:custGeom>
            <a:avLst/>
            <a:gdLst>
              <a:gd name="T0" fmla="*/ 0 w 2374265"/>
              <a:gd name="T1" fmla="*/ 2374083 w 2374265"/>
              <a:gd name="T2" fmla="*/ 0 60000 65536"/>
              <a:gd name="T3" fmla="*/ 0 60000 65536"/>
              <a:gd name="T4" fmla="*/ 0 w 2374265"/>
              <a:gd name="T5" fmla="*/ 2374265 w 2374265"/>
            </a:gdLst>
            <a:ahLst/>
            <a:cxnLst>
              <a:cxn ang="T2">
                <a:pos x="T0" y="0"/>
              </a:cxn>
              <a:cxn ang="T3">
                <a:pos x="T1" y="0"/>
              </a:cxn>
            </a:cxnLst>
            <a:rect l="T4" t="0" r="T5" b="0"/>
            <a:pathLst>
              <a:path w="2374265">
                <a:moveTo>
                  <a:pt x="0" y="0"/>
                </a:moveTo>
                <a:lnTo>
                  <a:pt x="2374083" y="0"/>
                </a:lnTo>
              </a:path>
            </a:pathLst>
          </a:custGeom>
          <a:noFill/>
          <a:ln w="3175">
            <a:solidFill>
              <a:srgbClr val="4870B3"/>
            </a:solidFill>
            <a:round/>
            <a:headEnd/>
            <a:tailEnd/>
          </a:ln>
        </p:spPr>
        <p:txBody>
          <a:bodyPr lIns="0" tIns="0" rIns="0" bIns="0"/>
          <a:lstStyle/>
          <a:p>
            <a:endParaRPr lang="en-US"/>
          </a:p>
        </p:txBody>
      </p:sp>
      <p:sp>
        <p:nvSpPr>
          <p:cNvPr id="27657" name="object 9"/>
          <p:cNvSpPr>
            <a:spLocks/>
          </p:cNvSpPr>
          <p:nvPr/>
        </p:nvSpPr>
        <p:spPr bwMode="auto">
          <a:xfrm>
            <a:off x="885825" y="3357563"/>
            <a:ext cx="2374900" cy="0"/>
          </a:xfrm>
          <a:custGeom>
            <a:avLst/>
            <a:gdLst>
              <a:gd name="T0" fmla="*/ 0 w 2374265"/>
              <a:gd name="T1" fmla="*/ 2374083 w 2374265"/>
              <a:gd name="T2" fmla="*/ 0 60000 65536"/>
              <a:gd name="T3" fmla="*/ 0 60000 65536"/>
              <a:gd name="T4" fmla="*/ 0 w 2374265"/>
              <a:gd name="T5" fmla="*/ 2374265 w 2374265"/>
            </a:gdLst>
            <a:ahLst/>
            <a:cxnLst>
              <a:cxn ang="T2">
                <a:pos x="T0" y="0"/>
              </a:cxn>
              <a:cxn ang="T3">
                <a:pos x="T1" y="0"/>
              </a:cxn>
            </a:cxnLst>
            <a:rect l="T4" t="0" r="T5" b="0"/>
            <a:pathLst>
              <a:path w="2374265">
                <a:moveTo>
                  <a:pt x="0" y="0"/>
                </a:moveTo>
                <a:lnTo>
                  <a:pt x="2374083" y="0"/>
                </a:lnTo>
              </a:path>
            </a:pathLst>
          </a:custGeom>
          <a:noFill/>
          <a:ln w="8388">
            <a:solidFill>
              <a:srgbClr val="4870B3"/>
            </a:solidFill>
            <a:round/>
            <a:headEnd/>
            <a:tailEnd/>
          </a:ln>
        </p:spPr>
        <p:txBody>
          <a:bodyPr lIns="0" tIns="0" rIns="0" bIns="0"/>
          <a:lstStyle/>
          <a:p>
            <a:endParaRPr lang="en-US"/>
          </a:p>
        </p:txBody>
      </p:sp>
      <p:sp>
        <p:nvSpPr>
          <p:cNvPr id="27658" name="object 10"/>
          <p:cNvSpPr>
            <a:spLocks/>
          </p:cNvSpPr>
          <p:nvPr/>
        </p:nvSpPr>
        <p:spPr bwMode="auto">
          <a:xfrm>
            <a:off x="1428750" y="3444875"/>
            <a:ext cx="1435100" cy="0"/>
          </a:xfrm>
          <a:custGeom>
            <a:avLst/>
            <a:gdLst>
              <a:gd name="T0" fmla="*/ 0 w 1435100"/>
              <a:gd name="T1" fmla="*/ 1434517 w 1435100"/>
              <a:gd name="T2" fmla="*/ 0 60000 65536"/>
              <a:gd name="T3" fmla="*/ 0 60000 65536"/>
              <a:gd name="T4" fmla="*/ 0 w 1435100"/>
              <a:gd name="T5" fmla="*/ 1435100 w 1435100"/>
            </a:gdLst>
            <a:ahLst/>
            <a:cxnLst>
              <a:cxn ang="T2">
                <a:pos x="T0" y="0"/>
              </a:cxn>
              <a:cxn ang="T3">
                <a:pos x="T1" y="0"/>
              </a:cxn>
            </a:cxnLst>
            <a:rect l="T4" t="0" r="T5" b="0"/>
            <a:pathLst>
              <a:path w="1435100">
                <a:moveTo>
                  <a:pt x="0" y="0"/>
                </a:moveTo>
                <a:lnTo>
                  <a:pt x="1434517" y="0"/>
                </a:lnTo>
              </a:path>
            </a:pathLst>
          </a:custGeom>
          <a:noFill/>
          <a:ln w="5592">
            <a:solidFill>
              <a:srgbClr val="4870B3"/>
            </a:solidFill>
            <a:round/>
            <a:headEnd/>
            <a:tailEnd/>
          </a:ln>
        </p:spPr>
        <p:txBody>
          <a:bodyPr lIns="0" tIns="0" rIns="0" bIns="0"/>
          <a:lstStyle/>
          <a:p>
            <a:endParaRPr lang="en-US"/>
          </a:p>
        </p:txBody>
      </p:sp>
      <p:sp>
        <p:nvSpPr>
          <p:cNvPr id="27659" name="object 11"/>
          <p:cNvSpPr>
            <a:spLocks/>
          </p:cNvSpPr>
          <p:nvPr/>
        </p:nvSpPr>
        <p:spPr bwMode="auto">
          <a:xfrm>
            <a:off x="1446213" y="3862388"/>
            <a:ext cx="1797050" cy="0"/>
          </a:xfrm>
          <a:custGeom>
            <a:avLst/>
            <a:gdLst>
              <a:gd name="T0" fmla="*/ 0 w 1798320"/>
              <a:gd name="T1" fmla="*/ 1798039 w 1798320"/>
              <a:gd name="T2" fmla="*/ 0 60000 65536"/>
              <a:gd name="T3" fmla="*/ 0 60000 65536"/>
              <a:gd name="T4" fmla="*/ 0 w 1798320"/>
              <a:gd name="T5" fmla="*/ 1798320 w 1798320"/>
            </a:gdLst>
            <a:ahLst/>
            <a:cxnLst>
              <a:cxn ang="T2">
                <a:pos x="T0" y="0"/>
              </a:cxn>
              <a:cxn ang="T3">
                <a:pos x="T1" y="0"/>
              </a:cxn>
            </a:cxnLst>
            <a:rect l="T4" t="0" r="T5" b="0"/>
            <a:pathLst>
              <a:path w="1798320">
                <a:moveTo>
                  <a:pt x="0" y="0"/>
                </a:moveTo>
                <a:lnTo>
                  <a:pt x="1798039" y="0"/>
                </a:lnTo>
              </a:path>
            </a:pathLst>
          </a:custGeom>
          <a:noFill/>
          <a:ln w="3175">
            <a:solidFill>
              <a:srgbClr val="000000"/>
            </a:solidFill>
            <a:round/>
            <a:headEnd/>
            <a:tailEnd/>
          </a:ln>
        </p:spPr>
        <p:txBody>
          <a:bodyPr lIns="0" tIns="0" rIns="0" bIns="0"/>
          <a:lstStyle/>
          <a:p>
            <a:endParaRPr lang="en-US"/>
          </a:p>
        </p:txBody>
      </p:sp>
      <p:sp>
        <p:nvSpPr>
          <p:cNvPr id="27660" name="object 12"/>
          <p:cNvSpPr>
            <a:spLocks/>
          </p:cNvSpPr>
          <p:nvPr/>
        </p:nvSpPr>
        <p:spPr bwMode="auto">
          <a:xfrm>
            <a:off x="312738" y="4957763"/>
            <a:ext cx="2932112" cy="0"/>
          </a:xfrm>
          <a:custGeom>
            <a:avLst/>
            <a:gdLst>
              <a:gd name="T0" fmla="*/ 0 w 2931160"/>
              <a:gd name="T1" fmla="*/ 2930553 w 2931160"/>
              <a:gd name="T2" fmla="*/ 0 60000 65536"/>
              <a:gd name="T3" fmla="*/ 0 60000 65536"/>
              <a:gd name="T4" fmla="*/ 0 w 2931160"/>
              <a:gd name="T5" fmla="*/ 2931160 w 2931160"/>
            </a:gdLst>
            <a:ahLst/>
            <a:cxnLst>
              <a:cxn ang="T2">
                <a:pos x="T0" y="0"/>
              </a:cxn>
              <a:cxn ang="T3">
                <a:pos x="T1" y="0"/>
              </a:cxn>
            </a:cxnLst>
            <a:rect l="T4" t="0" r="T5" b="0"/>
            <a:pathLst>
              <a:path w="2931160">
                <a:moveTo>
                  <a:pt x="0" y="0"/>
                </a:moveTo>
                <a:lnTo>
                  <a:pt x="2930553" y="0"/>
                </a:lnTo>
              </a:path>
            </a:pathLst>
          </a:custGeom>
          <a:noFill/>
          <a:ln w="3175">
            <a:solidFill>
              <a:srgbClr val="34342F"/>
            </a:solidFill>
            <a:round/>
            <a:headEnd/>
            <a:tailEnd/>
          </a:ln>
        </p:spPr>
        <p:txBody>
          <a:bodyPr lIns="0" tIns="0" rIns="0" bIns="0"/>
          <a:lstStyle/>
          <a:p>
            <a:endParaRPr lang="en-US"/>
          </a:p>
        </p:txBody>
      </p:sp>
      <p:sp>
        <p:nvSpPr>
          <p:cNvPr id="27661" name="object 14"/>
          <p:cNvSpPr txBox="1">
            <a:spLocks noChangeArrowheads="1"/>
          </p:cNvSpPr>
          <p:nvPr/>
        </p:nvSpPr>
        <p:spPr bwMode="auto">
          <a:xfrm>
            <a:off x="787400" y="1716088"/>
            <a:ext cx="8362950" cy="1593850"/>
          </a:xfrm>
          <a:prstGeom prst="rect">
            <a:avLst/>
          </a:prstGeom>
          <a:noFill/>
          <a:ln w="9525">
            <a:noFill/>
            <a:miter lim="800000"/>
            <a:headEnd/>
            <a:tailEnd/>
          </a:ln>
        </p:spPr>
        <p:txBody>
          <a:bodyPr lIns="0" tIns="0" rIns="0" bIns="0">
            <a:spAutoFit/>
          </a:bodyPr>
          <a:lstStyle/>
          <a:p>
            <a:pPr marL="12700" eaLnBrk="1" hangingPunct="1"/>
            <a:r>
              <a:rPr lang="en-US" sz="1200">
                <a:solidFill>
                  <a:srgbClr val="262121"/>
                </a:solidFill>
                <a:latin typeface="Arial" charset="0"/>
                <a:cs typeface="Arial" charset="0"/>
              </a:rPr>
              <a:t>SIGNIFICANT  MORBIDITY  IN IPV GROUP</a:t>
            </a:r>
            <a:endParaRPr lang="en-US" sz="1200">
              <a:latin typeface="Arial" charset="0"/>
              <a:cs typeface="Arial" charset="0"/>
            </a:endParaRPr>
          </a:p>
          <a:p>
            <a:pPr marL="12700" eaLnBrk="1" hangingPunct="1">
              <a:spcBef>
                <a:spcPts val="50"/>
              </a:spcBef>
            </a:pPr>
            <a:endParaRPr lang="en-US" sz="1200">
              <a:latin typeface="Times New Roman" pitchFamily="18" charset="0"/>
              <a:cs typeface="Times New Roman" pitchFamily="18" charset="0"/>
            </a:endParaRPr>
          </a:p>
          <a:p>
            <a:pPr marL="12700" eaLnBrk="1" hangingPunct="1"/>
            <a:r>
              <a:rPr lang="en-US" sz="1200" b="1">
                <a:solidFill>
                  <a:srgbClr val="3A3636"/>
                </a:solidFill>
                <a:latin typeface="Arial" charset="0"/>
                <a:cs typeface="Arial" charset="0"/>
              </a:rPr>
              <a:t>Table </a:t>
            </a:r>
            <a:r>
              <a:rPr lang="en-US" sz="1200">
                <a:solidFill>
                  <a:srgbClr val="3A3636"/>
                </a:solidFill>
                <a:latin typeface="Arial" charset="0"/>
                <a:cs typeface="Arial" charset="0"/>
              </a:rPr>
              <a:t>5: </a:t>
            </a:r>
            <a:r>
              <a:rPr lang="en-US" sz="1200">
                <a:solidFill>
                  <a:srgbClr val="5B565D"/>
                </a:solidFill>
                <a:latin typeface="Arial" charset="0"/>
                <a:cs typeface="Arial" charset="0"/>
              </a:rPr>
              <a:t>Comparison of maternal morbidity between two groups</a:t>
            </a:r>
            <a:endParaRPr lang="en-US" sz="1200">
              <a:latin typeface="Arial" charset="0"/>
              <a:cs typeface="Arial" charset="0"/>
            </a:endParaRPr>
          </a:p>
          <a:p>
            <a:pPr marL="12700" eaLnBrk="1" hangingPunct="1">
              <a:spcBef>
                <a:spcPts val="50"/>
              </a:spcBef>
            </a:pPr>
            <a:endParaRPr lang="en-US" sz="900">
              <a:latin typeface="Times New Roman" pitchFamily="18" charset="0"/>
              <a:cs typeface="Times New Roman" pitchFamily="18" charset="0"/>
            </a:endParaRPr>
          </a:p>
          <a:p>
            <a:pPr marL="12700" eaLnBrk="1" hangingPunct="1">
              <a:lnSpc>
                <a:spcPct val="119000"/>
              </a:lnSpc>
            </a:pPr>
            <a:r>
              <a:rPr lang="en-US" sz="1200">
                <a:solidFill>
                  <a:srgbClr val="262121"/>
                </a:solidFill>
                <a:latin typeface="Arial" charset="0"/>
                <a:cs typeface="Arial" charset="0"/>
              </a:rPr>
              <a:t>PREECLAMPSIA  AND ECLAMPSIA</a:t>
            </a:r>
            <a:endParaRPr lang="en-US" sz="1200">
              <a:latin typeface="Arial" charset="0"/>
              <a:cs typeface="Arial" charset="0"/>
            </a:endParaRPr>
          </a:p>
          <a:p>
            <a:pPr marL="12700" eaLnBrk="1" hangingPunct="1"/>
            <a:endParaRPr lang="en-US" sz="1700">
              <a:latin typeface="Times New Roman" pitchFamily="18" charset="0"/>
              <a:cs typeface="Times New Roman" pitchFamily="18" charset="0"/>
            </a:endParaRPr>
          </a:p>
          <a:p>
            <a:pPr marL="12700" eaLnBrk="1" hangingPunct="1"/>
            <a:r>
              <a:rPr lang="en-US" sz="1200">
                <a:solidFill>
                  <a:srgbClr val="262121"/>
                </a:solidFill>
                <a:latin typeface="Arial" charset="0"/>
                <a:cs typeface="Arial" charset="0"/>
              </a:rPr>
              <a:t>HAEMORRHAGIC  SHOCK</a:t>
            </a:r>
            <a:endParaRPr lang="en-US" sz="1200">
              <a:latin typeface="Arial" charset="0"/>
              <a:cs typeface="Arial" charset="0"/>
            </a:endParaRPr>
          </a:p>
        </p:txBody>
      </p:sp>
      <p:sp>
        <p:nvSpPr>
          <p:cNvPr id="15" name="object 15"/>
          <p:cNvSpPr txBox="1"/>
          <p:nvPr/>
        </p:nvSpPr>
        <p:spPr>
          <a:xfrm>
            <a:off x="1349375" y="3527425"/>
            <a:ext cx="65088" cy="266700"/>
          </a:xfrm>
          <a:prstGeom prst="rect">
            <a:avLst/>
          </a:prstGeom>
        </p:spPr>
        <p:txBody>
          <a:bodyPr lIns="0" tIns="0" rIns="0" bIns="0">
            <a:spAutoFit/>
          </a:bodyPr>
          <a:lstStyle/>
          <a:p>
            <a:pPr marL="12700" eaLnBrk="1" fontAlgn="auto" hangingPunct="1">
              <a:spcBef>
                <a:spcPts val="0"/>
              </a:spcBef>
              <a:spcAft>
                <a:spcPts val="0"/>
              </a:spcAft>
              <a:defRPr/>
            </a:pPr>
            <a:r>
              <a:rPr sz="1900" spc="-225" dirty="0">
                <a:solidFill>
                  <a:srgbClr val="4972B6"/>
                </a:solidFill>
                <a:latin typeface="Arial"/>
                <a:cs typeface="Arial"/>
              </a:rPr>
              <a:t>I</a:t>
            </a:r>
            <a:endParaRPr sz="1900">
              <a:latin typeface="Arial"/>
              <a:cs typeface="Arial"/>
            </a:endParaRPr>
          </a:p>
        </p:txBody>
      </p:sp>
      <p:sp>
        <p:nvSpPr>
          <p:cNvPr id="16" name="object 16"/>
          <p:cNvSpPr txBox="1"/>
          <p:nvPr/>
        </p:nvSpPr>
        <p:spPr>
          <a:xfrm>
            <a:off x="1522413" y="3519488"/>
            <a:ext cx="627062" cy="184150"/>
          </a:xfrm>
          <a:prstGeom prst="rect">
            <a:avLst/>
          </a:prstGeom>
        </p:spPr>
        <p:txBody>
          <a:bodyPr lIns="0" tIns="0" rIns="0" bIns="0">
            <a:spAutoFit/>
          </a:bodyPr>
          <a:lstStyle/>
          <a:p>
            <a:pPr marL="12700" eaLnBrk="1" fontAlgn="auto" hangingPunct="1">
              <a:spcBef>
                <a:spcPts val="0"/>
              </a:spcBef>
              <a:spcAft>
                <a:spcPts val="0"/>
              </a:spcAft>
              <a:defRPr/>
            </a:pPr>
            <a:r>
              <a:rPr sz="1250" spc="-20" dirty="0">
                <a:solidFill>
                  <a:srgbClr val="262121"/>
                </a:solidFill>
                <a:latin typeface="Arial"/>
                <a:cs typeface="Arial"/>
              </a:rPr>
              <a:t>ANEMIA</a:t>
            </a:r>
            <a:endParaRPr sz="1250">
              <a:latin typeface="Arial"/>
              <a:cs typeface="Arial"/>
            </a:endParaRPr>
          </a:p>
        </p:txBody>
      </p:sp>
      <p:sp>
        <p:nvSpPr>
          <p:cNvPr id="27664" name="object 17"/>
          <p:cNvSpPr txBox="1">
            <a:spLocks noChangeArrowheads="1"/>
          </p:cNvSpPr>
          <p:nvPr/>
        </p:nvSpPr>
        <p:spPr bwMode="auto">
          <a:xfrm>
            <a:off x="300038" y="3838575"/>
            <a:ext cx="3922712" cy="1443038"/>
          </a:xfrm>
          <a:prstGeom prst="rect">
            <a:avLst/>
          </a:prstGeom>
          <a:noFill/>
          <a:ln w="9525">
            <a:noFill/>
            <a:miter lim="800000"/>
            <a:headEnd/>
            <a:tailEnd/>
          </a:ln>
        </p:spPr>
        <p:txBody>
          <a:bodyPr lIns="0" tIns="0" rIns="0" bIns="0">
            <a:spAutoFit/>
          </a:bodyPr>
          <a:lstStyle/>
          <a:p>
            <a:pPr marL="20638" eaLnBrk="1" hangingPunct="1"/>
            <a:r>
              <a:rPr lang="en-US" sz="1300">
                <a:solidFill>
                  <a:srgbClr val="3A3636"/>
                </a:solidFill>
                <a:latin typeface="Times New Roman" pitchFamily="18" charset="0"/>
                <a:cs typeface="Times New Roman" pitchFamily="18" charset="0"/>
              </a:rPr>
              <a:t>PROSPECTIVE OBSERVATIONAL STUDY</a:t>
            </a:r>
            <a:endParaRPr lang="en-US" sz="1300">
              <a:latin typeface="Times New Roman" pitchFamily="18" charset="0"/>
              <a:cs typeface="Times New Roman" pitchFamily="18" charset="0"/>
            </a:endParaRPr>
          </a:p>
          <a:p>
            <a:pPr marL="20638" eaLnBrk="1" hangingPunct="1">
              <a:spcBef>
                <a:spcPts val="50"/>
              </a:spcBef>
            </a:pPr>
            <a:endParaRPr lang="en-US">
              <a:latin typeface="Times New Roman" pitchFamily="18" charset="0"/>
              <a:cs typeface="Times New Roman" pitchFamily="18" charset="0"/>
            </a:endParaRPr>
          </a:p>
          <a:p>
            <a:pPr marL="20638" eaLnBrk="1" hangingPunct="1">
              <a:lnSpc>
                <a:spcPct val="103000"/>
              </a:lnSpc>
            </a:pPr>
            <a:r>
              <a:rPr lang="en-US" sz="2200" b="1">
                <a:solidFill>
                  <a:srgbClr val="262121"/>
                </a:solidFill>
                <a:latin typeface="Arial" charset="0"/>
                <a:cs typeface="Arial" charset="0"/>
              </a:rPr>
              <a:t>Effects of Intimate Partner Violence on Pregnancy Outcome</a:t>
            </a:r>
            <a:endParaRPr lang="en-US" sz="2200">
              <a:latin typeface="Arial" charset="0"/>
              <a:cs typeface="Arial" charset="0"/>
            </a:endParaRPr>
          </a:p>
          <a:p>
            <a:pPr marL="20638" eaLnBrk="1" hangingPunct="1">
              <a:spcBef>
                <a:spcPts val="850"/>
              </a:spcBef>
            </a:pPr>
            <a:r>
              <a:rPr lang="en-US" sz="1200" baseline="29000">
                <a:solidFill>
                  <a:srgbClr val="5B565D"/>
                </a:solidFill>
                <a:latin typeface="Times New Roman" pitchFamily="18" charset="0"/>
                <a:cs typeface="Times New Roman" pitchFamily="18" charset="0"/>
              </a:rPr>
              <a:t>1</a:t>
            </a:r>
            <a:r>
              <a:rPr lang="en-US" sz="1200">
                <a:solidFill>
                  <a:srgbClr val="3A3636"/>
                </a:solidFill>
                <a:latin typeface="Arial" charset="0"/>
                <a:cs typeface="Arial" charset="0"/>
              </a:rPr>
              <a:t>Kiranmai Devineni</a:t>
            </a:r>
            <a:r>
              <a:rPr lang="en-US" sz="1200">
                <a:solidFill>
                  <a:srgbClr val="5B565D"/>
                </a:solidFill>
                <a:latin typeface="Arial" charset="0"/>
                <a:cs typeface="Arial" charset="0"/>
              </a:rPr>
              <a:t>,</a:t>
            </a:r>
            <a:r>
              <a:rPr lang="en-US" sz="1200" baseline="29000">
                <a:solidFill>
                  <a:srgbClr val="49484D"/>
                </a:solidFill>
                <a:latin typeface="Times New Roman" pitchFamily="18" charset="0"/>
                <a:cs typeface="Times New Roman" pitchFamily="18" charset="0"/>
              </a:rPr>
              <a:t>2</a:t>
            </a:r>
            <a:r>
              <a:rPr lang="en-US" sz="1200">
                <a:solidFill>
                  <a:srgbClr val="49484D"/>
                </a:solidFill>
                <a:latin typeface="Arial" charset="0"/>
                <a:cs typeface="Arial" charset="0"/>
              </a:rPr>
              <a:t>5 </a:t>
            </a:r>
            <a:r>
              <a:rPr lang="en-US" sz="1200">
                <a:solidFill>
                  <a:srgbClr val="3A3636"/>
                </a:solidFill>
                <a:latin typeface="Arial" charset="0"/>
                <a:cs typeface="Arial" charset="0"/>
              </a:rPr>
              <a:t>Shantha Kumari</a:t>
            </a:r>
            <a:r>
              <a:rPr lang="en-US" sz="1200">
                <a:solidFill>
                  <a:srgbClr val="5B565D"/>
                </a:solidFill>
                <a:latin typeface="Arial" charset="0"/>
                <a:cs typeface="Arial" charset="0"/>
              </a:rPr>
              <a:t>,</a:t>
            </a:r>
            <a:r>
              <a:rPr lang="en-US" sz="1200" baseline="29000">
                <a:solidFill>
                  <a:srgbClr val="5B565D"/>
                </a:solidFill>
                <a:latin typeface="Times New Roman" pitchFamily="18" charset="0"/>
                <a:cs typeface="Times New Roman" pitchFamily="18" charset="0"/>
              </a:rPr>
              <a:t>3</a:t>
            </a:r>
            <a:r>
              <a:rPr lang="en-US" sz="1200">
                <a:solidFill>
                  <a:srgbClr val="3A3636"/>
                </a:solidFill>
                <a:latin typeface="Arial" charset="0"/>
                <a:cs typeface="Arial" charset="0"/>
              </a:rPr>
              <a:t>Nagamani Sodumu</a:t>
            </a:r>
            <a:r>
              <a:rPr lang="en-US" sz="1200">
                <a:solidFill>
                  <a:srgbClr val="5B565D"/>
                </a:solidFill>
                <a:latin typeface="Arial" charset="0"/>
                <a:cs typeface="Arial" charset="0"/>
              </a:rPr>
              <a:t>,</a:t>
            </a:r>
            <a:r>
              <a:rPr lang="en-US" sz="1200" baseline="29000">
                <a:solidFill>
                  <a:srgbClr val="3A3636"/>
                </a:solidFill>
                <a:latin typeface="Times New Roman" pitchFamily="18" charset="0"/>
                <a:cs typeface="Times New Roman" pitchFamily="18" charset="0"/>
              </a:rPr>
              <a:t>4</a:t>
            </a:r>
            <a:r>
              <a:rPr lang="en-US" sz="1200">
                <a:solidFill>
                  <a:srgbClr val="3A3636"/>
                </a:solidFill>
                <a:latin typeface="Arial" charset="0"/>
                <a:cs typeface="Arial" charset="0"/>
              </a:rPr>
              <a:t>Ruchika Garg</a:t>
            </a:r>
            <a:endParaRPr lang="en-US" sz="1200">
              <a:latin typeface="Arial" charset="0"/>
              <a:cs typeface="Arial" charset="0"/>
            </a:endParaRPr>
          </a:p>
        </p:txBody>
      </p:sp>
      <p:graphicFrame>
        <p:nvGraphicFramePr>
          <p:cNvPr id="13" name="object 13"/>
          <p:cNvGraphicFramePr>
            <a:graphicFrameLocks noGrp="1"/>
          </p:cNvGraphicFramePr>
          <p:nvPr/>
        </p:nvGraphicFramePr>
        <p:xfrm>
          <a:off x="4914900" y="2343150"/>
          <a:ext cx="4257675" cy="3302000"/>
        </p:xfrm>
        <a:graphic>
          <a:graphicData uri="http://schemas.openxmlformats.org/drawingml/2006/table">
            <a:tbl>
              <a:tblPr/>
              <a:tblGrid>
                <a:gridCol w="1327150"/>
                <a:gridCol w="833438"/>
                <a:gridCol w="758825"/>
                <a:gridCol w="762000"/>
                <a:gridCol w="576262"/>
              </a:tblGrid>
              <a:tr h="407988">
                <a:tc>
                  <a:txBody>
                    <a:bodyPr/>
                    <a:lstStyle/>
                    <a:p>
                      <a:pPr marL="44450" marR="0" lvl="0" indent="0" algn="l" defTabSz="914400" rtl="0" eaLnBrk="1" fontAlgn="base" latinLnBrk="0" hangingPunct="1">
                        <a:lnSpc>
                          <a:spcPct val="100000"/>
                        </a:lnSpc>
                        <a:spcBef>
                          <a:spcPct val="0"/>
                        </a:spcBef>
                        <a:spcAft>
                          <a:spcPct val="0"/>
                        </a:spcAft>
                        <a:buClrTx/>
                        <a:buSzTx/>
                        <a:buFontTx/>
                        <a:buNone/>
                        <a:tabLst/>
                      </a:pPr>
                      <a:r>
                        <a:rPr kumimoji="0" lang="en-US" sz="1200" b="0" i="1" u="none" strike="noStrike" cap="none" normalizeH="0" baseline="0" smtClean="0">
                          <a:ln>
                            <a:noFill/>
                          </a:ln>
                          <a:solidFill>
                            <a:srgbClr val="726E72"/>
                          </a:solidFill>
                          <a:effectLst/>
                          <a:latin typeface="Arial" charset="0"/>
                          <a:cs typeface="Arial" charset="0"/>
                        </a:rPr>
                        <a:t>Maternal morbidity</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8388" cap="flat" cmpd="sng" algn="ctr">
                      <a:solidFill>
                        <a:srgbClr val="5B5B5B"/>
                      </a:solidFill>
                      <a:prstDash val="solid"/>
                      <a:round/>
                      <a:headEnd type="none" w="med" len="med"/>
                      <a:tailEnd type="none" w="med" len="med"/>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68263" marR="0" lvl="0" indent="0" algn="l" defTabSz="914400" rtl="0" eaLnBrk="1" fontAlgn="base" latinLnBrk="0" hangingPunct="1">
                        <a:lnSpc>
                          <a:spcPct val="100000"/>
                        </a:lnSpc>
                        <a:spcBef>
                          <a:spcPct val="0"/>
                        </a:spcBef>
                        <a:spcAft>
                          <a:spcPct val="0"/>
                        </a:spcAft>
                        <a:buClrTx/>
                        <a:buSzTx/>
                        <a:buFontTx/>
                        <a:buNone/>
                        <a:tabLst/>
                      </a:pPr>
                      <a:r>
                        <a:rPr kumimoji="0" lang="en-US" sz="1200" b="0" i="1" u="none" strike="noStrike" cap="none" normalizeH="0" baseline="0" smtClean="0">
                          <a:ln>
                            <a:noFill/>
                          </a:ln>
                          <a:solidFill>
                            <a:srgbClr val="726E72"/>
                          </a:solidFill>
                          <a:effectLst/>
                          <a:latin typeface="Arial" charset="0"/>
                          <a:cs typeface="Arial" charset="0"/>
                        </a:rPr>
                        <a:t>Group I</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8388" cap="flat" cmpd="sng" algn="ctr">
                      <a:solidFill>
                        <a:srgbClr val="5B5B5B"/>
                      </a:solidFill>
                      <a:prstDash val="solid"/>
                      <a:round/>
                      <a:headEnd type="none" w="med" len="med"/>
                      <a:tailEnd type="none" w="med" len="med"/>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71438" marR="0" lvl="0" indent="0" algn="l" defTabSz="914400" rtl="0" eaLnBrk="1" fontAlgn="base" latinLnBrk="0" hangingPunct="1">
                        <a:lnSpc>
                          <a:spcPct val="100000"/>
                        </a:lnSpc>
                        <a:spcBef>
                          <a:spcPct val="0"/>
                        </a:spcBef>
                        <a:spcAft>
                          <a:spcPct val="0"/>
                        </a:spcAft>
                        <a:buClrTx/>
                        <a:buSzTx/>
                        <a:buFontTx/>
                        <a:buNone/>
                        <a:tabLst/>
                      </a:pPr>
                      <a:r>
                        <a:rPr kumimoji="0" lang="en-US" sz="1200" b="0" i="1" u="none" strike="noStrike" cap="none" normalizeH="0" baseline="0" smtClean="0">
                          <a:ln>
                            <a:noFill/>
                          </a:ln>
                          <a:solidFill>
                            <a:srgbClr val="726E72"/>
                          </a:solidFill>
                          <a:effectLst/>
                          <a:latin typeface="Arial" charset="0"/>
                          <a:cs typeface="Arial" charset="0"/>
                        </a:rPr>
                        <a:t>Group </a:t>
                      </a:r>
                      <a:r>
                        <a:rPr kumimoji="0" lang="en-US" sz="1200" b="0" i="1" u="none" strike="noStrike" cap="none" normalizeH="0" baseline="0" smtClean="0">
                          <a:ln>
                            <a:noFill/>
                          </a:ln>
                          <a:solidFill>
                            <a:srgbClr val="5B565D"/>
                          </a:solidFill>
                          <a:effectLst/>
                          <a:latin typeface="Arial" charset="0"/>
                          <a:cs typeface="Arial" charset="0"/>
                        </a:rPr>
                        <a:t>II</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8388" cap="flat" cmpd="sng" algn="ctr">
                      <a:solidFill>
                        <a:srgbClr val="5B5B5B"/>
                      </a:solidFill>
                      <a:prstDash val="solid"/>
                      <a:round/>
                      <a:headEnd type="none" w="med" len="med"/>
                      <a:tailEnd type="none" w="med" len="med"/>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50800" marR="0" lvl="0" indent="0" algn="l" defTabSz="914400" rtl="0" eaLnBrk="1" fontAlgn="base" latinLnBrk="0" hangingPunct="1">
                        <a:lnSpc>
                          <a:spcPct val="100000"/>
                        </a:lnSpc>
                        <a:spcBef>
                          <a:spcPct val="0"/>
                        </a:spcBef>
                        <a:spcAft>
                          <a:spcPct val="0"/>
                        </a:spcAft>
                        <a:buClrTx/>
                        <a:buSzTx/>
                        <a:buFontTx/>
                        <a:buNone/>
                        <a:tabLst/>
                      </a:pPr>
                      <a:r>
                        <a:rPr kumimoji="0" lang="en-US" sz="1200" b="0" i="1" u="none" strike="noStrike" cap="none" normalizeH="0" baseline="0" smtClean="0">
                          <a:ln>
                            <a:noFill/>
                          </a:ln>
                          <a:solidFill>
                            <a:srgbClr val="726E72"/>
                          </a:solidFill>
                          <a:effectLst/>
                          <a:latin typeface="Arial" charset="0"/>
                          <a:cs typeface="Arial" charset="0"/>
                        </a:rPr>
                        <a:t>p-value</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8388" cap="flat" cmpd="sng" algn="ctr">
                      <a:solidFill>
                        <a:srgbClr val="5B5B5B"/>
                      </a:solidFill>
                      <a:prstDash val="solid"/>
                      <a:round/>
                      <a:headEnd type="none" w="med" len="med"/>
                      <a:tailEnd type="none" w="med" len="med"/>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63500" marR="0" lvl="0" indent="0" algn="l" defTabSz="914400" rtl="0" eaLnBrk="1" fontAlgn="base" latinLnBrk="0" hangingPunct="1">
                        <a:lnSpc>
                          <a:spcPts val="1413"/>
                        </a:lnSpc>
                        <a:spcBef>
                          <a:spcPct val="0"/>
                        </a:spcBef>
                        <a:spcAft>
                          <a:spcPct val="0"/>
                        </a:spcAft>
                        <a:buClrTx/>
                        <a:buSzTx/>
                        <a:buFontTx/>
                        <a:buNone/>
                        <a:tabLst/>
                      </a:pPr>
                      <a:r>
                        <a:rPr kumimoji="0" lang="en-US" sz="1200" b="0" i="1" u="none" strike="noStrike" cap="none" normalizeH="0" baseline="0" smtClean="0">
                          <a:ln>
                            <a:noFill/>
                          </a:ln>
                          <a:solidFill>
                            <a:srgbClr val="5B565D"/>
                          </a:solidFill>
                          <a:effectLst/>
                          <a:latin typeface="Arial" charset="0"/>
                          <a:cs typeface="Arial" charset="0"/>
                        </a:rPr>
                        <a:t>Relativ€ </a:t>
                      </a:r>
                      <a:r>
                        <a:rPr kumimoji="0" lang="en-US" sz="1200" b="0" i="1" u="none" strike="noStrike" cap="none" normalizeH="0" baseline="0" smtClean="0">
                          <a:ln>
                            <a:noFill/>
                          </a:ln>
                          <a:solidFill>
                            <a:srgbClr val="726E72"/>
                          </a:solidFill>
                          <a:effectLst/>
                          <a:latin typeface="Arial" charset="0"/>
                          <a:cs typeface="Arial" charset="0"/>
                        </a:rPr>
                        <a:t>risk</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8388" cap="flat" cmpd="sng" algn="ctr">
                      <a:solidFill>
                        <a:srgbClr val="5B5B5B"/>
                      </a:solidFill>
                      <a:prstDash val="solid"/>
                      <a:round/>
                      <a:headEnd type="none" w="med" len="med"/>
                      <a:tailEnd type="none" w="med" len="med"/>
                    </a:lnT>
                    <a:lnB w="11185" cap="flat" cmpd="sng" algn="ctr">
                      <a:solidFill>
                        <a:srgbClr val="676767"/>
                      </a:solidFill>
                      <a:prstDash val="solid"/>
                      <a:round/>
                      <a:headEnd type="none" w="med" len="med"/>
                      <a:tailEnd type="none" w="med" len="med"/>
                    </a:lnB>
                    <a:lnTlToBr>
                      <a:noFill/>
                    </a:lnTlToBr>
                    <a:lnBlToTr>
                      <a:noFill/>
                    </a:lnBlToTr>
                    <a:noFill/>
                  </a:tcPr>
                </a:tc>
              </a:tr>
              <a:tr h="233363">
                <a:tc>
                  <a:txBody>
                    <a:bodyPr/>
                    <a:lstStyle/>
                    <a:p>
                      <a:pPr marL="42863"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Abortions</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11185" cap="flat" cmpd="sng" algn="ctr">
                      <a:solidFill>
                        <a:srgbClr val="676767"/>
                      </a:solidFill>
                      <a:prstDash val="solid"/>
                      <a:round/>
                      <a:headEnd type="none" w="med" len="med"/>
                      <a:tailEnd type="none" w="med" len="med"/>
                    </a:lnT>
                    <a:lnB>
                      <a:noFill/>
                    </a:lnB>
                    <a:lnTlToBr>
                      <a:noFill/>
                    </a:lnTlToBr>
                    <a:lnBlToTr>
                      <a:noFill/>
                    </a:lnBlToTr>
                    <a:noFill/>
                  </a:tcPr>
                </a:tc>
                <a:tc>
                  <a:txBody>
                    <a:bodyPr/>
                    <a:lstStyle/>
                    <a:p>
                      <a:pPr marL="682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10 (9</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11185" cap="flat" cmpd="sng" algn="ctr">
                      <a:solidFill>
                        <a:srgbClr val="676767"/>
                      </a:solidFill>
                      <a:prstDash val="solid"/>
                      <a:round/>
                      <a:headEnd type="none" w="med" len="med"/>
                      <a:tailEnd type="none" w="med" len="med"/>
                    </a:lnT>
                    <a:lnB>
                      <a:noFill/>
                    </a:lnB>
                    <a:lnTlToBr>
                      <a:noFill/>
                    </a:lnTlToBr>
                    <a:lnBlToTr>
                      <a:noFill/>
                    </a:lnBlToTr>
                    <a:noFill/>
                  </a:tcPr>
                </a:tc>
                <a:tc>
                  <a:txBody>
                    <a:bodyPr/>
                    <a:lstStyle/>
                    <a:p>
                      <a:pPr marL="7143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12 (6</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8%)</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11185" cap="flat" cmpd="sng" algn="ctr">
                      <a:solidFill>
                        <a:srgbClr val="676767"/>
                      </a:solidFill>
                      <a:prstDash val="solid"/>
                      <a:round/>
                      <a:headEnd type="none" w="med" len="med"/>
                      <a:tailEnd type="none" w="med" len="med"/>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0.2</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11185" cap="flat" cmpd="sng" algn="ctr">
                      <a:solidFill>
                        <a:srgbClr val="676767"/>
                      </a:solidFill>
                      <a:prstDash val="solid"/>
                      <a:round/>
                      <a:headEnd type="none" w="med" len="med"/>
                      <a:tailEnd type="none" w="med" len="med"/>
                    </a:lnT>
                    <a:lnB>
                      <a:noFill/>
                    </a:lnB>
                    <a:lnTlToBr>
                      <a:noFill/>
                    </a:lnTlToBr>
                    <a:lnBlToTr>
                      <a:noFill/>
                    </a:lnBlToTr>
                    <a:noFill/>
                  </a:tcPr>
                </a:tc>
                <a:tc>
                  <a:txBody>
                    <a:bodyPr/>
                    <a:lstStyle/>
                    <a:p>
                      <a:pPr marL="698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2</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w="11185" cap="flat" cmpd="sng" algn="ctr">
                      <a:solidFill>
                        <a:srgbClr val="676767"/>
                      </a:solidFill>
                      <a:prstDash val="solid"/>
                      <a:round/>
                      <a:headEnd type="none" w="med" len="med"/>
                      <a:tailEnd type="none" w="med" len="med"/>
                    </a:lnT>
                    <a:lnB>
                      <a:noFill/>
                    </a:lnB>
                    <a:lnTlToBr>
                      <a:noFill/>
                    </a:lnTlToBr>
                    <a:lnBlToTr>
                      <a:noFill/>
                    </a:lnBlToTr>
                    <a:noFill/>
                  </a:tcPr>
                </a:tc>
              </a:tr>
              <a:tr h="227013">
                <a:tc>
                  <a:txBody>
                    <a:bodyPr/>
                    <a:lstStyle/>
                    <a:p>
                      <a:pPr marL="42863"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Abruption</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03 (2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49484D"/>
                          </a:solidFill>
                          <a:effectLst/>
                          <a:latin typeface="Arial" charset="0"/>
                          <a:cs typeface="Arial" charset="0"/>
                        </a:rPr>
                        <a:t>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350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03 (1</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0.2</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14763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726E72"/>
                          </a:solidFill>
                          <a:effectLst/>
                          <a:latin typeface="Arial" charset="0"/>
                          <a:cs typeface="Arial" charset="0"/>
                        </a:rPr>
                        <a:t>.3</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31775">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IUFD</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82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10 (9</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82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10 (5</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873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98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33</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411163">
                <a:tc>
                  <a:txBody>
                    <a:bodyPr/>
                    <a:lstStyle/>
                    <a:p>
                      <a:pPr marL="44450" marR="0" lvl="0" indent="7938" algn="l" defTabSz="914400" rtl="0" eaLnBrk="1" fontAlgn="base" latinLnBrk="0" hangingPunct="1">
                        <a:lnSpc>
                          <a:spcPts val="1425"/>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Preedampsia and eclampsia</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04 (3</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65D"/>
                          </a:solidFill>
                          <a:effectLst/>
                          <a:latin typeface="Arial" charset="0"/>
                          <a:cs typeface="Arial" charset="0"/>
                        </a:rPr>
                        <a:t>-</a:t>
                      </a:r>
                      <a:endParaRPr kumimoji="0" lang="en-US" sz="9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01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66</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07963">
                <a:tc>
                  <a:txBody>
                    <a:bodyPr/>
                    <a:lstStyle/>
                    <a:p>
                      <a:pPr marL="53975"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Hemorrhagic</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03 (2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49484D"/>
                          </a:solidFill>
                          <a:effectLst/>
                          <a:latin typeface="Arial" charset="0"/>
                          <a:cs typeface="Arial" charset="0"/>
                        </a:rPr>
                        <a:t>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65D"/>
                          </a:solidFill>
                          <a:effectLst/>
                          <a:latin typeface="Arial" charset="0"/>
                          <a:cs typeface="Arial" charset="0"/>
                        </a:rPr>
                        <a:t>-</a:t>
                      </a:r>
                      <a:endParaRPr kumimoji="0" lang="en-US" sz="9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02*</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64</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07963">
                <a:tc>
                  <a:txBody>
                    <a:bodyPr/>
                    <a:lstStyle/>
                    <a:p>
                      <a:pPr marL="4445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shock</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27013">
                <a:tc>
                  <a:txBody>
                    <a:bodyPr/>
                    <a:lstStyle/>
                    <a:p>
                      <a:pPr marL="53975"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Uterine perforation</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01 (0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9%)</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873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31775">
                <a:tc>
                  <a:txBody>
                    <a:bodyPr/>
                    <a:lstStyle/>
                    <a:p>
                      <a:pPr marL="42863"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APH</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01 (0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9%)</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65D"/>
                          </a:solidFill>
                          <a:effectLst/>
                          <a:latin typeface="Arial" charset="0"/>
                          <a:cs typeface="Arial" charset="0"/>
                        </a:rPr>
                        <a:t>-</a:t>
                      </a:r>
                      <a:endParaRPr kumimoji="0" lang="en-US" sz="9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30188">
                <a:tc>
                  <a:txBody>
                    <a:bodyPr/>
                    <a:lstStyle/>
                    <a:p>
                      <a:pPr marL="42863"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Anemia</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82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12 (10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9%)</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000003*</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2.8</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33363">
                <a:tc>
                  <a:txBody>
                    <a:bodyPr/>
                    <a:lstStyle/>
                    <a:p>
                      <a:pPr marL="53975"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Rupture</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01 (0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9%)</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61</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25425">
                <a:tc>
                  <a:txBody>
                    <a:bodyPr/>
                    <a:lstStyle/>
                    <a:p>
                      <a:pPr marL="5397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49484D"/>
                          </a:solidFill>
                          <a:effectLst/>
                          <a:latin typeface="Arial" charset="0"/>
                          <a:cs typeface="Arial" charset="0"/>
                        </a:rPr>
                        <a:t>Fractures</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02 (1</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8%)</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65D"/>
                          </a:solidFill>
                          <a:effectLst/>
                          <a:latin typeface="Arial" charset="0"/>
                          <a:cs typeface="Arial" charset="0"/>
                        </a:rPr>
                        <a:t>-</a:t>
                      </a:r>
                      <a:endParaRPr kumimoji="0" lang="en-US" sz="9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0.07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2.63</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a:noFill/>
                    </a:lnB>
                    <a:lnTlToBr>
                      <a:noFill/>
                    </a:lnTlToBr>
                    <a:lnBlToTr>
                      <a:noFill/>
                    </a:lnBlToTr>
                    <a:noFill/>
                  </a:tcPr>
                </a:tc>
              </a:tr>
              <a:tr h="227013">
                <a:tc>
                  <a:txBody>
                    <a:bodyPr/>
                    <a:lstStyle/>
                    <a:p>
                      <a:pPr marL="5080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rgbClr val="5B565D"/>
                          </a:solidFill>
                          <a:effectLst/>
                          <a:latin typeface="Arial" charset="0"/>
                          <a:cs typeface="Arial" charset="0"/>
                        </a:rPr>
                        <a:t>Death</a:t>
                      </a:r>
                      <a:endParaRPr kumimoji="0" lang="en-US" sz="12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60325"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02 (  </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8%)</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52388" marR="0" lvl="0" indent="0" algn="l" defTabSz="914400" rtl="0" eaLnBrk="1" fontAlgn="base" latinLnBrk="0" hangingPunct="1">
                        <a:lnSpc>
                          <a:spcPct val="100000"/>
                        </a:lnSpc>
                        <a:spcBef>
                          <a:spcPct val="0"/>
                        </a:spcBef>
                        <a:spcAft>
                          <a:spcPct val="0"/>
                        </a:spcAft>
                        <a:buClrTx/>
                        <a:buSzTx/>
                        <a:buFontTx/>
                        <a:buNone/>
                        <a:tabLst/>
                      </a:pPr>
                      <a:r>
                        <a:rPr kumimoji="0" lang="en-US" sz="900" b="0" i="0" u="none" strike="noStrike" cap="none" normalizeH="0" baseline="0" smtClean="0">
                          <a:ln>
                            <a:noFill/>
                          </a:ln>
                          <a:solidFill>
                            <a:srgbClr val="5B565D"/>
                          </a:solidFill>
                          <a:effectLst/>
                          <a:latin typeface="Arial" charset="0"/>
                          <a:cs typeface="Arial" charset="0"/>
                        </a:rPr>
                        <a:t>-</a:t>
                      </a:r>
                      <a:endParaRPr kumimoji="0" lang="en-US" sz="9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5715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0</a:t>
                      </a:r>
                      <a:r>
                        <a:rPr kumimoji="0" lang="en-US" sz="1100" b="0" i="0" u="none" strike="noStrike" cap="none" normalizeH="0" baseline="0" smtClean="0">
                          <a:ln>
                            <a:noFill/>
                          </a:ln>
                          <a:solidFill>
                            <a:srgbClr val="8A8989"/>
                          </a:solidFill>
                          <a:effectLst/>
                          <a:latin typeface="Arial" charset="0"/>
                          <a:cs typeface="Arial" charset="0"/>
                        </a:rPr>
                        <a:t>.</a:t>
                      </a:r>
                      <a:r>
                        <a:rPr kumimoji="0" lang="en-US" sz="1100" b="0" i="0" u="none" strike="noStrike" cap="none" normalizeH="0" baseline="0" smtClean="0">
                          <a:ln>
                            <a:noFill/>
                          </a:ln>
                          <a:solidFill>
                            <a:srgbClr val="5B565D"/>
                          </a:solidFill>
                          <a:effectLst/>
                          <a:latin typeface="Arial" charset="0"/>
                          <a:cs typeface="Arial" charset="0"/>
                        </a:rPr>
                        <a:t>07</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w="11185" cap="flat" cmpd="sng" algn="ctr">
                      <a:solidFill>
                        <a:srgbClr val="676767"/>
                      </a:solidFill>
                      <a:prstDash val="solid"/>
                      <a:round/>
                      <a:headEnd type="none" w="med" len="med"/>
                      <a:tailEnd type="none" w="med" len="med"/>
                    </a:lnB>
                    <a:lnTlToBr>
                      <a:noFill/>
                    </a:lnTlToBr>
                    <a:lnBlToTr>
                      <a:noFill/>
                    </a:lnBlToTr>
                    <a:noFill/>
                  </a:tcPr>
                </a:tc>
                <a:tc>
                  <a:txBody>
                    <a:bodyPr/>
                    <a:lstStyle/>
                    <a:p>
                      <a:pPr marL="55563"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rgbClr val="5B565D"/>
                          </a:solidFill>
                          <a:effectLst/>
                          <a:latin typeface="Arial" charset="0"/>
                          <a:cs typeface="Arial" charset="0"/>
                        </a:rPr>
                        <a:t>2.63</a:t>
                      </a:r>
                      <a:endParaRPr kumimoji="0" lang="en-US" sz="1100" b="0" i="0" u="none" strike="noStrike" cap="none" normalizeH="0" baseline="0" smtClean="0">
                        <a:ln>
                          <a:noFill/>
                        </a:ln>
                        <a:solidFill>
                          <a:schemeClr val="tx1"/>
                        </a:solidFill>
                        <a:effectLst/>
                        <a:latin typeface="Arial" charset="0"/>
                        <a:cs typeface="Arial" charset="0"/>
                      </a:endParaRPr>
                    </a:p>
                  </a:txBody>
                  <a:tcPr marL="0" marR="0" marT="0" marB="0" horzOverflow="overflow">
                    <a:lnL>
                      <a:noFill/>
                    </a:lnL>
                    <a:lnR>
                      <a:noFill/>
                    </a:lnR>
                    <a:lnT>
                      <a:noFill/>
                    </a:lnT>
                    <a:lnB w="11185" cap="flat" cmpd="sng" algn="ctr">
                      <a:solidFill>
                        <a:srgbClr val="676767"/>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8674" name="object 2"/>
          <p:cNvSpPr>
            <a:spLocks noChangeArrowheads="1"/>
          </p:cNvSpPr>
          <p:nvPr/>
        </p:nvSpPr>
        <p:spPr bwMode="auto">
          <a:xfrm>
            <a:off x="4586288" y="3746500"/>
            <a:ext cx="5056187" cy="256222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 name="object 3"/>
          <p:cNvSpPr txBox="1"/>
          <p:nvPr/>
        </p:nvSpPr>
        <p:spPr>
          <a:xfrm>
            <a:off x="1133475" y="1847850"/>
            <a:ext cx="3725863" cy="868363"/>
          </a:xfrm>
          <a:prstGeom prst="rect">
            <a:avLst/>
          </a:prstGeom>
        </p:spPr>
        <p:txBody>
          <a:bodyPr lIns="0" tIns="0" rIns="0" bIns="0">
            <a:spAutoFit/>
          </a:bodyPr>
          <a:lstStyle/>
          <a:p>
            <a:pPr marL="43180" eaLnBrk="1" fontAlgn="auto" hangingPunct="1">
              <a:spcBef>
                <a:spcPts val="0"/>
              </a:spcBef>
              <a:spcAft>
                <a:spcPts val="0"/>
              </a:spcAft>
              <a:defRPr/>
            </a:pPr>
            <a:r>
              <a:rPr sz="2850" b="1" spc="-275" dirty="0">
                <a:solidFill>
                  <a:srgbClr val="231F1F"/>
                </a:solidFill>
                <a:latin typeface="Arial"/>
                <a:cs typeface="Arial"/>
              </a:rPr>
              <a:t>PARTN</a:t>
            </a:r>
            <a:r>
              <a:rPr sz="2850" b="1" spc="25" dirty="0">
                <a:solidFill>
                  <a:srgbClr val="231F1F"/>
                </a:solidFill>
                <a:latin typeface="Arial"/>
                <a:cs typeface="Arial"/>
              </a:rPr>
              <a:t>E</a:t>
            </a:r>
            <a:r>
              <a:rPr sz="2850" b="1" spc="-459" dirty="0">
                <a:solidFill>
                  <a:srgbClr val="231F1F"/>
                </a:solidFill>
                <a:latin typeface="Arial"/>
                <a:cs typeface="Arial"/>
              </a:rPr>
              <a:t>RS</a:t>
            </a:r>
            <a:r>
              <a:rPr sz="2850" b="1" spc="-50" dirty="0">
                <a:solidFill>
                  <a:srgbClr val="231F1F"/>
                </a:solidFill>
                <a:latin typeface="Arial"/>
                <a:cs typeface="Arial"/>
              </a:rPr>
              <a:t> </a:t>
            </a:r>
            <a:r>
              <a:rPr sz="2850" b="1" spc="-30" dirty="0">
                <a:solidFill>
                  <a:srgbClr val="231F1F"/>
                </a:solidFill>
                <a:latin typeface="Arial"/>
                <a:cs typeface="Arial"/>
              </a:rPr>
              <a:t>I</a:t>
            </a:r>
            <a:r>
              <a:rPr sz="2850" b="1" spc="-85" dirty="0">
                <a:solidFill>
                  <a:srgbClr val="231F1F"/>
                </a:solidFill>
                <a:latin typeface="Arial"/>
                <a:cs typeface="Arial"/>
              </a:rPr>
              <a:t>N</a:t>
            </a:r>
            <a:r>
              <a:rPr sz="2850" b="1" spc="-20" dirty="0">
                <a:solidFill>
                  <a:srgbClr val="231F1F"/>
                </a:solidFill>
                <a:latin typeface="Arial"/>
                <a:cs typeface="Arial"/>
              </a:rPr>
              <a:t> </a:t>
            </a:r>
            <a:r>
              <a:rPr sz="2850" b="1" spc="-455" dirty="0">
                <a:solidFill>
                  <a:srgbClr val="231F1F"/>
                </a:solidFill>
                <a:latin typeface="Arial"/>
                <a:cs typeface="Arial"/>
              </a:rPr>
              <a:t>L</a:t>
            </a:r>
            <a:r>
              <a:rPr sz="2850" b="1" dirty="0">
                <a:solidFill>
                  <a:srgbClr val="231F1F"/>
                </a:solidFill>
                <a:latin typeface="Arial"/>
                <a:cs typeface="Arial"/>
              </a:rPr>
              <a:t>I</a:t>
            </a:r>
            <a:r>
              <a:rPr sz="2850" b="1" spc="-420" dirty="0">
                <a:solidFill>
                  <a:srgbClr val="231F1F"/>
                </a:solidFill>
                <a:latin typeface="Arial"/>
                <a:cs typeface="Arial"/>
              </a:rPr>
              <a:t>FE</a:t>
            </a:r>
            <a:r>
              <a:rPr sz="2850" b="1" spc="-440" dirty="0">
                <a:solidFill>
                  <a:srgbClr val="231F1F"/>
                </a:solidFill>
                <a:latin typeface="Arial"/>
                <a:cs typeface="Arial"/>
              </a:rPr>
              <a:t> </a:t>
            </a:r>
            <a:r>
              <a:rPr sz="2850" b="1" spc="-175" dirty="0">
                <a:solidFill>
                  <a:srgbClr val="231F1F"/>
                </a:solidFill>
                <a:latin typeface="Arial"/>
                <a:cs typeface="Arial"/>
              </a:rPr>
              <a:t>!</a:t>
            </a:r>
            <a:endParaRPr sz="2850">
              <a:latin typeface="Arial"/>
              <a:cs typeface="Arial"/>
            </a:endParaRPr>
          </a:p>
          <a:p>
            <a:pPr marL="12700" eaLnBrk="1" fontAlgn="auto" hangingPunct="1">
              <a:spcBef>
                <a:spcPts val="365"/>
              </a:spcBef>
              <a:spcAft>
                <a:spcPts val="0"/>
              </a:spcAft>
              <a:defRPr/>
            </a:pPr>
            <a:r>
              <a:rPr sz="2850" spc="15" dirty="0">
                <a:solidFill>
                  <a:srgbClr val="4D4D4F"/>
                </a:solidFill>
                <a:latin typeface="Arial"/>
                <a:cs typeface="Arial"/>
              </a:rPr>
              <a:t>V</a:t>
            </a:r>
            <a:r>
              <a:rPr sz="2850" spc="150" dirty="0">
                <a:solidFill>
                  <a:srgbClr val="4D4D4F"/>
                </a:solidFill>
                <a:latin typeface="Arial"/>
                <a:cs typeface="Arial"/>
              </a:rPr>
              <a:t>i</a:t>
            </a:r>
            <a:r>
              <a:rPr sz="2850" spc="55" dirty="0">
                <a:solidFill>
                  <a:srgbClr val="4D4D4F"/>
                </a:solidFill>
                <a:latin typeface="Arial"/>
                <a:cs typeface="Arial"/>
              </a:rPr>
              <a:t>olence</a:t>
            </a:r>
            <a:r>
              <a:rPr sz="2850" spc="75" dirty="0">
                <a:solidFill>
                  <a:srgbClr val="4D4D4F"/>
                </a:solidFill>
                <a:latin typeface="Arial"/>
                <a:cs typeface="Arial"/>
              </a:rPr>
              <a:t> </a:t>
            </a:r>
            <a:r>
              <a:rPr sz="2850" spc="120" dirty="0">
                <a:solidFill>
                  <a:srgbClr val="4D4D4F"/>
                </a:solidFill>
                <a:latin typeface="Arial"/>
                <a:cs typeface="Arial"/>
              </a:rPr>
              <a:t>in</a:t>
            </a:r>
            <a:r>
              <a:rPr sz="2850" spc="-175" dirty="0">
                <a:solidFill>
                  <a:srgbClr val="4D4D4F"/>
                </a:solidFill>
                <a:latin typeface="Arial"/>
                <a:cs typeface="Arial"/>
              </a:rPr>
              <a:t> </a:t>
            </a:r>
            <a:r>
              <a:rPr sz="2850" spc="25" dirty="0">
                <a:solidFill>
                  <a:srgbClr val="4D4D4F"/>
                </a:solidFill>
                <a:latin typeface="Arial"/>
                <a:cs typeface="Arial"/>
              </a:rPr>
              <a:t>pregn</a:t>
            </a:r>
            <a:r>
              <a:rPr sz="2850" spc="315" dirty="0">
                <a:solidFill>
                  <a:srgbClr val="4D4D4F"/>
                </a:solidFill>
                <a:latin typeface="Arial"/>
                <a:cs typeface="Arial"/>
              </a:rPr>
              <a:t>a</a:t>
            </a:r>
            <a:r>
              <a:rPr sz="2850" spc="-15" dirty="0">
                <a:solidFill>
                  <a:srgbClr val="4D4D4F"/>
                </a:solidFill>
                <a:latin typeface="Arial"/>
                <a:cs typeface="Arial"/>
              </a:rPr>
              <a:t>ncy</a:t>
            </a:r>
            <a:endParaRPr sz="2850">
              <a:latin typeface="Arial"/>
              <a:cs typeface="Arial"/>
            </a:endParaRPr>
          </a:p>
        </p:txBody>
      </p:sp>
      <p:sp>
        <p:nvSpPr>
          <p:cNvPr id="28676" name="object 4"/>
          <p:cNvSpPr txBox="1">
            <a:spLocks noChangeArrowheads="1"/>
          </p:cNvSpPr>
          <p:nvPr/>
        </p:nvSpPr>
        <p:spPr bwMode="auto">
          <a:xfrm>
            <a:off x="509588" y="3181350"/>
            <a:ext cx="6964362" cy="2774950"/>
          </a:xfrm>
          <a:prstGeom prst="rect">
            <a:avLst/>
          </a:prstGeom>
          <a:noFill/>
          <a:ln w="9525">
            <a:noFill/>
            <a:miter lim="800000"/>
            <a:headEnd/>
            <a:tailEnd/>
          </a:ln>
        </p:spPr>
        <p:txBody>
          <a:bodyPr lIns="0" tIns="0" rIns="0" bIns="0">
            <a:spAutoFit/>
          </a:bodyPr>
          <a:lstStyle/>
          <a:p>
            <a:pPr marL="1670050" eaLnBrk="1" hangingPunct="1"/>
            <a:r>
              <a:rPr lang="en-US" sz="1600">
                <a:solidFill>
                  <a:srgbClr val="ED1C24"/>
                </a:solidFill>
                <a:latin typeface="Arial" charset="0"/>
                <a:cs typeface="Arial" charset="0"/>
              </a:rPr>
              <a:t>PUSHED FROM 2N° FLOOR-ABANDONED  IN LABOUR !</a:t>
            </a:r>
            <a:endParaRPr lang="en-US" sz="1600">
              <a:latin typeface="Arial" charset="0"/>
              <a:cs typeface="Arial" charset="0"/>
            </a:endParaRPr>
          </a:p>
          <a:p>
            <a:pPr marL="1670050" eaLnBrk="1" hangingPunct="1">
              <a:lnSpc>
                <a:spcPct val="145000"/>
              </a:lnSpc>
            </a:pPr>
            <a:r>
              <a:rPr lang="en-US" sz="1600">
                <a:solidFill>
                  <a:srgbClr val="21265B"/>
                </a:solidFill>
                <a:latin typeface="Arial" charset="0"/>
                <a:cs typeface="Arial" charset="0"/>
              </a:rPr>
              <a:t>G3P2L2-2 Previous LSCS-Full Term Thrown from third floor 2 yrs back­</a:t>
            </a:r>
            <a:endParaRPr lang="en-US" sz="1600">
              <a:latin typeface="Arial" charset="0"/>
              <a:cs typeface="Arial" charset="0"/>
            </a:endParaRPr>
          </a:p>
          <a:p>
            <a:pPr marL="1670050" eaLnBrk="1" hangingPunct="1">
              <a:lnSpc>
                <a:spcPct val="144000"/>
              </a:lnSpc>
              <a:spcBef>
                <a:spcPts val="25"/>
              </a:spcBef>
            </a:pPr>
            <a:r>
              <a:rPr lang="en-US" sz="1600">
                <a:solidFill>
                  <a:srgbClr val="21265B"/>
                </a:solidFill>
                <a:latin typeface="Arial" charset="0"/>
                <a:cs typeface="Arial" charset="0"/>
              </a:rPr>
              <a:t>rod implanted-fracture femur/hip joint. Collapsed in front of a hotel</a:t>
            </a:r>
            <a:endParaRPr lang="en-US" sz="1600">
              <a:latin typeface="Arial" charset="0"/>
              <a:cs typeface="Arial" charset="0"/>
            </a:endParaRPr>
          </a:p>
          <a:p>
            <a:pPr marL="1670050" eaLnBrk="1" hangingPunct="1">
              <a:spcBef>
                <a:spcPts val="925"/>
              </a:spcBef>
            </a:pPr>
            <a:r>
              <a:rPr lang="en-US" sz="1600">
                <a:solidFill>
                  <a:srgbClr val="21265B"/>
                </a:solidFill>
                <a:latin typeface="Arial" charset="0"/>
                <a:cs typeface="Arial" charset="0"/>
              </a:rPr>
              <a:t>Brought to GMH-Naya pul-108-</a:t>
            </a:r>
            <a:endParaRPr lang="en-US" sz="1600">
              <a:latin typeface="Arial" charset="0"/>
              <a:cs typeface="Arial" charset="0"/>
            </a:endParaRPr>
          </a:p>
          <a:p>
            <a:pPr marL="1670050" eaLnBrk="1" hangingPunct="1">
              <a:lnSpc>
                <a:spcPts val="2863"/>
              </a:lnSpc>
              <a:spcBef>
                <a:spcPts val="175"/>
              </a:spcBef>
            </a:pPr>
            <a:r>
              <a:rPr lang="en-US" sz="1600">
                <a:solidFill>
                  <a:srgbClr val="21265B"/>
                </a:solidFill>
                <a:latin typeface="Arial" charset="0"/>
                <a:cs typeface="Arial" charset="0"/>
              </a:rPr>
              <a:t>in active labor with severe hypertension Emergency LSCS done-consent  by RMO</a:t>
            </a:r>
            <a:endParaRPr lang="en-US" sz="1600">
              <a:latin typeface="Arial" charset="0"/>
              <a:cs typeface="Arial"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9698" name="object 2"/>
          <p:cNvSpPr>
            <a:spLocks noChangeArrowheads="1"/>
          </p:cNvSpPr>
          <p:nvPr/>
        </p:nvSpPr>
        <p:spPr bwMode="auto">
          <a:xfrm>
            <a:off x="6477000" y="3143250"/>
            <a:ext cx="2516188" cy="248285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 name="object 3"/>
          <p:cNvSpPr txBox="1">
            <a:spLocks noGrp="1"/>
          </p:cNvSpPr>
          <p:nvPr>
            <p:ph type="title"/>
          </p:nvPr>
        </p:nvSpPr>
        <p:spPr/>
        <p:txBody>
          <a:bodyPr vert="horz" tIns="565176" rtlCol="0"/>
          <a:lstStyle/>
          <a:p>
            <a:pPr marL="487680" eaLnBrk="1" fontAlgn="auto" hangingPunct="1">
              <a:spcBef>
                <a:spcPts val="0"/>
              </a:spcBef>
              <a:spcAft>
                <a:spcPts val="0"/>
              </a:spcAft>
              <a:defRPr/>
            </a:pPr>
            <a:r>
              <a:rPr spc="-245" dirty="0">
                <a:solidFill>
                  <a:srgbClr val="4D4D4F"/>
                </a:solidFill>
              </a:rPr>
              <a:t>PARTNERS</a:t>
            </a:r>
            <a:r>
              <a:rPr spc="80" dirty="0">
                <a:solidFill>
                  <a:srgbClr val="4D4D4F"/>
                </a:solidFill>
              </a:rPr>
              <a:t> </a:t>
            </a:r>
            <a:r>
              <a:rPr spc="-30" dirty="0">
                <a:solidFill>
                  <a:srgbClr val="4D4D4F"/>
                </a:solidFill>
              </a:rPr>
              <a:t>IN</a:t>
            </a:r>
            <a:r>
              <a:rPr spc="-65" dirty="0">
                <a:solidFill>
                  <a:srgbClr val="4D4D4F"/>
                </a:solidFill>
              </a:rPr>
              <a:t> </a:t>
            </a:r>
            <a:r>
              <a:rPr spc="-260" dirty="0">
                <a:solidFill>
                  <a:srgbClr val="4D4D4F"/>
                </a:solidFill>
              </a:rPr>
              <a:t>LIFE</a:t>
            </a:r>
            <a:r>
              <a:rPr spc="-345" dirty="0">
                <a:solidFill>
                  <a:srgbClr val="4D4D4F"/>
                </a:solidFill>
              </a:rPr>
              <a:t> </a:t>
            </a:r>
            <a:r>
              <a:rPr spc="55" dirty="0">
                <a:solidFill>
                  <a:srgbClr val="4D4D4F"/>
                </a:solidFill>
              </a:rPr>
              <a:t>!</a:t>
            </a:r>
          </a:p>
        </p:txBody>
      </p:sp>
      <p:sp>
        <p:nvSpPr>
          <p:cNvPr id="29700" name="object 4"/>
          <p:cNvSpPr txBox="1">
            <a:spLocks noChangeArrowheads="1"/>
          </p:cNvSpPr>
          <p:nvPr/>
        </p:nvSpPr>
        <p:spPr bwMode="auto">
          <a:xfrm>
            <a:off x="644525" y="3182938"/>
            <a:ext cx="5364163" cy="2513012"/>
          </a:xfrm>
          <a:prstGeom prst="rect">
            <a:avLst/>
          </a:prstGeom>
          <a:noFill/>
          <a:ln w="9525">
            <a:noFill/>
            <a:miter lim="800000"/>
            <a:headEnd/>
            <a:tailEnd/>
          </a:ln>
        </p:spPr>
        <p:txBody>
          <a:bodyPr lIns="0" tIns="0" rIns="0" bIns="0">
            <a:spAutoFit/>
          </a:bodyPr>
          <a:lstStyle/>
          <a:p>
            <a:pPr marL="31750" algn="just" eaLnBrk="1" hangingPunct="1"/>
            <a:r>
              <a:rPr lang="en-US" sz="1900">
                <a:solidFill>
                  <a:srgbClr val="ED1C24"/>
                </a:solidFill>
                <a:latin typeface="Arial" charset="0"/>
                <a:cs typeface="Arial" charset="0"/>
              </a:rPr>
              <a:t>KICKED ON THE ABDOMEN</a:t>
            </a:r>
            <a:endParaRPr lang="en-US" sz="1900">
              <a:latin typeface="Arial" charset="0"/>
              <a:cs typeface="Arial" charset="0"/>
            </a:endParaRPr>
          </a:p>
          <a:p>
            <a:pPr marL="31750" algn="just" eaLnBrk="1" hangingPunct="1">
              <a:spcBef>
                <a:spcPts val="575"/>
              </a:spcBef>
            </a:pPr>
            <a:r>
              <a:rPr lang="en-US" sz="1900">
                <a:solidFill>
                  <a:srgbClr val="21265B"/>
                </a:solidFill>
                <a:latin typeface="Arial" charset="0"/>
                <a:cs typeface="Arial" charset="0"/>
              </a:rPr>
              <a:t>G3P2LOD2 with 2pr LSCS - 36 wks -severe anemia</a:t>
            </a:r>
            <a:endParaRPr lang="en-US" sz="1900">
              <a:latin typeface="Arial" charset="0"/>
              <a:cs typeface="Arial" charset="0"/>
            </a:endParaRPr>
          </a:p>
          <a:p>
            <a:pPr marL="31750" eaLnBrk="1" hangingPunct="1"/>
            <a:endParaRPr lang="en-US" sz="1900">
              <a:latin typeface="Times New Roman" pitchFamily="18" charset="0"/>
              <a:cs typeface="Times New Roman" pitchFamily="18" charset="0"/>
            </a:endParaRPr>
          </a:p>
          <a:p>
            <a:pPr marL="31750" algn="just" eaLnBrk="1" hangingPunct="1">
              <a:lnSpc>
                <a:spcPts val="2050"/>
              </a:lnSpc>
              <a:spcBef>
                <a:spcPts val="1588"/>
              </a:spcBef>
            </a:pPr>
            <a:r>
              <a:rPr lang="en-US" sz="1900">
                <a:solidFill>
                  <a:srgbClr val="21265B"/>
                </a:solidFill>
                <a:latin typeface="Arial" charset="0"/>
                <a:cs typeface="Arial" charset="0"/>
              </a:rPr>
              <a:t>Both times H/O Physical violence -kicking on the abdomen brutally by husband-followed by loss of feta l movements.</a:t>
            </a:r>
            <a:endParaRPr lang="en-US" sz="1900">
              <a:latin typeface="Arial" charset="0"/>
              <a:cs typeface="Arial" charset="0"/>
            </a:endParaRPr>
          </a:p>
          <a:p>
            <a:pPr marL="31750" eaLnBrk="1" hangingPunct="1">
              <a:lnSpc>
                <a:spcPts val="2075"/>
              </a:lnSpc>
              <a:spcBef>
                <a:spcPts val="800"/>
              </a:spcBef>
            </a:pPr>
            <a:r>
              <a:rPr lang="en-US" sz="1900">
                <a:solidFill>
                  <a:srgbClr val="21265B"/>
                </a:solidFill>
                <a:latin typeface="Arial" charset="0"/>
                <a:cs typeface="Arial" charset="0"/>
              </a:rPr>
              <a:t>3rd pregna ncy- parents brought her home­ Transfused  blood - LSCS-Live baby</a:t>
            </a:r>
            <a:endParaRPr lang="en-US" sz="1900">
              <a:latin typeface="Arial" charset="0"/>
              <a:cs typeface="Arial"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722" name="object 2"/>
          <p:cNvSpPr>
            <a:spLocks noChangeArrowheads="1"/>
          </p:cNvSpPr>
          <p:nvPr/>
        </p:nvSpPr>
        <p:spPr bwMode="auto">
          <a:xfrm>
            <a:off x="6419850" y="4049713"/>
            <a:ext cx="3187700" cy="2192337"/>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 name="object 3"/>
          <p:cNvSpPr txBox="1"/>
          <p:nvPr/>
        </p:nvSpPr>
        <p:spPr>
          <a:xfrm>
            <a:off x="1133475" y="1874838"/>
            <a:ext cx="3725863" cy="868362"/>
          </a:xfrm>
          <a:prstGeom prst="rect">
            <a:avLst/>
          </a:prstGeom>
        </p:spPr>
        <p:txBody>
          <a:bodyPr lIns="0" tIns="0" rIns="0" bIns="0">
            <a:spAutoFit/>
          </a:bodyPr>
          <a:lstStyle/>
          <a:p>
            <a:pPr marL="43180" eaLnBrk="1" fontAlgn="auto" hangingPunct="1">
              <a:spcBef>
                <a:spcPts val="0"/>
              </a:spcBef>
              <a:spcAft>
                <a:spcPts val="0"/>
              </a:spcAft>
              <a:defRPr/>
            </a:pPr>
            <a:r>
              <a:rPr sz="2850" spc="-450" dirty="0">
                <a:solidFill>
                  <a:srgbClr val="231F1F"/>
                </a:solidFill>
                <a:latin typeface="Arial"/>
                <a:cs typeface="Arial"/>
              </a:rPr>
              <a:t>P</a:t>
            </a:r>
            <a:r>
              <a:rPr sz="2850" spc="-295" dirty="0">
                <a:solidFill>
                  <a:srgbClr val="231F1F"/>
                </a:solidFill>
                <a:latin typeface="Arial"/>
                <a:cs typeface="Arial"/>
              </a:rPr>
              <a:t>ARTNERS</a:t>
            </a:r>
            <a:r>
              <a:rPr sz="2850" spc="340" dirty="0">
                <a:solidFill>
                  <a:srgbClr val="231F1F"/>
                </a:solidFill>
                <a:latin typeface="Arial"/>
                <a:cs typeface="Arial"/>
              </a:rPr>
              <a:t> </a:t>
            </a:r>
            <a:r>
              <a:rPr sz="2850" spc="-45" dirty="0">
                <a:solidFill>
                  <a:srgbClr val="231F1F"/>
                </a:solidFill>
                <a:latin typeface="Arial"/>
                <a:cs typeface="Arial"/>
              </a:rPr>
              <a:t>IN</a:t>
            </a:r>
            <a:r>
              <a:rPr sz="2850" spc="-60" dirty="0">
                <a:solidFill>
                  <a:srgbClr val="231F1F"/>
                </a:solidFill>
                <a:latin typeface="Arial"/>
                <a:cs typeface="Arial"/>
              </a:rPr>
              <a:t> </a:t>
            </a:r>
            <a:r>
              <a:rPr sz="2850" spc="-290" dirty="0">
                <a:solidFill>
                  <a:srgbClr val="231F1F"/>
                </a:solidFill>
                <a:latin typeface="Arial"/>
                <a:cs typeface="Arial"/>
              </a:rPr>
              <a:t>LIFE</a:t>
            </a:r>
            <a:r>
              <a:rPr sz="2850" spc="-415" dirty="0">
                <a:solidFill>
                  <a:srgbClr val="231F1F"/>
                </a:solidFill>
                <a:latin typeface="Arial"/>
                <a:cs typeface="Arial"/>
              </a:rPr>
              <a:t> </a:t>
            </a:r>
            <a:r>
              <a:rPr sz="2850" spc="75" dirty="0">
                <a:solidFill>
                  <a:srgbClr val="231F1F"/>
                </a:solidFill>
                <a:latin typeface="Arial"/>
                <a:cs typeface="Arial"/>
              </a:rPr>
              <a:t>!</a:t>
            </a:r>
            <a:endParaRPr sz="2850">
              <a:latin typeface="Arial"/>
              <a:cs typeface="Arial"/>
            </a:endParaRPr>
          </a:p>
          <a:p>
            <a:pPr marL="12700" eaLnBrk="1" fontAlgn="auto" hangingPunct="1">
              <a:spcBef>
                <a:spcPts val="365"/>
              </a:spcBef>
              <a:spcAft>
                <a:spcPts val="0"/>
              </a:spcAft>
              <a:defRPr/>
            </a:pPr>
            <a:r>
              <a:rPr sz="2850" spc="15" dirty="0">
                <a:solidFill>
                  <a:srgbClr val="231F1F"/>
                </a:solidFill>
                <a:latin typeface="Arial"/>
                <a:cs typeface="Arial"/>
              </a:rPr>
              <a:t>V</a:t>
            </a:r>
            <a:r>
              <a:rPr sz="2850" spc="150" dirty="0">
                <a:solidFill>
                  <a:srgbClr val="231F1F"/>
                </a:solidFill>
                <a:latin typeface="Arial"/>
                <a:cs typeface="Arial"/>
              </a:rPr>
              <a:t>i</a:t>
            </a:r>
            <a:r>
              <a:rPr sz="2850" spc="55" dirty="0">
                <a:solidFill>
                  <a:srgbClr val="231F1F"/>
                </a:solidFill>
                <a:latin typeface="Arial"/>
                <a:cs typeface="Arial"/>
              </a:rPr>
              <a:t>olence</a:t>
            </a:r>
            <a:r>
              <a:rPr sz="2850" spc="75" dirty="0">
                <a:solidFill>
                  <a:srgbClr val="231F1F"/>
                </a:solidFill>
                <a:latin typeface="Arial"/>
                <a:cs typeface="Arial"/>
              </a:rPr>
              <a:t> </a:t>
            </a:r>
            <a:r>
              <a:rPr sz="2850" spc="120" dirty="0">
                <a:solidFill>
                  <a:srgbClr val="231F1F"/>
                </a:solidFill>
                <a:latin typeface="Arial"/>
                <a:cs typeface="Arial"/>
              </a:rPr>
              <a:t>in</a:t>
            </a:r>
            <a:r>
              <a:rPr sz="2850" spc="-175" dirty="0">
                <a:solidFill>
                  <a:srgbClr val="231F1F"/>
                </a:solidFill>
                <a:latin typeface="Arial"/>
                <a:cs typeface="Arial"/>
              </a:rPr>
              <a:t> </a:t>
            </a:r>
            <a:r>
              <a:rPr sz="2850" spc="25" dirty="0">
                <a:solidFill>
                  <a:srgbClr val="231F1F"/>
                </a:solidFill>
                <a:latin typeface="Arial"/>
                <a:cs typeface="Arial"/>
              </a:rPr>
              <a:t>pregn</a:t>
            </a:r>
            <a:r>
              <a:rPr sz="2850" spc="315" dirty="0">
                <a:solidFill>
                  <a:srgbClr val="231F1F"/>
                </a:solidFill>
                <a:latin typeface="Arial"/>
                <a:cs typeface="Arial"/>
              </a:rPr>
              <a:t>a</a:t>
            </a:r>
            <a:r>
              <a:rPr sz="2850" spc="-15" dirty="0">
                <a:solidFill>
                  <a:srgbClr val="231F1F"/>
                </a:solidFill>
                <a:latin typeface="Arial"/>
                <a:cs typeface="Arial"/>
              </a:rPr>
              <a:t>ncy</a:t>
            </a:r>
            <a:endParaRPr sz="2850">
              <a:latin typeface="Arial"/>
              <a:cs typeface="Arial"/>
            </a:endParaRPr>
          </a:p>
        </p:txBody>
      </p:sp>
      <p:sp>
        <p:nvSpPr>
          <p:cNvPr id="30724" name="object 4"/>
          <p:cNvSpPr txBox="1">
            <a:spLocks noChangeArrowheads="1"/>
          </p:cNvSpPr>
          <p:nvPr/>
        </p:nvSpPr>
        <p:spPr bwMode="auto">
          <a:xfrm>
            <a:off x="493713" y="3225800"/>
            <a:ext cx="7426325" cy="2387600"/>
          </a:xfrm>
          <a:prstGeom prst="rect">
            <a:avLst/>
          </a:prstGeom>
          <a:noFill/>
          <a:ln w="9525">
            <a:noFill/>
            <a:miter lim="800000"/>
            <a:headEnd/>
            <a:tailEnd/>
          </a:ln>
        </p:spPr>
        <p:txBody>
          <a:bodyPr lIns="0" tIns="0" rIns="0" bIns="0">
            <a:spAutoFit/>
          </a:bodyPr>
          <a:lstStyle/>
          <a:p>
            <a:pPr marL="20638" indent="773113" eaLnBrk="1" hangingPunct="1"/>
            <a:r>
              <a:rPr lang="en-US" sz="2000">
                <a:solidFill>
                  <a:srgbClr val="ED1C24"/>
                </a:solidFill>
                <a:latin typeface="Arial" charset="0"/>
                <a:cs typeface="Arial" charset="0"/>
              </a:rPr>
              <a:t>NEAR MISS MORTALITY-BR UTAL VIOLE NCE CAUSING APH</a:t>
            </a:r>
            <a:endParaRPr lang="en-US" sz="2000">
              <a:latin typeface="Arial" charset="0"/>
              <a:cs typeface="Arial" charset="0"/>
            </a:endParaRPr>
          </a:p>
          <a:p>
            <a:pPr marL="20638" indent="773113" eaLnBrk="1" hangingPunct="1"/>
            <a:endParaRPr lang="en-US" sz="2000">
              <a:latin typeface="Times New Roman" pitchFamily="18" charset="0"/>
              <a:cs typeface="Times New Roman" pitchFamily="18" charset="0"/>
            </a:endParaRPr>
          </a:p>
          <a:p>
            <a:pPr marL="20638" indent="773113" eaLnBrk="1" hangingPunct="1">
              <a:spcBef>
                <a:spcPts val="50"/>
              </a:spcBef>
            </a:pPr>
            <a:endParaRPr lang="en-US" sz="1600">
              <a:latin typeface="Times New Roman" pitchFamily="18" charset="0"/>
              <a:cs typeface="Times New Roman" pitchFamily="18" charset="0"/>
            </a:endParaRPr>
          </a:p>
          <a:p>
            <a:pPr marL="20638" indent="773113" eaLnBrk="1" hangingPunct="1"/>
            <a:r>
              <a:rPr lang="en-US" sz="2000">
                <a:solidFill>
                  <a:srgbClr val="21265B"/>
                </a:solidFill>
                <a:latin typeface="Arial" charset="0"/>
                <a:cs typeface="Arial" charset="0"/>
              </a:rPr>
              <a:t>G3P2L2 28 WKS	-2 LSCS</a:t>
            </a:r>
            <a:endParaRPr lang="en-US" sz="2000">
              <a:latin typeface="Arial" charset="0"/>
              <a:cs typeface="Arial" charset="0"/>
            </a:endParaRPr>
          </a:p>
          <a:p>
            <a:pPr marL="20638" indent="773113" eaLnBrk="1" hangingPunct="1">
              <a:lnSpc>
                <a:spcPct val="138000"/>
              </a:lnSpc>
              <a:spcBef>
                <a:spcPts val="163"/>
              </a:spcBef>
            </a:pPr>
            <a:r>
              <a:rPr lang="en-US" sz="1900">
                <a:solidFill>
                  <a:srgbClr val="21265B"/>
                </a:solidFill>
                <a:latin typeface="Arial" charset="0"/>
                <a:cs typeface="Arial" charset="0"/>
              </a:rPr>
              <a:t>husband kicking  on abdomen APH-shoc k-placenta accreta</a:t>
            </a:r>
            <a:endParaRPr lang="en-US" sz="1900">
              <a:latin typeface="Arial" charset="0"/>
              <a:cs typeface="Arial" charset="0"/>
            </a:endParaRPr>
          </a:p>
          <a:p>
            <a:pPr marL="20638" indent="773113" eaLnBrk="1" hangingPunct="1">
              <a:spcBef>
                <a:spcPts val="963"/>
              </a:spcBef>
            </a:pPr>
            <a:r>
              <a:rPr lang="en-US" sz="1900">
                <a:solidFill>
                  <a:srgbClr val="21265B"/>
                </a:solidFill>
                <a:latin typeface="Arial" charset="0"/>
                <a:cs typeface="Arial" charset="0"/>
              </a:rPr>
              <a:t>Hysterectomy-10-blood transfusions-bla dder invoh</a:t>
            </a:r>
            <a:endParaRPr lang="en-US" sz="1900">
              <a:latin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1746" name="object 2"/>
          <p:cNvSpPr>
            <a:spLocks noChangeArrowheads="1"/>
          </p:cNvSpPr>
          <p:nvPr/>
        </p:nvSpPr>
        <p:spPr bwMode="auto">
          <a:xfrm>
            <a:off x="7035800" y="3008313"/>
            <a:ext cx="2325688" cy="241617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 name="object 3"/>
          <p:cNvSpPr txBox="1"/>
          <p:nvPr/>
        </p:nvSpPr>
        <p:spPr>
          <a:xfrm>
            <a:off x="3149600" y="2209800"/>
            <a:ext cx="3097213" cy="222250"/>
          </a:xfrm>
          <a:prstGeom prst="rect">
            <a:avLst/>
          </a:prstGeom>
        </p:spPr>
        <p:txBody>
          <a:bodyPr lIns="0" tIns="0" rIns="0" bIns="0">
            <a:spAutoFit/>
          </a:bodyPr>
          <a:lstStyle/>
          <a:p>
            <a:pPr marL="12700" eaLnBrk="1" fontAlgn="auto" hangingPunct="1">
              <a:spcBef>
                <a:spcPts val="0"/>
              </a:spcBef>
              <a:spcAft>
                <a:spcPts val="0"/>
              </a:spcAft>
              <a:defRPr/>
            </a:pPr>
            <a:r>
              <a:rPr sz="1550" spc="-155" dirty="0">
                <a:solidFill>
                  <a:srgbClr val="ED1C24"/>
                </a:solidFill>
                <a:latin typeface="Arial"/>
                <a:cs typeface="Arial"/>
              </a:rPr>
              <a:t>FOR</a:t>
            </a:r>
            <a:r>
              <a:rPr sz="1550" spc="-40" dirty="0">
                <a:solidFill>
                  <a:srgbClr val="ED1C24"/>
                </a:solidFill>
                <a:latin typeface="Arial"/>
                <a:cs typeface="Arial"/>
              </a:rPr>
              <a:t> </a:t>
            </a:r>
            <a:r>
              <a:rPr sz="1550" dirty="0">
                <a:solidFill>
                  <a:srgbClr val="ED1C24"/>
                </a:solidFill>
                <a:latin typeface="Arial"/>
                <a:cs typeface="Arial"/>
              </a:rPr>
              <a:t>N</a:t>
            </a:r>
            <a:r>
              <a:rPr sz="1550" spc="-160" dirty="0">
                <a:solidFill>
                  <a:srgbClr val="ED1C24"/>
                </a:solidFill>
                <a:latin typeface="Arial"/>
                <a:cs typeface="Arial"/>
              </a:rPr>
              <a:t>O</a:t>
            </a:r>
            <a:r>
              <a:rPr sz="1550" spc="-30" dirty="0">
                <a:solidFill>
                  <a:srgbClr val="ED1C24"/>
                </a:solidFill>
                <a:latin typeface="Arial"/>
                <a:cs typeface="Arial"/>
              </a:rPr>
              <a:t>T</a:t>
            </a:r>
            <a:r>
              <a:rPr sz="1550" spc="-15" dirty="0">
                <a:solidFill>
                  <a:srgbClr val="ED1C24"/>
                </a:solidFill>
                <a:latin typeface="Arial"/>
                <a:cs typeface="Arial"/>
              </a:rPr>
              <a:t> </a:t>
            </a:r>
            <a:r>
              <a:rPr sz="1550" spc="-120" dirty="0">
                <a:solidFill>
                  <a:srgbClr val="ED1C24"/>
                </a:solidFill>
                <a:latin typeface="Arial"/>
                <a:cs typeface="Arial"/>
              </a:rPr>
              <a:t>BEAR</a:t>
            </a:r>
            <a:r>
              <a:rPr sz="1550" spc="-30" dirty="0">
                <a:solidFill>
                  <a:srgbClr val="ED1C24"/>
                </a:solidFill>
                <a:latin typeface="Arial"/>
                <a:cs typeface="Arial"/>
              </a:rPr>
              <a:t>I</a:t>
            </a:r>
            <a:r>
              <a:rPr sz="1550" spc="-60" dirty="0">
                <a:solidFill>
                  <a:srgbClr val="ED1C24"/>
                </a:solidFill>
                <a:latin typeface="Arial"/>
                <a:cs typeface="Arial"/>
              </a:rPr>
              <a:t>NG</a:t>
            </a:r>
            <a:r>
              <a:rPr sz="1550" spc="-155" dirty="0">
                <a:solidFill>
                  <a:srgbClr val="ED1C24"/>
                </a:solidFill>
                <a:latin typeface="Arial"/>
                <a:cs typeface="Arial"/>
              </a:rPr>
              <a:t> </a:t>
            </a:r>
            <a:r>
              <a:rPr sz="1550" spc="-15" dirty="0">
                <a:solidFill>
                  <a:srgbClr val="ED1C24"/>
                </a:solidFill>
                <a:latin typeface="Arial"/>
                <a:cs typeface="Arial"/>
              </a:rPr>
              <a:t>A</a:t>
            </a:r>
            <a:r>
              <a:rPr sz="1550" spc="55" dirty="0">
                <a:solidFill>
                  <a:srgbClr val="ED1C24"/>
                </a:solidFill>
                <a:latin typeface="Arial"/>
                <a:cs typeface="Arial"/>
              </a:rPr>
              <a:t> </a:t>
            </a:r>
            <a:r>
              <a:rPr sz="1550" spc="-55" dirty="0">
                <a:solidFill>
                  <a:srgbClr val="ED1C24"/>
                </a:solidFill>
                <a:latin typeface="Arial"/>
                <a:cs typeface="Arial"/>
              </a:rPr>
              <a:t>MALE</a:t>
            </a:r>
            <a:r>
              <a:rPr sz="1550" spc="-80" dirty="0">
                <a:solidFill>
                  <a:srgbClr val="ED1C24"/>
                </a:solidFill>
                <a:latin typeface="Arial"/>
                <a:cs typeface="Arial"/>
              </a:rPr>
              <a:t> </a:t>
            </a:r>
            <a:r>
              <a:rPr sz="1550" spc="-125" dirty="0">
                <a:solidFill>
                  <a:srgbClr val="ED1C24"/>
                </a:solidFill>
                <a:latin typeface="Arial"/>
                <a:cs typeface="Arial"/>
              </a:rPr>
              <a:t>CH</a:t>
            </a:r>
            <a:r>
              <a:rPr sz="1550" spc="15" dirty="0">
                <a:solidFill>
                  <a:srgbClr val="ED1C24"/>
                </a:solidFill>
                <a:latin typeface="Arial"/>
                <a:cs typeface="Arial"/>
              </a:rPr>
              <a:t>I</a:t>
            </a:r>
            <a:r>
              <a:rPr sz="1550" spc="-45" dirty="0">
                <a:solidFill>
                  <a:srgbClr val="ED1C24"/>
                </a:solidFill>
                <a:latin typeface="Arial"/>
                <a:cs typeface="Arial"/>
              </a:rPr>
              <a:t>LD!</a:t>
            </a:r>
            <a:endParaRPr sz="1550">
              <a:latin typeface="Arial"/>
              <a:cs typeface="Arial"/>
            </a:endParaRPr>
          </a:p>
        </p:txBody>
      </p:sp>
      <p:sp>
        <p:nvSpPr>
          <p:cNvPr id="4" name="object 4"/>
          <p:cNvSpPr txBox="1"/>
          <p:nvPr/>
        </p:nvSpPr>
        <p:spPr>
          <a:xfrm>
            <a:off x="596900" y="3022600"/>
            <a:ext cx="3629025" cy="852488"/>
          </a:xfrm>
          <a:prstGeom prst="rect">
            <a:avLst/>
          </a:prstGeom>
        </p:spPr>
        <p:txBody>
          <a:bodyPr lIns="0" tIns="0" rIns="0" bIns="0">
            <a:spAutoFit/>
          </a:bodyPr>
          <a:lstStyle/>
          <a:p>
            <a:pPr marL="12700" eaLnBrk="1" fontAlgn="auto" hangingPunct="1">
              <a:lnSpc>
                <a:spcPts val="2345"/>
              </a:lnSpc>
              <a:spcBef>
                <a:spcPts val="0"/>
              </a:spcBef>
              <a:spcAft>
                <a:spcPts val="0"/>
              </a:spcAft>
              <a:defRPr/>
            </a:pPr>
            <a:r>
              <a:rPr sz="2000" spc="-70" dirty="0">
                <a:solidFill>
                  <a:srgbClr val="231F1F"/>
                </a:solidFill>
                <a:latin typeface="Arial"/>
                <a:cs typeface="Arial"/>
              </a:rPr>
              <a:t>•G6</a:t>
            </a:r>
            <a:r>
              <a:rPr sz="2000" spc="50" dirty="0">
                <a:solidFill>
                  <a:srgbClr val="231F1F"/>
                </a:solidFill>
                <a:latin typeface="Arial"/>
                <a:cs typeface="Arial"/>
              </a:rPr>
              <a:t>P</a:t>
            </a:r>
            <a:r>
              <a:rPr sz="2000" spc="-80" dirty="0">
                <a:solidFill>
                  <a:srgbClr val="231F1F"/>
                </a:solidFill>
                <a:latin typeface="Arial"/>
                <a:cs typeface="Arial"/>
              </a:rPr>
              <a:t>2L</a:t>
            </a:r>
            <a:r>
              <a:rPr sz="2000" spc="-15" dirty="0">
                <a:solidFill>
                  <a:srgbClr val="231F1F"/>
                </a:solidFill>
                <a:latin typeface="Arial"/>
                <a:cs typeface="Arial"/>
              </a:rPr>
              <a:t>2</a:t>
            </a:r>
            <a:r>
              <a:rPr sz="2000" spc="-65" dirty="0">
                <a:solidFill>
                  <a:srgbClr val="ED1C24"/>
                </a:solidFill>
                <a:latin typeface="Arial"/>
                <a:cs typeface="Arial"/>
              </a:rPr>
              <a:t>A3</a:t>
            </a:r>
            <a:endParaRPr sz="2000">
              <a:latin typeface="Arial"/>
              <a:cs typeface="Arial"/>
            </a:endParaRPr>
          </a:p>
          <a:p>
            <a:pPr marL="12700" eaLnBrk="1" fontAlgn="auto" hangingPunct="1">
              <a:lnSpc>
                <a:spcPts val="2255"/>
              </a:lnSpc>
              <a:spcBef>
                <a:spcPts val="0"/>
              </a:spcBef>
              <a:spcAft>
                <a:spcPts val="0"/>
              </a:spcAft>
              <a:defRPr/>
            </a:pPr>
            <a:r>
              <a:rPr sz="2000" spc="135" dirty="0">
                <a:solidFill>
                  <a:srgbClr val="231F1F"/>
                </a:solidFill>
                <a:latin typeface="Arial"/>
                <a:cs typeface="Arial"/>
              </a:rPr>
              <a:t>•</a:t>
            </a:r>
            <a:r>
              <a:rPr sz="2000" spc="-80" dirty="0">
                <a:solidFill>
                  <a:srgbClr val="231F1F"/>
                </a:solidFill>
                <a:latin typeface="Arial"/>
                <a:cs typeface="Arial"/>
              </a:rPr>
              <a:t>2</a:t>
            </a:r>
            <a:r>
              <a:rPr sz="2000" spc="60" dirty="0">
                <a:solidFill>
                  <a:srgbClr val="231F1F"/>
                </a:solidFill>
                <a:latin typeface="Arial"/>
                <a:cs typeface="Arial"/>
              </a:rPr>
              <a:t> </a:t>
            </a:r>
            <a:r>
              <a:rPr sz="2000" spc="35" dirty="0">
                <a:solidFill>
                  <a:srgbClr val="231F1F"/>
                </a:solidFill>
                <a:latin typeface="Arial"/>
                <a:cs typeface="Arial"/>
              </a:rPr>
              <a:t>previous</a:t>
            </a:r>
            <a:r>
              <a:rPr sz="2000" spc="-75" dirty="0">
                <a:solidFill>
                  <a:srgbClr val="231F1F"/>
                </a:solidFill>
                <a:latin typeface="Arial"/>
                <a:cs typeface="Arial"/>
              </a:rPr>
              <a:t> </a:t>
            </a:r>
            <a:r>
              <a:rPr sz="2000" spc="10" dirty="0">
                <a:solidFill>
                  <a:srgbClr val="231F1F"/>
                </a:solidFill>
                <a:latin typeface="Arial"/>
                <a:cs typeface="Arial"/>
              </a:rPr>
              <a:t>c</a:t>
            </a:r>
            <a:r>
              <a:rPr sz="2000" spc="-85" dirty="0">
                <a:solidFill>
                  <a:srgbClr val="231F1F"/>
                </a:solidFill>
                <a:latin typeface="Arial"/>
                <a:cs typeface="Arial"/>
              </a:rPr>
              <a:t>es</a:t>
            </a:r>
            <a:r>
              <a:rPr sz="2000" spc="150" dirty="0">
                <a:solidFill>
                  <a:srgbClr val="231F1F"/>
                </a:solidFill>
                <a:latin typeface="Arial"/>
                <a:cs typeface="Arial"/>
              </a:rPr>
              <a:t>a</a:t>
            </a:r>
            <a:r>
              <a:rPr sz="2000" spc="-10" dirty="0">
                <a:solidFill>
                  <a:srgbClr val="231F1F"/>
                </a:solidFill>
                <a:latin typeface="Arial"/>
                <a:cs typeface="Arial"/>
              </a:rPr>
              <a:t>re</a:t>
            </a:r>
            <a:r>
              <a:rPr sz="2000" spc="175" dirty="0">
                <a:solidFill>
                  <a:srgbClr val="231F1F"/>
                </a:solidFill>
                <a:latin typeface="Arial"/>
                <a:cs typeface="Arial"/>
              </a:rPr>
              <a:t>a</a:t>
            </a:r>
            <a:r>
              <a:rPr sz="2000" spc="30" dirty="0">
                <a:solidFill>
                  <a:srgbClr val="231F1F"/>
                </a:solidFill>
                <a:latin typeface="Arial"/>
                <a:cs typeface="Arial"/>
              </a:rPr>
              <a:t>n</a:t>
            </a:r>
            <a:r>
              <a:rPr sz="2000" spc="-160" dirty="0">
                <a:solidFill>
                  <a:srgbClr val="231F1F"/>
                </a:solidFill>
                <a:latin typeface="Arial"/>
                <a:cs typeface="Arial"/>
              </a:rPr>
              <a:t> </a:t>
            </a:r>
            <a:r>
              <a:rPr sz="2000" dirty="0">
                <a:solidFill>
                  <a:srgbClr val="231F1F"/>
                </a:solidFill>
                <a:latin typeface="Arial"/>
                <a:cs typeface="Arial"/>
              </a:rPr>
              <a:t>sections</a:t>
            </a:r>
            <a:endParaRPr sz="2000">
              <a:latin typeface="Arial"/>
              <a:cs typeface="Arial"/>
            </a:endParaRPr>
          </a:p>
          <a:p>
            <a:pPr marL="12700" eaLnBrk="1" fontAlgn="auto" hangingPunct="1">
              <a:lnSpc>
                <a:spcPts val="2310"/>
              </a:lnSpc>
              <a:spcBef>
                <a:spcPts val="0"/>
              </a:spcBef>
              <a:spcAft>
                <a:spcPts val="0"/>
              </a:spcAft>
              <a:defRPr/>
            </a:pPr>
            <a:r>
              <a:rPr sz="2000" spc="50" dirty="0">
                <a:solidFill>
                  <a:srgbClr val="231F1F"/>
                </a:solidFill>
                <a:latin typeface="Arial"/>
                <a:cs typeface="Arial"/>
              </a:rPr>
              <a:t>•3</a:t>
            </a:r>
            <a:r>
              <a:rPr sz="2000" spc="-35" dirty="0">
                <a:solidFill>
                  <a:srgbClr val="231F1F"/>
                </a:solidFill>
                <a:latin typeface="Arial"/>
                <a:cs typeface="Arial"/>
              </a:rPr>
              <a:t> </a:t>
            </a:r>
            <a:r>
              <a:rPr sz="2000" spc="45" dirty="0">
                <a:solidFill>
                  <a:srgbClr val="231F1F"/>
                </a:solidFill>
                <a:latin typeface="Arial"/>
                <a:cs typeface="Arial"/>
              </a:rPr>
              <a:t>induced-</a:t>
            </a:r>
            <a:r>
              <a:rPr sz="2000" spc="-25" dirty="0">
                <a:solidFill>
                  <a:srgbClr val="231F1F"/>
                </a:solidFill>
                <a:latin typeface="Arial"/>
                <a:cs typeface="Arial"/>
              </a:rPr>
              <a:t> </a:t>
            </a:r>
            <a:r>
              <a:rPr sz="2000" spc="10" dirty="0">
                <a:solidFill>
                  <a:srgbClr val="231F1F"/>
                </a:solidFill>
                <a:latin typeface="Arial"/>
                <a:cs typeface="Arial"/>
              </a:rPr>
              <a:t>illeg</a:t>
            </a:r>
            <a:r>
              <a:rPr sz="2000" spc="204" dirty="0">
                <a:solidFill>
                  <a:srgbClr val="231F1F"/>
                </a:solidFill>
                <a:latin typeface="Arial"/>
                <a:cs typeface="Arial"/>
              </a:rPr>
              <a:t>a</a:t>
            </a:r>
            <a:r>
              <a:rPr sz="2000" spc="-10" dirty="0">
                <a:solidFill>
                  <a:srgbClr val="231F1F"/>
                </a:solidFill>
                <a:latin typeface="Arial"/>
                <a:cs typeface="Arial"/>
              </a:rPr>
              <a:t>l</a:t>
            </a:r>
            <a:r>
              <a:rPr sz="2000" spc="-155" dirty="0">
                <a:solidFill>
                  <a:srgbClr val="231F1F"/>
                </a:solidFill>
                <a:latin typeface="Arial"/>
                <a:cs typeface="Arial"/>
              </a:rPr>
              <a:t> </a:t>
            </a:r>
            <a:r>
              <a:rPr sz="2000" spc="50" dirty="0">
                <a:solidFill>
                  <a:srgbClr val="231F1F"/>
                </a:solidFill>
                <a:latin typeface="Arial"/>
                <a:cs typeface="Arial"/>
              </a:rPr>
              <a:t>a</a:t>
            </a:r>
            <a:r>
              <a:rPr sz="2000" spc="60" dirty="0">
                <a:solidFill>
                  <a:srgbClr val="231F1F"/>
                </a:solidFill>
                <a:latin typeface="Arial"/>
                <a:cs typeface="Arial"/>
              </a:rPr>
              <a:t>bortions</a:t>
            </a:r>
            <a:r>
              <a:rPr sz="2000" spc="20" dirty="0">
                <a:solidFill>
                  <a:srgbClr val="231F1F"/>
                </a:solidFill>
                <a:latin typeface="Arial"/>
                <a:cs typeface="Arial"/>
              </a:rPr>
              <a:t> </a:t>
            </a:r>
            <a:r>
              <a:rPr sz="2000" spc="10" dirty="0">
                <a:solidFill>
                  <a:srgbClr val="231F1F"/>
                </a:solidFill>
                <a:latin typeface="Arial"/>
                <a:cs typeface="Arial"/>
              </a:rPr>
              <a:t>by</a:t>
            </a:r>
            <a:endParaRPr sz="2000">
              <a:latin typeface="Arial"/>
              <a:cs typeface="Arial"/>
            </a:endParaRPr>
          </a:p>
        </p:txBody>
      </p:sp>
      <p:sp>
        <p:nvSpPr>
          <p:cNvPr id="5" name="object 5"/>
          <p:cNvSpPr txBox="1"/>
          <p:nvPr/>
        </p:nvSpPr>
        <p:spPr>
          <a:xfrm>
            <a:off x="4433888" y="3595688"/>
            <a:ext cx="1019175" cy="279400"/>
          </a:xfrm>
          <a:prstGeom prst="rect">
            <a:avLst/>
          </a:prstGeom>
        </p:spPr>
        <p:txBody>
          <a:bodyPr lIns="0" tIns="0" rIns="0" bIns="0">
            <a:spAutoFit/>
          </a:bodyPr>
          <a:lstStyle/>
          <a:p>
            <a:pPr marL="12700" eaLnBrk="1" fontAlgn="auto" hangingPunct="1">
              <a:spcBef>
                <a:spcPts val="0"/>
              </a:spcBef>
              <a:spcAft>
                <a:spcPts val="0"/>
              </a:spcAft>
              <a:defRPr/>
            </a:pPr>
            <a:r>
              <a:rPr sz="2000" spc="20" dirty="0">
                <a:solidFill>
                  <a:srgbClr val="231F1F"/>
                </a:solidFill>
                <a:latin typeface="Arial"/>
                <a:cs typeface="Arial"/>
              </a:rPr>
              <a:t>husband</a:t>
            </a:r>
            <a:endParaRPr sz="2000">
              <a:latin typeface="Arial"/>
              <a:cs typeface="Arial"/>
            </a:endParaRPr>
          </a:p>
        </p:txBody>
      </p:sp>
      <p:sp>
        <p:nvSpPr>
          <p:cNvPr id="31750" name="object 6"/>
          <p:cNvSpPr txBox="1">
            <a:spLocks noChangeArrowheads="1"/>
          </p:cNvSpPr>
          <p:nvPr/>
        </p:nvSpPr>
        <p:spPr bwMode="auto">
          <a:xfrm>
            <a:off x="596900" y="3886200"/>
            <a:ext cx="6881813" cy="2074863"/>
          </a:xfrm>
          <a:prstGeom prst="rect">
            <a:avLst/>
          </a:prstGeom>
          <a:noFill/>
          <a:ln w="9525">
            <a:noFill/>
            <a:miter lim="800000"/>
            <a:headEnd/>
            <a:tailEnd/>
          </a:ln>
        </p:spPr>
        <p:txBody>
          <a:bodyPr lIns="0" tIns="0" rIns="0" bIns="0">
            <a:spAutoFit/>
          </a:bodyPr>
          <a:lstStyle/>
          <a:p>
            <a:pPr marL="14288" indent="-3175" eaLnBrk="1" hangingPunct="1">
              <a:lnSpc>
                <a:spcPts val="2225"/>
              </a:lnSpc>
            </a:pPr>
            <a:r>
              <a:rPr lang="en-US" sz="2000">
                <a:solidFill>
                  <a:srgbClr val="231F1F"/>
                </a:solidFill>
                <a:latin typeface="Arial" charset="0"/>
                <a:cs typeface="Arial" charset="0"/>
              </a:rPr>
              <a:t>•Acute Hemorrhage, shock, sepsis, incomplete abortion</a:t>
            </a:r>
            <a:endParaRPr lang="en-US" sz="2000">
              <a:latin typeface="Arial" charset="0"/>
              <a:cs typeface="Arial" charset="0"/>
            </a:endParaRPr>
          </a:p>
          <a:p>
            <a:pPr marL="14288" indent="-3175" eaLnBrk="1" hangingPunct="1">
              <a:lnSpc>
                <a:spcPts val="1913"/>
              </a:lnSpc>
            </a:pPr>
            <a:r>
              <a:rPr lang="en-US" sz="2000">
                <a:solidFill>
                  <a:srgbClr val="231F1F"/>
                </a:solidFill>
                <a:latin typeface="Arial" charset="0"/>
                <a:cs typeface="Arial" charset="0"/>
              </a:rPr>
              <a:t>•Severe for m of physical ,emotiona l violence</a:t>
            </a:r>
            <a:endParaRPr lang="en-US" sz="2000">
              <a:latin typeface="Arial" charset="0"/>
              <a:cs typeface="Arial" charset="0"/>
            </a:endParaRPr>
          </a:p>
          <a:p>
            <a:pPr marL="14288" indent="-3175" eaLnBrk="1" hangingPunct="1">
              <a:lnSpc>
                <a:spcPts val="2288"/>
              </a:lnSpc>
            </a:pPr>
            <a:r>
              <a:rPr lang="en-US" sz="2000">
                <a:solidFill>
                  <a:srgbClr val="231F1F"/>
                </a:solidFill>
                <a:latin typeface="Arial" charset="0"/>
                <a:cs typeface="Arial" charset="0"/>
              </a:rPr>
              <a:t>•DV history	brought out only by SCREENING</a:t>
            </a:r>
            <a:endParaRPr lang="en-US" sz="2000">
              <a:latin typeface="Arial" charset="0"/>
              <a:cs typeface="Arial" charset="0"/>
            </a:endParaRPr>
          </a:p>
          <a:p>
            <a:pPr marL="14288" indent="-3175" eaLnBrk="1" hangingPunct="1">
              <a:spcBef>
                <a:spcPts val="88"/>
              </a:spcBef>
            </a:pPr>
            <a:r>
              <a:rPr lang="en-US" sz="2000">
                <a:solidFill>
                  <a:srgbClr val="231F1F"/>
                </a:solidFill>
                <a:latin typeface="Arial" charset="0"/>
                <a:cs typeface="Arial" charset="0"/>
              </a:rPr>
              <a:t>•RECEIVED 4 TRANSFUSIONS-TUBECTOMISE D</a:t>
            </a:r>
            <a:endParaRPr lang="en-US" sz="2000">
              <a:latin typeface="Arial" charset="0"/>
              <a:cs typeface="Arial" charset="0"/>
            </a:endParaRPr>
          </a:p>
          <a:p>
            <a:pPr marL="14288" indent="-3175" eaLnBrk="1" hangingPunct="1">
              <a:spcBef>
                <a:spcPts val="38"/>
              </a:spcBef>
            </a:pPr>
            <a:endParaRPr lang="en-US" sz="1500">
              <a:latin typeface="Times New Roman" pitchFamily="18" charset="0"/>
              <a:cs typeface="Times New Roman" pitchFamily="18" charset="0"/>
            </a:endParaRPr>
          </a:p>
          <a:p>
            <a:pPr marL="14288" indent="-3175" eaLnBrk="1" hangingPunct="1"/>
            <a:r>
              <a:rPr lang="en-US" sz="1300">
                <a:solidFill>
                  <a:srgbClr val="ED1C24"/>
                </a:solidFill>
                <a:latin typeface="Arial" charset="0"/>
                <a:cs typeface="Arial" charset="0"/>
              </a:rPr>
              <a:t>IPV is a consistent and strong risk factor for UNINTENDED PREGNANCY, induced ,unsafe</a:t>
            </a:r>
            <a:endParaRPr lang="en-US" sz="1300">
              <a:latin typeface="Arial" charset="0"/>
              <a:cs typeface="Arial" charset="0"/>
            </a:endParaRPr>
          </a:p>
          <a:p>
            <a:pPr marL="14288" indent="-3175" eaLnBrk="1" hangingPunct="1">
              <a:spcBef>
                <a:spcPts val="225"/>
              </a:spcBef>
            </a:pPr>
            <a:r>
              <a:rPr lang="en-US" sz="1300">
                <a:solidFill>
                  <a:srgbClr val="ED1C24"/>
                </a:solidFill>
                <a:latin typeface="Arial" charset="0"/>
                <a:cs typeface="Arial" charset="0"/>
              </a:rPr>
              <a:t>morbidity( ref-3)</a:t>
            </a:r>
            <a:endParaRPr lang="en-US" sz="1300">
              <a:latin typeface="Arial" charset="0"/>
              <a:cs typeface="Arial" charset="0"/>
            </a:endParaRPr>
          </a:p>
        </p:txBody>
      </p:sp>
      <p:sp>
        <p:nvSpPr>
          <p:cNvPr id="7" name="object 7"/>
          <p:cNvSpPr txBox="1"/>
          <p:nvPr/>
        </p:nvSpPr>
        <p:spPr>
          <a:xfrm>
            <a:off x="7548563" y="5543550"/>
            <a:ext cx="1606550" cy="190500"/>
          </a:xfrm>
          <a:prstGeom prst="rect">
            <a:avLst/>
          </a:prstGeom>
        </p:spPr>
        <p:txBody>
          <a:bodyPr lIns="0" tIns="0" rIns="0" bIns="0">
            <a:spAutoFit/>
          </a:bodyPr>
          <a:lstStyle/>
          <a:p>
            <a:pPr marL="12700" eaLnBrk="1" fontAlgn="auto" hangingPunct="1">
              <a:spcBef>
                <a:spcPts val="0"/>
              </a:spcBef>
              <a:spcAft>
                <a:spcPts val="0"/>
              </a:spcAft>
              <a:defRPr/>
            </a:pPr>
            <a:r>
              <a:rPr sz="1300" spc="65" dirty="0">
                <a:solidFill>
                  <a:srgbClr val="ED1C24"/>
                </a:solidFill>
                <a:latin typeface="Arial"/>
                <a:cs typeface="Arial"/>
              </a:rPr>
              <a:t>aborti</a:t>
            </a:r>
            <a:r>
              <a:rPr sz="1300" spc="50" dirty="0">
                <a:solidFill>
                  <a:srgbClr val="ED1C24"/>
                </a:solidFill>
                <a:latin typeface="Arial"/>
                <a:cs typeface="Arial"/>
              </a:rPr>
              <a:t>on</a:t>
            </a:r>
            <a:r>
              <a:rPr sz="1300" dirty="0">
                <a:solidFill>
                  <a:srgbClr val="ED1C24"/>
                </a:solidFill>
                <a:latin typeface="Arial"/>
                <a:cs typeface="Arial"/>
              </a:rPr>
              <a:t> </a:t>
            </a:r>
            <a:r>
              <a:rPr sz="1300" spc="-5" dirty="0">
                <a:solidFill>
                  <a:srgbClr val="ED1C24"/>
                </a:solidFill>
                <a:latin typeface="Arial"/>
                <a:cs typeface="Arial"/>
              </a:rPr>
              <a:t> </a:t>
            </a:r>
            <a:r>
              <a:rPr sz="1300" spc="20" dirty="0">
                <a:solidFill>
                  <a:srgbClr val="ED1C24"/>
                </a:solidFill>
                <a:latin typeface="Arial"/>
                <a:cs typeface="Arial"/>
              </a:rPr>
              <a:t>and</a:t>
            </a:r>
            <a:r>
              <a:rPr sz="1300" dirty="0">
                <a:solidFill>
                  <a:srgbClr val="ED1C24"/>
                </a:solidFill>
                <a:latin typeface="Arial"/>
                <a:cs typeface="Arial"/>
              </a:rPr>
              <a:t> severe</a:t>
            </a:r>
            <a:endParaRPr sz="1300">
              <a:latin typeface="Arial"/>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770" name="object 2"/>
          <p:cNvSpPr>
            <a:spLocks noChangeArrowheads="1"/>
          </p:cNvSpPr>
          <p:nvPr/>
        </p:nvSpPr>
        <p:spPr bwMode="auto">
          <a:xfrm>
            <a:off x="950913" y="3132138"/>
            <a:ext cx="5681662" cy="2706687"/>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2771" name="object 3"/>
          <p:cNvSpPr txBox="1">
            <a:spLocks noChangeArrowheads="1"/>
          </p:cNvSpPr>
          <p:nvPr/>
        </p:nvSpPr>
        <p:spPr bwMode="auto">
          <a:xfrm>
            <a:off x="661988" y="1728788"/>
            <a:ext cx="8832850" cy="688975"/>
          </a:xfrm>
          <a:prstGeom prst="rect">
            <a:avLst/>
          </a:prstGeom>
          <a:noFill/>
          <a:ln w="13981">
            <a:solidFill>
              <a:srgbClr val="4870B3"/>
            </a:solidFill>
            <a:miter lim="800000"/>
            <a:headEnd/>
            <a:tailEnd/>
          </a:ln>
        </p:spPr>
        <p:txBody>
          <a:bodyPr lIns="0" tIns="0" rIns="0" bIns="0">
            <a:spAutoFit/>
          </a:bodyPr>
          <a:lstStyle/>
          <a:p>
            <a:pPr marL="3016250" indent="-2725738" eaLnBrk="1" hangingPunct="1">
              <a:lnSpc>
                <a:spcPct val="124000"/>
              </a:lnSpc>
            </a:pPr>
            <a:r>
              <a:rPr lang="en-US" sz="1600">
                <a:solidFill>
                  <a:srgbClr val="231F1F"/>
                </a:solidFill>
                <a:latin typeface="Arial" charset="0"/>
                <a:cs typeface="Arial" charset="0"/>
              </a:rPr>
              <a:t>STAB INJURY- </a:t>
            </a:r>
            <a:r>
              <a:rPr lang="en-US" sz="1600">
                <a:solidFill>
                  <a:srgbClr val="BF1F24"/>
                </a:solidFill>
                <a:latin typeface="Arial" charset="0"/>
                <a:cs typeface="Arial" charset="0"/>
              </a:rPr>
              <a:t>HUSBAND-inebriated- </a:t>
            </a:r>
            <a:r>
              <a:rPr lang="en-US" sz="1600">
                <a:solidFill>
                  <a:srgbClr val="231F1F"/>
                </a:solidFill>
                <a:latin typeface="Arial" charset="0"/>
                <a:cs typeface="Arial" charset="0"/>
              </a:rPr>
              <a:t>lacerations on face Perforation-uterus-IUFD­ LAPAROTOMY-RENT  REPAIR</a:t>
            </a:r>
            <a:endParaRPr lang="en-US" sz="1600">
              <a:latin typeface="Arial" charset="0"/>
              <a:cs typeface="Arial" charset="0"/>
            </a:endParaRPr>
          </a:p>
        </p:txBody>
      </p:sp>
      <p:sp>
        <p:nvSpPr>
          <p:cNvPr id="32772" name="object 4"/>
          <p:cNvSpPr txBox="1">
            <a:spLocks noChangeArrowheads="1"/>
          </p:cNvSpPr>
          <p:nvPr/>
        </p:nvSpPr>
        <p:spPr bwMode="auto">
          <a:xfrm>
            <a:off x="6810375" y="3211513"/>
            <a:ext cx="2054225" cy="1951037"/>
          </a:xfrm>
          <a:prstGeom prst="rect">
            <a:avLst/>
          </a:prstGeom>
          <a:noFill/>
          <a:ln w="9525">
            <a:noFill/>
            <a:miter lim="800000"/>
            <a:headEnd/>
            <a:tailEnd/>
          </a:ln>
        </p:spPr>
        <p:txBody>
          <a:bodyPr lIns="0" tIns="0" rIns="0" bIns="0">
            <a:spAutoFit/>
          </a:bodyPr>
          <a:lstStyle/>
          <a:p>
            <a:pPr marL="200025" indent="-187325" eaLnBrk="1" hangingPunct="1">
              <a:lnSpc>
                <a:spcPct val="97000"/>
              </a:lnSpc>
              <a:buClr>
                <a:srgbClr val="231F1F"/>
              </a:buClr>
              <a:buFont typeface="Arial" charset="0"/>
              <a:buChar char="•"/>
              <a:tabLst>
                <a:tab pos="215900" algn="l"/>
              </a:tabLst>
            </a:pPr>
            <a:r>
              <a:rPr lang="en-US" sz="1900">
                <a:solidFill>
                  <a:srgbClr val="231F1F"/>
                </a:solidFill>
                <a:latin typeface="Arial" charset="0"/>
                <a:cs typeface="Arial" charset="0"/>
              </a:rPr>
              <a:t>Buddy T-A woma n has a 68% probability of death if the</a:t>
            </a:r>
            <a:endParaRPr lang="en-US" sz="1900">
              <a:latin typeface="Arial" charset="0"/>
              <a:cs typeface="Arial" charset="0"/>
            </a:endParaRPr>
          </a:p>
          <a:p>
            <a:pPr marL="200025" indent="-187325" eaLnBrk="1" hangingPunct="1">
              <a:lnSpc>
                <a:spcPts val="2163"/>
              </a:lnSpc>
              <a:tabLst>
                <a:tab pos="215900" algn="l"/>
              </a:tabLst>
            </a:pPr>
            <a:r>
              <a:rPr lang="en-US" sz="1900">
                <a:solidFill>
                  <a:srgbClr val="231F1F"/>
                </a:solidFill>
                <a:latin typeface="Arial" charset="0"/>
                <a:cs typeface="Arial" charset="0"/>
              </a:rPr>
              <a:t>abusive</a:t>
            </a:r>
            <a:endParaRPr lang="en-US" sz="1900">
              <a:latin typeface="Arial" charset="0"/>
              <a:cs typeface="Arial" charset="0"/>
            </a:endParaRPr>
          </a:p>
          <a:p>
            <a:pPr marL="200025" indent="-187325" eaLnBrk="1" hangingPunct="1">
              <a:lnSpc>
                <a:spcPts val="2225"/>
              </a:lnSpc>
              <a:spcBef>
                <a:spcPts val="88"/>
              </a:spcBef>
              <a:tabLst>
                <a:tab pos="215900" algn="l"/>
              </a:tabLst>
            </a:pPr>
            <a:r>
              <a:rPr lang="en-US" sz="1900">
                <a:solidFill>
                  <a:srgbClr val="231F1F"/>
                </a:solidFill>
                <a:latin typeface="Arial" charset="0"/>
                <a:cs typeface="Arial" charset="0"/>
              </a:rPr>
              <a:t>partner Is also alcoholic !</a:t>
            </a:r>
            <a:endParaRPr lang="en-US" sz="1900">
              <a:latin typeface="Arial" charset="0"/>
              <a:cs typeface="Arial"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3762375" y="1268413"/>
            <a:ext cx="2574925" cy="419100"/>
          </a:xfrm>
          <a:prstGeom prst="rect">
            <a:avLst/>
          </a:prstGeom>
        </p:spPr>
        <p:txBody>
          <a:bodyPr lIns="0" tIns="0" rIns="0" bIns="0">
            <a:spAutoFit/>
          </a:bodyPr>
          <a:lstStyle/>
          <a:p>
            <a:pPr marL="12700" eaLnBrk="1" fontAlgn="auto" hangingPunct="1">
              <a:spcBef>
                <a:spcPts val="0"/>
              </a:spcBef>
              <a:spcAft>
                <a:spcPts val="0"/>
              </a:spcAft>
              <a:defRPr/>
            </a:pPr>
            <a:r>
              <a:rPr sz="3100" b="1" spc="-360" dirty="0">
                <a:solidFill>
                  <a:srgbClr val="231F1F"/>
                </a:solidFill>
                <a:latin typeface="Arial"/>
                <a:cs typeface="Arial"/>
              </a:rPr>
              <a:t>C</a:t>
            </a:r>
            <a:r>
              <a:rPr sz="3100" b="1" spc="-20" dirty="0">
                <a:solidFill>
                  <a:srgbClr val="231F1F"/>
                </a:solidFill>
                <a:latin typeface="Arial"/>
                <a:cs typeface="Arial"/>
              </a:rPr>
              <a:t>a</a:t>
            </a:r>
            <a:r>
              <a:rPr sz="3100" b="1" spc="-300" dirty="0">
                <a:solidFill>
                  <a:srgbClr val="231F1F"/>
                </a:solidFill>
                <a:latin typeface="Arial"/>
                <a:cs typeface="Arial"/>
              </a:rPr>
              <a:t>s</a:t>
            </a:r>
            <a:r>
              <a:rPr sz="3100" b="1" spc="-105" dirty="0">
                <a:solidFill>
                  <a:srgbClr val="231F1F"/>
                </a:solidFill>
                <a:latin typeface="Arial"/>
                <a:cs typeface="Arial"/>
              </a:rPr>
              <a:t>e</a:t>
            </a:r>
            <a:r>
              <a:rPr sz="3100" b="1" spc="70" dirty="0">
                <a:solidFill>
                  <a:srgbClr val="231F1F"/>
                </a:solidFill>
                <a:latin typeface="Arial"/>
                <a:cs typeface="Arial"/>
              </a:rPr>
              <a:t> </a:t>
            </a:r>
            <a:r>
              <a:rPr sz="3100" b="1" spc="-285" dirty="0">
                <a:solidFill>
                  <a:srgbClr val="231F1F"/>
                </a:solidFill>
                <a:latin typeface="Arial"/>
                <a:cs typeface="Arial"/>
              </a:rPr>
              <a:t>Sc</a:t>
            </a:r>
            <a:r>
              <a:rPr sz="3100" b="1" spc="80" dirty="0">
                <a:solidFill>
                  <a:srgbClr val="231F1F"/>
                </a:solidFill>
                <a:latin typeface="Arial"/>
                <a:cs typeface="Arial"/>
              </a:rPr>
              <a:t>e</a:t>
            </a:r>
            <a:r>
              <a:rPr sz="3100" b="1" spc="-190" dirty="0">
                <a:solidFill>
                  <a:srgbClr val="231F1F"/>
                </a:solidFill>
                <a:latin typeface="Arial"/>
                <a:cs typeface="Arial"/>
              </a:rPr>
              <a:t>n</a:t>
            </a:r>
            <a:r>
              <a:rPr sz="3100" b="1" spc="120" dirty="0">
                <a:solidFill>
                  <a:srgbClr val="231F1F"/>
                </a:solidFill>
                <a:latin typeface="Arial"/>
                <a:cs typeface="Arial"/>
              </a:rPr>
              <a:t>a</a:t>
            </a:r>
            <a:r>
              <a:rPr sz="3100" b="1" dirty="0">
                <a:solidFill>
                  <a:srgbClr val="231F1F"/>
                </a:solidFill>
                <a:latin typeface="Arial"/>
                <a:cs typeface="Arial"/>
              </a:rPr>
              <a:t>r</a:t>
            </a:r>
            <a:r>
              <a:rPr sz="3100" b="1" spc="-85" dirty="0">
                <a:solidFill>
                  <a:srgbClr val="231F1F"/>
                </a:solidFill>
                <a:latin typeface="Arial"/>
                <a:cs typeface="Arial"/>
              </a:rPr>
              <a:t>io</a:t>
            </a:r>
            <a:endParaRPr sz="3100">
              <a:latin typeface="Arial"/>
              <a:cs typeface="Arial"/>
            </a:endParaRPr>
          </a:p>
        </p:txBody>
      </p:sp>
      <p:sp>
        <p:nvSpPr>
          <p:cNvPr id="3" name="object 3"/>
          <p:cNvSpPr txBox="1"/>
          <p:nvPr/>
        </p:nvSpPr>
        <p:spPr>
          <a:xfrm>
            <a:off x="871538" y="2097088"/>
            <a:ext cx="5146675" cy="2647950"/>
          </a:xfrm>
          <a:prstGeom prst="rect">
            <a:avLst/>
          </a:prstGeom>
        </p:spPr>
        <p:txBody>
          <a:bodyPr lIns="0" tIns="0" rIns="0" bIns="0">
            <a:spAutoFit/>
          </a:bodyPr>
          <a:lstStyle/>
          <a:p>
            <a:pPr marL="12700" eaLnBrk="1" fontAlgn="auto" hangingPunct="1">
              <a:spcBef>
                <a:spcPts val="0"/>
              </a:spcBef>
              <a:spcAft>
                <a:spcPts val="0"/>
              </a:spcAft>
              <a:defRPr/>
            </a:pPr>
            <a:r>
              <a:rPr sz="1650" spc="55" dirty="0">
                <a:solidFill>
                  <a:srgbClr val="231F1F"/>
                </a:solidFill>
                <a:latin typeface="Arial"/>
                <a:cs typeface="Arial"/>
              </a:rPr>
              <a:t>•Primi</a:t>
            </a:r>
            <a:endParaRPr sz="1650">
              <a:latin typeface="Arial"/>
              <a:cs typeface="Arial"/>
            </a:endParaRPr>
          </a:p>
          <a:p>
            <a:pPr marL="12700" eaLnBrk="1" fontAlgn="auto" hangingPunct="1">
              <a:spcBef>
                <a:spcPts val="395"/>
              </a:spcBef>
              <a:spcAft>
                <a:spcPts val="0"/>
              </a:spcAft>
              <a:defRPr/>
            </a:pPr>
            <a:r>
              <a:rPr sz="1650" spc="140" dirty="0">
                <a:solidFill>
                  <a:srgbClr val="231F1F"/>
                </a:solidFill>
                <a:latin typeface="Arial"/>
                <a:cs typeface="Arial"/>
              </a:rPr>
              <a:t>•</a:t>
            </a:r>
            <a:r>
              <a:rPr sz="1650" spc="90" dirty="0">
                <a:solidFill>
                  <a:srgbClr val="231F1F"/>
                </a:solidFill>
                <a:latin typeface="Arial"/>
                <a:cs typeface="Arial"/>
              </a:rPr>
              <a:t>2</a:t>
            </a:r>
            <a:r>
              <a:rPr sz="1650" spc="-40" dirty="0">
                <a:solidFill>
                  <a:srgbClr val="231F1F"/>
                </a:solidFill>
                <a:latin typeface="Arial"/>
                <a:cs typeface="Arial"/>
              </a:rPr>
              <a:t>2</a:t>
            </a:r>
            <a:r>
              <a:rPr sz="1650" spc="45" dirty="0">
                <a:solidFill>
                  <a:srgbClr val="231F1F"/>
                </a:solidFill>
                <a:latin typeface="Arial"/>
                <a:cs typeface="Arial"/>
              </a:rPr>
              <a:t> </a:t>
            </a:r>
            <a:r>
              <a:rPr sz="1650" spc="-20" dirty="0">
                <a:solidFill>
                  <a:srgbClr val="231F1F"/>
                </a:solidFill>
                <a:latin typeface="Arial"/>
                <a:cs typeface="Arial"/>
              </a:rPr>
              <a:t>yea</a:t>
            </a:r>
            <a:r>
              <a:rPr sz="1650" spc="-204" dirty="0">
                <a:solidFill>
                  <a:srgbClr val="231F1F"/>
                </a:solidFill>
                <a:latin typeface="Arial"/>
                <a:cs typeface="Arial"/>
              </a:rPr>
              <a:t> </a:t>
            </a:r>
            <a:r>
              <a:rPr sz="1650" spc="-25" dirty="0">
                <a:solidFill>
                  <a:srgbClr val="231F1F"/>
                </a:solidFill>
                <a:latin typeface="Arial"/>
                <a:cs typeface="Arial"/>
              </a:rPr>
              <a:t>rs</a:t>
            </a:r>
            <a:endParaRPr sz="1650">
              <a:latin typeface="Arial"/>
              <a:cs typeface="Arial"/>
            </a:endParaRPr>
          </a:p>
          <a:p>
            <a:pPr marL="12700" eaLnBrk="1" fontAlgn="auto" hangingPunct="1">
              <a:spcBef>
                <a:spcPts val="395"/>
              </a:spcBef>
              <a:spcAft>
                <a:spcPts val="0"/>
              </a:spcAft>
              <a:defRPr/>
            </a:pPr>
            <a:r>
              <a:rPr sz="1650" spc="100" dirty="0">
                <a:solidFill>
                  <a:srgbClr val="231F1F"/>
                </a:solidFill>
                <a:latin typeface="Arial"/>
                <a:cs typeface="Arial"/>
              </a:rPr>
              <a:t>•34</a:t>
            </a:r>
            <a:r>
              <a:rPr sz="1650" spc="-80" dirty="0">
                <a:solidFill>
                  <a:srgbClr val="231F1F"/>
                </a:solidFill>
                <a:latin typeface="Arial"/>
                <a:cs typeface="Arial"/>
              </a:rPr>
              <a:t> </a:t>
            </a:r>
            <a:r>
              <a:rPr sz="1650" spc="25" dirty="0">
                <a:solidFill>
                  <a:srgbClr val="231F1F"/>
                </a:solidFill>
                <a:latin typeface="Arial"/>
                <a:cs typeface="Arial"/>
              </a:rPr>
              <a:t>weeks</a:t>
            </a:r>
            <a:endParaRPr sz="1650">
              <a:latin typeface="Arial"/>
              <a:cs typeface="Arial"/>
            </a:endParaRPr>
          </a:p>
          <a:p>
            <a:pPr marL="12700" eaLnBrk="1" fontAlgn="auto" hangingPunct="1">
              <a:spcBef>
                <a:spcPts val="395"/>
              </a:spcBef>
              <a:spcAft>
                <a:spcPts val="0"/>
              </a:spcAft>
              <a:defRPr/>
            </a:pPr>
            <a:r>
              <a:rPr sz="1650" spc="15" dirty="0">
                <a:solidFill>
                  <a:srgbClr val="231F1F"/>
                </a:solidFill>
                <a:latin typeface="Arial"/>
                <a:cs typeface="Arial"/>
              </a:rPr>
              <a:t>•Severe</a:t>
            </a:r>
            <a:r>
              <a:rPr sz="1650" spc="165" dirty="0">
                <a:solidFill>
                  <a:srgbClr val="231F1F"/>
                </a:solidFill>
                <a:latin typeface="Arial"/>
                <a:cs typeface="Arial"/>
              </a:rPr>
              <a:t> </a:t>
            </a:r>
            <a:r>
              <a:rPr sz="1650" spc="-200" dirty="0">
                <a:solidFill>
                  <a:srgbClr val="231F1F"/>
                </a:solidFill>
                <a:latin typeface="Arial"/>
                <a:cs typeface="Arial"/>
              </a:rPr>
              <a:t>PE</a:t>
            </a:r>
            <a:endParaRPr sz="1650">
              <a:latin typeface="Arial"/>
              <a:cs typeface="Arial"/>
            </a:endParaRPr>
          </a:p>
          <a:p>
            <a:pPr marL="12700" eaLnBrk="1" fontAlgn="auto" hangingPunct="1">
              <a:spcBef>
                <a:spcPts val="395"/>
              </a:spcBef>
              <a:spcAft>
                <a:spcPts val="0"/>
              </a:spcAft>
              <a:defRPr/>
            </a:pPr>
            <a:r>
              <a:rPr sz="1650" spc="40" dirty="0">
                <a:solidFill>
                  <a:srgbClr val="231F1F"/>
                </a:solidFill>
                <a:latin typeface="Arial"/>
                <a:cs typeface="Arial"/>
              </a:rPr>
              <a:t>•Advised</a:t>
            </a:r>
            <a:r>
              <a:rPr sz="1650" spc="150" dirty="0">
                <a:solidFill>
                  <a:srgbClr val="231F1F"/>
                </a:solidFill>
                <a:latin typeface="Arial"/>
                <a:cs typeface="Arial"/>
              </a:rPr>
              <a:t> </a:t>
            </a:r>
            <a:r>
              <a:rPr sz="1650" spc="5" dirty="0">
                <a:solidFill>
                  <a:srgbClr val="231F1F"/>
                </a:solidFill>
                <a:latin typeface="Arial"/>
                <a:cs typeface="Arial"/>
              </a:rPr>
              <a:t>a</a:t>
            </a:r>
            <a:r>
              <a:rPr sz="1650" spc="45" dirty="0">
                <a:solidFill>
                  <a:srgbClr val="231F1F"/>
                </a:solidFill>
                <a:latin typeface="Arial"/>
                <a:cs typeface="Arial"/>
              </a:rPr>
              <a:t>dmission</a:t>
            </a:r>
            <a:r>
              <a:rPr sz="1650" spc="80" dirty="0">
                <a:solidFill>
                  <a:srgbClr val="231F1F"/>
                </a:solidFill>
                <a:latin typeface="Arial"/>
                <a:cs typeface="Arial"/>
              </a:rPr>
              <a:t> </a:t>
            </a:r>
            <a:r>
              <a:rPr sz="1650" spc="680" dirty="0">
                <a:solidFill>
                  <a:srgbClr val="231F1F"/>
                </a:solidFill>
                <a:latin typeface="Arial"/>
                <a:cs typeface="Arial"/>
              </a:rPr>
              <a:t>-</a:t>
            </a:r>
            <a:r>
              <a:rPr sz="1650" spc="-215" dirty="0">
                <a:solidFill>
                  <a:srgbClr val="231F1F"/>
                </a:solidFill>
                <a:latin typeface="Arial"/>
                <a:cs typeface="Arial"/>
              </a:rPr>
              <a:t> </a:t>
            </a:r>
            <a:r>
              <a:rPr sz="1650" spc="80" dirty="0">
                <a:solidFill>
                  <a:srgbClr val="231F1F"/>
                </a:solidFill>
                <a:latin typeface="Arial"/>
                <a:cs typeface="Arial"/>
              </a:rPr>
              <a:t>termination</a:t>
            </a:r>
            <a:endParaRPr sz="1650">
              <a:latin typeface="Arial"/>
              <a:cs typeface="Arial"/>
            </a:endParaRPr>
          </a:p>
          <a:p>
            <a:pPr marL="12700" eaLnBrk="1" fontAlgn="auto" hangingPunct="1">
              <a:spcBef>
                <a:spcPts val="395"/>
              </a:spcBef>
              <a:spcAft>
                <a:spcPts val="0"/>
              </a:spcAft>
              <a:defRPr/>
            </a:pPr>
            <a:r>
              <a:rPr sz="1650" spc="55" dirty="0">
                <a:solidFill>
                  <a:srgbClr val="231F1F"/>
                </a:solidFill>
                <a:latin typeface="Arial"/>
                <a:cs typeface="Arial"/>
              </a:rPr>
              <a:t>•Properly</a:t>
            </a:r>
            <a:r>
              <a:rPr sz="1650" spc="100" dirty="0">
                <a:solidFill>
                  <a:srgbClr val="231F1F"/>
                </a:solidFill>
                <a:latin typeface="Arial"/>
                <a:cs typeface="Arial"/>
              </a:rPr>
              <a:t> </a:t>
            </a:r>
            <a:r>
              <a:rPr sz="1650" spc="45" dirty="0">
                <a:solidFill>
                  <a:srgbClr val="231F1F"/>
                </a:solidFill>
                <a:latin typeface="Arial"/>
                <a:cs typeface="Arial"/>
              </a:rPr>
              <a:t>counselled</a:t>
            </a:r>
            <a:r>
              <a:rPr sz="1650" spc="75" dirty="0">
                <a:solidFill>
                  <a:srgbClr val="231F1F"/>
                </a:solidFill>
                <a:latin typeface="Arial"/>
                <a:cs typeface="Arial"/>
              </a:rPr>
              <a:t> </a:t>
            </a:r>
            <a:r>
              <a:rPr sz="1650" spc="680" dirty="0">
                <a:solidFill>
                  <a:srgbClr val="231F1F"/>
                </a:solidFill>
                <a:latin typeface="Arial"/>
                <a:cs typeface="Arial"/>
              </a:rPr>
              <a:t>-</a:t>
            </a:r>
            <a:r>
              <a:rPr sz="1650" spc="-85" dirty="0">
                <a:solidFill>
                  <a:srgbClr val="231F1F"/>
                </a:solidFill>
                <a:latin typeface="Arial"/>
                <a:cs typeface="Arial"/>
              </a:rPr>
              <a:t> </a:t>
            </a:r>
            <a:r>
              <a:rPr sz="1650" spc="-25" dirty="0">
                <a:solidFill>
                  <a:srgbClr val="231F1F"/>
                </a:solidFill>
                <a:latin typeface="Arial"/>
                <a:cs typeface="Arial"/>
              </a:rPr>
              <a:t>RMC</a:t>
            </a:r>
            <a:r>
              <a:rPr sz="1650" spc="-50" dirty="0">
                <a:solidFill>
                  <a:srgbClr val="231F1F"/>
                </a:solidFill>
                <a:latin typeface="Arial"/>
                <a:cs typeface="Arial"/>
              </a:rPr>
              <a:t> </a:t>
            </a:r>
            <a:r>
              <a:rPr sz="1650" spc="15" dirty="0">
                <a:solidFill>
                  <a:srgbClr val="231F1F"/>
                </a:solidFill>
                <a:latin typeface="Arial"/>
                <a:cs typeface="Arial"/>
              </a:rPr>
              <a:t>was</a:t>
            </a:r>
            <a:r>
              <a:rPr sz="1650" spc="180" dirty="0">
                <a:solidFill>
                  <a:srgbClr val="231F1F"/>
                </a:solidFill>
                <a:latin typeface="Arial"/>
                <a:cs typeface="Arial"/>
              </a:rPr>
              <a:t> </a:t>
            </a:r>
            <a:r>
              <a:rPr sz="1650" spc="40" dirty="0">
                <a:solidFill>
                  <a:srgbClr val="231F1F"/>
                </a:solidFill>
                <a:latin typeface="Arial"/>
                <a:cs typeface="Arial"/>
              </a:rPr>
              <a:t>ensured</a:t>
            </a:r>
            <a:endParaRPr sz="1650">
              <a:latin typeface="Arial"/>
              <a:cs typeface="Arial"/>
            </a:endParaRPr>
          </a:p>
          <a:p>
            <a:pPr marL="12700" eaLnBrk="1" fontAlgn="auto" hangingPunct="1">
              <a:spcBef>
                <a:spcPts val="395"/>
              </a:spcBef>
              <a:spcAft>
                <a:spcPts val="0"/>
              </a:spcAft>
              <a:defRPr/>
            </a:pPr>
            <a:r>
              <a:rPr sz="1650" spc="105" dirty="0">
                <a:solidFill>
                  <a:srgbClr val="231F1F"/>
                </a:solidFill>
                <a:latin typeface="Arial"/>
                <a:cs typeface="Arial"/>
              </a:rPr>
              <a:t>•ANM</a:t>
            </a:r>
            <a:r>
              <a:rPr sz="1650" spc="5" dirty="0">
                <a:solidFill>
                  <a:srgbClr val="231F1F"/>
                </a:solidFill>
                <a:latin typeface="Arial"/>
                <a:cs typeface="Arial"/>
              </a:rPr>
              <a:t> </a:t>
            </a:r>
            <a:r>
              <a:rPr sz="1650" spc="-80" dirty="0">
                <a:solidFill>
                  <a:srgbClr val="231F1F"/>
                </a:solidFill>
                <a:latin typeface="Arial"/>
                <a:cs typeface="Arial"/>
              </a:rPr>
              <a:t>ASHA</a:t>
            </a:r>
            <a:r>
              <a:rPr sz="1650" spc="210" dirty="0">
                <a:solidFill>
                  <a:srgbClr val="231F1F"/>
                </a:solidFill>
                <a:latin typeface="Arial"/>
                <a:cs typeface="Arial"/>
              </a:rPr>
              <a:t> </a:t>
            </a:r>
            <a:r>
              <a:rPr sz="1650" spc="45" dirty="0">
                <a:solidFill>
                  <a:srgbClr val="231F1F"/>
                </a:solidFill>
                <a:latin typeface="Arial"/>
                <a:cs typeface="Arial"/>
              </a:rPr>
              <a:t>counselled</a:t>
            </a:r>
            <a:r>
              <a:rPr sz="1650" spc="95" dirty="0">
                <a:solidFill>
                  <a:srgbClr val="231F1F"/>
                </a:solidFill>
                <a:latin typeface="Arial"/>
                <a:cs typeface="Arial"/>
              </a:rPr>
              <a:t> </a:t>
            </a:r>
            <a:r>
              <a:rPr sz="1650" spc="90" dirty="0">
                <a:solidFill>
                  <a:srgbClr val="231F1F"/>
                </a:solidFill>
                <a:latin typeface="Arial"/>
                <a:cs typeface="Arial"/>
              </a:rPr>
              <a:t>the</a:t>
            </a:r>
            <a:r>
              <a:rPr sz="1650" spc="75" dirty="0">
                <a:solidFill>
                  <a:srgbClr val="231F1F"/>
                </a:solidFill>
                <a:latin typeface="Arial"/>
                <a:cs typeface="Arial"/>
              </a:rPr>
              <a:t> </a:t>
            </a:r>
            <a:r>
              <a:rPr sz="1650" spc="20" dirty="0">
                <a:solidFill>
                  <a:srgbClr val="231F1F"/>
                </a:solidFill>
                <a:latin typeface="Arial"/>
                <a:cs typeface="Arial"/>
              </a:rPr>
              <a:t>fa</a:t>
            </a:r>
            <a:r>
              <a:rPr sz="1650" spc="-240" dirty="0">
                <a:solidFill>
                  <a:srgbClr val="231F1F"/>
                </a:solidFill>
                <a:latin typeface="Arial"/>
                <a:cs typeface="Arial"/>
              </a:rPr>
              <a:t> </a:t>
            </a:r>
            <a:r>
              <a:rPr sz="1650" spc="70" dirty="0">
                <a:solidFill>
                  <a:srgbClr val="231F1F"/>
                </a:solidFill>
                <a:latin typeface="Arial"/>
                <a:cs typeface="Arial"/>
              </a:rPr>
              <a:t>mily</a:t>
            </a:r>
            <a:r>
              <a:rPr sz="1650" spc="15" dirty="0">
                <a:solidFill>
                  <a:srgbClr val="231F1F"/>
                </a:solidFill>
                <a:latin typeface="Arial"/>
                <a:cs typeface="Arial"/>
              </a:rPr>
              <a:t> </a:t>
            </a:r>
            <a:r>
              <a:rPr sz="1650" spc="110" dirty="0">
                <a:solidFill>
                  <a:srgbClr val="231F1F"/>
                </a:solidFill>
                <a:latin typeface="Arial"/>
                <a:cs typeface="Arial"/>
              </a:rPr>
              <a:t>with</a:t>
            </a:r>
            <a:r>
              <a:rPr sz="1650" dirty="0">
                <a:solidFill>
                  <a:srgbClr val="231F1F"/>
                </a:solidFill>
                <a:latin typeface="Arial"/>
                <a:cs typeface="Arial"/>
              </a:rPr>
              <a:t> </a:t>
            </a:r>
            <a:r>
              <a:rPr sz="1650" spc="-225" dirty="0">
                <a:solidFill>
                  <a:srgbClr val="231F1F"/>
                </a:solidFill>
                <a:latin typeface="Arial"/>
                <a:cs typeface="Arial"/>
              </a:rPr>
              <a:t> </a:t>
            </a:r>
            <a:r>
              <a:rPr sz="1650" spc="70" dirty="0">
                <a:solidFill>
                  <a:srgbClr val="231F1F"/>
                </a:solidFill>
                <a:latin typeface="Arial"/>
                <a:cs typeface="Arial"/>
              </a:rPr>
              <a:t>home</a:t>
            </a:r>
            <a:r>
              <a:rPr sz="1650" spc="55" dirty="0">
                <a:solidFill>
                  <a:srgbClr val="231F1F"/>
                </a:solidFill>
                <a:latin typeface="Arial"/>
                <a:cs typeface="Arial"/>
              </a:rPr>
              <a:t> </a:t>
            </a:r>
            <a:r>
              <a:rPr sz="1650" spc="20" dirty="0">
                <a:solidFill>
                  <a:srgbClr val="231F1F"/>
                </a:solidFill>
                <a:latin typeface="Arial"/>
                <a:cs typeface="Arial"/>
              </a:rPr>
              <a:t>visits</a:t>
            </a:r>
            <a:endParaRPr sz="1650">
              <a:latin typeface="Arial"/>
              <a:cs typeface="Arial"/>
            </a:endParaRPr>
          </a:p>
          <a:p>
            <a:pPr marL="12700" eaLnBrk="1" fontAlgn="auto" hangingPunct="1">
              <a:spcBef>
                <a:spcPts val="375"/>
              </a:spcBef>
              <a:spcAft>
                <a:spcPts val="0"/>
              </a:spcAft>
              <a:defRPr/>
            </a:pPr>
            <a:r>
              <a:rPr sz="1650" u="heavy" spc="-30" dirty="0">
                <a:solidFill>
                  <a:srgbClr val="231F1F"/>
                </a:solidFill>
                <a:latin typeface="Arial"/>
                <a:cs typeface="Arial"/>
              </a:rPr>
              <a:t>•</a:t>
            </a:r>
            <a:r>
              <a:rPr sz="1650" spc="-55" dirty="0">
                <a:solidFill>
                  <a:srgbClr val="231F1F"/>
                </a:solidFill>
                <a:latin typeface="Arial"/>
                <a:cs typeface="Arial"/>
              </a:rPr>
              <a:t>Ca</a:t>
            </a:r>
            <a:r>
              <a:rPr sz="1650" u="heavy" spc="-265" dirty="0">
                <a:solidFill>
                  <a:srgbClr val="231F1F"/>
                </a:solidFill>
                <a:latin typeface="Arial"/>
                <a:cs typeface="Arial"/>
              </a:rPr>
              <a:t> </a:t>
            </a:r>
            <a:r>
              <a:rPr sz="1650" u="heavy" spc="50" dirty="0">
                <a:solidFill>
                  <a:srgbClr val="231F1F"/>
                </a:solidFill>
                <a:latin typeface="Arial"/>
                <a:cs typeface="Arial"/>
              </a:rPr>
              <a:t>re</a:t>
            </a:r>
            <a:r>
              <a:rPr sz="1650" u="heavy" spc="30" dirty="0">
                <a:solidFill>
                  <a:srgbClr val="231F1F"/>
                </a:solidFill>
                <a:latin typeface="Arial"/>
                <a:cs typeface="Arial"/>
              </a:rPr>
              <a:t> </a:t>
            </a:r>
            <a:r>
              <a:rPr sz="1650" u="heavy" spc="-120" dirty="0">
                <a:solidFill>
                  <a:srgbClr val="231F1F"/>
                </a:solidFill>
                <a:latin typeface="Arial"/>
                <a:cs typeface="Arial"/>
              </a:rPr>
              <a:t>a</a:t>
            </a:r>
            <a:r>
              <a:rPr sz="1650" u="heavy" spc="-270" dirty="0">
                <a:solidFill>
                  <a:srgbClr val="231F1F"/>
                </a:solidFill>
                <a:latin typeface="Arial"/>
                <a:cs typeface="Arial"/>
              </a:rPr>
              <a:t> </a:t>
            </a:r>
            <a:r>
              <a:rPr sz="1650" u="heavy" spc="55" dirty="0">
                <a:solidFill>
                  <a:srgbClr val="231F1F"/>
                </a:solidFill>
                <a:latin typeface="Arial"/>
                <a:cs typeface="Arial"/>
              </a:rPr>
              <a:t>nd</a:t>
            </a:r>
            <a:r>
              <a:rPr sz="1650" u="heavy" spc="30" dirty="0">
                <a:solidFill>
                  <a:srgbClr val="231F1F"/>
                </a:solidFill>
                <a:latin typeface="Arial"/>
                <a:cs typeface="Arial"/>
              </a:rPr>
              <a:t> </a:t>
            </a:r>
            <a:r>
              <a:rPr sz="1650" u="heavy" spc="-120" dirty="0">
                <a:solidFill>
                  <a:srgbClr val="231F1F"/>
                </a:solidFill>
                <a:latin typeface="Arial"/>
                <a:cs typeface="Arial"/>
              </a:rPr>
              <a:t>a</a:t>
            </a:r>
            <a:r>
              <a:rPr sz="1650" u="heavy" spc="-340" dirty="0">
                <a:solidFill>
                  <a:srgbClr val="231F1F"/>
                </a:solidFill>
                <a:latin typeface="Arial"/>
                <a:cs typeface="Arial"/>
              </a:rPr>
              <a:t> </a:t>
            </a:r>
            <a:r>
              <a:rPr sz="1650" u="heavy" spc="45" dirty="0">
                <a:solidFill>
                  <a:srgbClr val="231F1F"/>
                </a:solidFill>
                <a:latin typeface="Arial"/>
                <a:cs typeface="Arial"/>
              </a:rPr>
              <a:t>dmission</a:t>
            </a:r>
            <a:r>
              <a:rPr sz="1650" u="heavy" spc="-5" dirty="0">
                <a:solidFill>
                  <a:srgbClr val="231F1F"/>
                </a:solidFill>
                <a:latin typeface="Arial"/>
                <a:cs typeface="Arial"/>
              </a:rPr>
              <a:t> </a:t>
            </a:r>
            <a:r>
              <a:rPr sz="1650" u="heavy" spc="140" dirty="0">
                <a:solidFill>
                  <a:srgbClr val="231F1F"/>
                </a:solidFill>
                <a:latin typeface="Arial"/>
                <a:cs typeface="Arial"/>
              </a:rPr>
              <a:t> </a:t>
            </a:r>
            <a:r>
              <a:rPr sz="1650" u="heavy" spc="45" dirty="0">
                <a:solidFill>
                  <a:srgbClr val="231F1F"/>
                </a:solidFill>
                <a:latin typeface="Arial"/>
                <a:cs typeface="Arial"/>
              </a:rPr>
              <a:t>refused</a:t>
            </a:r>
            <a:r>
              <a:rPr sz="1650" u="heavy" spc="125" dirty="0">
                <a:solidFill>
                  <a:srgbClr val="231F1F"/>
                </a:solidFill>
                <a:latin typeface="Arial"/>
                <a:cs typeface="Arial"/>
              </a:rPr>
              <a:t> </a:t>
            </a:r>
            <a:r>
              <a:rPr sz="1650" u="heavy" spc="40" dirty="0">
                <a:solidFill>
                  <a:srgbClr val="231F1F"/>
                </a:solidFill>
                <a:latin typeface="Arial"/>
                <a:cs typeface="Arial"/>
              </a:rPr>
              <a:t>by</a:t>
            </a:r>
            <a:r>
              <a:rPr sz="1650" u="heavy" spc="80" dirty="0">
                <a:solidFill>
                  <a:srgbClr val="231F1F"/>
                </a:solidFill>
                <a:latin typeface="Arial"/>
                <a:cs typeface="Arial"/>
              </a:rPr>
              <a:t> </a:t>
            </a:r>
            <a:r>
              <a:rPr sz="1650" u="heavy" spc="5" dirty="0">
                <a:solidFill>
                  <a:srgbClr val="231F1F"/>
                </a:solidFill>
                <a:latin typeface="Arial"/>
                <a:cs typeface="Arial"/>
              </a:rPr>
              <a:t>husba</a:t>
            </a:r>
            <a:r>
              <a:rPr sz="1650" u="heavy" spc="-270" dirty="0">
                <a:solidFill>
                  <a:srgbClr val="231F1F"/>
                </a:solidFill>
                <a:latin typeface="Arial"/>
                <a:cs typeface="Arial"/>
              </a:rPr>
              <a:t> </a:t>
            </a:r>
            <a:r>
              <a:rPr sz="1650" u="heavy" spc="55" dirty="0">
                <a:solidFill>
                  <a:srgbClr val="231F1F"/>
                </a:solidFill>
                <a:latin typeface="Arial"/>
                <a:cs typeface="Arial"/>
              </a:rPr>
              <a:t>nd</a:t>
            </a:r>
            <a:endParaRPr sz="1650">
              <a:latin typeface="Arial"/>
              <a:cs typeface="Arial"/>
            </a:endParaRPr>
          </a:p>
          <a:p>
            <a:pPr marL="12700" eaLnBrk="1" fontAlgn="auto" hangingPunct="1">
              <a:spcBef>
                <a:spcPts val="395"/>
              </a:spcBef>
              <a:spcAft>
                <a:spcPts val="0"/>
              </a:spcAft>
              <a:defRPr/>
            </a:pPr>
            <a:r>
              <a:rPr sz="1650" u="heavy" spc="25" dirty="0">
                <a:solidFill>
                  <a:srgbClr val="231F1F"/>
                </a:solidFill>
                <a:latin typeface="Arial"/>
                <a:cs typeface="Arial"/>
              </a:rPr>
              <a:t>•</a:t>
            </a:r>
            <a:r>
              <a:rPr sz="1650" spc="35" dirty="0">
                <a:solidFill>
                  <a:srgbClr val="231F1F"/>
                </a:solidFill>
                <a:latin typeface="Arial"/>
                <a:cs typeface="Arial"/>
              </a:rPr>
              <a:t>Decision</a:t>
            </a:r>
            <a:r>
              <a:rPr sz="1650" u="heavy" spc="-5" dirty="0">
                <a:solidFill>
                  <a:srgbClr val="231F1F"/>
                </a:solidFill>
                <a:latin typeface="Arial"/>
                <a:cs typeface="Arial"/>
              </a:rPr>
              <a:t> </a:t>
            </a:r>
            <a:r>
              <a:rPr sz="1650" u="heavy" spc="165" dirty="0">
                <a:solidFill>
                  <a:srgbClr val="231F1F"/>
                </a:solidFill>
                <a:latin typeface="Arial"/>
                <a:cs typeface="Arial"/>
              </a:rPr>
              <a:t> </a:t>
            </a:r>
            <a:r>
              <a:rPr sz="1650" u="heavy" spc="20" dirty="0">
                <a:solidFill>
                  <a:srgbClr val="231F1F"/>
                </a:solidFill>
                <a:latin typeface="Arial"/>
                <a:cs typeface="Arial"/>
              </a:rPr>
              <a:t>ma</a:t>
            </a:r>
            <a:r>
              <a:rPr sz="1650" u="heavy" spc="-315" dirty="0">
                <a:solidFill>
                  <a:srgbClr val="231F1F"/>
                </a:solidFill>
                <a:latin typeface="Arial"/>
                <a:cs typeface="Arial"/>
              </a:rPr>
              <a:t> </a:t>
            </a:r>
            <a:r>
              <a:rPr sz="1650" u="heavy" spc="35" dirty="0">
                <a:solidFill>
                  <a:srgbClr val="231F1F"/>
                </a:solidFill>
                <a:latin typeface="Arial"/>
                <a:cs typeface="Arial"/>
              </a:rPr>
              <a:t>ker</a:t>
            </a:r>
            <a:r>
              <a:rPr sz="1650" u="heavy" spc="10" dirty="0">
                <a:solidFill>
                  <a:srgbClr val="231F1F"/>
                </a:solidFill>
                <a:latin typeface="Arial"/>
                <a:cs typeface="Arial"/>
              </a:rPr>
              <a:t> </a:t>
            </a:r>
            <a:r>
              <a:rPr sz="1650" u="heavy" spc="30" dirty="0">
                <a:solidFill>
                  <a:srgbClr val="231F1F"/>
                </a:solidFill>
                <a:latin typeface="Arial"/>
                <a:cs typeface="Arial"/>
              </a:rPr>
              <a:t>wa</a:t>
            </a:r>
            <a:r>
              <a:rPr sz="1650" u="heavy" spc="-280" dirty="0">
                <a:solidFill>
                  <a:srgbClr val="231F1F"/>
                </a:solidFill>
                <a:latin typeface="Arial"/>
                <a:cs typeface="Arial"/>
              </a:rPr>
              <a:t> </a:t>
            </a:r>
            <a:r>
              <a:rPr sz="1650" u="heavy" spc="-125" dirty="0">
                <a:solidFill>
                  <a:srgbClr val="231F1F"/>
                </a:solidFill>
                <a:latin typeface="Arial"/>
                <a:cs typeface="Arial"/>
              </a:rPr>
              <a:t>s</a:t>
            </a:r>
            <a:r>
              <a:rPr sz="1650" u="heavy" spc="150" dirty="0">
                <a:solidFill>
                  <a:srgbClr val="231F1F"/>
                </a:solidFill>
                <a:latin typeface="Arial"/>
                <a:cs typeface="Arial"/>
              </a:rPr>
              <a:t> </a:t>
            </a:r>
            <a:r>
              <a:rPr sz="1650" u="heavy" spc="15" dirty="0">
                <a:solidFill>
                  <a:srgbClr val="231F1F"/>
                </a:solidFill>
                <a:latin typeface="Arial"/>
                <a:cs typeface="Arial"/>
              </a:rPr>
              <a:t>husba</a:t>
            </a:r>
            <a:r>
              <a:rPr sz="1650" u="heavy" spc="-270" dirty="0">
                <a:solidFill>
                  <a:srgbClr val="231F1F"/>
                </a:solidFill>
                <a:latin typeface="Arial"/>
                <a:cs typeface="Arial"/>
              </a:rPr>
              <a:t> </a:t>
            </a:r>
            <a:r>
              <a:rPr sz="1650" u="heavy" spc="55" dirty="0">
                <a:solidFill>
                  <a:srgbClr val="231F1F"/>
                </a:solidFill>
                <a:latin typeface="Arial"/>
                <a:cs typeface="Arial"/>
              </a:rPr>
              <a:t>nd</a:t>
            </a:r>
            <a:r>
              <a:rPr sz="1650" u="heavy" spc="10" dirty="0">
                <a:solidFill>
                  <a:srgbClr val="231F1F"/>
                </a:solidFill>
                <a:latin typeface="Arial"/>
                <a:cs typeface="Arial"/>
              </a:rPr>
              <a:t> </a:t>
            </a:r>
            <a:r>
              <a:rPr sz="1650" u="heavy" spc="-120" dirty="0">
                <a:solidFill>
                  <a:srgbClr val="231F1F"/>
                </a:solidFill>
                <a:latin typeface="Arial"/>
                <a:cs typeface="Arial"/>
              </a:rPr>
              <a:t>a</a:t>
            </a:r>
            <a:r>
              <a:rPr sz="1650" u="heavy" spc="-270" dirty="0">
                <a:solidFill>
                  <a:srgbClr val="231F1F"/>
                </a:solidFill>
                <a:latin typeface="Arial"/>
                <a:cs typeface="Arial"/>
              </a:rPr>
              <a:t> </a:t>
            </a:r>
            <a:r>
              <a:rPr sz="1650" u="heavy" spc="35" dirty="0">
                <a:solidFill>
                  <a:srgbClr val="231F1F"/>
                </a:solidFill>
                <a:latin typeface="Arial"/>
                <a:cs typeface="Arial"/>
              </a:rPr>
              <a:t>lone</a:t>
            </a:r>
            <a:endParaRPr sz="1650">
              <a:latin typeface="Arial"/>
              <a:cs typeface="Arial"/>
            </a:endParaRPr>
          </a:p>
        </p:txBody>
      </p:sp>
      <p:sp>
        <p:nvSpPr>
          <p:cNvPr id="4" name="object 4"/>
          <p:cNvSpPr txBox="1"/>
          <p:nvPr/>
        </p:nvSpPr>
        <p:spPr>
          <a:xfrm>
            <a:off x="6122988" y="3908425"/>
            <a:ext cx="2257425" cy="234950"/>
          </a:xfrm>
          <a:prstGeom prst="rect">
            <a:avLst/>
          </a:prstGeom>
        </p:spPr>
        <p:txBody>
          <a:bodyPr lIns="0" tIns="0" rIns="0" bIns="0">
            <a:spAutoFit/>
          </a:bodyPr>
          <a:lstStyle/>
          <a:p>
            <a:pPr marL="12700" eaLnBrk="1" fontAlgn="auto" hangingPunct="1">
              <a:spcBef>
                <a:spcPts val="0"/>
              </a:spcBef>
              <a:spcAft>
                <a:spcPts val="0"/>
              </a:spcAft>
              <a:defRPr/>
            </a:pPr>
            <a:r>
              <a:rPr sz="1650" spc="330" dirty="0">
                <a:solidFill>
                  <a:srgbClr val="231F1F"/>
                </a:solidFill>
                <a:latin typeface="Arial"/>
                <a:cs typeface="Arial"/>
              </a:rPr>
              <a:t>,</a:t>
            </a:r>
            <a:r>
              <a:rPr sz="1650" spc="-175" dirty="0">
                <a:solidFill>
                  <a:srgbClr val="231F1F"/>
                </a:solidFill>
                <a:latin typeface="Arial"/>
                <a:cs typeface="Arial"/>
              </a:rPr>
              <a:t> </a:t>
            </a:r>
            <a:r>
              <a:rPr sz="1650" spc="-120" dirty="0">
                <a:solidFill>
                  <a:srgbClr val="231F1F"/>
                </a:solidFill>
                <a:latin typeface="Arial"/>
                <a:cs typeface="Arial"/>
              </a:rPr>
              <a:t>PHC</a:t>
            </a:r>
            <a:r>
              <a:rPr sz="1650" spc="70" dirty="0">
                <a:solidFill>
                  <a:srgbClr val="231F1F"/>
                </a:solidFill>
                <a:latin typeface="Arial"/>
                <a:cs typeface="Arial"/>
              </a:rPr>
              <a:t> </a:t>
            </a:r>
            <a:r>
              <a:rPr sz="1650" spc="105" dirty="0">
                <a:solidFill>
                  <a:srgbClr val="231F1F"/>
                </a:solidFill>
                <a:latin typeface="Arial"/>
                <a:cs typeface="Arial"/>
              </a:rPr>
              <a:t>MO</a:t>
            </a:r>
            <a:r>
              <a:rPr sz="1650" spc="-30" dirty="0">
                <a:solidFill>
                  <a:srgbClr val="231F1F"/>
                </a:solidFill>
                <a:latin typeface="Arial"/>
                <a:cs typeface="Arial"/>
              </a:rPr>
              <a:t> </a:t>
            </a:r>
            <a:r>
              <a:rPr sz="1650" spc="80" dirty="0">
                <a:solidFill>
                  <a:srgbClr val="231F1F"/>
                </a:solidFill>
                <a:latin typeface="Arial"/>
                <a:cs typeface="Arial"/>
              </a:rPr>
              <a:t>followed</a:t>
            </a:r>
            <a:r>
              <a:rPr sz="1650" dirty="0">
                <a:solidFill>
                  <a:srgbClr val="231F1F"/>
                </a:solidFill>
                <a:latin typeface="Arial"/>
                <a:cs typeface="Arial"/>
              </a:rPr>
              <a:t> </a:t>
            </a:r>
            <a:r>
              <a:rPr sz="1650" spc="-190" dirty="0">
                <a:solidFill>
                  <a:srgbClr val="231F1F"/>
                </a:solidFill>
                <a:latin typeface="Arial"/>
                <a:cs typeface="Arial"/>
              </a:rPr>
              <a:t> </a:t>
            </a:r>
            <a:r>
              <a:rPr sz="1650" spc="60" dirty="0">
                <a:solidFill>
                  <a:srgbClr val="231F1F"/>
                </a:solidFill>
                <a:latin typeface="Arial"/>
                <a:cs typeface="Arial"/>
              </a:rPr>
              <a:t>up</a:t>
            </a:r>
            <a:endParaRPr sz="1650">
              <a:latin typeface="Arial"/>
              <a:cs typeface="Arial"/>
            </a:endParaRPr>
          </a:p>
        </p:txBody>
      </p:sp>
      <p:sp>
        <p:nvSpPr>
          <p:cNvPr id="33797" name="object 5"/>
          <p:cNvSpPr txBox="1">
            <a:spLocks noChangeArrowheads="1"/>
          </p:cNvSpPr>
          <p:nvPr/>
        </p:nvSpPr>
        <p:spPr bwMode="auto">
          <a:xfrm>
            <a:off x="871538" y="4811713"/>
            <a:ext cx="8639175" cy="1446212"/>
          </a:xfrm>
          <a:prstGeom prst="rect">
            <a:avLst/>
          </a:prstGeom>
          <a:noFill/>
          <a:ln w="9525">
            <a:noFill/>
            <a:miter lim="800000"/>
            <a:headEnd/>
            <a:tailEnd/>
          </a:ln>
        </p:spPr>
        <p:txBody>
          <a:bodyPr lIns="0" tIns="0" rIns="0" bIns="0">
            <a:spAutoFit/>
          </a:bodyPr>
          <a:lstStyle/>
          <a:p>
            <a:pPr marL="12700" eaLnBrk="1" hangingPunct="1"/>
            <a:r>
              <a:rPr lang="en-US" sz="1600">
                <a:solidFill>
                  <a:srgbClr val="231F1F"/>
                </a:solidFill>
                <a:latin typeface="Arial" charset="0"/>
                <a:cs typeface="Arial" charset="0"/>
              </a:rPr>
              <a:t>•Pregna nt Woma n when asked a bout her wish said she will follow  husbands decision</a:t>
            </a:r>
            <a:endParaRPr lang="en-US" sz="1600">
              <a:latin typeface="Arial" charset="0"/>
              <a:cs typeface="Arial" charset="0"/>
            </a:endParaRPr>
          </a:p>
          <a:p>
            <a:pPr marL="12700" eaLnBrk="1" hangingPunct="1">
              <a:spcBef>
                <a:spcPts val="325"/>
              </a:spcBef>
            </a:pPr>
            <a:r>
              <a:rPr lang="en-US" sz="1700" b="1">
                <a:solidFill>
                  <a:srgbClr val="231F1F"/>
                </a:solidFill>
                <a:latin typeface="Arial" charset="0"/>
                <a:cs typeface="Arial" charset="0"/>
              </a:rPr>
              <a:t>•</a:t>
            </a:r>
            <a:r>
              <a:rPr lang="en-US" sz="1700" b="1" u="sng">
                <a:solidFill>
                  <a:srgbClr val="231F1F"/>
                </a:solidFill>
                <a:latin typeface="Arial" charset="0"/>
                <a:cs typeface="Arial" charset="0"/>
              </a:rPr>
              <a:t>After one week </a:t>
            </a:r>
            <a:r>
              <a:rPr lang="en-US" sz="1700" b="1">
                <a:solidFill>
                  <a:srgbClr val="231F1F"/>
                </a:solidFill>
                <a:latin typeface="Arial" charset="0"/>
                <a:cs typeface="Arial" charset="0"/>
              </a:rPr>
              <a:t>, </a:t>
            </a:r>
            <a:r>
              <a:rPr lang="en-US" sz="1600">
                <a:solidFill>
                  <a:srgbClr val="231F1F"/>
                </a:solidFill>
                <a:latin typeface="Arial" charset="0"/>
                <a:cs typeface="Arial" charset="0"/>
              </a:rPr>
              <a:t>pregnant mother is brought in more serious situation , severe</a:t>
            </a:r>
            <a:endParaRPr lang="en-US" sz="1600">
              <a:latin typeface="Arial" charset="0"/>
              <a:cs typeface="Arial" charset="0"/>
            </a:endParaRPr>
          </a:p>
          <a:p>
            <a:pPr marL="12700" eaLnBrk="1" hangingPunct="1">
              <a:lnSpc>
                <a:spcPts val="2400"/>
              </a:lnSpc>
              <a:spcBef>
                <a:spcPts val="100"/>
              </a:spcBef>
            </a:pPr>
            <a:r>
              <a:rPr lang="en-US" sz="1600">
                <a:solidFill>
                  <a:srgbClr val="231F1F"/>
                </a:solidFill>
                <a:latin typeface="Arial" charset="0"/>
                <a:cs typeface="Arial" charset="0"/>
              </a:rPr>
              <a:t>a nasarca imminent ecla mpsia - LSCS done Due care given - post op developed severe sudden  pulmona ry edema - Prolonged morbidity- </a:t>
            </a:r>
            <a:r>
              <a:rPr lang="en-US" sz="1700" b="1">
                <a:solidFill>
                  <a:srgbClr val="231F1F"/>
                </a:solidFill>
                <a:latin typeface="Arial" charset="0"/>
                <a:cs typeface="Arial" charset="0"/>
              </a:rPr>
              <a:t>Maternal Near miss</a:t>
            </a:r>
            <a:endParaRPr lang="en-US" sz="1700">
              <a:latin typeface="Arial" charset="0"/>
              <a:cs typeface="Arial" charset="0"/>
            </a:endParaRPr>
          </a:p>
          <a:p>
            <a:pPr marL="12700" eaLnBrk="1" hangingPunct="1">
              <a:spcBef>
                <a:spcPts val="288"/>
              </a:spcBef>
            </a:pPr>
            <a:r>
              <a:rPr lang="en-US" sz="1600">
                <a:solidFill>
                  <a:srgbClr val="231F1F"/>
                </a:solidFill>
                <a:latin typeface="Arial" charset="0"/>
                <a:cs typeface="Arial" charset="0"/>
              </a:rPr>
              <a:t>•Husba nd puts allegation on Hospital</a:t>
            </a:r>
            <a:endParaRPr lang="en-US" sz="1600">
              <a:latin typeface="Arial" charset="0"/>
              <a:cs typeface="Arial"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object 2"/>
          <p:cNvSpPr>
            <a:spLocks noChangeArrowheads="1"/>
          </p:cNvSpPr>
          <p:nvPr/>
        </p:nvSpPr>
        <p:spPr bwMode="auto">
          <a:xfrm>
            <a:off x="334963" y="1576388"/>
            <a:ext cx="9205912" cy="2047875"/>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4819" name="object 3"/>
          <p:cNvSpPr txBox="1">
            <a:spLocks noChangeArrowheads="1"/>
          </p:cNvSpPr>
          <p:nvPr/>
        </p:nvSpPr>
        <p:spPr bwMode="auto">
          <a:xfrm>
            <a:off x="1390650" y="3203575"/>
            <a:ext cx="7486650" cy="2408238"/>
          </a:xfrm>
          <a:prstGeom prst="rect">
            <a:avLst/>
          </a:prstGeom>
          <a:noFill/>
          <a:ln w="9525">
            <a:noFill/>
            <a:miter lim="800000"/>
            <a:headEnd/>
            <a:tailEnd/>
          </a:ln>
        </p:spPr>
        <p:txBody>
          <a:bodyPr lIns="0" tIns="0" rIns="0" bIns="0">
            <a:spAutoFit/>
          </a:bodyPr>
          <a:lstStyle/>
          <a:p>
            <a:pPr marL="201613" indent="-188913" eaLnBrk="1" hangingPunct="1">
              <a:lnSpc>
                <a:spcPct val="105000"/>
              </a:lnSpc>
              <a:buClr>
                <a:srgbClr val="231F1F"/>
              </a:buClr>
              <a:buFont typeface="Arial" charset="0"/>
              <a:buChar char="•"/>
              <a:tabLst>
                <a:tab pos="190500" algn="l"/>
              </a:tabLst>
            </a:pPr>
            <a:r>
              <a:rPr lang="en-US" sz="1700">
                <a:solidFill>
                  <a:srgbClr val="231F1F"/>
                </a:solidFill>
                <a:latin typeface="Arial" charset="0"/>
                <a:cs typeface="Arial" charset="0"/>
              </a:rPr>
              <a:t>To understa nd the widespread  menace of VIOLENCE AGAINST WOMEN and how it intersects health issues in women.</a:t>
            </a:r>
            <a:endParaRPr lang="en-US" sz="1700">
              <a:latin typeface="Arial" charset="0"/>
              <a:cs typeface="Arial" charset="0"/>
            </a:endParaRPr>
          </a:p>
          <a:p>
            <a:pPr marL="201613" indent="-188913" eaLnBrk="1" hangingPunct="1">
              <a:buClr>
                <a:srgbClr val="231F1F"/>
              </a:buClr>
              <a:buFont typeface="Arial" charset="0"/>
              <a:buChar char="•"/>
              <a:tabLst>
                <a:tab pos="190500" algn="l"/>
              </a:tabLst>
            </a:pPr>
            <a:endParaRPr lang="en-US" sz="1700">
              <a:latin typeface="Times New Roman" pitchFamily="18" charset="0"/>
              <a:cs typeface="Times New Roman" pitchFamily="18" charset="0"/>
            </a:endParaRPr>
          </a:p>
          <a:p>
            <a:pPr marL="201613" indent="-188913" eaLnBrk="1" hangingPunct="1">
              <a:spcBef>
                <a:spcPts val="25"/>
              </a:spcBef>
              <a:buClr>
                <a:srgbClr val="231F1F"/>
              </a:buClr>
              <a:buFont typeface="Arial" charset="0"/>
              <a:buChar char="•"/>
              <a:tabLst>
                <a:tab pos="190500" algn="l"/>
              </a:tabLst>
            </a:pPr>
            <a:endParaRPr lang="en-US" sz="1600">
              <a:latin typeface="Times New Roman" pitchFamily="18" charset="0"/>
              <a:cs typeface="Times New Roman" pitchFamily="18" charset="0"/>
            </a:endParaRPr>
          </a:p>
          <a:p>
            <a:pPr marL="201613" indent="-188913" eaLnBrk="1" hangingPunct="1">
              <a:buClr>
                <a:srgbClr val="231F1F"/>
              </a:buClr>
              <a:buFont typeface="Arial" charset="0"/>
              <a:buChar char="•"/>
              <a:tabLst>
                <a:tab pos="190500" algn="l"/>
              </a:tabLst>
            </a:pPr>
            <a:r>
              <a:rPr lang="en-US" sz="1700">
                <a:solidFill>
                  <a:srgbClr val="231F1F"/>
                </a:solidFill>
                <a:latin typeface="Arial" charset="0"/>
                <a:cs typeface="Arial" charset="0"/>
              </a:rPr>
              <a:t>To focus on impact of VAW during pregna ncy.</a:t>
            </a:r>
            <a:endParaRPr lang="en-US" sz="1700">
              <a:latin typeface="Arial" charset="0"/>
              <a:cs typeface="Arial" charset="0"/>
            </a:endParaRPr>
          </a:p>
          <a:p>
            <a:pPr marL="201613" indent="-188913" eaLnBrk="1" hangingPunct="1">
              <a:buClr>
                <a:srgbClr val="231F1F"/>
              </a:buClr>
              <a:buFont typeface="Arial" charset="0"/>
              <a:buChar char="•"/>
              <a:tabLst>
                <a:tab pos="190500" algn="l"/>
              </a:tabLst>
            </a:pPr>
            <a:endParaRPr lang="en-US" sz="1700">
              <a:latin typeface="Times New Roman" pitchFamily="18" charset="0"/>
              <a:cs typeface="Times New Roman" pitchFamily="18" charset="0"/>
            </a:endParaRPr>
          </a:p>
          <a:p>
            <a:pPr marL="201613" indent="-188913" eaLnBrk="1" hangingPunct="1">
              <a:spcBef>
                <a:spcPts val="25"/>
              </a:spcBef>
              <a:buClr>
                <a:srgbClr val="231F1F"/>
              </a:buClr>
              <a:buFont typeface="Arial" charset="0"/>
              <a:buChar char="•"/>
              <a:tabLst>
                <a:tab pos="190500" algn="l"/>
              </a:tabLst>
            </a:pPr>
            <a:endParaRPr lang="en-US" sz="1600">
              <a:latin typeface="Times New Roman" pitchFamily="18" charset="0"/>
              <a:cs typeface="Times New Roman" pitchFamily="18" charset="0"/>
            </a:endParaRPr>
          </a:p>
          <a:p>
            <a:pPr marL="201613" indent="-188913" eaLnBrk="1" hangingPunct="1">
              <a:buClr>
                <a:srgbClr val="231F1F"/>
              </a:buClr>
              <a:buFont typeface="Arial" charset="0"/>
              <a:buChar char="•"/>
              <a:tabLst>
                <a:tab pos="190500" algn="l"/>
              </a:tabLst>
            </a:pPr>
            <a:r>
              <a:rPr lang="en-US" sz="1700">
                <a:solidFill>
                  <a:srgbClr val="231F1F"/>
                </a:solidFill>
                <a:latin typeface="Arial" charset="0"/>
                <a:cs typeface="Arial" charset="0"/>
              </a:rPr>
              <a:t>To focus on the role of Obstetricia n And Gynecologist in detecting  VAW.</a:t>
            </a:r>
            <a:endParaRPr lang="en-US" sz="1700">
              <a:latin typeface="Arial" charset="0"/>
              <a:cs typeface="Arial" charset="0"/>
            </a:endParaRPr>
          </a:p>
          <a:p>
            <a:pPr marL="201613" indent="-188913" eaLnBrk="1" hangingPunct="1">
              <a:spcBef>
                <a:spcPts val="375"/>
              </a:spcBef>
              <a:buClr>
                <a:srgbClr val="231F1F"/>
              </a:buClr>
              <a:buFont typeface="Arial" charset="0"/>
              <a:buChar char="•"/>
              <a:tabLst>
                <a:tab pos="190500" algn="l"/>
              </a:tabLst>
            </a:pPr>
            <a:r>
              <a:rPr lang="en-US" sz="1700">
                <a:solidFill>
                  <a:srgbClr val="231F1F"/>
                </a:solidFill>
                <a:latin typeface="Arial" charset="0"/>
                <a:cs typeface="Arial" charset="0"/>
              </a:rPr>
              <a:t>link with referrals /support systems </a:t>
            </a:r>
            <a:r>
              <a:rPr lang="en-US" sz="2200" i="1">
                <a:solidFill>
                  <a:srgbClr val="231F1F"/>
                </a:solidFill>
                <a:latin typeface="Arial" charset="0"/>
                <a:cs typeface="Arial" charset="0"/>
              </a:rPr>
              <a:t>I </a:t>
            </a:r>
            <a:r>
              <a:rPr lang="en-US" sz="1700">
                <a:solidFill>
                  <a:srgbClr val="231F1F"/>
                </a:solidFill>
                <a:latin typeface="Arial" charset="0"/>
                <a:cs typeface="Arial" charset="0"/>
              </a:rPr>
              <a:t>rehabilitate</a:t>
            </a:r>
            <a:endParaRPr lang="en-US" sz="1700">
              <a:latin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object 2"/>
          <p:cNvSpPr>
            <a:spLocks noChangeArrowheads="1"/>
          </p:cNvSpPr>
          <p:nvPr/>
        </p:nvSpPr>
        <p:spPr bwMode="auto">
          <a:xfrm>
            <a:off x="0" y="1050925"/>
            <a:ext cx="10044113" cy="104140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5843" name="object 3"/>
          <p:cNvSpPr>
            <a:spLocks noChangeArrowheads="1"/>
          </p:cNvSpPr>
          <p:nvPr/>
        </p:nvSpPr>
        <p:spPr bwMode="auto">
          <a:xfrm>
            <a:off x="6789738" y="4060825"/>
            <a:ext cx="3254375" cy="2662238"/>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35844" name="object 4"/>
          <p:cNvSpPr txBox="1">
            <a:spLocks noChangeArrowheads="1"/>
          </p:cNvSpPr>
          <p:nvPr/>
        </p:nvSpPr>
        <p:spPr bwMode="auto">
          <a:xfrm>
            <a:off x="1874838" y="2762250"/>
            <a:ext cx="5243512" cy="2371725"/>
          </a:xfrm>
          <a:prstGeom prst="rect">
            <a:avLst/>
          </a:prstGeom>
          <a:noFill/>
          <a:ln w="9525">
            <a:noFill/>
            <a:miter lim="800000"/>
            <a:headEnd/>
            <a:tailEnd/>
          </a:ln>
        </p:spPr>
        <p:txBody>
          <a:bodyPr lIns="0" tIns="0" rIns="0" bIns="0">
            <a:spAutoFit/>
          </a:bodyPr>
          <a:lstStyle/>
          <a:p>
            <a:pPr marL="249238" indent="-236538" eaLnBrk="1" hangingPunct="1">
              <a:lnSpc>
                <a:spcPct val="118000"/>
              </a:lnSpc>
              <a:buClr>
                <a:srgbClr val="6789C4"/>
              </a:buClr>
              <a:buFont typeface="Arial" charset="0"/>
              <a:buChar char="•"/>
              <a:tabLst>
                <a:tab pos="241300" algn="l"/>
              </a:tabLst>
            </a:pPr>
            <a:r>
              <a:rPr lang="en-US" sz="1900">
                <a:solidFill>
                  <a:srgbClr val="231F1F"/>
                </a:solidFill>
                <a:latin typeface="Arial" charset="0"/>
                <a:cs typeface="Arial" charset="0"/>
              </a:rPr>
              <a:t>All women are likely to seek health services at some point in their lives</a:t>
            </a:r>
            <a:endParaRPr lang="en-US" sz="1900">
              <a:latin typeface="Arial" charset="0"/>
              <a:cs typeface="Arial" charset="0"/>
            </a:endParaRPr>
          </a:p>
          <a:p>
            <a:pPr marL="249238" indent="-236538" eaLnBrk="1" hangingPunct="1">
              <a:lnSpc>
                <a:spcPct val="115000"/>
              </a:lnSpc>
              <a:spcBef>
                <a:spcPts val="38"/>
              </a:spcBef>
              <a:buClr>
                <a:srgbClr val="6789C4"/>
              </a:buClr>
              <a:buFont typeface="Arial" charset="0"/>
              <a:buChar char="•"/>
              <a:tabLst>
                <a:tab pos="241300" algn="l"/>
              </a:tabLst>
            </a:pPr>
            <a:r>
              <a:rPr lang="en-US" sz="2000">
                <a:solidFill>
                  <a:srgbClr val="231F1F"/>
                </a:solidFill>
                <a:latin typeface="Arial" charset="0"/>
                <a:cs typeface="Arial" charset="0"/>
              </a:rPr>
              <a:t>Health-care providers are often </a:t>
            </a:r>
            <a:r>
              <a:rPr lang="en-US" sz="1900" b="1">
                <a:solidFill>
                  <a:srgbClr val="6789C4"/>
                </a:solidFill>
                <a:latin typeface="Arial" charset="0"/>
                <a:cs typeface="Arial" charset="0"/>
              </a:rPr>
              <a:t>trusted </a:t>
            </a:r>
            <a:r>
              <a:rPr lang="en-US" sz="2000">
                <a:solidFill>
                  <a:srgbClr val="231F1F"/>
                </a:solidFill>
                <a:latin typeface="Arial" charset="0"/>
                <a:cs typeface="Arial" charset="0"/>
              </a:rPr>
              <a:t>by women and serve as </a:t>
            </a:r>
            <a:r>
              <a:rPr lang="en-US" sz="1900" b="1">
                <a:solidFill>
                  <a:srgbClr val="6789C4"/>
                </a:solidFill>
                <a:latin typeface="Arial" charset="0"/>
                <a:cs typeface="Arial" charset="0"/>
              </a:rPr>
              <a:t>role models </a:t>
            </a:r>
            <a:r>
              <a:rPr lang="en-US" sz="2000">
                <a:solidFill>
                  <a:srgbClr val="231F1F"/>
                </a:solidFill>
                <a:latin typeface="Arial" charset="0"/>
                <a:cs typeface="Arial" charset="0"/>
              </a:rPr>
              <a:t>in the community.</a:t>
            </a:r>
            <a:endParaRPr lang="en-US" sz="2000">
              <a:latin typeface="Arial" charset="0"/>
              <a:cs typeface="Arial" charset="0"/>
            </a:endParaRPr>
          </a:p>
          <a:p>
            <a:pPr marL="249238" indent="-236538" eaLnBrk="1" hangingPunct="1">
              <a:lnSpc>
                <a:spcPct val="116000"/>
              </a:lnSpc>
              <a:spcBef>
                <a:spcPts val="38"/>
              </a:spcBef>
              <a:buClr>
                <a:srgbClr val="6789C4"/>
              </a:buClr>
              <a:buFont typeface="Arial" charset="0"/>
              <a:buChar char="•"/>
              <a:tabLst>
                <a:tab pos="241300" algn="l"/>
              </a:tabLst>
            </a:pPr>
            <a:r>
              <a:rPr lang="en-US" sz="2000">
                <a:solidFill>
                  <a:srgbClr val="231F1F"/>
                </a:solidFill>
                <a:latin typeface="Arial" charset="0"/>
                <a:cs typeface="Arial" charset="0"/>
              </a:rPr>
              <a:t>Violence is an underlying cause of injury and ill health.</a:t>
            </a:r>
            <a:endParaRPr lang="en-US" sz="2000">
              <a:latin typeface="Arial" charset="0"/>
              <a:cs typeface="Arial" charset="0"/>
            </a:endParaRPr>
          </a:p>
        </p:txBody>
      </p:sp>
      <p:sp>
        <p:nvSpPr>
          <p:cNvPr id="5" name="object 5"/>
          <p:cNvSpPr txBox="1"/>
          <p:nvPr/>
        </p:nvSpPr>
        <p:spPr>
          <a:xfrm>
            <a:off x="1387475" y="6132513"/>
            <a:ext cx="1111250" cy="241300"/>
          </a:xfrm>
          <a:prstGeom prst="rect">
            <a:avLst/>
          </a:prstGeom>
        </p:spPr>
        <p:txBody>
          <a:bodyPr lIns="0" tIns="0" rIns="0" bIns="0">
            <a:spAutoFit/>
          </a:bodyPr>
          <a:lstStyle/>
          <a:p>
            <a:pPr marL="12700" eaLnBrk="1" fontAlgn="auto" hangingPunct="1">
              <a:spcBef>
                <a:spcPts val="0"/>
              </a:spcBef>
              <a:spcAft>
                <a:spcPts val="0"/>
              </a:spcAft>
              <a:defRPr/>
            </a:pPr>
            <a:r>
              <a:rPr sz="1700" dirty="0">
                <a:solidFill>
                  <a:srgbClr val="28A5CF"/>
                </a:solidFill>
                <a:latin typeface="Arial"/>
                <a:cs typeface="Arial"/>
              </a:rPr>
              <a:t>u</a:t>
            </a:r>
            <a:r>
              <a:rPr sz="1700" spc="-65" dirty="0">
                <a:solidFill>
                  <a:srgbClr val="28A5CF"/>
                </a:solidFill>
                <a:latin typeface="Arial"/>
                <a:cs typeface="Arial"/>
              </a:rPr>
              <a:t>n</a:t>
            </a:r>
            <a:r>
              <a:rPr sz="1700" spc="-75" dirty="0">
                <a:solidFill>
                  <a:srgbClr val="28A5CF"/>
                </a:solidFill>
                <a:latin typeface="Arial"/>
                <a:cs typeface="Arial"/>
              </a:rPr>
              <a:t>i</a:t>
            </a:r>
            <a:r>
              <a:rPr sz="1700" spc="-50" dirty="0">
                <a:solidFill>
                  <a:srgbClr val="28A5CF"/>
                </a:solidFill>
                <a:latin typeface="Arial"/>
                <a:cs typeface="Arial"/>
              </a:rPr>
              <a:t>cef</a:t>
            </a:r>
            <a:r>
              <a:rPr sz="1700" spc="-270" dirty="0">
                <a:solidFill>
                  <a:srgbClr val="28A5CF"/>
                </a:solidFill>
                <a:latin typeface="Arial"/>
                <a:cs typeface="Arial"/>
              </a:rPr>
              <a:t> </a:t>
            </a:r>
            <a:r>
              <a:rPr sz="1700" spc="-960" dirty="0">
                <a:solidFill>
                  <a:srgbClr val="28A5CF"/>
                </a:solidFill>
                <a:latin typeface="Arial"/>
                <a:cs typeface="Arial"/>
              </a:rPr>
              <a:t>W</a:t>
            </a:r>
            <a:r>
              <a:rPr sz="1575" spc="-5527" baseline="15873" dirty="0">
                <a:solidFill>
                  <a:srgbClr val="2A3F5B"/>
                </a:solidFill>
                <a:latin typeface="Arial"/>
                <a:cs typeface="Arial"/>
              </a:rPr>
              <a:t>.</a:t>
            </a:r>
            <a:endParaRPr sz="1575" baseline="15873">
              <a:latin typeface="Arial"/>
              <a:cs typeface="Arial"/>
            </a:endParaRPr>
          </a:p>
        </p:txBody>
      </p:sp>
      <p:sp>
        <p:nvSpPr>
          <p:cNvPr id="6" name="object 6"/>
          <p:cNvSpPr txBox="1"/>
          <p:nvPr/>
        </p:nvSpPr>
        <p:spPr>
          <a:xfrm>
            <a:off x="1385888" y="6419850"/>
            <a:ext cx="817562" cy="165100"/>
          </a:xfrm>
          <a:prstGeom prst="rect">
            <a:avLst/>
          </a:prstGeom>
        </p:spPr>
        <p:txBody>
          <a:bodyPr lIns="0" tIns="0" rIns="0" bIns="0">
            <a:spAutoFit/>
          </a:bodyPr>
          <a:lstStyle/>
          <a:p>
            <a:pPr marL="12700" eaLnBrk="1" fontAlgn="auto" hangingPunct="1">
              <a:spcBef>
                <a:spcPts val="0"/>
              </a:spcBef>
              <a:spcAft>
                <a:spcPts val="0"/>
              </a:spcAft>
              <a:defRPr/>
            </a:pPr>
            <a:r>
              <a:rPr sz="1100" spc="-40" dirty="0">
                <a:solidFill>
                  <a:srgbClr val="54A3B3"/>
                </a:solidFill>
                <a:latin typeface="Arial"/>
                <a:cs typeface="Arial"/>
              </a:rPr>
              <a:t>for</a:t>
            </a:r>
            <a:r>
              <a:rPr sz="1100" spc="-35" dirty="0">
                <a:solidFill>
                  <a:srgbClr val="54A3B3"/>
                </a:solidFill>
                <a:latin typeface="Arial"/>
                <a:cs typeface="Arial"/>
              </a:rPr>
              <a:t> </a:t>
            </a:r>
            <a:r>
              <a:rPr sz="1100" spc="-45" dirty="0">
                <a:solidFill>
                  <a:srgbClr val="54A3B3"/>
                </a:solidFill>
                <a:latin typeface="Arial"/>
                <a:cs typeface="Arial"/>
              </a:rPr>
              <a:t>every</a:t>
            </a:r>
            <a:r>
              <a:rPr sz="1100" spc="-30" dirty="0">
                <a:solidFill>
                  <a:srgbClr val="54A3B3"/>
                </a:solidFill>
                <a:latin typeface="Arial"/>
                <a:cs typeface="Arial"/>
              </a:rPr>
              <a:t> </a:t>
            </a:r>
            <a:r>
              <a:rPr sz="1100" spc="-50" dirty="0">
                <a:solidFill>
                  <a:srgbClr val="54A3B3"/>
                </a:solidFill>
                <a:latin typeface="Arial"/>
                <a:cs typeface="Arial"/>
              </a:rPr>
              <a:t>child</a:t>
            </a:r>
            <a:endParaRPr sz="1100">
              <a:latin typeface="Arial"/>
              <a:cs typeface="Arial"/>
            </a:endParaRPr>
          </a:p>
        </p:txBody>
      </p:sp>
      <p:sp>
        <p:nvSpPr>
          <p:cNvPr id="35847" name="object 7"/>
          <p:cNvSpPr txBox="1">
            <a:spLocks noChangeArrowheads="1"/>
          </p:cNvSpPr>
          <p:nvPr/>
        </p:nvSpPr>
        <p:spPr bwMode="auto">
          <a:xfrm>
            <a:off x="2587625" y="6162675"/>
            <a:ext cx="1084263" cy="404813"/>
          </a:xfrm>
          <a:prstGeom prst="rect">
            <a:avLst/>
          </a:prstGeom>
          <a:noFill/>
          <a:ln w="9525">
            <a:noFill/>
            <a:miter lim="800000"/>
            <a:headEnd/>
            <a:tailEnd/>
          </a:ln>
        </p:spPr>
        <p:txBody>
          <a:bodyPr lIns="0" tIns="0" rIns="0" bIns="0">
            <a:spAutoFit/>
          </a:bodyPr>
          <a:lstStyle/>
          <a:p>
            <a:pPr marL="271463" indent="-4763" eaLnBrk="1" hangingPunct="1">
              <a:lnSpc>
                <a:spcPct val="75000"/>
              </a:lnSpc>
            </a:pPr>
            <a:r>
              <a:rPr lang="en-US" sz="1000">
                <a:solidFill>
                  <a:srgbClr val="2A3F5B"/>
                </a:solidFill>
                <a:latin typeface="Arial" charset="0"/>
                <a:cs typeface="Arial" charset="0"/>
              </a:rPr>
              <a:t>Social Dvelopment</a:t>
            </a:r>
            <a:endParaRPr lang="en-US" sz="1000">
              <a:latin typeface="Arial" charset="0"/>
              <a:cs typeface="Arial" charset="0"/>
            </a:endParaRPr>
          </a:p>
          <a:p>
            <a:pPr marL="271463" indent="-4763" eaLnBrk="1" hangingPunct="1">
              <a:lnSpc>
                <a:spcPts val="988"/>
              </a:lnSpc>
            </a:pPr>
            <a:r>
              <a:rPr lang="en-US" sz="1000">
                <a:solidFill>
                  <a:srgbClr val="91B3B3"/>
                </a:solidFill>
                <a:latin typeface="Arial" charset="0"/>
                <a:cs typeface="Arial" charset="0"/>
              </a:rPr>
              <a:t>,	</a:t>
            </a:r>
            <a:r>
              <a:rPr lang="en-US" sz="1000">
                <a:solidFill>
                  <a:srgbClr val="2A3F5B"/>
                </a:solidFill>
                <a:latin typeface="Arial" charset="0"/>
                <a:cs typeface="Arial" charset="0"/>
              </a:rPr>
              <a:t>Direct</a:t>
            </a:r>
            <a:endParaRPr lang="en-US" sz="1000">
              <a:latin typeface="Arial" charset="0"/>
              <a:cs typeface="Arial" charset="0"/>
            </a:endParaRPr>
          </a:p>
        </p:txBody>
      </p:sp>
      <p:sp>
        <p:nvSpPr>
          <p:cNvPr id="8" name="object 8"/>
          <p:cNvSpPr txBox="1"/>
          <p:nvPr/>
        </p:nvSpPr>
        <p:spPr>
          <a:xfrm>
            <a:off x="2381250" y="6283325"/>
            <a:ext cx="90488" cy="158750"/>
          </a:xfrm>
          <a:prstGeom prst="rect">
            <a:avLst/>
          </a:prstGeom>
        </p:spPr>
        <p:txBody>
          <a:bodyPr lIns="0" tIns="0" rIns="0" bIns="0">
            <a:spAutoFit/>
          </a:bodyPr>
          <a:lstStyle/>
          <a:p>
            <a:pPr marL="12700" eaLnBrk="1" fontAlgn="auto" hangingPunct="1">
              <a:spcBef>
                <a:spcPts val="0"/>
              </a:spcBef>
              <a:spcAft>
                <a:spcPts val="0"/>
              </a:spcAft>
              <a:defRPr/>
            </a:pPr>
            <a:r>
              <a:rPr sz="1050" spc="215" dirty="0">
                <a:solidFill>
                  <a:srgbClr val="BCCD36"/>
                </a:solidFill>
                <a:latin typeface="Arial"/>
                <a:cs typeface="Arial"/>
              </a:rPr>
              <a:t>I</a:t>
            </a:r>
            <a:endParaRPr sz="1050">
              <a:latin typeface="Arial"/>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6866" name="object 2"/>
          <p:cNvSpPr>
            <a:spLocks noChangeArrowheads="1"/>
          </p:cNvSpPr>
          <p:nvPr/>
        </p:nvSpPr>
        <p:spPr bwMode="auto">
          <a:xfrm>
            <a:off x="849313" y="2460625"/>
            <a:ext cx="8669337" cy="4445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6867" name="object 3"/>
          <p:cNvSpPr>
            <a:spLocks/>
          </p:cNvSpPr>
          <p:nvPr/>
        </p:nvSpPr>
        <p:spPr bwMode="auto">
          <a:xfrm>
            <a:off x="931863" y="2454275"/>
            <a:ext cx="8516937" cy="0"/>
          </a:xfrm>
          <a:custGeom>
            <a:avLst/>
            <a:gdLst>
              <a:gd name="T0" fmla="*/ 0 w 8517890"/>
              <a:gd name="T1" fmla="*/ 8517622 w 8517890"/>
              <a:gd name="T2" fmla="*/ 0 60000 65536"/>
              <a:gd name="T3" fmla="*/ 0 60000 65536"/>
              <a:gd name="T4" fmla="*/ 0 w 8517890"/>
              <a:gd name="T5" fmla="*/ 8517890 w 8517890"/>
            </a:gdLst>
            <a:ahLst/>
            <a:cxnLst>
              <a:cxn ang="T2">
                <a:pos x="T0" y="0"/>
              </a:cxn>
              <a:cxn ang="T3">
                <a:pos x="T1" y="0"/>
              </a:cxn>
            </a:cxnLst>
            <a:rect l="T4" t="0" r="T5" b="0"/>
            <a:pathLst>
              <a:path w="8517890">
                <a:moveTo>
                  <a:pt x="0" y="0"/>
                </a:moveTo>
                <a:lnTo>
                  <a:pt x="8517622" y="0"/>
                </a:lnTo>
              </a:path>
            </a:pathLst>
          </a:custGeom>
          <a:noFill/>
          <a:ln w="13981">
            <a:solidFill>
              <a:srgbClr val="3B485B"/>
            </a:solidFill>
            <a:round/>
            <a:headEnd/>
            <a:tailEnd/>
          </a:ln>
        </p:spPr>
        <p:txBody>
          <a:bodyPr lIns="0" tIns="0" rIns="0" bIns="0"/>
          <a:lstStyle/>
          <a:p>
            <a:endParaRPr lang="en-US"/>
          </a:p>
        </p:txBody>
      </p:sp>
      <p:sp>
        <p:nvSpPr>
          <p:cNvPr id="36868" name="object 4"/>
          <p:cNvSpPr>
            <a:spLocks/>
          </p:cNvSpPr>
          <p:nvPr/>
        </p:nvSpPr>
        <p:spPr bwMode="auto">
          <a:xfrm>
            <a:off x="9528175" y="2530475"/>
            <a:ext cx="0" cy="422275"/>
          </a:xfrm>
          <a:custGeom>
            <a:avLst/>
            <a:gdLst>
              <a:gd name="T0" fmla="*/ 422245 h 422275"/>
              <a:gd name="T1" fmla="*/ 0 h 422275"/>
              <a:gd name="T2" fmla="*/ 0 60000 65536"/>
              <a:gd name="T3" fmla="*/ 0 60000 65536"/>
              <a:gd name="T4" fmla="*/ 0 h 422275"/>
              <a:gd name="T5" fmla="*/ 422275 h 422275"/>
            </a:gdLst>
            <a:ahLst/>
            <a:cxnLst>
              <a:cxn ang="T2">
                <a:pos x="0" y="T0"/>
              </a:cxn>
              <a:cxn ang="T3">
                <a:pos x="0" y="T1"/>
              </a:cxn>
            </a:cxnLst>
            <a:rect l="0" t="T4" r="0" b="T5"/>
            <a:pathLst>
              <a:path h="422275">
                <a:moveTo>
                  <a:pt x="0" y="422245"/>
                </a:moveTo>
                <a:lnTo>
                  <a:pt x="0" y="0"/>
                </a:lnTo>
              </a:path>
            </a:pathLst>
          </a:custGeom>
          <a:noFill/>
          <a:ln w="13981">
            <a:solidFill>
              <a:srgbClr val="3B485B"/>
            </a:solidFill>
            <a:round/>
            <a:headEnd/>
            <a:tailEnd/>
          </a:ln>
        </p:spPr>
        <p:txBody>
          <a:bodyPr lIns="0" tIns="0" rIns="0" bIns="0"/>
          <a:lstStyle/>
          <a:p>
            <a:endParaRPr lang="en-US"/>
          </a:p>
        </p:txBody>
      </p:sp>
      <p:sp>
        <p:nvSpPr>
          <p:cNvPr id="36869" name="object 5"/>
          <p:cNvSpPr>
            <a:spLocks/>
          </p:cNvSpPr>
          <p:nvPr/>
        </p:nvSpPr>
        <p:spPr bwMode="auto">
          <a:xfrm>
            <a:off x="850900" y="2530475"/>
            <a:ext cx="0" cy="422275"/>
          </a:xfrm>
          <a:custGeom>
            <a:avLst/>
            <a:gdLst>
              <a:gd name="T0" fmla="*/ 422245 h 422275"/>
              <a:gd name="T1" fmla="*/ 0 h 422275"/>
              <a:gd name="T2" fmla="*/ 0 60000 65536"/>
              <a:gd name="T3" fmla="*/ 0 60000 65536"/>
              <a:gd name="T4" fmla="*/ 0 h 422275"/>
              <a:gd name="T5" fmla="*/ 422275 h 422275"/>
            </a:gdLst>
            <a:ahLst/>
            <a:cxnLst>
              <a:cxn ang="T2">
                <a:pos x="0" y="T0"/>
              </a:cxn>
              <a:cxn ang="T3">
                <a:pos x="0" y="T1"/>
              </a:cxn>
            </a:cxnLst>
            <a:rect l="0" t="T4" r="0" b="T5"/>
            <a:pathLst>
              <a:path h="422275">
                <a:moveTo>
                  <a:pt x="0" y="422245"/>
                </a:moveTo>
                <a:lnTo>
                  <a:pt x="0" y="0"/>
                </a:lnTo>
              </a:path>
            </a:pathLst>
          </a:custGeom>
          <a:noFill/>
          <a:ln w="13981">
            <a:solidFill>
              <a:srgbClr val="3B485B"/>
            </a:solidFill>
            <a:round/>
            <a:headEnd/>
            <a:tailEnd/>
          </a:ln>
        </p:spPr>
        <p:txBody>
          <a:bodyPr lIns="0" tIns="0" rIns="0" bIns="0"/>
          <a:lstStyle/>
          <a:p>
            <a:endParaRPr lang="en-US"/>
          </a:p>
        </p:txBody>
      </p:sp>
      <p:sp>
        <p:nvSpPr>
          <p:cNvPr id="36870" name="object 6"/>
          <p:cNvSpPr>
            <a:spLocks/>
          </p:cNvSpPr>
          <p:nvPr/>
        </p:nvSpPr>
        <p:spPr bwMode="auto">
          <a:xfrm>
            <a:off x="842963" y="5086350"/>
            <a:ext cx="0" cy="431800"/>
          </a:xfrm>
          <a:custGeom>
            <a:avLst/>
            <a:gdLst>
              <a:gd name="T0" fmla="*/ 430634 h 431164"/>
              <a:gd name="T1" fmla="*/ 0 h 431164"/>
              <a:gd name="T2" fmla="*/ 0 60000 65536"/>
              <a:gd name="T3" fmla="*/ 0 60000 65536"/>
              <a:gd name="T4" fmla="*/ 0 h 431164"/>
              <a:gd name="T5" fmla="*/ 431164 h 431164"/>
            </a:gdLst>
            <a:ahLst/>
            <a:cxnLst>
              <a:cxn ang="T2">
                <a:pos x="0" y="T0"/>
              </a:cxn>
              <a:cxn ang="T3">
                <a:pos x="0" y="T1"/>
              </a:cxn>
            </a:cxnLst>
            <a:rect l="0" t="T4" r="0" b="T5"/>
            <a:pathLst>
              <a:path h="431164">
                <a:moveTo>
                  <a:pt x="0" y="430634"/>
                </a:moveTo>
                <a:lnTo>
                  <a:pt x="0" y="0"/>
                </a:lnTo>
              </a:path>
            </a:pathLst>
          </a:custGeom>
          <a:noFill/>
          <a:ln w="13981">
            <a:solidFill>
              <a:srgbClr val="3B485B"/>
            </a:solidFill>
            <a:round/>
            <a:headEnd/>
            <a:tailEnd/>
          </a:ln>
        </p:spPr>
        <p:txBody>
          <a:bodyPr lIns="0" tIns="0" rIns="0" bIns="0"/>
          <a:lstStyle/>
          <a:p>
            <a:endParaRPr lang="en-US"/>
          </a:p>
        </p:txBody>
      </p:sp>
      <p:sp>
        <p:nvSpPr>
          <p:cNvPr id="36871" name="object 7"/>
          <p:cNvSpPr>
            <a:spLocks/>
          </p:cNvSpPr>
          <p:nvPr/>
        </p:nvSpPr>
        <p:spPr bwMode="auto">
          <a:xfrm>
            <a:off x="842963" y="5729288"/>
            <a:ext cx="0" cy="428625"/>
          </a:xfrm>
          <a:custGeom>
            <a:avLst/>
            <a:gdLst>
              <a:gd name="T0" fmla="*/ 427837 h 427989"/>
              <a:gd name="T1" fmla="*/ 0 h 427989"/>
              <a:gd name="T2" fmla="*/ 0 60000 65536"/>
              <a:gd name="T3" fmla="*/ 0 60000 65536"/>
              <a:gd name="T4" fmla="*/ 0 h 427989"/>
              <a:gd name="T5" fmla="*/ 427989 h 427989"/>
            </a:gdLst>
            <a:ahLst/>
            <a:cxnLst>
              <a:cxn ang="T2">
                <a:pos x="0" y="T0"/>
              </a:cxn>
              <a:cxn ang="T3">
                <a:pos x="0" y="T1"/>
              </a:cxn>
            </a:cxnLst>
            <a:rect l="0" t="T4" r="0" b="T5"/>
            <a:pathLst>
              <a:path h="427989">
                <a:moveTo>
                  <a:pt x="0" y="427837"/>
                </a:moveTo>
                <a:lnTo>
                  <a:pt x="0" y="0"/>
                </a:lnTo>
              </a:path>
            </a:pathLst>
          </a:custGeom>
          <a:noFill/>
          <a:ln w="13981">
            <a:solidFill>
              <a:srgbClr val="3B485B"/>
            </a:solidFill>
            <a:round/>
            <a:headEnd/>
            <a:tailEnd/>
          </a:ln>
        </p:spPr>
        <p:txBody>
          <a:bodyPr lIns="0" tIns="0" rIns="0" bIns="0"/>
          <a:lstStyle/>
          <a:p>
            <a:endParaRPr lang="en-US"/>
          </a:p>
        </p:txBody>
      </p:sp>
      <p:sp>
        <p:nvSpPr>
          <p:cNvPr id="36872" name="object 8"/>
          <p:cNvSpPr>
            <a:spLocks/>
          </p:cNvSpPr>
          <p:nvPr/>
        </p:nvSpPr>
        <p:spPr bwMode="auto">
          <a:xfrm>
            <a:off x="936625" y="5656263"/>
            <a:ext cx="7010400" cy="0"/>
          </a:xfrm>
          <a:custGeom>
            <a:avLst/>
            <a:gdLst>
              <a:gd name="T0" fmla="*/ 0 w 7010400"/>
              <a:gd name="T1" fmla="*/ 7010400 w 7010400"/>
              <a:gd name="T2" fmla="*/ 0 60000 65536"/>
              <a:gd name="T3" fmla="*/ 0 60000 65536"/>
              <a:gd name="T4" fmla="*/ 0 w 7010400"/>
              <a:gd name="T5" fmla="*/ 7010400 w 7010400"/>
            </a:gdLst>
            <a:ahLst/>
            <a:cxnLst>
              <a:cxn ang="T2">
                <a:pos x="T0" y="0"/>
              </a:cxn>
              <a:cxn ang="T3">
                <a:pos x="T1" y="0"/>
              </a:cxn>
            </a:cxnLst>
            <a:rect l="T4" t="0" r="T5" b="0"/>
            <a:pathLst>
              <a:path w="7010400">
                <a:moveTo>
                  <a:pt x="0" y="0"/>
                </a:moveTo>
                <a:lnTo>
                  <a:pt x="7010400" y="0"/>
                </a:lnTo>
              </a:path>
            </a:pathLst>
          </a:custGeom>
          <a:noFill/>
          <a:ln w="13981">
            <a:solidFill>
              <a:srgbClr val="3B485B"/>
            </a:solidFill>
            <a:round/>
            <a:headEnd/>
            <a:tailEnd/>
          </a:ln>
        </p:spPr>
        <p:txBody>
          <a:bodyPr lIns="0" tIns="0" rIns="0" bIns="0"/>
          <a:lstStyle/>
          <a:p>
            <a:endParaRPr lang="en-US"/>
          </a:p>
        </p:txBody>
      </p:sp>
      <p:sp>
        <p:nvSpPr>
          <p:cNvPr id="36873" name="object 9"/>
          <p:cNvSpPr>
            <a:spLocks/>
          </p:cNvSpPr>
          <p:nvPr/>
        </p:nvSpPr>
        <p:spPr bwMode="auto">
          <a:xfrm>
            <a:off x="931863" y="6230938"/>
            <a:ext cx="7015162" cy="0"/>
          </a:xfrm>
          <a:custGeom>
            <a:avLst/>
            <a:gdLst>
              <a:gd name="T0" fmla="*/ 0 w 7016115"/>
              <a:gd name="T1" fmla="*/ 7015993 w 7016115"/>
              <a:gd name="T2" fmla="*/ 0 60000 65536"/>
              <a:gd name="T3" fmla="*/ 0 60000 65536"/>
              <a:gd name="T4" fmla="*/ 0 w 7016115"/>
              <a:gd name="T5" fmla="*/ 7016115 w 7016115"/>
            </a:gdLst>
            <a:ahLst/>
            <a:cxnLst>
              <a:cxn ang="T2">
                <a:pos x="T0" y="0"/>
              </a:cxn>
              <a:cxn ang="T3">
                <a:pos x="T1" y="0"/>
              </a:cxn>
            </a:cxnLst>
            <a:rect l="T4" t="0" r="T5" b="0"/>
            <a:pathLst>
              <a:path w="7016115">
                <a:moveTo>
                  <a:pt x="0" y="0"/>
                </a:moveTo>
                <a:lnTo>
                  <a:pt x="7015993" y="0"/>
                </a:lnTo>
              </a:path>
            </a:pathLst>
          </a:custGeom>
          <a:noFill/>
          <a:ln w="13981">
            <a:solidFill>
              <a:srgbClr val="3B485B"/>
            </a:solidFill>
            <a:round/>
            <a:headEnd/>
            <a:tailEnd/>
          </a:ln>
        </p:spPr>
        <p:txBody>
          <a:bodyPr lIns="0" tIns="0" rIns="0" bIns="0"/>
          <a:lstStyle/>
          <a:p>
            <a:endParaRPr lang="en-US"/>
          </a:p>
        </p:txBody>
      </p:sp>
      <p:sp>
        <p:nvSpPr>
          <p:cNvPr id="36874" name="object 10"/>
          <p:cNvSpPr>
            <a:spLocks/>
          </p:cNvSpPr>
          <p:nvPr/>
        </p:nvSpPr>
        <p:spPr bwMode="auto">
          <a:xfrm>
            <a:off x="900113" y="3030538"/>
            <a:ext cx="8577262" cy="0"/>
          </a:xfrm>
          <a:custGeom>
            <a:avLst/>
            <a:gdLst>
              <a:gd name="T0" fmla="*/ 0 w 8576945"/>
              <a:gd name="T1" fmla="*/ 8576344 w 8576945"/>
              <a:gd name="T2" fmla="*/ 0 60000 65536"/>
              <a:gd name="T3" fmla="*/ 0 60000 65536"/>
              <a:gd name="T4" fmla="*/ 0 w 8576945"/>
              <a:gd name="T5" fmla="*/ 8576945 w 8576945"/>
            </a:gdLst>
            <a:ahLst/>
            <a:cxnLst>
              <a:cxn ang="T2">
                <a:pos x="T0" y="0"/>
              </a:cxn>
              <a:cxn ang="T3">
                <a:pos x="T1" y="0"/>
              </a:cxn>
            </a:cxnLst>
            <a:rect l="T4" t="0" r="T5" b="0"/>
            <a:pathLst>
              <a:path w="8576945">
                <a:moveTo>
                  <a:pt x="0" y="0"/>
                </a:moveTo>
                <a:lnTo>
                  <a:pt x="8576344" y="0"/>
                </a:lnTo>
              </a:path>
            </a:pathLst>
          </a:custGeom>
          <a:noFill/>
          <a:ln w="13981">
            <a:solidFill>
              <a:srgbClr val="000000"/>
            </a:solidFill>
            <a:round/>
            <a:headEnd/>
            <a:tailEnd/>
          </a:ln>
        </p:spPr>
        <p:txBody>
          <a:bodyPr lIns="0" tIns="0" rIns="0" bIns="0"/>
          <a:lstStyle/>
          <a:p>
            <a:endParaRPr lang="en-US"/>
          </a:p>
        </p:txBody>
      </p:sp>
      <p:sp>
        <p:nvSpPr>
          <p:cNvPr id="36875" name="object 11"/>
          <p:cNvSpPr>
            <a:spLocks/>
          </p:cNvSpPr>
          <p:nvPr/>
        </p:nvSpPr>
        <p:spPr bwMode="auto">
          <a:xfrm>
            <a:off x="892175" y="3657600"/>
            <a:ext cx="8577263" cy="0"/>
          </a:xfrm>
          <a:custGeom>
            <a:avLst/>
            <a:gdLst>
              <a:gd name="T0" fmla="*/ 0 w 8576945"/>
              <a:gd name="T1" fmla="*/ 8576345 w 8576945"/>
              <a:gd name="T2" fmla="*/ 0 60000 65536"/>
              <a:gd name="T3" fmla="*/ 0 60000 65536"/>
              <a:gd name="T4" fmla="*/ 0 w 8576945"/>
              <a:gd name="T5" fmla="*/ 8576945 w 8576945"/>
            </a:gdLst>
            <a:ahLst/>
            <a:cxnLst>
              <a:cxn ang="T2">
                <a:pos x="T0" y="0"/>
              </a:cxn>
              <a:cxn ang="T3">
                <a:pos x="T1" y="0"/>
              </a:cxn>
            </a:cxnLst>
            <a:rect l="T4" t="0" r="T5" b="0"/>
            <a:pathLst>
              <a:path w="8576945">
                <a:moveTo>
                  <a:pt x="0" y="0"/>
                </a:moveTo>
                <a:lnTo>
                  <a:pt x="8576345" y="0"/>
                </a:lnTo>
              </a:path>
            </a:pathLst>
          </a:custGeom>
          <a:noFill/>
          <a:ln w="5592">
            <a:solidFill>
              <a:srgbClr val="000000"/>
            </a:solidFill>
            <a:round/>
            <a:headEnd/>
            <a:tailEnd/>
          </a:ln>
        </p:spPr>
        <p:txBody>
          <a:bodyPr lIns="0" tIns="0" rIns="0" bIns="0"/>
          <a:lstStyle/>
          <a:p>
            <a:endParaRPr lang="en-US"/>
          </a:p>
        </p:txBody>
      </p:sp>
      <p:sp>
        <p:nvSpPr>
          <p:cNvPr id="36876" name="object 12"/>
          <p:cNvSpPr>
            <a:spLocks/>
          </p:cNvSpPr>
          <p:nvPr/>
        </p:nvSpPr>
        <p:spPr bwMode="auto">
          <a:xfrm>
            <a:off x="889000" y="4297363"/>
            <a:ext cx="8582025" cy="0"/>
          </a:xfrm>
          <a:custGeom>
            <a:avLst/>
            <a:gdLst>
              <a:gd name="T0" fmla="*/ 0 w 8582025"/>
              <a:gd name="T1" fmla="*/ 8581938 w 8582025"/>
              <a:gd name="T2" fmla="*/ 0 60000 65536"/>
              <a:gd name="T3" fmla="*/ 0 60000 65536"/>
              <a:gd name="T4" fmla="*/ 0 w 8582025"/>
              <a:gd name="T5" fmla="*/ 8582025 w 8582025"/>
            </a:gdLst>
            <a:ahLst/>
            <a:cxnLst>
              <a:cxn ang="T2">
                <a:pos x="T0" y="0"/>
              </a:cxn>
              <a:cxn ang="T3">
                <a:pos x="T1" y="0"/>
              </a:cxn>
            </a:cxnLst>
            <a:rect l="T4" t="0" r="T5" b="0"/>
            <a:pathLst>
              <a:path w="8582025">
                <a:moveTo>
                  <a:pt x="0" y="0"/>
                </a:moveTo>
                <a:lnTo>
                  <a:pt x="8581938" y="0"/>
                </a:lnTo>
              </a:path>
            </a:pathLst>
          </a:custGeom>
          <a:noFill/>
          <a:ln w="5592">
            <a:solidFill>
              <a:srgbClr val="000000"/>
            </a:solidFill>
            <a:round/>
            <a:headEnd/>
            <a:tailEnd/>
          </a:ln>
        </p:spPr>
        <p:txBody>
          <a:bodyPr lIns="0" tIns="0" rIns="0" bIns="0"/>
          <a:lstStyle/>
          <a:p>
            <a:endParaRPr lang="en-US"/>
          </a:p>
        </p:txBody>
      </p:sp>
      <p:sp>
        <p:nvSpPr>
          <p:cNvPr id="36877" name="object 13"/>
          <p:cNvSpPr>
            <a:spLocks/>
          </p:cNvSpPr>
          <p:nvPr/>
        </p:nvSpPr>
        <p:spPr bwMode="auto">
          <a:xfrm>
            <a:off x="892175" y="4941888"/>
            <a:ext cx="8578850" cy="0"/>
          </a:xfrm>
          <a:custGeom>
            <a:avLst/>
            <a:gdLst>
              <a:gd name="T0" fmla="*/ 0 w 8579485"/>
              <a:gd name="T1" fmla="*/ 8579141 w 8579485"/>
              <a:gd name="T2" fmla="*/ 0 60000 65536"/>
              <a:gd name="T3" fmla="*/ 0 60000 65536"/>
              <a:gd name="T4" fmla="*/ 0 w 8579485"/>
              <a:gd name="T5" fmla="*/ 8579485 w 8579485"/>
            </a:gdLst>
            <a:ahLst/>
            <a:cxnLst>
              <a:cxn ang="T2">
                <a:pos x="T0" y="0"/>
              </a:cxn>
              <a:cxn ang="T3">
                <a:pos x="T1" y="0"/>
              </a:cxn>
            </a:cxnLst>
            <a:rect l="T4" t="0" r="T5" b="0"/>
            <a:pathLst>
              <a:path w="8579485">
                <a:moveTo>
                  <a:pt x="0" y="0"/>
                </a:moveTo>
                <a:lnTo>
                  <a:pt x="8579141" y="0"/>
                </a:lnTo>
              </a:path>
            </a:pathLst>
          </a:custGeom>
          <a:noFill/>
          <a:ln w="8388">
            <a:solidFill>
              <a:srgbClr val="000000"/>
            </a:solidFill>
            <a:round/>
            <a:headEnd/>
            <a:tailEnd/>
          </a:ln>
        </p:spPr>
        <p:txBody>
          <a:bodyPr lIns="0" tIns="0" rIns="0" bIns="0"/>
          <a:lstStyle/>
          <a:p>
            <a:endParaRPr lang="en-US"/>
          </a:p>
        </p:txBody>
      </p:sp>
      <p:sp>
        <p:nvSpPr>
          <p:cNvPr id="14" name="object 14"/>
          <p:cNvSpPr txBox="1"/>
          <p:nvPr/>
        </p:nvSpPr>
        <p:spPr>
          <a:xfrm>
            <a:off x="982663" y="2603500"/>
            <a:ext cx="8267700" cy="285750"/>
          </a:xfrm>
          <a:prstGeom prst="rect">
            <a:avLst/>
          </a:prstGeom>
        </p:spPr>
        <p:txBody>
          <a:bodyPr lIns="0" tIns="0" rIns="0" bIns="0">
            <a:spAutoFit/>
          </a:bodyPr>
          <a:lstStyle/>
          <a:p>
            <a:pPr marL="12700" eaLnBrk="1" fontAlgn="auto" hangingPunct="1">
              <a:spcBef>
                <a:spcPts val="0"/>
              </a:spcBef>
              <a:spcAft>
                <a:spcPts val="0"/>
              </a:spcAft>
              <a:defRPr/>
            </a:pPr>
            <a:r>
              <a:rPr sz="2050" spc="65" dirty="0">
                <a:solidFill>
                  <a:srgbClr val="445266"/>
                </a:solidFill>
                <a:latin typeface="Arial"/>
                <a:cs typeface="Arial"/>
              </a:rPr>
              <a:t>M</a:t>
            </a:r>
            <a:r>
              <a:rPr sz="2050" spc="180" dirty="0">
                <a:solidFill>
                  <a:srgbClr val="445266"/>
                </a:solidFill>
                <a:latin typeface="Arial"/>
                <a:cs typeface="Arial"/>
              </a:rPr>
              <a:t>a</a:t>
            </a:r>
            <a:r>
              <a:rPr sz="2050" spc="20" dirty="0">
                <a:solidFill>
                  <a:srgbClr val="445266"/>
                </a:solidFill>
                <a:latin typeface="Arial"/>
                <a:cs typeface="Arial"/>
              </a:rPr>
              <a:t>ny</a:t>
            </a:r>
            <a:r>
              <a:rPr sz="2050" spc="40" dirty="0">
                <a:solidFill>
                  <a:srgbClr val="445266"/>
                </a:solidFill>
                <a:latin typeface="Arial"/>
                <a:cs typeface="Arial"/>
              </a:rPr>
              <a:t> </a:t>
            </a:r>
            <a:r>
              <a:rPr sz="2050" spc="60" dirty="0">
                <a:solidFill>
                  <a:srgbClr val="445266"/>
                </a:solidFill>
                <a:latin typeface="Arial"/>
                <a:cs typeface="Arial"/>
              </a:rPr>
              <a:t>opportunities</a:t>
            </a:r>
            <a:r>
              <a:rPr sz="2050" spc="229" dirty="0">
                <a:solidFill>
                  <a:srgbClr val="445266"/>
                </a:solidFill>
                <a:latin typeface="Arial"/>
                <a:cs typeface="Arial"/>
              </a:rPr>
              <a:t> </a:t>
            </a:r>
            <a:r>
              <a:rPr sz="2050" spc="75" dirty="0">
                <a:solidFill>
                  <a:srgbClr val="445266"/>
                </a:solidFill>
                <a:latin typeface="Arial"/>
                <a:cs typeface="Arial"/>
              </a:rPr>
              <a:t>for</a:t>
            </a:r>
            <a:r>
              <a:rPr sz="2050" spc="229" dirty="0">
                <a:solidFill>
                  <a:srgbClr val="445266"/>
                </a:solidFill>
                <a:latin typeface="Arial"/>
                <a:cs typeface="Arial"/>
              </a:rPr>
              <a:t> </a:t>
            </a:r>
            <a:r>
              <a:rPr sz="2050" spc="75" dirty="0">
                <a:solidFill>
                  <a:srgbClr val="445266"/>
                </a:solidFill>
                <a:latin typeface="Arial"/>
                <a:cs typeface="Arial"/>
              </a:rPr>
              <a:t>intervention</a:t>
            </a:r>
            <a:r>
              <a:rPr sz="2050" spc="40" dirty="0">
                <a:solidFill>
                  <a:srgbClr val="445266"/>
                </a:solidFill>
                <a:latin typeface="Arial"/>
                <a:cs typeface="Arial"/>
              </a:rPr>
              <a:t> </a:t>
            </a:r>
            <a:r>
              <a:rPr sz="2050" spc="90" dirty="0">
                <a:solidFill>
                  <a:srgbClr val="445266"/>
                </a:solidFill>
                <a:latin typeface="Arial"/>
                <a:cs typeface="Arial"/>
              </a:rPr>
              <a:t>that</a:t>
            </a:r>
            <a:r>
              <a:rPr sz="2050" spc="204" dirty="0">
                <a:solidFill>
                  <a:srgbClr val="445266"/>
                </a:solidFill>
                <a:latin typeface="Arial"/>
                <a:cs typeface="Arial"/>
              </a:rPr>
              <a:t> </a:t>
            </a:r>
            <a:r>
              <a:rPr sz="2050" spc="10" dirty="0">
                <a:solidFill>
                  <a:srgbClr val="445266"/>
                </a:solidFill>
                <a:latin typeface="Arial"/>
                <a:cs typeface="Arial"/>
              </a:rPr>
              <a:t>occur</a:t>
            </a:r>
            <a:r>
              <a:rPr sz="2050" spc="220" dirty="0">
                <a:solidFill>
                  <a:srgbClr val="445266"/>
                </a:solidFill>
                <a:latin typeface="Arial"/>
                <a:cs typeface="Arial"/>
              </a:rPr>
              <a:t> </a:t>
            </a:r>
            <a:r>
              <a:rPr sz="2050" spc="65" dirty="0">
                <a:solidFill>
                  <a:srgbClr val="445266"/>
                </a:solidFill>
                <a:latin typeface="Arial"/>
                <a:cs typeface="Arial"/>
              </a:rPr>
              <a:t>during</a:t>
            </a:r>
            <a:r>
              <a:rPr sz="2050" spc="25" dirty="0">
                <a:solidFill>
                  <a:srgbClr val="445266"/>
                </a:solidFill>
                <a:latin typeface="Arial"/>
                <a:cs typeface="Arial"/>
              </a:rPr>
              <a:t> </a:t>
            </a:r>
            <a:r>
              <a:rPr sz="2050" spc="75" dirty="0">
                <a:solidFill>
                  <a:srgbClr val="445266"/>
                </a:solidFill>
                <a:latin typeface="Arial"/>
                <a:cs typeface="Arial"/>
              </a:rPr>
              <a:t>the</a:t>
            </a:r>
            <a:r>
              <a:rPr sz="2050" spc="155" dirty="0">
                <a:solidFill>
                  <a:srgbClr val="445266"/>
                </a:solidFill>
                <a:latin typeface="Arial"/>
                <a:cs typeface="Arial"/>
              </a:rPr>
              <a:t> </a:t>
            </a:r>
            <a:r>
              <a:rPr sz="2050" spc="10" dirty="0">
                <a:solidFill>
                  <a:srgbClr val="445266"/>
                </a:solidFill>
                <a:latin typeface="Arial"/>
                <a:cs typeface="Arial"/>
              </a:rPr>
              <a:t>course</a:t>
            </a:r>
            <a:r>
              <a:rPr sz="2050" spc="195" dirty="0">
                <a:solidFill>
                  <a:srgbClr val="445266"/>
                </a:solidFill>
                <a:latin typeface="Arial"/>
                <a:cs typeface="Arial"/>
              </a:rPr>
              <a:t> </a:t>
            </a:r>
            <a:r>
              <a:rPr sz="2050" spc="40" dirty="0">
                <a:solidFill>
                  <a:srgbClr val="445266"/>
                </a:solidFill>
                <a:latin typeface="Arial"/>
                <a:cs typeface="Arial"/>
              </a:rPr>
              <a:t>of</a:t>
            </a:r>
            <a:endParaRPr sz="2050">
              <a:latin typeface="Arial"/>
              <a:cs typeface="Arial"/>
            </a:endParaRPr>
          </a:p>
        </p:txBody>
      </p:sp>
      <p:sp>
        <p:nvSpPr>
          <p:cNvPr id="15" name="object 15"/>
          <p:cNvSpPr txBox="1"/>
          <p:nvPr/>
        </p:nvSpPr>
        <p:spPr>
          <a:xfrm>
            <a:off x="820738" y="3260725"/>
            <a:ext cx="1636712" cy="279400"/>
          </a:xfrm>
          <a:prstGeom prst="rect">
            <a:avLst/>
          </a:prstGeom>
        </p:spPr>
        <p:txBody>
          <a:bodyPr lIns="0" tIns="0" rIns="0" bIns="0">
            <a:spAutoFit/>
          </a:bodyPr>
          <a:lstStyle/>
          <a:p>
            <a:pPr marL="12700" eaLnBrk="1" fontAlgn="auto" hangingPunct="1">
              <a:spcBef>
                <a:spcPts val="0"/>
              </a:spcBef>
              <a:spcAft>
                <a:spcPts val="0"/>
              </a:spcAft>
              <a:defRPr/>
            </a:pPr>
            <a:r>
              <a:rPr sz="2000" spc="125" dirty="0">
                <a:solidFill>
                  <a:srgbClr val="445266"/>
                </a:solidFill>
                <a:latin typeface="Arial"/>
                <a:cs typeface="Arial"/>
              </a:rPr>
              <a:t>(</a:t>
            </a:r>
            <a:r>
              <a:rPr sz="2000" spc="-340" dirty="0">
                <a:solidFill>
                  <a:srgbClr val="445266"/>
                </a:solidFill>
                <a:latin typeface="Arial"/>
                <a:cs typeface="Arial"/>
              </a:rPr>
              <a:t> </a:t>
            </a:r>
            <a:r>
              <a:rPr sz="2000" spc="10" dirty="0">
                <a:solidFill>
                  <a:srgbClr val="445266"/>
                </a:solidFill>
                <a:latin typeface="Arial"/>
                <a:cs typeface="Arial"/>
              </a:rPr>
              <a:t>Adolescence</a:t>
            </a:r>
            <a:endParaRPr sz="2000">
              <a:latin typeface="Arial"/>
              <a:cs typeface="Arial"/>
            </a:endParaRPr>
          </a:p>
        </p:txBody>
      </p:sp>
      <p:sp>
        <p:nvSpPr>
          <p:cNvPr id="16" name="object 16"/>
          <p:cNvSpPr txBox="1"/>
          <p:nvPr/>
        </p:nvSpPr>
        <p:spPr>
          <a:xfrm>
            <a:off x="9444038" y="3216275"/>
            <a:ext cx="90487" cy="336550"/>
          </a:xfrm>
          <a:prstGeom prst="rect">
            <a:avLst/>
          </a:prstGeom>
        </p:spPr>
        <p:txBody>
          <a:bodyPr lIns="0" tIns="0" rIns="0" bIns="0">
            <a:spAutoFit/>
          </a:bodyPr>
          <a:lstStyle/>
          <a:p>
            <a:pPr marL="12700" eaLnBrk="1" fontAlgn="auto" hangingPunct="1">
              <a:spcBef>
                <a:spcPts val="0"/>
              </a:spcBef>
              <a:spcAft>
                <a:spcPts val="0"/>
              </a:spcAft>
              <a:defRPr/>
            </a:pPr>
            <a:r>
              <a:rPr sz="2450" spc="-450" dirty="0">
                <a:solidFill>
                  <a:srgbClr val="445266"/>
                </a:solidFill>
                <a:latin typeface="Times New Roman"/>
                <a:cs typeface="Times New Roman"/>
              </a:rPr>
              <a:t>J</a:t>
            </a:r>
            <a:endParaRPr sz="2450">
              <a:latin typeface="Times New Roman"/>
              <a:cs typeface="Times New Roman"/>
            </a:endParaRPr>
          </a:p>
        </p:txBody>
      </p:sp>
      <p:sp>
        <p:nvSpPr>
          <p:cNvPr id="17" name="object 17"/>
          <p:cNvSpPr txBox="1"/>
          <p:nvPr/>
        </p:nvSpPr>
        <p:spPr>
          <a:xfrm>
            <a:off x="820738" y="3900488"/>
            <a:ext cx="1552575" cy="279400"/>
          </a:xfrm>
          <a:prstGeom prst="rect">
            <a:avLst/>
          </a:prstGeom>
        </p:spPr>
        <p:txBody>
          <a:bodyPr lIns="0" tIns="0" rIns="0" bIns="0">
            <a:spAutoFit/>
          </a:bodyPr>
          <a:lstStyle/>
          <a:p>
            <a:pPr marL="12700" eaLnBrk="1" fontAlgn="auto" hangingPunct="1">
              <a:spcBef>
                <a:spcPts val="0"/>
              </a:spcBef>
              <a:spcAft>
                <a:spcPts val="0"/>
              </a:spcAft>
              <a:defRPr/>
            </a:pPr>
            <a:r>
              <a:rPr sz="2000" spc="65" dirty="0">
                <a:solidFill>
                  <a:srgbClr val="445266"/>
                </a:solidFill>
                <a:latin typeface="Arial"/>
                <a:cs typeface="Arial"/>
              </a:rPr>
              <a:t>(</a:t>
            </a:r>
            <a:r>
              <a:rPr sz="2000" spc="-100" dirty="0">
                <a:solidFill>
                  <a:srgbClr val="445266"/>
                </a:solidFill>
                <a:latin typeface="Arial"/>
                <a:cs typeface="Arial"/>
              </a:rPr>
              <a:t> </a:t>
            </a:r>
            <a:r>
              <a:rPr sz="2000" dirty="0">
                <a:solidFill>
                  <a:srgbClr val="445266"/>
                </a:solidFill>
                <a:latin typeface="Arial"/>
                <a:cs typeface="Arial"/>
              </a:rPr>
              <a:t>Pregnanc</a:t>
            </a:r>
            <a:r>
              <a:rPr sz="2000" spc="30" dirty="0">
                <a:solidFill>
                  <a:srgbClr val="445266"/>
                </a:solidFill>
                <a:latin typeface="Arial"/>
                <a:cs typeface="Arial"/>
              </a:rPr>
              <a:t>y</a:t>
            </a:r>
            <a:r>
              <a:rPr sz="2000" spc="580" dirty="0">
                <a:solidFill>
                  <a:srgbClr val="445266"/>
                </a:solidFill>
                <a:latin typeface="Arial"/>
                <a:cs typeface="Arial"/>
              </a:rPr>
              <a:t>,</a:t>
            </a:r>
            <a:endParaRPr sz="2000">
              <a:latin typeface="Arial"/>
              <a:cs typeface="Arial"/>
            </a:endParaRPr>
          </a:p>
        </p:txBody>
      </p:sp>
      <p:sp>
        <p:nvSpPr>
          <p:cNvPr id="18" name="object 18"/>
          <p:cNvSpPr txBox="1"/>
          <p:nvPr/>
        </p:nvSpPr>
        <p:spPr>
          <a:xfrm>
            <a:off x="9444038" y="3875088"/>
            <a:ext cx="101600" cy="311150"/>
          </a:xfrm>
          <a:prstGeom prst="rect">
            <a:avLst/>
          </a:prstGeom>
        </p:spPr>
        <p:txBody>
          <a:bodyPr lIns="0" tIns="0" rIns="0" bIns="0">
            <a:spAutoFit/>
          </a:bodyPr>
          <a:lstStyle/>
          <a:p>
            <a:pPr marL="12700" eaLnBrk="1" fontAlgn="auto" hangingPunct="1">
              <a:spcBef>
                <a:spcPts val="0"/>
              </a:spcBef>
              <a:spcAft>
                <a:spcPts val="0"/>
              </a:spcAft>
              <a:defRPr/>
            </a:pPr>
            <a:r>
              <a:rPr sz="2250" spc="-530" dirty="0">
                <a:solidFill>
                  <a:srgbClr val="445266"/>
                </a:solidFill>
                <a:latin typeface="Arial"/>
                <a:cs typeface="Arial"/>
              </a:rPr>
              <a:t>J</a:t>
            </a:r>
            <a:endParaRPr sz="2250">
              <a:latin typeface="Arial"/>
              <a:cs typeface="Arial"/>
            </a:endParaRPr>
          </a:p>
        </p:txBody>
      </p:sp>
      <p:sp>
        <p:nvSpPr>
          <p:cNvPr id="19" name="object 19"/>
          <p:cNvSpPr txBox="1"/>
          <p:nvPr/>
        </p:nvSpPr>
        <p:spPr>
          <a:xfrm>
            <a:off x="820738" y="4546600"/>
            <a:ext cx="2181225" cy="279400"/>
          </a:xfrm>
          <a:prstGeom prst="rect">
            <a:avLst/>
          </a:prstGeom>
        </p:spPr>
        <p:txBody>
          <a:bodyPr lIns="0" tIns="0" rIns="0" bIns="0">
            <a:spAutoFit/>
          </a:bodyPr>
          <a:lstStyle/>
          <a:p>
            <a:pPr marL="12700" eaLnBrk="1" fontAlgn="auto" hangingPunct="1">
              <a:spcBef>
                <a:spcPts val="0"/>
              </a:spcBef>
              <a:spcAft>
                <a:spcPts val="0"/>
              </a:spcAft>
              <a:defRPr/>
            </a:pPr>
            <a:r>
              <a:rPr sz="2000" spc="125" dirty="0">
                <a:solidFill>
                  <a:srgbClr val="445266"/>
                </a:solidFill>
                <a:latin typeface="Arial"/>
                <a:cs typeface="Arial"/>
              </a:rPr>
              <a:t>(</a:t>
            </a:r>
            <a:r>
              <a:rPr sz="2000" spc="-160" dirty="0">
                <a:solidFill>
                  <a:srgbClr val="445266"/>
                </a:solidFill>
                <a:latin typeface="Arial"/>
                <a:cs typeface="Arial"/>
              </a:rPr>
              <a:t> </a:t>
            </a:r>
            <a:r>
              <a:rPr sz="2000" spc="-175" dirty="0">
                <a:solidFill>
                  <a:srgbClr val="445266"/>
                </a:solidFill>
                <a:latin typeface="Arial"/>
                <a:cs typeface="Arial"/>
              </a:rPr>
              <a:t>F</a:t>
            </a:r>
            <a:r>
              <a:rPr sz="2000" spc="5" dirty="0">
                <a:solidFill>
                  <a:srgbClr val="445266"/>
                </a:solidFill>
                <a:latin typeface="Arial"/>
                <a:cs typeface="Arial"/>
              </a:rPr>
              <a:t>a</a:t>
            </a:r>
            <a:r>
              <a:rPr sz="2000" spc="95" dirty="0">
                <a:solidFill>
                  <a:srgbClr val="445266"/>
                </a:solidFill>
                <a:latin typeface="Arial"/>
                <a:cs typeface="Arial"/>
              </a:rPr>
              <a:t>mily</a:t>
            </a:r>
            <a:r>
              <a:rPr sz="2000" spc="30" dirty="0">
                <a:solidFill>
                  <a:srgbClr val="445266"/>
                </a:solidFill>
                <a:latin typeface="Arial"/>
                <a:cs typeface="Arial"/>
              </a:rPr>
              <a:t> </a:t>
            </a:r>
            <a:r>
              <a:rPr sz="2000" spc="65" dirty="0">
                <a:solidFill>
                  <a:srgbClr val="445266"/>
                </a:solidFill>
                <a:latin typeface="Arial"/>
                <a:cs typeface="Arial"/>
              </a:rPr>
              <a:t>plann</a:t>
            </a:r>
            <a:r>
              <a:rPr sz="2000" spc="130" dirty="0">
                <a:solidFill>
                  <a:srgbClr val="445266"/>
                </a:solidFill>
                <a:latin typeface="Arial"/>
                <a:cs typeface="Arial"/>
              </a:rPr>
              <a:t>i</a:t>
            </a:r>
            <a:r>
              <a:rPr sz="2000" spc="65" dirty="0">
                <a:solidFill>
                  <a:srgbClr val="445266"/>
                </a:solidFill>
                <a:latin typeface="Arial"/>
                <a:cs typeface="Arial"/>
              </a:rPr>
              <a:t>n</a:t>
            </a:r>
            <a:r>
              <a:rPr sz="2000" spc="-95" dirty="0">
                <a:solidFill>
                  <a:srgbClr val="445266"/>
                </a:solidFill>
                <a:latin typeface="Arial"/>
                <a:cs typeface="Arial"/>
              </a:rPr>
              <a:t>g</a:t>
            </a:r>
            <a:r>
              <a:rPr sz="2000" spc="465" dirty="0">
                <a:solidFill>
                  <a:srgbClr val="445266"/>
                </a:solidFill>
                <a:latin typeface="Arial"/>
                <a:cs typeface="Arial"/>
              </a:rPr>
              <a:t>,</a:t>
            </a:r>
            <a:endParaRPr sz="2000">
              <a:latin typeface="Arial"/>
              <a:cs typeface="Arial"/>
            </a:endParaRPr>
          </a:p>
        </p:txBody>
      </p:sp>
      <p:sp>
        <p:nvSpPr>
          <p:cNvPr id="20" name="object 20"/>
          <p:cNvSpPr txBox="1"/>
          <p:nvPr/>
        </p:nvSpPr>
        <p:spPr>
          <a:xfrm>
            <a:off x="9444038" y="4502150"/>
            <a:ext cx="90487" cy="336550"/>
          </a:xfrm>
          <a:prstGeom prst="rect">
            <a:avLst/>
          </a:prstGeom>
        </p:spPr>
        <p:txBody>
          <a:bodyPr lIns="0" tIns="0" rIns="0" bIns="0">
            <a:spAutoFit/>
          </a:bodyPr>
          <a:lstStyle/>
          <a:p>
            <a:pPr marL="12700" eaLnBrk="1" fontAlgn="auto" hangingPunct="1">
              <a:spcBef>
                <a:spcPts val="0"/>
              </a:spcBef>
              <a:spcAft>
                <a:spcPts val="0"/>
              </a:spcAft>
              <a:defRPr/>
            </a:pPr>
            <a:r>
              <a:rPr sz="2450" spc="-450" dirty="0">
                <a:solidFill>
                  <a:srgbClr val="445266"/>
                </a:solidFill>
                <a:latin typeface="Times New Roman"/>
                <a:cs typeface="Times New Roman"/>
              </a:rPr>
              <a:t>J</a:t>
            </a:r>
            <a:endParaRPr sz="2450">
              <a:latin typeface="Times New Roman"/>
              <a:cs typeface="Times New Roman"/>
            </a:endParaRPr>
          </a:p>
        </p:txBody>
      </p:sp>
      <p:sp>
        <p:nvSpPr>
          <p:cNvPr id="21" name="object 21"/>
          <p:cNvSpPr txBox="1"/>
          <p:nvPr/>
        </p:nvSpPr>
        <p:spPr>
          <a:xfrm>
            <a:off x="915988" y="5178425"/>
            <a:ext cx="7107237" cy="285750"/>
          </a:xfrm>
          <a:prstGeom prst="rect">
            <a:avLst/>
          </a:prstGeom>
        </p:spPr>
        <p:txBody>
          <a:bodyPr lIns="0" tIns="0" rIns="0" bIns="0">
            <a:spAutoFit/>
          </a:bodyPr>
          <a:lstStyle/>
          <a:p>
            <a:pPr marL="12700" eaLnBrk="1" fontAlgn="auto" hangingPunct="1">
              <a:spcBef>
                <a:spcPts val="0"/>
              </a:spcBef>
              <a:spcAft>
                <a:spcPts val="0"/>
              </a:spcAft>
              <a:tabLst>
                <a:tab pos="7093584" algn="l"/>
              </a:tabLst>
              <a:defRPr/>
            </a:pPr>
            <a:r>
              <a:rPr sz="2050" u="heavy" spc="-270" dirty="0">
                <a:solidFill>
                  <a:srgbClr val="445266"/>
                </a:solidFill>
                <a:latin typeface="Arial"/>
                <a:cs typeface="Arial"/>
              </a:rPr>
              <a:t> </a:t>
            </a:r>
            <a:r>
              <a:rPr sz="2050" u="heavy" dirty="0">
                <a:solidFill>
                  <a:srgbClr val="445266"/>
                </a:solidFill>
                <a:latin typeface="Arial"/>
                <a:cs typeface="Arial"/>
              </a:rPr>
              <a:t>Annua</a:t>
            </a:r>
            <a:r>
              <a:rPr sz="2050" u="heavy" spc="-245" dirty="0">
                <a:solidFill>
                  <a:srgbClr val="445266"/>
                </a:solidFill>
                <a:latin typeface="Arial"/>
                <a:cs typeface="Arial"/>
              </a:rPr>
              <a:t> </a:t>
            </a:r>
            <a:r>
              <a:rPr sz="2050" u="heavy" spc="35" dirty="0">
                <a:solidFill>
                  <a:srgbClr val="445266"/>
                </a:solidFill>
                <a:latin typeface="Arial"/>
                <a:cs typeface="Arial"/>
              </a:rPr>
              <a:t>l</a:t>
            </a:r>
            <a:r>
              <a:rPr sz="2050" u="heavy" spc="25" dirty="0">
                <a:solidFill>
                  <a:srgbClr val="445266"/>
                </a:solidFill>
                <a:latin typeface="Arial"/>
                <a:cs typeface="Arial"/>
              </a:rPr>
              <a:t> </a:t>
            </a:r>
            <a:r>
              <a:rPr sz="2050" u="heavy" spc="-70" dirty="0">
                <a:solidFill>
                  <a:srgbClr val="445266"/>
                </a:solidFill>
                <a:latin typeface="Arial"/>
                <a:cs typeface="Arial"/>
              </a:rPr>
              <a:t>exa</a:t>
            </a:r>
            <a:r>
              <a:rPr sz="2050" u="heavy" spc="-340" dirty="0">
                <a:solidFill>
                  <a:srgbClr val="445266"/>
                </a:solidFill>
                <a:latin typeface="Arial"/>
                <a:cs typeface="Arial"/>
              </a:rPr>
              <a:t> </a:t>
            </a:r>
            <a:r>
              <a:rPr sz="2050" u="heavy" spc="35" dirty="0">
                <a:solidFill>
                  <a:srgbClr val="445266"/>
                </a:solidFill>
                <a:latin typeface="Arial"/>
                <a:cs typeface="Arial"/>
              </a:rPr>
              <a:t>minations,</a:t>
            </a:r>
            <a:r>
              <a:rPr sz="2050" u="heavy" spc="-10" dirty="0">
                <a:solidFill>
                  <a:srgbClr val="445266"/>
                </a:solidFill>
                <a:latin typeface="Arial"/>
                <a:cs typeface="Arial"/>
              </a:rPr>
              <a:t> </a:t>
            </a:r>
            <a:r>
              <a:rPr sz="2050" u="heavy" dirty="0">
                <a:solidFill>
                  <a:srgbClr val="445266"/>
                </a:solidFill>
                <a:latin typeface="Arial"/>
                <a:cs typeface="Arial"/>
              </a:rPr>
              <a:t>	</a:t>
            </a:r>
            <a:endParaRPr sz="2050">
              <a:latin typeface="Arial"/>
              <a:cs typeface="Arial"/>
            </a:endParaRPr>
          </a:p>
        </p:txBody>
      </p:sp>
      <p:sp>
        <p:nvSpPr>
          <p:cNvPr id="22" name="object 22"/>
          <p:cNvSpPr txBox="1"/>
          <p:nvPr/>
        </p:nvSpPr>
        <p:spPr>
          <a:xfrm>
            <a:off x="963613" y="5819775"/>
            <a:ext cx="3481387" cy="285750"/>
          </a:xfrm>
          <a:prstGeom prst="rect">
            <a:avLst/>
          </a:prstGeom>
        </p:spPr>
        <p:txBody>
          <a:bodyPr lIns="0" tIns="0" rIns="0" bIns="0">
            <a:spAutoFit/>
          </a:bodyPr>
          <a:lstStyle/>
          <a:p>
            <a:pPr marL="12700" eaLnBrk="1" fontAlgn="auto" hangingPunct="1">
              <a:spcBef>
                <a:spcPts val="0"/>
              </a:spcBef>
              <a:spcAft>
                <a:spcPts val="0"/>
              </a:spcAft>
              <a:defRPr/>
            </a:pPr>
            <a:r>
              <a:rPr sz="2050" spc="50" dirty="0">
                <a:solidFill>
                  <a:srgbClr val="445266"/>
                </a:solidFill>
                <a:latin typeface="Arial"/>
                <a:cs typeface="Arial"/>
              </a:rPr>
              <a:t>Other</a:t>
            </a:r>
            <a:r>
              <a:rPr sz="2050" spc="75" dirty="0">
                <a:solidFill>
                  <a:srgbClr val="445266"/>
                </a:solidFill>
                <a:latin typeface="Arial"/>
                <a:cs typeface="Arial"/>
              </a:rPr>
              <a:t> </a:t>
            </a:r>
            <a:r>
              <a:rPr sz="2050" spc="55" dirty="0">
                <a:solidFill>
                  <a:srgbClr val="445266"/>
                </a:solidFill>
                <a:latin typeface="Arial"/>
                <a:cs typeface="Arial"/>
              </a:rPr>
              <a:t>women's</a:t>
            </a:r>
            <a:r>
              <a:rPr sz="2050" dirty="0">
                <a:solidFill>
                  <a:srgbClr val="445266"/>
                </a:solidFill>
                <a:latin typeface="Arial"/>
                <a:cs typeface="Arial"/>
              </a:rPr>
              <a:t> </a:t>
            </a:r>
            <a:r>
              <a:rPr sz="2050" spc="-265" dirty="0">
                <a:solidFill>
                  <a:srgbClr val="445266"/>
                </a:solidFill>
                <a:latin typeface="Arial"/>
                <a:cs typeface="Arial"/>
              </a:rPr>
              <a:t> </a:t>
            </a:r>
            <a:r>
              <a:rPr sz="2050" spc="-25" dirty="0">
                <a:solidFill>
                  <a:srgbClr val="445266"/>
                </a:solidFill>
                <a:latin typeface="Arial"/>
                <a:cs typeface="Arial"/>
              </a:rPr>
              <a:t>he</a:t>
            </a:r>
            <a:r>
              <a:rPr sz="2050" spc="165" dirty="0">
                <a:solidFill>
                  <a:srgbClr val="445266"/>
                </a:solidFill>
                <a:latin typeface="Arial"/>
                <a:cs typeface="Arial"/>
              </a:rPr>
              <a:t>a</a:t>
            </a:r>
            <a:r>
              <a:rPr sz="2050" spc="105" dirty="0">
                <a:solidFill>
                  <a:srgbClr val="445266"/>
                </a:solidFill>
                <a:latin typeface="Arial"/>
                <a:cs typeface="Arial"/>
              </a:rPr>
              <a:t>lth</a:t>
            </a:r>
            <a:r>
              <a:rPr sz="2050" spc="-110" dirty="0">
                <a:solidFill>
                  <a:srgbClr val="445266"/>
                </a:solidFill>
                <a:latin typeface="Arial"/>
                <a:cs typeface="Arial"/>
              </a:rPr>
              <a:t> </a:t>
            </a:r>
            <a:r>
              <a:rPr sz="2050" dirty="0">
                <a:solidFill>
                  <a:srgbClr val="445266"/>
                </a:solidFill>
                <a:latin typeface="Arial"/>
                <a:cs typeface="Arial"/>
              </a:rPr>
              <a:t>vis</a:t>
            </a:r>
            <a:r>
              <a:rPr sz="2050" spc="30" dirty="0">
                <a:solidFill>
                  <a:srgbClr val="445266"/>
                </a:solidFill>
                <a:latin typeface="Arial"/>
                <a:cs typeface="Arial"/>
              </a:rPr>
              <a:t>i</a:t>
            </a:r>
            <a:r>
              <a:rPr sz="2050" spc="20" dirty="0">
                <a:solidFill>
                  <a:srgbClr val="445266"/>
                </a:solidFill>
                <a:latin typeface="Arial"/>
                <a:cs typeface="Arial"/>
              </a:rPr>
              <a:t>ts.</a:t>
            </a:r>
            <a:endParaRPr sz="2050">
              <a:latin typeface="Arial"/>
              <a:cs typeface="Arial"/>
            </a:endParaRPr>
          </a:p>
        </p:txBody>
      </p:sp>
      <p:sp>
        <p:nvSpPr>
          <p:cNvPr id="36887" name="object 23"/>
          <p:cNvSpPr>
            <a:spLocks/>
          </p:cNvSpPr>
          <p:nvPr/>
        </p:nvSpPr>
        <p:spPr bwMode="auto">
          <a:xfrm>
            <a:off x="8280400" y="5145088"/>
            <a:ext cx="114300" cy="496887"/>
          </a:xfrm>
          <a:custGeom>
            <a:avLst/>
            <a:gdLst>
              <a:gd name="T0" fmla="*/ 0 w 114300"/>
              <a:gd name="T1" fmla="*/ 0 h 495935"/>
              <a:gd name="T2" fmla="*/ 114173 w 114300"/>
              <a:gd name="T3" fmla="*/ 0 h 495935"/>
              <a:gd name="T4" fmla="*/ 114173 w 114300"/>
              <a:gd name="T5" fmla="*/ 495802 h 495935"/>
              <a:gd name="T6" fmla="*/ 0 w 114300"/>
              <a:gd name="T7" fmla="*/ 495802 h 495935"/>
              <a:gd name="T8" fmla="*/ 0 w 114300"/>
              <a:gd name="T9" fmla="*/ 0 h 495935"/>
              <a:gd name="T10" fmla="*/ 0 60000 65536"/>
              <a:gd name="T11" fmla="*/ 0 60000 65536"/>
              <a:gd name="T12" fmla="*/ 0 60000 65536"/>
              <a:gd name="T13" fmla="*/ 0 60000 65536"/>
              <a:gd name="T14" fmla="*/ 0 60000 65536"/>
              <a:gd name="T15" fmla="*/ 0 w 114300"/>
              <a:gd name="T16" fmla="*/ 0 h 495935"/>
              <a:gd name="T17" fmla="*/ 114300 w 114300"/>
              <a:gd name="T18" fmla="*/ 495935 h 495935"/>
            </a:gdLst>
            <a:ahLst/>
            <a:cxnLst>
              <a:cxn ang="T10">
                <a:pos x="T0" y="T1"/>
              </a:cxn>
              <a:cxn ang="T11">
                <a:pos x="T2" y="T3"/>
              </a:cxn>
              <a:cxn ang="T12">
                <a:pos x="T4" y="T5"/>
              </a:cxn>
              <a:cxn ang="T13">
                <a:pos x="T6" y="T7"/>
              </a:cxn>
              <a:cxn ang="T14">
                <a:pos x="T8" y="T9"/>
              </a:cxn>
            </a:cxnLst>
            <a:rect l="T15" t="T16" r="T17" b="T18"/>
            <a:pathLst>
              <a:path w="114300" h="495935">
                <a:moveTo>
                  <a:pt x="0" y="0"/>
                </a:moveTo>
                <a:lnTo>
                  <a:pt x="114173" y="0"/>
                </a:lnTo>
                <a:lnTo>
                  <a:pt x="114173" y="495802"/>
                </a:lnTo>
                <a:lnTo>
                  <a:pt x="0" y="495802"/>
                </a:lnTo>
                <a:lnTo>
                  <a:pt x="0" y="0"/>
                </a:lnTo>
                <a:close/>
              </a:path>
            </a:pathLst>
          </a:custGeom>
          <a:solidFill>
            <a:srgbClr val="3D362A"/>
          </a:solidFill>
          <a:ln w="9525">
            <a:noFill/>
            <a:round/>
            <a:headEnd/>
            <a:tailEnd/>
          </a:ln>
        </p:spPr>
        <p:txBody>
          <a:bodyPr lIns="0" tIns="0" rIns="0" bIns="0"/>
          <a:lstStyle/>
          <a:p>
            <a:endParaRPr lang="en-US"/>
          </a:p>
        </p:txBody>
      </p:sp>
      <p:sp>
        <p:nvSpPr>
          <p:cNvPr id="24" name="object 24"/>
          <p:cNvSpPr txBox="1"/>
          <p:nvPr/>
        </p:nvSpPr>
        <p:spPr>
          <a:xfrm>
            <a:off x="8281988" y="5219700"/>
            <a:ext cx="134937" cy="393700"/>
          </a:xfrm>
          <a:prstGeom prst="rect">
            <a:avLst/>
          </a:prstGeom>
        </p:spPr>
        <p:txBody>
          <a:bodyPr lIns="0" tIns="0" rIns="0" bIns="0">
            <a:spAutoFit/>
          </a:bodyPr>
          <a:lstStyle/>
          <a:p>
            <a:pPr marL="12700" eaLnBrk="1" fontAlgn="auto" hangingPunct="1">
              <a:spcBef>
                <a:spcPts val="0"/>
              </a:spcBef>
              <a:spcAft>
                <a:spcPts val="0"/>
              </a:spcAft>
              <a:defRPr/>
            </a:pPr>
            <a:r>
              <a:rPr sz="2900" spc="-580" dirty="0">
                <a:solidFill>
                  <a:srgbClr val="F7F6F6"/>
                </a:solidFill>
                <a:latin typeface="Times New Roman"/>
                <a:cs typeface="Times New Roman"/>
              </a:rPr>
              <a:t>o</a:t>
            </a:r>
            <a:endParaRPr sz="2900">
              <a:latin typeface="Times New Roman"/>
              <a:cs typeface="Times New Roman"/>
            </a:endParaRPr>
          </a:p>
        </p:txBody>
      </p:sp>
      <p:sp>
        <p:nvSpPr>
          <p:cNvPr id="25" name="object 25"/>
          <p:cNvSpPr txBox="1"/>
          <p:nvPr/>
        </p:nvSpPr>
        <p:spPr>
          <a:xfrm>
            <a:off x="8118475" y="5726113"/>
            <a:ext cx="1201738" cy="495300"/>
          </a:xfrm>
          <a:prstGeom prst="rect">
            <a:avLst/>
          </a:prstGeom>
        </p:spPr>
        <p:txBody>
          <a:bodyPr lIns="0" tIns="0" rIns="0" bIns="0">
            <a:spAutoFit/>
          </a:bodyPr>
          <a:lstStyle/>
          <a:p>
            <a:pPr marL="12700" eaLnBrk="1" fontAlgn="auto" hangingPunct="1">
              <a:spcBef>
                <a:spcPts val="0"/>
              </a:spcBef>
              <a:spcAft>
                <a:spcPts val="0"/>
              </a:spcAft>
              <a:defRPr/>
            </a:pPr>
            <a:r>
              <a:rPr sz="3700" spc="1255" dirty="0">
                <a:solidFill>
                  <a:srgbClr val="F6F283"/>
                </a:solidFill>
                <a:latin typeface="Courier New"/>
                <a:cs typeface="Courier New"/>
              </a:rPr>
              <a:t>l</a:t>
            </a:r>
            <a:r>
              <a:rPr sz="3700" spc="-1070" dirty="0">
                <a:solidFill>
                  <a:srgbClr val="F0E82D"/>
                </a:solidFill>
                <a:latin typeface="Courier New"/>
                <a:cs typeface="Courier New"/>
              </a:rPr>
              <a:t>HEERA</a:t>
            </a:r>
            <a:endParaRPr sz="3700">
              <a:latin typeface="Courier New"/>
              <a:cs typeface="Courier New"/>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object 2"/>
          <p:cNvSpPr>
            <a:spLocks noChangeArrowheads="1"/>
          </p:cNvSpPr>
          <p:nvPr/>
        </p:nvSpPr>
        <p:spPr bwMode="auto">
          <a:xfrm>
            <a:off x="928688" y="3389313"/>
            <a:ext cx="614362" cy="649287"/>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7891" name="object 3"/>
          <p:cNvSpPr>
            <a:spLocks noChangeArrowheads="1"/>
          </p:cNvSpPr>
          <p:nvPr/>
        </p:nvSpPr>
        <p:spPr bwMode="auto">
          <a:xfrm>
            <a:off x="928688" y="4183063"/>
            <a:ext cx="614362" cy="615950"/>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37892" name="object 4"/>
          <p:cNvSpPr>
            <a:spLocks noChangeArrowheads="1"/>
          </p:cNvSpPr>
          <p:nvPr/>
        </p:nvSpPr>
        <p:spPr bwMode="auto">
          <a:xfrm>
            <a:off x="928688" y="4954588"/>
            <a:ext cx="614362" cy="649287"/>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37893" name="object 5"/>
          <p:cNvSpPr>
            <a:spLocks noChangeArrowheads="1"/>
          </p:cNvSpPr>
          <p:nvPr/>
        </p:nvSpPr>
        <p:spPr bwMode="auto">
          <a:xfrm>
            <a:off x="3132138" y="3333750"/>
            <a:ext cx="1095375" cy="2225675"/>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37894" name="object 6"/>
          <p:cNvSpPr>
            <a:spLocks noChangeArrowheads="1"/>
          </p:cNvSpPr>
          <p:nvPr/>
        </p:nvSpPr>
        <p:spPr bwMode="auto">
          <a:xfrm>
            <a:off x="4575175" y="3713163"/>
            <a:ext cx="323850" cy="660400"/>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37895" name="object 7"/>
          <p:cNvSpPr>
            <a:spLocks noChangeArrowheads="1"/>
          </p:cNvSpPr>
          <p:nvPr/>
        </p:nvSpPr>
        <p:spPr bwMode="auto">
          <a:xfrm>
            <a:off x="5368925" y="2416175"/>
            <a:ext cx="4149725" cy="4149725"/>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37896" name="object 8"/>
          <p:cNvSpPr>
            <a:spLocks/>
          </p:cNvSpPr>
          <p:nvPr/>
        </p:nvSpPr>
        <p:spPr bwMode="auto">
          <a:xfrm>
            <a:off x="4168775" y="3240088"/>
            <a:ext cx="766763" cy="0"/>
          </a:xfrm>
          <a:custGeom>
            <a:avLst/>
            <a:gdLst>
              <a:gd name="T0" fmla="*/ 0 w 766445"/>
              <a:gd name="T1" fmla="*/ 766194 w 766445"/>
              <a:gd name="T2" fmla="*/ 0 60000 65536"/>
              <a:gd name="T3" fmla="*/ 0 60000 65536"/>
              <a:gd name="T4" fmla="*/ 0 w 766445"/>
              <a:gd name="T5" fmla="*/ 766445 w 766445"/>
            </a:gdLst>
            <a:ahLst/>
            <a:cxnLst>
              <a:cxn ang="T2">
                <a:pos x="T0" y="0"/>
              </a:cxn>
              <a:cxn ang="T3">
                <a:pos x="T1" y="0"/>
              </a:cxn>
            </a:cxnLst>
            <a:rect l="T4" t="0" r="T5" b="0"/>
            <a:pathLst>
              <a:path w="766445">
                <a:moveTo>
                  <a:pt x="0" y="0"/>
                </a:moveTo>
                <a:lnTo>
                  <a:pt x="766194" y="0"/>
                </a:lnTo>
              </a:path>
            </a:pathLst>
          </a:custGeom>
          <a:noFill/>
          <a:ln w="8388">
            <a:solidFill>
              <a:srgbClr val="D8BCAF"/>
            </a:solidFill>
            <a:round/>
            <a:headEnd/>
            <a:tailEnd/>
          </a:ln>
        </p:spPr>
        <p:txBody>
          <a:bodyPr lIns="0" tIns="0" rIns="0" bIns="0"/>
          <a:lstStyle/>
          <a:p>
            <a:endParaRPr lang="en-US"/>
          </a:p>
        </p:txBody>
      </p:sp>
      <p:sp>
        <p:nvSpPr>
          <p:cNvPr id="37897" name="object 9"/>
          <p:cNvSpPr>
            <a:spLocks/>
          </p:cNvSpPr>
          <p:nvPr/>
        </p:nvSpPr>
        <p:spPr bwMode="auto">
          <a:xfrm>
            <a:off x="933450" y="5754688"/>
            <a:ext cx="3762375" cy="0"/>
          </a:xfrm>
          <a:custGeom>
            <a:avLst/>
            <a:gdLst>
              <a:gd name="T0" fmla="*/ 0 w 3761104"/>
              <a:gd name="T1" fmla="*/ 3761064 w 3761104"/>
              <a:gd name="T2" fmla="*/ 0 60000 65536"/>
              <a:gd name="T3" fmla="*/ 0 60000 65536"/>
              <a:gd name="T4" fmla="*/ 0 w 3761104"/>
              <a:gd name="T5" fmla="*/ 3761104 w 3761104"/>
            </a:gdLst>
            <a:ahLst/>
            <a:cxnLst>
              <a:cxn ang="T2">
                <a:pos x="T0" y="0"/>
              </a:cxn>
              <a:cxn ang="T3">
                <a:pos x="T1" y="0"/>
              </a:cxn>
            </a:cxnLst>
            <a:rect l="T4" t="0" r="T5" b="0"/>
            <a:pathLst>
              <a:path w="3761104">
                <a:moveTo>
                  <a:pt x="0" y="0"/>
                </a:moveTo>
                <a:lnTo>
                  <a:pt x="3761064" y="0"/>
                </a:lnTo>
              </a:path>
            </a:pathLst>
          </a:custGeom>
          <a:noFill/>
          <a:ln w="5592">
            <a:solidFill>
              <a:srgbClr val="939393"/>
            </a:solidFill>
            <a:round/>
            <a:headEnd/>
            <a:tailEnd/>
          </a:ln>
        </p:spPr>
        <p:txBody>
          <a:bodyPr lIns="0" tIns="0" rIns="0" bIns="0"/>
          <a:lstStyle/>
          <a:p>
            <a:endParaRPr lang="en-US"/>
          </a:p>
        </p:txBody>
      </p:sp>
      <p:sp>
        <p:nvSpPr>
          <p:cNvPr id="37898" name="object 10"/>
          <p:cNvSpPr txBox="1">
            <a:spLocks noChangeArrowheads="1"/>
          </p:cNvSpPr>
          <p:nvPr/>
        </p:nvSpPr>
        <p:spPr bwMode="auto">
          <a:xfrm>
            <a:off x="982663" y="2441575"/>
            <a:ext cx="3732212" cy="534988"/>
          </a:xfrm>
          <a:prstGeom prst="rect">
            <a:avLst/>
          </a:prstGeom>
          <a:noFill/>
          <a:ln w="9525">
            <a:noFill/>
            <a:miter lim="800000"/>
            <a:headEnd/>
            <a:tailEnd/>
          </a:ln>
        </p:spPr>
        <p:txBody>
          <a:bodyPr lIns="0" tIns="0" rIns="0" bIns="0">
            <a:spAutoFit/>
          </a:bodyPr>
          <a:lstStyle/>
          <a:p>
            <a:pPr marL="274638" indent="-261938" eaLnBrk="1" hangingPunct="1">
              <a:lnSpc>
                <a:spcPct val="102000"/>
              </a:lnSpc>
            </a:pPr>
            <a:r>
              <a:rPr lang="en-US" b="1">
                <a:solidFill>
                  <a:srgbClr val="DD6028"/>
                </a:solidFill>
                <a:latin typeface="Arial" charset="0"/>
                <a:cs typeface="Arial" charset="0"/>
              </a:rPr>
              <a:t>Health systems </a:t>
            </a:r>
            <a:r>
              <a:rPr lang="en-US" b="1">
                <a:solidFill>
                  <a:srgbClr val="263641"/>
                </a:solidFill>
                <a:latin typeface="Arial" charset="0"/>
                <a:cs typeface="Arial" charset="0"/>
              </a:rPr>
              <a:t>can help women survivors of violence during</a:t>
            </a:r>
            <a:endParaRPr lang="en-US">
              <a:latin typeface="Arial" charset="0"/>
              <a:cs typeface="Arial" charset="0"/>
            </a:endParaRPr>
          </a:p>
        </p:txBody>
      </p:sp>
      <p:sp>
        <p:nvSpPr>
          <p:cNvPr id="37899" name="object 11"/>
          <p:cNvSpPr txBox="1">
            <a:spLocks noChangeArrowheads="1"/>
          </p:cNvSpPr>
          <p:nvPr/>
        </p:nvSpPr>
        <p:spPr bwMode="auto">
          <a:xfrm>
            <a:off x="1676400" y="3008313"/>
            <a:ext cx="1727200" cy="1212850"/>
          </a:xfrm>
          <a:prstGeom prst="rect">
            <a:avLst/>
          </a:prstGeom>
          <a:noFill/>
          <a:ln w="9525">
            <a:noFill/>
            <a:miter lim="800000"/>
            <a:headEnd/>
            <a:tailEnd/>
          </a:ln>
        </p:spPr>
        <p:txBody>
          <a:bodyPr lIns="0" tIns="0" rIns="0" bIns="0">
            <a:spAutoFit/>
          </a:bodyPr>
          <a:lstStyle/>
          <a:p>
            <a:pPr marL="652463" eaLnBrk="1" hangingPunct="1"/>
            <a:r>
              <a:rPr lang="en-US" sz="1700" b="1">
                <a:solidFill>
                  <a:srgbClr val="DD6028"/>
                </a:solidFill>
                <a:latin typeface="Arial" charset="0"/>
                <a:cs typeface="Arial" charset="0"/>
              </a:rPr>
              <a:t>COVID-19</a:t>
            </a:r>
            <a:endParaRPr lang="en-US" sz="1700">
              <a:latin typeface="Arial" charset="0"/>
              <a:cs typeface="Arial" charset="0"/>
            </a:endParaRPr>
          </a:p>
          <a:p>
            <a:pPr marL="652463" eaLnBrk="1" hangingPunct="1">
              <a:spcBef>
                <a:spcPts val="50"/>
              </a:spcBef>
            </a:pPr>
            <a:endParaRPr lang="en-US" sz="1500">
              <a:latin typeface="Times New Roman" pitchFamily="18" charset="0"/>
              <a:cs typeface="Times New Roman" pitchFamily="18" charset="0"/>
            </a:endParaRPr>
          </a:p>
          <a:p>
            <a:pPr marL="652463" eaLnBrk="1" hangingPunct="1">
              <a:lnSpc>
                <a:spcPct val="67000"/>
              </a:lnSpc>
            </a:pPr>
            <a:r>
              <a:rPr lang="en-US" sz="1400" b="1">
                <a:solidFill>
                  <a:srgbClr val="DD6028"/>
                </a:solidFill>
                <a:latin typeface="Arial" charset="0"/>
                <a:cs typeface="Arial" charset="0"/>
              </a:rPr>
              <a:t>Identify and share </a:t>
            </a:r>
            <a:r>
              <a:rPr lang="en-US" sz="900">
                <a:solidFill>
                  <a:srgbClr val="444B4D"/>
                </a:solidFill>
                <a:latin typeface="Arial" charset="0"/>
                <a:cs typeface="Arial" charset="0"/>
              </a:rPr>
              <a:t>information</a:t>
            </a:r>
            <a:endParaRPr lang="en-US" sz="900">
              <a:latin typeface="Arial" charset="0"/>
              <a:cs typeface="Arial" charset="0"/>
            </a:endParaRPr>
          </a:p>
          <a:p>
            <a:pPr marL="652463" eaLnBrk="1" hangingPunct="1">
              <a:lnSpc>
                <a:spcPts val="1075"/>
              </a:lnSpc>
            </a:pPr>
            <a:r>
              <a:rPr lang="en-US" sz="900">
                <a:solidFill>
                  <a:srgbClr val="444B4D"/>
                </a:solidFill>
                <a:latin typeface="Arial" charset="0"/>
                <a:cs typeface="Arial" charset="0"/>
              </a:rPr>
              <a:t>on support services,</a:t>
            </a:r>
            <a:endParaRPr lang="en-US" sz="900">
              <a:latin typeface="Arial" charset="0"/>
              <a:cs typeface="Arial" charset="0"/>
            </a:endParaRPr>
          </a:p>
          <a:p>
            <a:pPr marL="652463" eaLnBrk="1" hangingPunct="1">
              <a:lnSpc>
                <a:spcPct val="108000"/>
              </a:lnSpc>
            </a:pPr>
            <a:r>
              <a:rPr lang="en-US" sz="900">
                <a:solidFill>
                  <a:srgbClr val="444B4D"/>
                </a:solidFill>
                <a:latin typeface="Arial" charset="0"/>
                <a:cs typeface="Arial" charset="0"/>
              </a:rPr>
              <a:t>including opening hours and contact deta </a:t>
            </a:r>
            <a:r>
              <a:rPr lang="en-US" sz="900">
                <a:solidFill>
                  <a:srgbClr val="263641"/>
                </a:solidFill>
                <a:latin typeface="Arial" charset="0"/>
                <a:cs typeface="Arial" charset="0"/>
              </a:rPr>
              <a:t>i</a:t>
            </a:r>
            <a:r>
              <a:rPr lang="en-US" sz="900">
                <a:solidFill>
                  <a:srgbClr val="444B4D"/>
                </a:solidFill>
                <a:latin typeface="Arial" charset="0"/>
                <a:cs typeface="Arial" charset="0"/>
              </a:rPr>
              <a:t>ls</a:t>
            </a:r>
            <a:endParaRPr lang="en-US" sz="900">
              <a:latin typeface="Arial" charset="0"/>
              <a:cs typeface="Arial" charset="0"/>
            </a:endParaRPr>
          </a:p>
        </p:txBody>
      </p:sp>
      <p:sp>
        <p:nvSpPr>
          <p:cNvPr id="37900" name="object 12"/>
          <p:cNvSpPr txBox="1">
            <a:spLocks noChangeArrowheads="1"/>
          </p:cNvSpPr>
          <p:nvPr/>
        </p:nvSpPr>
        <p:spPr bwMode="auto">
          <a:xfrm>
            <a:off x="1676400" y="4365625"/>
            <a:ext cx="1131888" cy="1244600"/>
          </a:xfrm>
          <a:prstGeom prst="rect">
            <a:avLst/>
          </a:prstGeom>
          <a:noFill/>
          <a:ln w="9525">
            <a:noFill/>
            <a:miter lim="800000"/>
            <a:headEnd/>
            <a:tailEnd/>
          </a:ln>
        </p:spPr>
        <p:txBody>
          <a:bodyPr lIns="0" tIns="0" rIns="0" bIns="0">
            <a:spAutoFit/>
          </a:bodyPr>
          <a:lstStyle/>
          <a:p>
            <a:pPr marL="20638" eaLnBrk="1" hangingPunct="1">
              <a:lnSpc>
                <a:spcPts val="1638"/>
              </a:lnSpc>
            </a:pPr>
            <a:r>
              <a:rPr lang="en-US" sz="1400" b="1">
                <a:solidFill>
                  <a:srgbClr val="DD6028"/>
                </a:solidFill>
                <a:latin typeface="Arial" charset="0"/>
                <a:cs typeface="Arial" charset="0"/>
              </a:rPr>
              <a:t>Establish</a:t>
            </a:r>
            <a:endParaRPr lang="en-US" sz="1400">
              <a:latin typeface="Arial" charset="0"/>
              <a:cs typeface="Arial" charset="0"/>
            </a:endParaRPr>
          </a:p>
          <a:p>
            <a:pPr marL="20638" eaLnBrk="1" hangingPunct="1">
              <a:lnSpc>
                <a:spcPts val="975"/>
              </a:lnSpc>
            </a:pPr>
            <a:r>
              <a:rPr lang="en-US" sz="900">
                <a:solidFill>
                  <a:srgbClr val="444B4D"/>
                </a:solidFill>
                <a:latin typeface="Arial" charset="0"/>
                <a:cs typeface="Arial" charset="0"/>
              </a:rPr>
              <a:t>referral linkages</a:t>
            </a:r>
            <a:endParaRPr lang="en-US" sz="900">
              <a:latin typeface="Arial" charset="0"/>
              <a:cs typeface="Arial" charset="0"/>
            </a:endParaRPr>
          </a:p>
          <a:p>
            <a:pPr marL="20638" eaLnBrk="1" hangingPunct="1"/>
            <a:endParaRPr lang="en-US" sz="900">
              <a:latin typeface="Times New Roman" pitchFamily="18" charset="0"/>
              <a:cs typeface="Times New Roman" pitchFamily="18" charset="0"/>
            </a:endParaRPr>
          </a:p>
          <a:p>
            <a:pPr marL="20638" eaLnBrk="1" hangingPunct="1">
              <a:spcBef>
                <a:spcPts val="25"/>
              </a:spcBef>
            </a:pPr>
            <a:endParaRPr lang="en-US" sz="800">
              <a:latin typeface="Times New Roman" pitchFamily="18" charset="0"/>
              <a:cs typeface="Times New Roman" pitchFamily="18" charset="0"/>
            </a:endParaRPr>
          </a:p>
          <a:p>
            <a:pPr marL="20638" eaLnBrk="1" hangingPunct="1">
              <a:lnSpc>
                <a:spcPct val="105000"/>
              </a:lnSpc>
            </a:pPr>
            <a:r>
              <a:rPr lang="en-US" sz="1400" b="1">
                <a:solidFill>
                  <a:srgbClr val="DD6028"/>
                </a:solidFill>
                <a:latin typeface="Arial" charset="0"/>
                <a:cs typeface="Arial" charset="0"/>
              </a:rPr>
              <a:t>Find out </a:t>
            </a:r>
            <a:r>
              <a:rPr lang="en-US" sz="900">
                <a:solidFill>
                  <a:srgbClr val="444B4D"/>
                </a:solidFill>
                <a:latin typeface="Arial" charset="0"/>
                <a:cs typeface="Arial" charset="0"/>
              </a:rPr>
              <a:t>wha</a:t>
            </a:r>
            <a:r>
              <a:rPr lang="en-US" sz="900">
                <a:solidFill>
                  <a:srgbClr val="263641"/>
                </a:solidFill>
                <a:latin typeface="Arial" charset="0"/>
                <a:cs typeface="Arial" charset="0"/>
              </a:rPr>
              <a:t>t </a:t>
            </a:r>
            <a:r>
              <a:rPr lang="en-US" sz="900">
                <a:solidFill>
                  <a:srgbClr val="444B4D"/>
                </a:solidFill>
                <a:latin typeface="Arial" charset="0"/>
                <a:cs typeface="Arial" charset="0"/>
              </a:rPr>
              <a:t>survivors of v</a:t>
            </a:r>
            <a:r>
              <a:rPr lang="en-US" sz="900">
                <a:solidFill>
                  <a:srgbClr val="263641"/>
                </a:solidFill>
                <a:latin typeface="Arial" charset="0"/>
                <a:cs typeface="Arial" charset="0"/>
              </a:rPr>
              <a:t>i</a:t>
            </a:r>
            <a:r>
              <a:rPr lang="en-US" sz="900">
                <a:solidFill>
                  <a:srgbClr val="444B4D"/>
                </a:solidFill>
                <a:latin typeface="Arial" charset="0"/>
                <a:cs typeface="Arial" charset="0"/>
              </a:rPr>
              <a:t>olence need and how best to reach them safely</a:t>
            </a:r>
            <a:endParaRPr lang="en-US" sz="900">
              <a:latin typeface="Arial" charset="0"/>
              <a:cs typeface="Arial" charset="0"/>
            </a:endParaRPr>
          </a:p>
        </p:txBody>
      </p:sp>
      <p:sp>
        <p:nvSpPr>
          <p:cNvPr id="13" name="object 13"/>
          <p:cNvSpPr txBox="1"/>
          <p:nvPr/>
        </p:nvSpPr>
        <p:spPr>
          <a:xfrm>
            <a:off x="4618038" y="3360738"/>
            <a:ext cx="244475" cy="406400"/>
          </a:xfrm>
          <a:prstGeom prst="rect">
            <a:avLst/>
          </a:prstGeom>
        </p:spPr>
        <p:txBody>
          <a:bodyPr lIns="0" tIns="0" rIns="0" bIns="0">
            <a:spAutoFit/>
          </a:bodyPr>
          <a:lstStyle/>
          <a:p>
            <a:pPr marL="12700" eaLnBrk="1" fontAlgn="auto" hangingPunct="1">
              <a:spcBef>
                <a:spcPts val="0"/>
              </a:spcBef>
              <a:spcAft>
                <a:spcPts val="0"/>
              </a:spcAft>
              <a:defRPr/>
            </a:pPr>
            <a:r>
              <a:rPr sz="3000" spc="15" dirty="0">
                <a:solidFill>
                  <a:srgbClr val="DD6028"/>
                </a:solidFill>
                <a:latin typeface="Times New Roman"/>
                <a:cs typeface="Times New Roman"/>
              </a:rPr>
              <a:t>+</a:t>
            </a:r>
            <a:endParaRPr sz="3000">
              <a:latin typeface="Times New Roman"/>
              <a:cs typeface="Times New Roman"/>
            </a:endParaRPr>
          </a:p>
        </p:txBody>
      </p:sp>
      <p:sp>
        <p:nvSpPr>
          <p:cNvPr id="14" name="object 14"/>
          <p:cNvSpPr txBox="1"/>
          <p:nvPr/>
        </p:nvSpPr>
        <p:spPr>
          <a:xfrm>
            <a:off x="923925" y="5883275"/>
            <a:ext cx="1216025" cy="382588"/>
          </a:xfrm>
          <a:prstGeom prst="rect">
            <a:avLst/>
          </a:prstGeom>
        </p:spPr>
        <p:txBody>
          <a:bodyPr lIns="0" tIns="0" rIns="0" bIns="0">
            <a:spAutoFit/>
          </a:bodyPr>
          <a:lstStyle/>
          <a:p>
            <a:pPr marL="12700" eaLnBrk="1" fontAlgn="auto" hangingPunct="1">
              <a:lnSpc>
                <a:spcPts val="2075"/>
              </a:lnSpc>
              <a:spcBef>
                <a:spcPts val="0"/>
              </a:spcBef>
              <a:spcAft>
                <a:spcPts val="0"/>
              </a:spcAft>
              <a:defRPr/>
            </a:pPr>
            <a:r>
              <a:rPr sz="1950" spc="-95" dirty="0">
                <a:solidFill>
                  <a:srgbClr val="3B95BA"/>
                </a:solidFill>
                <a:latin typeface="Arial"/>
                <a:cs typeface="Arial"/>
              </a:rPr>
              <a:t>t</a:t>
            </a:r>
            <a:r>
              <a:rPr sz="1950" spc="-1370" dirty="0">
                <a:solidFill>
                  <a:srgbClr val="3B95BA"/>
                </a:solidFill>
                <a:latin typeface="Arial"/>
                <a:cs typeface="Arial"/>
              </a:rPr>
              <a:t>l</a:t>
            </a:r>
            <a:r>
              <a:rPr sz="1150" b="1" spc="-150" dirty="0">
                <a:solidFill>
                  <a:srgbClr val="248EBD"/>
                </a:solidFill>
                <a:latin typeface="Arial"/>
                <a:cs typeface="Arial"/>
              </a:rPr>
              <a:t>World</a:t>
            </a:r>
            <a:r>
              <a:rPr sz="1150" b="1" spc="135" dirty="0">
                <a:solidFill>
                  <a:srgbClr val="248EBD"/>
                </a:solidFill>
                <a:latin typeface="Arial"/>
                <a:cs typeface="Arial"/>
              </a:rPr>
              <a:t> </a:t>
            </a:r>
            <a:r>
              <a:rPr sz="1150" b="1" spc="-114" dirty="0">
                <a:solidFill>
                  <a:srgbClr val="248EBD"/>
                </a:solidFill>
                <a:latin typeface="Arial"/>
                <a:cs typeface="Arial"/>
              </a:rPr>
              <a:t>Health</a:t>
            </a:r>
            <a:endParaRPr sz="1150">
              <a:latin typeface="Arial"/>
              <a:cs typeface="Arial"/>
            </a:endParaRPr>
          </a:p>
          <a:p>
            <a:pPr marL="457200" eaLnBrk="1" fontAlgn="auto" hangingPunct="1">
              <a:lnSpc>
                <a:spcPts val="1115"/>
              </a:lnSpc>
              <a:spcBef>
                <a:spcPts val="0"/>
              </a:spcBef>
              <a:spcAft>
                <a:spcPts val="0"/>
              </a:spcAft>
              <a:defRPr/>
            </a:pPr>
            <a:r>
              <a:rPr sz="1150" b="1" spc="-114" dirty="0">
                <a:solidFill>
                  <a:srgbClr val="3B95BA"/>
                </a:solidFill>
                <a:latin typeface="Arial"/>
                <a:cs typeface="Arial"/>
              </a:rPr>
              <a:t>Organization</a:t>
            </a:r>
            <a:endParaRPr sz="1150">
              <a:latin typeface="Arial"/>
              <a:cs typeface="Arial"/>
            </a:endParaRPr>
          </a:p>
        </p:txBody>
      </p:sp>
      <p:sp>
        <p:nvSpPr>
          <p:cNvPr id="15" name="object 15"/>
          <p:cNvSpPr txBox="1"/>
          <p:nvPr/>
        </p:nvSpPr>
        <p:spPr>
          <a:xfrm>
            <a:off x="3700463" y="5935663"/>
            <a:ext cx="1036637" cy="127000"/>
          </a:xfrm>
          <a:prstGeom prst="rect">
            <a:avLst/>
          </a:prstGeom>
        </p:spPr>
        <p:txBody>
          <a:bodyPr lIns="0" tIns="0" rIns="0" bIns="0">
            <a:spAutoFit/>
          </a:bodyPr>
          <a:lstStyle/>
          <a:p>
            <a:pPr marL="12700" eaLnBrk="1" fontAlgn="auto" hangingPunct="1">
              <a:spcBef>
                <a:spcPts val="0"/>
              </a:spcBef>
              <a:spcAft>
                <a:spcPts val="0"/>
              </a:spcAft>
              <a:defRPr/>
            </a:pPr>
            <a:r>
              <a:rPr sz="650" spc="-35" dirty="0">
                <a:solidFill>
                  <a:srgbClr val="807E7E"/>
                </a:solidFill>
                <a:latin typeface="Times New Roman"/>
                <a:cs typeface="Times New Roman"/>
              </a:rPr>
              <a:t>repro</a:t>
            </a:r>
            <a:r>
              <a:rPr sz="650" spc="-155" dirty="0">
                <a:solidFill>
                  <a:srgbClr val="807E7E"/>
                </a:solidFill>
                <a:latin typeface="Times New Roman"/>
                <a:cs typeface="Times New Roman"/>
              </a:rPr>
              <a:t>d</a:t>
            </a:r>
            <a:r>
              <a:rPr sz="975" spc="-315" baseline="12820" dirty="0">
                <a:solidFill>
                  <a:srgbClr val="807E7E"/>
                </a:solidFill>
                <a:latin typeface="Times New Roman"/>
                <a:cs typeface="Times New Roman"/>
              </a:rPr>
              <a:t>h</a:t>
            </a:r>
            <a:r>
              <a:rPr sz="650" spc="-150" dirty="0">
                <a:solidFill>
                  <a:srgbClr val="807E7E"/>
                </a:solidFill>
                <a:latin typeface="Times New Roman"/>
                <a:cs typeface="Times New Roman"/>
              </a:rPr>
              <a:t>u</a:t>
            </a:r>
            <a:r>
              <a:rPr sz="975" spc="-322" baseline="12820" dirty="0">
                <a:solidFill>
                  <a:srgbClr val="807E7E"/>
                </a:solidFill>
                <a:latin typeface="Times New Roman"/>
                <a:cs typeface="Times New Roman"/>
              </a:rPr>
              <a:t>u</a:t>
            </a:r>
            <a:r>
              <a:rPr sz="650" spc="-114" dirty="0">
                <a:solidFill>
                  <a:srgbClr val="807E7E"/>
                </a:solidFill>
                <a:latin typeface="Times New Roman"/>
                <a:cs typeface="Times New Roman"/>
              </a:rPr>
              <a:t>c</a:t>
            </a:r>
            <a:r>
              <a:rPr sz="975" spc="-660" baseline="12820" dirty="0">
                <a:solidFill>
                  <a:srgbClr val="807E7E"/>
                </a:solidFill>
                <a:latin typeface="Times New Roman"/>
                <a:cs typeface="Times New Roman"/>
              </a:rPr>
              <a:t>m</a:t>
            </a:r>
            <a:r>
              <a:rPr sz="650" spc="-20" dirty="0">
                <a:solidFill>
                  <a:srgbClr val="807E7E"/>
                </a:solidFill>
                <a:latin typeface="Times New Roman"/>
                <a:cs typeface="Times New Roman"/>
              </a:rPr>
              <a:t>ti</a:t>
            </a:r>
            <a:r>
              <a:rPr sz="650" spc="-270" dirty="0">
                <a:solidFill>
                  <a:srgbClr val="807E7E"/>
                </a:solidFill>
                <a:latin typeface="Times New Roman"/>
                <a:cs typeface="Times New Roman"/>
              </a:rPr>
              <a:t>o</a:t>
            </a:r>
            <a:r>
              <a:rPr sz="975" spc="-89" baseline="12820" dirty="0">
                <a:solidFill>
                  <a:srgbClr val="807E7E"/>
                </a:solidFill>
                <a:latin typeface="Times New Roman"/>
                <a:cs typeface="Times New Roman"/>
              </a:rPr>
              <a:t>a</a:t>
            </a:r>
            <a:r>
              <a:rPr sz="650" spc="-300" dirty="0">
                <a:solidFill>
                  <a:srgbClr val="807E7E"/>
                </a:solidFill>
                <a:latin typeface="Times New Roman"/>
                <a:cs typeface="Times New Roman"/>
              </a:rPr>
              <a:t>n</a:t>
            </a:r>
            <a:r>
              <a:rPr sz="975" spc="-44" baseline="12820" dirty="0">
                <a:solidFill>
                  <a:srgbClr val="807E7E"/>
                </a:solidFill>
                <a:latin typeface="Times New Roman"/>
                <a:cs typeface="Times New Roman"/>
              </a:rPr>
              <a:t>n</a:t>
            </a:r>
            <a:r>
              <a:rPr sz="975" baseline="12820" dirty="0">
                <a:solidFill>
                  <a:srgbClr val="807E7E"/>
                </a:solidFill>
                <a:latin typeface="Times New Roman"/>
                <a:cs typeface="Times New Roman"/>
              </a:rPr>
              <a:t> </a:t>
            </a:r>
            <a:r>
              <a:rPr sz="975" spc="-67" baseline="12820" dirty="0">
                <a:solidFill>
                  <a:srgbClr val="807E7E"/>
                </a:solidFill>
                <a:latin typeface="Times New Roman"/>
                <a:cs typeface="Times New Roman"/>
              </a:rPr>
              <a:t> </a:t>
            </a:r>
            <a:r>
              <a:rPr sz="975" spc="787" baseline="12820" dirty="0">
                <a:solidFill>
                  <a:srgbClr val="2479A7"/>
                </a:solidFill>
                <a:latin typeface="Times New Roman"/>
                <a:cs typeface="Times New Roman"/>
              </a:rPr>
              <a:t>hf</a:t>
            </a:r>
            <a:r>
              <a:rPr sz="975" baseline="12820" dirty="0">
                <a:solidFill>
                  <a:srgbClr val="2479A7"/>
                </a:solidFill>
                <a:latin typeface="Times New Roman"/>
                <a:cs typeface="Times New Roman"/>
              </a:rPr>
              <a:t> </a:t>
            </a:r>
            <a:r>
              <a:rPr sz="975" spc="-37" baseline="12820" dirty="0">
                <a:solidFill>
                  <a:srgbClr val="2479A7"/>
                </a:solidFill>
                <a:latin typeface="Times New Roman"/>
                <a:cs typeface="Times New Roman"/>
              </a:rPr>
              <a:t> </a:t>
            </a:r>
            <a:r>
              <a:rPr sz="975" spc="742" baseline="12820" dirty="0">
                <a:solidFill>
                  <a:srgbClr val="2479A7"/>
                </a:solidFill>
                <a:latin typeface="Times New Roman"/>
                <a:cs typeface="Times New Roman"/>
              </a:rPr>
              <a:t>P</a:t>
            </a:r>
            <a:r>
              <a:rPr sz="975" spc="337" baseline="12820" dirty="0">
                <a:solidFill>
                  <a:srgbClr val="2479A7"/>
                </a:solidFill>
                <a:latin typeface="Times New Roman"/>
                <a:cs typeface="Times New Roman"/>
              </a:rPr>
              <a:t>.</a:t>
            </a:r>
            <a:r>
              <a:rPr sz="650" spc="1135" dirty="0">
                <a:solidFill>
                  <a:srgbClr val="646464"/>
                </a:solidFill>
                <a:latin typeface="Times New Roman"/>
                <a:cs typeface="Times New Roman"/>
              </a:rPr>
              <a:t>•</a:t>
            </a:r>
            <a:endParaRPr sz="650">
              <a:latin typeface="Times New Roman"/>
              <a:cs typeface="Times New Roman"/>
            </a:endParaRPr>
          </a:p>
        </p:txBody>
      </p:sp>
      <p:sp>
        <p:nvSpPr>
          <p:cNvPr id="16" name="object 16"/>
          <p:cNvSpPr txBox="1"/>
          <p:nvPr/>
        </p:nvSpPr>
        <p:spPr>
          <a:xfrm>
            <a:off x="3703638" y="6002338"/>
            <a:ext cx="879475" cy="257175"/>
          </a:xfrm>
          <a:prstGeom prst="rect">
            <a:avLst/>
          </a:prstGeom>
        </p:spPr>
        <p:txBody>
          <a:bodyPr lIns="0" tIns="0" rIns="0" bIns="0">
            <a:spAutoFit/>
          </a:bodyPr>
          <a:lstStyle/>
          <a:p>
            <a:pPr marL="43180" eaLnBrk="1" fontAlgn="auto" hangingPunct="1">
              <a:spcBef>
                <a:spcPts val="0"/>
              </a:spcBef>
              <a:spcAft>
                <a:spcPts val="0"/>
              </a:spcAft>
              <a:defRPr/>
            </a:pPr>
            <a:r>
              <a:rPr sz="650" spc="-35" dirty="0">
                <a:solidFill>
                  <a:srgbClr val="807E7E"/>
                </a:solidFill>
                <a:latin typeface="Times New Roman"/>
                <a:cs typeface="Times New Roman"/>
              </a:rPr>
              <a:t>programme</a:t>
            </a:r>
            <a:endParaRPr sz="650">
              <a:latin typeface="Times New Roman"/>
              <a:cs typeface="Times New Roman"/>
            </a:endParaRPr>
          </a:p>
          <a:p>
            <a:pPr marL="12700" eaLnBrk="1" fontAlgn="auto" hangingPunct="1">
              <a:spcBef>
                <a:spcPts val="385"/>
              </a:spcBef>
              <a:spcAft>
                <a:spcPts val="0"/>
              </a:spcAft>
              <a:defRPr/>
            </a:pPr>
            <a:r>
              <a:rPr sz="650" dirty="0">
                <a:solidFill>
                  <a:srgbClr val="2479A7"/>
                </a:solidFill>
                <a:latin typeface="Arial"/>
                <a:cs typeface="Arial"/>
              </a:rPr>
              <a:t>research</a:t>
            </a:r>
            <a:r>
              <a:rPr sz="650" spc="-30" dirty="0">
                <a:solidFill>
                  <a:srgbClr val="2479A7"/>
                </a:solidFill>
                <a:latin typeface="Arial"/>
                <a:cs typeface="Arial"/>
              </a:rPr>
              <a:t> </a:t>
            </a:r>
            <a:r>
              <a:rPr sz="650" spc="15" dirty="0">
                <a:solidFill>
                  <a:srgbClr val="2479A7"/>
                </a:solidFill>
                <a:latin typeface="Arial"/>
                <a:cs typeface="Arial"/>
              </a:rPr>
              <a:t>for</a:t>
            </a:r>
            <a:r>
              <a:rPr sz="650" spc="-10" dirty="0">
                <a:solidFill>
                  <a:srgbClr val="2479A7"/>
                </a:solidFill>
                <a:latin typeface="Arial"/>
                <a:cs typeface="Arial"/>
              </a:rPr>
              <a:t> </a:t>
            </a:r>
            <a:r>
              <a:rPr sz="650" dirty="0">
                <a:solidFill>
                  <a:srgbClr val="282123"/>
                </a:solidFill>
                <a:latin typeface="Arial"/>
                <a:cs typeface="Arial"/>
              </a:rPr>
              <a:t>impa</a:t>
            </a:r>
            <a:r>
              <a:rPr sz="650" spc="10" dirty="0">
                <a:solidFill>
                  <a:srgbClr val="282123"/>
                </a:solidFill>
                <a:latin typeface="Arial"/>
                <a:cs typeface="Arial"/>
              </a:rPr>
              <a:t>c</a:t>
            </a:r>
            <a:r>
              <a:rPr sz="650" spc="30" dirty="0">
                <a:solidFill>
                  <a:srgbClr val="263641"/>
                </a:solidFill>
                <a:latin typeface="Arial"/>
                <a:cs typeface="Arial"/>
              </a:rPr>
              <a:t>t</a:t>
            </a:r>
            <a:r>
              <a:rPr sz="650" dirty="0">
                <a:solidFill>
                  <a:srgbClr val="263641"/>
                </a:solidFill>
                <a:latin typeface="Arial"/>
                <a:cs typeface="Arial"/>
              </a:rPr>
              <a:t> </a:t>
            </a:r>
            <a:r>
              <a:rPr sz="650" spc="635" dirty="0">
                <a:solidFill>
                  <a:srgbClr val="2479A7"/>
                </a:solidFill>
                <a:latin typeface="Arial"/>
                <a:cs typeface="Arial"/>
              </a:rPr>
              <a:t>•</a:t>
            </a:r>
            <a:endParaRPr sz="650">
              <a:latin typeface="Arial"/>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object 2"/>
          <p:cNvSpPr>
            <a:spLocks noChangeArrowheads="1"/>
          </p:cNvSpPr>
          <p:nvPr/>
        </p:nvSpPr>
        <p:spPr bwMode="auto">
          <a:xfrm>
            <a:off x="1554163" y="1230313"/>
            <a:ext cx="6253162" cy="715962"/>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38915" name="object 3"/>
          <p:cNvSpPr>
            <a:spLocks noChangeArrowheads="1"/>
          </p:cNvSpPr>
          <p:nvPr/>
        </p:nvSpPr>
        <p:spPr bwMode="auto">
          <a:xfrm>
            <a:off x="7516813" y="3455988"/>
            <a:ext cx="2527300" cy="326707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38916" name="object 4"/>
          <p:cNvSpPr>
            <a:spLocks/>
          </p:cNvSpPr>
          <p:nvPr/>
        </p:nvSpPr>
        <p:spPr bwMode="auto">
          <a:xfrm>
            <a:off x="0" y="1073150"/>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0759">
            <a:solidFill>
              <a:srgbClr val="5BBFA3"/>
            </a:solidFill>
            <a:round/>
            <a:headEnd/>
            <a:tailEnd/>
          </a:ln>
        </p:spPr>
        <p:txBody>
          <a:bodyPr lIns="0" tIns="0" rIns="0" bIns="0"/>
          <a:lstStyle/>
          <a:p>
            <a:endParaRPr lang="en-US"/>
          </a:p>
        </p:txBody>
      </p:sp>
      <p:sp>
        <p:nvSpPr>
          <p:cNvPr id="38917" name="object 5"/>
          <p:cNvSpPr>
            <a:spLocks/>
          </p:cNvSpPr>
          <p:nvPr/>
        </p:nvSpPr>
        <p:spPr bwMode="auto">
          <a:xfrm>
            <a:off x="0" y="2066925"/>
            <a:ext cx="10058400" cy="0"/>
          </a:xfrm>
          <a:custGeom>
            <a:avLst/>
            <a:gdLst>
              <a:gd name="T0" fmla="*/ 0 w 10058400"/>
              <a:gd name="T1" fmla="*/ 10058400 w 10058400"/>
              <a:gd name="T2" fmla="*/ 0 60000 65536"/>
              <a:gd name="T3" fmla="*/ 0 60000 65536"/>
              <a:gd name="T4" fmla="*/ 0 w 10058400"/>
              <a:gd name="T5" fmla="*/ 10058400 w 10058400"/>
            </a:gdLst>
            <a:ahLst/>
            <a:cxnLst>
              <a:cxn ang="T2">
                <a:pos x="T0" y="0"/>
              </a:cxn>
              <a:cxn ang="T3">
                <a:pos x="T1" y="0"/>
              </a:cxn>
            </a:cxnLst>
            <a:rect l="T4" t="0" r="T5" b="0"/>
            <a:pathLst>
              <a:path w="10058400">
                <a:moveTo>
                  <a:pt x="0" y="0"/>
                </a:moveTo>
                <a:lnTo>
                  <a:pt x="10058400" y="0"/>
                </a:lnTo>
              </a:path>
            </a:pathLst>
          </a:custGeom>
          <a:noFill/>
          <a:ln w="33555">
            <a:solidFill>
              <a:srgbClr val="5BBFA3"/>
            </a:solidFill>
            <a:round/>
            <a:headEnd/>
            <a:tailEnd/>
          </a:ln>
        </p:spPr>
        <p:txBody>
          <a:bodyPr lIns="0" tIns="0" rIns="0" bIns="0"/>
          <a:lstStyle/>
          <a:p>
            <a:endParaRPr lang="en-US"/>
          </a:p>
        </p:txBody>
      </p:sp>
      <p:sp>
        <p:nvSpPr>
          <p:cNvPr id="38918" name="object 6"/>
          <p:cNvSpPr txBox="1">
            <a:spLocks noChangeArrowheads="1"/>
          </p:cNvSpPr>
          <p:nvPr/>
        </p:nvSpPr>
        <p:spPr bwMode="auto">
          <a:xfrm>
            <a:off x="1528763" y="2624138"/>
            <a:ext cx="5921375" cy="2454275"/>
          </a:xfrm>
          <a:prstGeom prst="rect">
            <a:avLst/>
          </a:prstGeom>
          <a:noFill/>
          <a:ln w="9525">
            <a:noFill/>
            <a:miter lim="800000"/>
            <a:headEnd/>
            <a:tailEnd/>
          </a:ln>
        </p:spPr>
        <p:txBody>
          <a:bodyPr lIns="0" tIns="0" rIns="0" bIns="0">
            <a:spAutoFit/>
          </a:bodyPr>
          <a:lstStyle/>
          <a:p>
            <a:pPr marL="12700" eaLnBrk="1" hangingPunct="1"/>
            <a:r>
              <a:rPr lang="en-US" sz="1500" b="1">
                <a:solidFill>
                  <a:srgbClr val="231F1F"/>
                </a:solidFill>
                <a:latin typeface="Arial" charset="0"/>
                <a:cs typeface="Arial" charset="0"/>
              </a:rPr>
              <a:t>Health care workers are NOT responsible for:</a:t>
            </a:r>
            <a:endParaRPr lang="en-US" sz="1500">
              <a:latin typeface="Arial" charset="0"/>
              <a:cs typeface="Arial" charset="0"/>
            </a:endParaRPr>
          </a:p>
          <a:p>
            <a:pPr marL="12700" eaLnBrk="1" hangingPunct="1">
              <a:spcBef>
                <a:spcPts val="363"/>
              </a:spcBef>
            </a:pPr>
            <a:r>
              <a:rPr lang="en-US" sz="900">
                <a:solidFill>
                  <a:srgbClr val="ED1C24"/>
                </a:solidFill>
                <a:latin typeface="Arial" charset="0"/>
                <a:cs typeface="Arial" charset="0"/>
              </a:rPr>
              <a:t>x	</a:t>
            </a:r>
            <a:r>
              <a:rPr lang="en-US" sz="1500">
                <a:solidFill>
                  <a:srgbClr val="231F1F"/>
                </a:solidFill>
                <a:latin typeface="Arial" charset="0"/>
                <a:cs typeface="Arial" charset="0"/>
              </a:rPr>
              <a:t>"Solving" violence for the survivor</a:t>
            </a:r>
            <a:endParaRPr lang="en-US" sz="1500">
              <a:latin typeface="Arial" charset="0"/>
              <a:cs typeface="Arial" charset="0"/>
            </a:endParaRPr>
          </a:p>
          <a:p>
            <a:pPr marL="12700" eaLnBrk="1" hangingPunct="1">
              <a:spcBef>
                <a:spcPts val="363"/>
              </a:spcBef>
            </a:pPr>
            <a:r>
              <a:rPr lang="en-US" sz="900">
                <a:solidFill>
                  <a:srgbClr val="ED1C24"/>
                </a:solidFill>
                <a:latin typeface="Arial" charset="0"/>
                <a:cs typeface="Arial" charset="0"/>
              </a:rPr>
              <a:t>x	</a:t>
            </a:r>
            <a:r>
              <a:rPr lang="en-US" sz="1500">
                <a:solidFill>
                  <a:srgbClr val="231F1F"/>
                </a:solidFill>
                <a:latin typeface="Arial" charset="0"/>
                <a:cs typeface="Arial" charset="0"/>
              </a:rPr>
              <a:t>Mediating relationship problems between a couple</a:t>
            </a:r>
            <a:endParaRPr lang="en-US" sz="1500">
              <a:latin typeface="Arial" charset="0"/>
              <a:cs typeface="Arial" charset="0"/>
            </a:endParaRPr>
          </a:p>
          <a:p>
            <a:pPr marL="12700" eaLnBrk="1" hangingPunct="1">
              <a:spcBef>
                <a:spcPts val="363"/>
              </a:spcBef>
            </a:pPr>
            <a:r>
              <a:rPr lang="en-US" sz="900">
                <a:solidFill>
                  <a:srgbClr val="ED1C24"/>
                </a:solidFill>
                <a:latin typeface="Arial" charset="0"/>
                <a:cs typeface="Arial" charset="0"/>
              </a:rPr>
              <a:t>x	</a:t>
            </a:r>
            <a:r>
              <a:rPr lang="en-US" sz="1500">
                <a:solidFill>
                  <a:srgbClr val="231F1F"/>
                </a:solidFill>
                <a:latin typeface="Arial" charset="0"/>
                <a:cs typeface="Arial" charset="0"/>
              </a:rPr>
              <a:t>Forcing a survivor to leave an abusive  relationship</a:t>
            </a:r>
            <a:endParaRPr lang="en-US" sz="1500">
              <a:latin typeface="Arial" charset="0"/>
              <a:cs typeface="Arial" charset="0"/>
            </a:endParaRPr>
          </a:p>
          <a:p>
            <a:pPr marL="12700" eaLnBrk="1" hangingPunct="1">
              <a:spcBef>
                <a:spcPts val="388"/>
              </a:spcBef>
            </a:pPr>
            <a:r>
              <a:rPr lang="en-US" sz="900">
                <a:solidFill>
                  <a:srgbClr val="ED1C24"/>
                </a:solidFill>
                <a:latin typeface="Arial" charset="0"/>
                <a:cs typeface="Arial" charset="0"/>
              </a:rPr>
              <a:t>x	</a:t>
            </a:r>
            <a:r>
              <a:rPr lang="en-US" sz="1500">
                <a:solidFill>
                  <a:srgbClr val="231F1F"/>
                </a:solidFill>
                <a:latin typeface="Arial" charset="0"/>
                <a:cs typeface="Arial" charset="0"/>
              </a:rPr>
              <a:t>Forcing a survivor to report the assault to the police</a:t>
            </a:r>
            <a:endParaRPr lang="en-US" sz="1500">
              <a:latin typeface="Arial" charset="0"/>
              <a:cs typeface="Arial" charset="0"/>
            </a:endParaRPr>
          </a:p>
          <a:p>
            <a:pPr marL="12700" eaLnBrk="1" hangingPunct="1">
              <a:spcBef>
                <a:spcPts val="363"/>
              </a:spcBef>
            </a:pPr>
            <a:r>
              <a:rPr lang="en-US" sz="900">
                <a:solidFill>
                  <a:srgbClr val="ED1C24"/>
                </a:solidFill>
                <a:latin typeface="Arial" charset="0"/>
                <a:cs typeface="Arial" charset="0"/>
              </a:rPr>
              <a:t>x	</a:t>
            </a:r>
            <a:r>
              <a:rPr lang="en-US" sz="1500">
                <a:solidFill>
                  <a:srgbClr val="231F1F"/>
                </a:solidFill>
                <a:latin typeface="Arial" charset="0"/>
                <a:cs typeface="Arial" charset="0"/>
              </a:rPr>
              <a:t>Determining the legal aspects of the violence or assault</a:t>
            </a:r>
            <a:endParaRPr lang="en-US" sz="1500">
              <a:latin typeface="Arial" charset="0"/>
              <a:cs typeface="Arial" charset="0"/>
            </a:endParaRPr>
          </a:p>
          <a:p>
            <a:pPr marL="12700" eaLnBrk="1" hangingPunct="1">
              <a:spcBef>
                <a:spcPts val="363"/>
              </a:spcBef>
            </a:pPr>
            <a:r>
              <a:rPr lang="en-US" sz="900">
                <a:solidFill>
                  <a:srgbClr val="ED1C24"/>
                </a:solidFill>
                <a:latin typeface="Arial" charset="0"/>
                <a:cs typeface="Arial" charset="0"/>
              </a:rPr>
              <a:t>x	</a:t>
            </a:r>
            <a:r>
              <a:rPr lang="en-US" sz="1500">
                <a:solidFill>
                  <a:srgbClr val="231F1F"/>
                </a:solidFill>
                <a:latin typeface="Arial" charset="0"/>
                <a:cs typeface="Arial" charset="0"/>
              </a:rPr>
              <a:t>Determining whether a client is telling the truth about GBV</a:t>
            </a:r>
            <a:endParaRPr lang="en-US" sz="1500">
              <a:latin typeface="Arial" charset="0"/>
              <a:cs typeface="Arial" charset="0"/>
            </a:endParaRPr>
          </a:p>
          <a:p>
            <a:pPr marL="12700" eaLnBrk="1" hangingPunct="1">
              <a:lnSpc>
                <a:spcPct val="107000"/>
              </a:lnSpc>
              <a:spcBef>
                <a:spcPts val="238"/>
              </a:spcBef>
            </a:pPr>
            <a:r>
              <a:rPr lang="en-US" sz="900">
                <a:solidFill>
                  <a:srgbClr val="ED1C24"/>
                </a:solidFill>
                <a:latin typeface="Arial" charset="0"/>
                <a:cs typeface="Arial" charset="0"/>
              </a:rPr>
              <a:t>x	</a:t>
            </a:r>
            <a:r>
              <a:rPr lang="en-US" sz="1500">
                <a:solidFill>
                  <a:srgbClr val="231F1F"/>
                </a:solidFill>
                <a:latin typeface="Arial" charset="0"/>
                <a:cs typeface="Arial" charset="0"/>
              </a:rPr>
              <a:t>Verifying the accuracy of a survivor's story by interviewing the aIleged perpetrator or witnesses</a:t>
            </a:r>
            <a:endParaRPr lang="en-US" sz="1500">
              <a:latin typeface="Arial" charset="0"/>
              <a:cs typeface="Arial" charset="0"/>
            </a:endParaRPr>
          </a:p>
        </p:txBody>
      </p:sp>
      <p:sp>
        <p:nvSpPr>
          <p:cNvPr id="7" name="object 7"/>
          <p:cNvSpPr txBox="1"/>
          <p:nvPr/>
        </p:nvSpPr>
        <p:spPr>
          <a:xfrm>
            <a:off x="1387475" y="6137275"/>
            <a:ext cx="1111250" cy="228600"/>
          </a:xfrm>
          <a:prstGeom prst="rect">
            <a:avLst/>
          </a:prstGeom>
        </p:spPr>
        <p:txBody>
          <a:bodyPr lIns="0" tIns="0" rIns="0" bIns="0">
            <a:spAutoFit/>
          </a:bodyPr>
          <a:lstStyle/>
          <a:p>
            <a:pPr marL="12700" eaLnBrk="1" fontAlgn="auto" hangingPunct="1">
              <a:spcBef>
                <a:spcPts val="0"/>
              </a:spcBef>
              <a:spcAft>
                <a:spcPts val="0"/>
              </a:spcAft>
              <a:defRPr/>
            </a:pPr>
            <a:r>
              <a:rPr sz="1600" spc="40" dirty="0">
                <a:solidFill>
                  <a:srgbClr val="28A5CF"/>
                </a:solidFill>
                <a:latin typeface="Arial"/>
                <a:cs typeface="Arial"/>
              </a:rPr>
              <a:t>u</a:t>
            </a:r>
            <a:r>
              <a:rPr sz="1600" spc="-25" dirty="0">
                <a:solidFill>
                  <a:srgbClr val="28A5CF"/>
                </a:solidFill>
                <a:latin typeface="Arial"/>
                <a:cs typeface="Arial"/>
              </a:rPr>
              <a:t>n</a:t>
            </a:r>
            <a:r>
              <a:rPr sz="1600" spc="-75" dirty="0">
                <a:solidFill>
                  <a:srgbClr val="28A5CF"/>
                </a:solidFill>
                <a:latin typeface="Arial"/>
                <a:cs typeface="Arial"/>
              </a:rPr>
              <a:t>i</a:t>
            </a:r>
            <a:r>
              <a:rPr sz="1600" dirty="0">
                <a:solidFill>
                  <a:srgbClr val="28A5CF"/>
                </a:solidFill>
                <a:latin typeface="Arial"/>
                <a:cs typeface="Arial"/>
              </a:rPr>
              <a:t>cef</a:t>
            </a:r>
            <a:r>
              <a:rPr sz="1600" spc="-185" dirty="0">
                <a:solidFill>
                  <a:srgbClr val="28A5CF"/>
                </a:solidFill>
                <a:latin typeface="Arial"/>
                <a:cs typeface="Arial"/>
              </a:rPr>
              <a:t> </a:t>
            </a:r>
            <a:r>
              <a:rPr sz="1500" spc="-6525" baseline="13888" dirty="0">
                <a:solidFill>
                  <a:srgbClr val="2A3D59"/>
                </a:solidFill>
                <a:latin typeface="Arial"/>
                <a:cs typeface="Arial"/>
              </a:rPr>
              <a:t>.</a:t>
            </a:r>
            <a:endParaRPr sz="1500" baseline="13888">
              <a:latin typeface="Arial"/>
              <a:cs typeface="Arial"/>
            </a:endParaRPr>
          </a:p>
        </p:txBody>
      </p:sp>
      <p:sp>
        <p:nvSpPr>
          <p:cNvPr id="8" name="object 8"/>
          <p:cNvSpPr txBox="1"/>
          <p:nvPr/>
        </p:nvSpPr>
        <p:spPr>
          <a:xfrm>
            <a:off x="1385888" y="6415088"/>
            <a:ext cx="809625" cy="165100"/>
          </a:xfrm>
          <a:prstGeom prst="rect">
            <a:avLst/>
          </a:prstGeom>
        </p:spPr>
        <p:txBody>
          <a:bodyPr lIns="0" tIns="0" rIns="0" bIns="0">
            <a:spAutoFit/>
          </a:bodyPr>
          <a:lstStyle/>
          <a:p>
            <a:pPr marL="12700" eaLnBrk="1" fontAlgn="auto" hangingPunct="1">
              <a:spcBef>
                <a:spcPts val="0"/>
              </a:spcBef>
              <a:spcAft>
                <a:spcPts val="0"/>
              </a:spcAft>
              <a:defRPr/>
            </a:pPr>
            <a:r>
              <a:rPr sz="1100" spc="-50" dirty="0">
                <a:solidFill>
                  <a:srgbClr val="56A5B3"/>
                </a:solidFill>
                <a:latin typeface="Arial"/>
                <a:cs typeface="Arial"/>
              </a:rPr>
              <a:t>for</a:t>
            </a:r>
            <a:r>
              <a:rPr sz="1100" spc="-30" dirty="0">
                <a:solidFill>
                  <a:srgbClr val="56A5B3"/>
                </a:solidFill>
                <a:latin typeface="Arial"/>
                <a:cs typeface="Arial"/>
              </a:rPr>
              <a:t> </a:t>
            </a:r>
            <a:r>
              <a:rPr sz="1100" spc="-50" dirty="0">
                <a:solidFill>
                  <a:srgbClr val="56A5B3"/>
                </a:solidFill>
                <a:latin typeface="Arial"/>
                <a:cs typeface="Arial"/>
              </a:rPr>
              <a:t>every</a:t>
            </a:r>
            <a:r>
              <a:rPr sz="1100" spc="-25" dirty="0">
                <a:solidFill>
                  <a:srgbClr val="56A5B3"/>
                </a:solidFill>
                <a:latin typeface="Arial"/>
                <a:cs typeface="Arial"/>
              </a:rPr>
              <a:t> </a:t>
            </a:r>
            <a:r>
              <a:rPr sz="1100" spc="-50" dirty="0">
                <a:solidFill>
                  <a:srgbClr val="56A5B3"/>
                </a:solidFill>
                <a:latin typeface="Arial"/>
                <a:cs typeface="Arial"/>
              </a:rPr>
              <a:t>child</a:t>
            </a:r>
            <a:endParaRPr sz="1100">
              <a:latin typeface="Arial"/>
              <a:cs typeface="Arial"/>
            </a:endParaRPr>
          </a:p>
        </p:txBody>
      </p:sp>
      <p:sp>
        <p:nvSpPr>
          <p:cNvPr id="38921" name="object 9"/>
          <p:cNvSpPr txBox="1">
            <a:spLocks noChangeArrowheads="1"/>
          </p:cNvSpPr>
          <p:nvPr/>
        </p:nvSpPr>
        <p:spPr bwMode="auto">
          <a:xfrm>
            <a:off x="2844800" y="6167438"/>
            <a:ext cx="831850" cy="419100"/>
          </a:xfrm>
          <a:prstGeom prst="rect">
            <a:avLst/>
          </a:prstGeom>
          <a:noFill/>
          <a:ln w="9525">
            <a:noFill/>
            <a:miter lim="800000"/>
            <a:headEnd/>
            <a:tailEnd/>
          </a:ln>
        </p:spPr>
        <p:txBody>
          <a:bodyPr lIns="0" tIns="0" rIns="0" bIns="0">
            <a:spAutoFit/>
          </a:bodyPr>
          <a:lstStyle/>
          <a:p>
            <a:pPr marL="17463" indent="-4763" eaLnBrk="1" hangingPunct="1">
              <a:lnSpc>
                <a:spcPct val="87000"/>
              </a:lnSpc>
            </a:pPr>
            <a:r>
              <a:rPr lang="en-US" sz="1000">
                <a:solidFill>
                  <a:srgbClr val="2A3D59"/>
                </a:solidFill>
                <a:latin typeface="Arial" charset="0"/>
                <a:cs typeface="Arial" charset="0"/>
              </a:rPr>
              <a:t>Social Dvelopment Direct</a:t>
            </a:r>
            <a:endParaRPr lang="en-US" sz="1000">
              <a:latin typeface="Arial" charset="0"/>
              <a:cs typeface="Arial" charset="0"/>
            </a:endParaRPr>
          </a:p>
        </p:txBody>
      </p:sp>
      <p:sp>
        <p:nvSpPr>
          <p:cNvPr id="10" name="object 10"/>
          <p:cNvSpPr txBox="1"/>
          <p:nvPr/>
        </p:nvSpPr>
        <p:spPr>
          <a:xfrm>
            <a:off x="2381250" y="6434138"/>
            <a:ext cx="265113" cy="152400"/>
          </a:xfrm>
          <a:prstGeom prst="rect">
            <a:avLst/>
          </a:prstGeom>
        </p:spPr>
        <p:txBody>
          <a:bodyPr lIns="0" tIns="0" rIns="0" bIns="0">
            <a:spAutoFit/>
          </a:bodyPr>
          <a:lstStyle/>
          <a:p>
            <a:pPr marL="12700" eaLnBrk="1" fontAlgn="auto" hangingPunct="1">
              <a:spcBef>
                <a:spcPts val="0"/>
              </a:spcBef>
              <a:spcAft>
                <a:spcPts val="0"/>
              </a:spcAft>
              <a:defRPr/>
            </a:pPr>
            <a:r>
              <a:rPr sz="1000" i="1" spc="25" dirty="0">
                <a:solidFill>
                  <a:srgbClr val="2A3D59"/>
                </a:solidFill>
                <a:latin typeface="Arial"/>
                <a:cs typeface="Arial"/>
              </a:rPr>
              <a:t>"""'</a:t>
            </a:r>
            <a:r>
              <a:rPr sz="1000" i="1" spc="5" dirty="0">
                <a:solidFill>
                  <a:srgbClr val="2A3D59"/>
                </a:solidFill>
                <a:latin typeface="Arial"/>
                <a:cs typeface="Arial"/>
              </a:rPr>
              <a:t> </a:t>
            </a:r>
            <a:r>
              <a:rPr sz="1000" i="1" spc="-95" dirty="0">
                <a:solidFill>
                  <a:srgbClr val="93B5B3"/>
                </a:solidFill>
                <a:latin typeface="Arial"/>
                <a:cs typeface="Arial"/>
              </a:rPr>
              <a:t>)</a:t>
            </a:r>
            <a:endParaRPr sz="1000">
              <a:latin typeface="Arial"/>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9938" name="object 2"/>
          <p:cNvSpPr>
            <a:spLocks/>
          </p:cNvSpPr>
          <p:nvPr/>
        </p:nvSpPr>
        <p:spPr bwMode="auto">
          <a:xfrm>
            <a:off x="1354138" y="2719388"/>
            <a:ext cx="2549525" cy="0"/>
          </a:xfrm>
          <a:custGeom>
            <a:avLst/>
            <a:gdLst>
              <a:gd name="T0" fmla="*/ 0 w 2550795"/>
              <a:gd name="T1" fmla="*/ 2550252 w 2550795"/>
              <a:gd name="T2" fmla="*/ 0 60000 65536"/>
              <a:gd name="T3" fmla="*/ 0 60000 65536"/>
              <a:gd name="T4" fmla="*/ 0 w 2550795"/>
              <a:gd name="T5" fmla="*/ 2550795 w 2550795"/>
            </a:gdLst>
            <a:ahLst/>
            <a:cxnLst>
              <a:cxn ang="T2">
                <a:pos x="T0" y="0"/>
              </a:cxn>
              <a:cxn ang="T3">
                <a:pos x="T1" y="0"/>
              </a:cxn>
            </a:cxnLst>
            <a:rect l="T4" t="0" r="T5" b="0"/>
            <a:pathLst>
              <a:path w="2550795">
                <a:moveTo>
                  <a:pt x="0" y="0"/>
                </a:moveTo>
                <a:lnTo>
                  <a:pt x="2550252" y="0"/>
                </a:lnTo>
              </a:path>
            </a:pathLst>
          </a:custGeom>
          <a:noFill/>
          <a:ln w="13981">
            <a:solidFill>
              <a:srgbClr val="1F1C1F"/>
            </a:solidFill>
            <a:round/>
            <a:headEnd/>
            <a:tailEnd/>
          </a:ln>
        </p:spPr>
        <p:txBody>
          <a:bodyPr lIns="0" tIns="0" rIns="0" bIns="0"/>
          <a:lstStyle/>
          <a:p>
            <a:endParaRPr lang="en-US"/>
          </a:p>
        </p:txBody>
      </p:sp>
      <p:sp>
        <p:nvSpPr>
          <p:cNvPr id="39939" name="object 3"/>
          <p:cNvSpPr>
            <a:spLocks/>
          </p:cNvSpPr>
          <p:nvPr/>
        </p:nvSpPr>
        <p:spPr bwMode="auto">
          <a:xfrm>
            <a:off x="1360488" y="2713038"/>
            <a:ext cx="0" cy="1536700"/>
          </a:xfrm>
          <a:custGeom>
            <a:avLst/>
            <a:gdLst>
              <a:gd name="T0" fmla="*/ 1537981 h 1537970"/>
              <a:gd name="T1" fmla="*/ 0 h 1537970"/>
              <a:gd name="T2" fmla="*/ 0 60000 65536"/>
              <a:gd name="T3" fmla="*/ 0 60000 65536"/>
              <a:gd name="T4" fmla="*/ 0 h 1537970"/>
              <a:gd name="T5" fmla="*/ 1537970 h 1537970"/>
            </a:gdLst>
            <a:ahLst/>
            <a:cxnLst>
              <a:cxn ang="T2">
                <a:pos x="0" y="T0"/>
              </a:cxn>
              <a:cxn ang="T3">
                <a:pos x="0" y="T1"/>
              </a:cxn>
            </a:cxnLst>
            <a:rect l="0" t="T4" r="0" b="T5"/>
            <a:pathLst>
              <a:path h="1537970">
                <a:moveTo>
                  <a:pt x="0" y="1537981"/>
                </a:moveTo>
                <a:lnTo>
                  <a:pt x="0" y="0"/>
                </a:lnTo>
              </a:path>
            </a:pathLst>
          </a:custGeom>
          <a:noFill/>
          <a:ln w="13981">
            <a:solidFill>
              <a:srgbClr val="1F1C1F"/>
            </a:solidFill>
            <a:round/>
            <a:headEnd/>
            <a:tailEnd/>
          </a:ln>
        </p:spPr>
        <p:txBody>
          <a:bodyPr lIns="0" tIns="0" rIns="0" bIns="0"/>
          <a:lstStyle/>
          <a:p>
            <a:endParaRPr lang="en-US"/>
          </a:p>
        </p:txBody>
      </p:sp>
      <p:sp>
        <p:nvSpPr>
          <p:cNvPr id="39940" name="object 4"/>
          <p:cNvSpPr>
            <a:spLocks/>
          </p:cNvSpPr>
          <p:nvPr/>
        </p:nvSpPr>
        <p:spPr bwMode="auto">
          <a:xfrm>
            <a:off x="3897313" y="2713038"/>
            <a:ext cx="0" cy="1536700"/>
          </a:xfrm>
          <a:custGeom>
            <a:avLst/>
            <a:gdLst>
              <a:gd name="T0" fmla="*/ 1537981 h 1537970"/>
              <a:gd name="T1" fmla="*/ 0 h 1537970"/>
              <a:gd name="T2" fmla="*/ 0 60000 65536"/>
              <a:gd name="T3" fmla="*/ 0 60000 65536"/>
              <a:gd name="T4" fmla="*/ 0 h 1537970"/>
              <a:gd name="T5" fmla="*/ 1537970 h 1537970"/>
            </a:gdLst>
            <a:ahLst/>
            <a:cxnLst>
              <a:cxn ang="T2">
                <a:pos x="0" y="T0"/>
              </a:cxn>
              <a:cxn ang="T3">
                <a:pos x="0" y="T1"/>
              </a:cxn>
            </a:cxnLst>
            <a:rect l="0" t="T4" r="0" b="T5"/>
            <a:pathLst>
              <a:path h="1537970">
                <a:moveTo>
                  <a:pt x="0" y="1537981"/>
                </a:moveTo>
                <a:lnTo>
                  <a:pt x="0" y="0"/>
                </a:lnTo>
              </a:path>
            </a:pathLst>
          </a:custGeom>
          <a:noFill/>
          <a:ln w="11185">
            <a:solidFill>
              <a:srgbClr val="1F1C1F"/>
            </a:solidFill>
            <a:round/>
            <a:headEnd/>
            <a:tailEnd/>
          </a:ln>
        </p:spPr>
        <p:txBody>
          <a:bodyPr lIns="0" tIns="0" rIns="0" bIns="0"/>
          <a:lstStyle/>
          <a:p>
            <a:endParaRPr lang="en-US"/>
          </a:p>
        </p:txBody>
      </p:sp>
      <p:sp>
        <p:nvSpPr>
          <p:cNvPr id="39941" name="object 5"/>
          <p:cNvSpPr>
            <a:spLocks/>
          </p:cNvSpPr>
          <p:nvPr/>
        </p:nvSpPr>
        <p:spPr bwMode="auto">
          <a:xfrm>
            <a:off x="1354138" y="4243388"/>
            <a:ext cx="2549525" cy="0"/>
          </a:xfrm>
          <a:custGeom>
            <a:avLst/>
            <a:gdLst>
              <a:gd name="T0" fmla="*/ 0 w 2550795"/>
              <a:gd name="T1" fmla="*/ 2550252 w 2550795"/>
              <a:gd name="T2" fmla="*/ 0 60000 65536"/>
              <a:gd name="T3" fmla="*/ 0 60000 65536"/>
              <a:gd name="T4" fmla="*/ 0 w 2550795"/>
              <a:gd name="T5" fmla="*/ 2550795 w 2550795"/>
            </a:gdLst>
            <a:ahLst/>
            <a:cxnLst>
              <a:cxn ang="T2">
                <a:pos x="T0" y="0"/>
              </a:cxn>
              <a:cxn ang="T3">
                <a:pos x="T1" y="0"/>
              </a:cxn>
            </a:cxnLst>
            <a:rect l="T4" t="0" r="T5" b="0"/>
            <a:pathLst>
              <a:path w="2550795">
                <a:moveTo>
                  <a:pt x="0" y="0"/>
                </a:moveTo>
                <a:lnTo>
                  <a:pt x="2550252" y="0"/>
                </a:lnTo>
              </a:path>
            </a:pathLst>
          </a:custGeom>
          <a:noFill/>
          <a:ln w="13981">
            <a:solidFill>
              <a:srgbClr val="1F1C1F"/>
            </a:solidFill>
            <a:round/>
            <a:headEnd/>
            <a:tailEnd/>
          </a:ln>
        </p:spPr>
        <p:txBody>
          <a:bodyPr lIns="0" tIns="0" rIns="0" bIns="0"/>
          <a:lstStyle/>
          <a:p>
            <a:endParaRPr lang="en-US"/>
          </a:p>
        </p:txBody>
      </p:sp>
      <p:sp>
        <p:nvSpPr>
          <p:cNvPr id="39942" name="object 6"/>
          <p:cNvSpPr>
            <a:spLocks/>
          </p:cNvSpPr>
          <p:nvPr/>
        </p:nvSpPr>
        <p:spPr bwMode="auto">
          <a:xfrm>
            <a:off x="2751138" y="4495800"/>
            <a:ext cx="2547937" cy="0"/>
          </a:xfrm>
          <a:custGeom>
            <a:avLst/>
            <a:gdLst>
              <a:gd name="T0" fmla="*/ 0 w 2547620"/>
              <a:gd name="T1" fmla="*/ 2547456 w 2547620"/>
              <a:gd name="T2" fmla="*/ 0 60000 65536"/>
              <a:gd name="T3" fmla="*/ 0 60000 65536"/>
              <a:gd name="T4" fmla="*/ 0 w 2547620"/>
              <a:gd name="T5" fmla="*/ 2547620 w 2547620"/>
            </a:gdLst>
            <a:ahLst/>
            <a:cxnLst>
              <a:cxn ang="T2">
                <a:pos x="T0" y="0"/>
              </a:cxn>
              <a:cxn ang="T3">
                <a:pos x="T1" y="0"/>
              </a:cxn>
            </a:cxnLst>
            <a:rect l="T4" t="0" r="T5" b="0"/>
            <a:pathLst>
              <a:path w="2547620">
                <a:moveTo>
                  <a:pt x="0" y="0"/>
                </a:moveTo>
                <a:lnTo>
                  <a:pt x="2547456" y="0"/>
                </a:lnTo>
              </a:path>
            </a:pathLst>
          </a:custGeom>
          <a:noFill/>
          <a:ln w="13981">
            <a:solidFill>
              <a:srgbClr val="1F1C1F"/>
            </a:solidFill>
            <a:round/>
            <a:headEnd/>
            <a:tailEnd/>
          </a:ln>
        </p:spPr>
        <p:txBody>
          <a:bodyPr lIns="0" tIns="0" rIns="0" bIns="0"/>
          <a:lstStyle/>
          <a:p>
            <a:endParaRPr lang="en-US"/>
          </a:p>
        </p:txBody>
      </p:sp>
      <p:sp>
        <p:nvSpPr>
          <p:cNvPr id="39943" name="object 7"/>
          <p:cNvSpPr>
            <a:spLocks/>
          </p:cNvSpPr>
          <p:nvPr/>
        </p:nvSpPr>
        <p:spPr bwMode="auto">
          <a:xfrm>
            <a:off x="2757488" y="4487863"/>
            <a:ext cx="0" cy="1538287"/>
          </a:xfrm>
          <a:custGeom>
            <a:avLst/>
            <a:gdLst>
              <a:gd name="T0" fmla="*/ 1537981 h 1537970"/>
              <a:gd name="T1" fmla="*/ 0 h 1537970"/>
              <a:gd name="T2" fmla="*/ 0 60000 65536"/>
              <a:gd name="T3" fmla="*/ 0 60000 65536"/>
              <a:gd name="T4" fmla="*/ 0 h 1537970"/>
              <a:gd name="T5" fmla="*/ 1537970 h 1537970"/>
            </a:gdLst>
            <a:ahLst/>
            <a:cxnLst>
              <a:cxn ang="T2">
                <a:pos x="0" y="T0"/>
              </a:cxn>
              <a:cxn ang="T3">
                <a:pos x="0" y="T1"/>
              </a:cxn>
            </a:cxnLst>
            <a:rect l="0" t="T4" r="0" b="T5"/>
            <a:pathLst>
              <a:path h="1537970">
                <a:moveTo>
                  <a:pt x="0" y="1537981"/>
                </a:moveTo>
                <a:lnTo>
                  <a:pt x="0" y="0"/>
                </a:lnTo>
              </a:path>
            </a:pathLst>
          </a:custGeom>
          <a:noFill/>
          <a:ln w="11185">
            <a:solidFill>
              <a:srgbClr val="1F1C1F"/>
            </a:solidFill>
            <a:round/>
            <a:headEnd/>
            <a:tailEnd/>
          </a:ln>
        </p:spPr>
        <p:txBody>
          <a:bodyPr lIns="0" tIns="0" rIns="0" bIns="0"/>
          <a:lstStyle/>
          <a:p>
            <a:endParaRPr lang="en-US"/>
          </a:p>
        </p:txBody>
      </p:sp>
      <p:sp>
        <p:nvSpPr>
          <p:cNvPr id="39944" name="object 8"/>
          <p:cNvSpPr>
            <a:spLocks/>
          </p:cNvSpPr>
          <p:nvPr/>
        </p:nvSpPr>
        <p:spPr bwMode="auto">
          <a:xfrm>
            <a:off x="5292725" y="4487863"/>
            <a:ext cx="0" cy="1538287"/>
          </a:xfrm>
          <a:custGeom>
            <a:avLst/>
            <a:gdLst>
              <a:gd name="T0" fmla="*/ 1537981 h 1537970"/>
              <a:gd name="T1" fmla="*/ 0 h 1537970"/>
              <a:gd name="T2" fmla="*/ 0 60000 65536"/>
              <a:gd name="T3" fmla="*/ 0 60000 65536"/>
              <a:gd name="T4" fmla="*/ 0 h 1537970"/>
              <a:gd name="T5" fmla="*/ 1537970 h 1537970"/>
            </a:gdLst>
            <a:ahLst/>
            <a:cxnLst>
              <a:cxn ang="T2">
                <a:pos x="0" y="T0"/>
              </a:cxn>
              <a:cxn ang="T3">
                <a:pos x="0" y="T1"/>
              </a:cxn>
            </a:cxnLst>
            <a:rect l="0" t="T4" r="0" b="T5"/>
            <a:pathLst>
              <a:path h="1537970">
                <a:moveTo>
                  <a:pt x="0" y="1537981"/>
                </a:moveTo>
                <a:lnTo>
                  <a:pt x="0" y="0"/>
                </a:lnTo>
              </a:path>
            </a:pathLst>
          </a:custGeom>
          <a:noFill/>
          <a:ln w="11185">
            <a:solidFill>
              <a:srgbClr val="1F1C1F"/>
            </a:solidFill>
            <a:round/>
            <a:headEnd/>
            <a:tailEnd/>
          </a:ln>
        </p:spPr>
        <p:txBody>
          <a:bodyPr lIns="0" tIns="0" rIns="0" bIns="0"/>
          <a:lstStyle/>
          <a:p>
            <a:endParaRPr lang="en-US"/>
          </a:p>
        </p:txBody>
      </p:sp>
      <p:sp>
        <p:nvSpPr>
          <p:cNvPr id="39945" name="object 9"/>
          <p:cNvSpPr>
            <a:spLocks/>
          </p:cNvSpPr>
          <p:nvPr/>
        </p:nvSpPr>
        <p:spPr bwMode="auto">
          <a:xfrm>
            <a:off x="2751138" y="6019800"/>
            <a:ext cx="2547937" cy="0"/>
          </a:xfrm>
          <a:custGeom>
            <a:avLst/>
            <a:gdLst>
              <a:gd name="T0" fmla="*/ 0 w 2547620"/>
              <a:gd name="T1" fmla="*/ 2547456 w 2547620"/>
              <a:gd name="T2" fmla="*/ 0 60000 65536"/>
              <a:gd name="T3" fmla="*/ 0 60000 65536"/>
              <a:gd name="T4" fmla="*/ 0 w 2547620"/>
              <a:gd name="T5" fmla="*/ 2547620 w 2547620"/>
            </a:gdLst>
            <a:ahLst/>
            <a:cxnLst>
              <a:cxn ang="T2">
                <a:pos x="T0" y="0"/>
              </a:cxn>
              <a:cxn ang="T3">
                <a:pos x="T1" y="0"/>
              </a:cxn>
            </a:cxnLst>
            <a:rect l="T4" t="0" r="T5" b="0"/>
            <a:pathLst>
              <a:path w="2547620">
                <a:moveTo>
                  <a:pt x="0" y="0"/>
                </a:moveTo>
                <a:lnTo>
                  <a:pt x="2547456" y="0"/>
                </a:lnTo>
              </a:path>
            </a:pathLst>
          </a:custGeom>
          <a:noFill/>
          <a:ln w="13981">
            <a:solidFill>
              <a:srgbClr val="1F1C1F"/>
            </a:solidFill>
            <a:round/>
            <a:headEnd/>
            <a:tailEnd/>
          </a:ln>
        </p:spPr>
        <p:txBody>
          <a:bodyPr lIns="0" tIns="0" rIns="0" bIns="0"/>
          <a:lstStyle/>
          <a:p>
            <a:endParaRPr lang="en-US"/>
          </a:p>
        </p:txBody>
      </p:sp>
      <p:sp>
        <p:nvSpPr>
          <p:cNvPr id="10" name="object 10"/>
          <p:cNvSpPr txBox="1">
            <a:spLocks noGrp="1"/>
          </p:cNvSpPr>
          <p:nvPr>
            <p:ph type="title"/>
          </p:nvPr>
        </p:nvSpPr>
        <p:spPr/>
        <p:txBody>
          <a:bodyPr vert="horz" tIns="40694" rtlCol="0"/>
          <a:lstStyle/>
          <a:p>
            <a:pPr marL="1332230" eaLnBrk="1" fontAlgn="auto" hangingPunct="1">
              <a:spcBef>
                <a:spcPts val="0"/>
              </a:spcBef>
              <a:spcAft>
                <a:spcPts val="0"/>
              </a:spcAft>
              <a:defRPr/>
            </a:pPr>
            <a:r>
              <a:rPr sz="3000" spc="90" dirty="0"/>
              <a:t>Domestic</a:t>
            </a:r>
            <a:r>
              <a:rPr sz="3000" spc="365" dirty="0"/>
              <a:t> </a:t>
            </a:r>
            <a:r>
              <a:rPr sz="3000" spc="-70" dirty="0"/>
              <a:t>Leg</a:t>
            </a:r>
            <a:r>
              <a:rPr sz="3000" spc="215" dirty="0"/>
              <a:t>a</a:t>
            </a:r>
            <a:r>
              <a:rPr sz="3000" spc="95" dirty="0"/>
              <a:t>l</a:t>
            </a:r>
            <a:r>
              <a:rPr sz="3000" spc="114" dirty="0"/>
              <a:t> </a:t>
            </a:r>
            <a:r>
              <a:rPr sz="3000" spc="-365" dirty="0"/>
              <a:t>R</a:t>
            </a:r>
            <a:r>
              <a:rPr sz="3000" spc="145" dirty="0"/>
              <a:t>em</a:t>
            </a:r>
            <a:r>
              <a:rPr sz="3000" spc="345" dirty="0"/>
              <a:t>e</a:t>
            </a:r>
            <a:r>
              <a:rPr sz="3000" spc="215" dirty="0"/>
              <a:t>d</a:t>
            </a:r>
            <a:r>
              <a:rPr sz="3000" spc="125" dirty="0"/>
              <a:t>i</a:t>
            </a:r>
            <a:r>
              <a:rPr sz="3000" spc="-35" dirty="0"/>
              <a:t>es</a:t>
            </a:r>
            <a:r>
              <a:rPr sz="3000" spc="285" dirty="0"/>
              <a:t> </a:t>
            </a:r>
            <a:r>
              <a:rPr sz="3000" spc="110" dirty="0"/>
              <a:t>In</a:t>
            </a:r>
            <a:r>
              <a:rPr sz="3000" spc="70" dirty="0"/>
              <a:t> </a:t>
            </a:r>
            <a:r>
              <a:rPr sz="3000" spc="150" dirty="0"/>
              <a:t>Ind</a:t>
            </a:r>
            <a:r>
              <a:rPr sz="3000" spc="-15" dirty="0"/>
              <a:t>i</a:t>
            </a:r>
            <a:r>
              <a:rPr sz="3000" spc="-220" dirty="0"/>
              <a:t>a</a:t>
            </a:r>
            <a:endParaRPr sz="3000"/>
          </a:p>
        </p:txBody>
      </p:sp>
      <p:sp>
        <p:nvSpPr>
          <p:cNvPr id="39947" name="object 11"/>
          <p:cNvSpPr txBox="1">
            <a:spLocks noChangeArrowheads="1"/>
          </p:cNvSpPr>
          <p:nvPr/>
        </p:nvSpPr>
        <p:spPr bwMode="auto">
          <a:xfrm>
            <a:off x="6942138" y="2719388"/>
            <a:ext cx="2536825" cy="1524000"/>
          </a:xfrm>
          <a:prstGeom prst="rect">
            <a:avLst/>
          </a:prstGeom>
          <a:noFill/>
          <a:ln w="13981">
            <a:solidFill>
              <a:srgbClr val="1F1C1F"/>
            </a:solidFill>
            <a:miter lim="800000"/>
            <a:headEnd/>
            <a:tailEnd/>
          </a:ln>
        </p:spPr>
        <p:txBody>
          <a:bodyPr lIns="0" tIns="0" rIns="0" bIns="0">
            <a:spAutoFit/>
          </a:bodyPr>
          <a:lstStyle/>
          <a:p>
            <a:pPr marL="1039813" indent="-896938" eaLnBrk="1" hangingPunct="1">
              <a:lnSpc>
                <a:spcPct val="102000"/>
              </a:lnSpc>
            </a:pPr>
            <a:r>
              <a:rPr lang="en-US" sz="1400">
                <a:solidFill>
                  <a:srgbClr val="231F1F"/>
                </a:solidFill>
                <a:latin typeface="Arial" charset="0"/>
                <a:cs typeface="Arial" charset="0"/>
              </a:rPr>
              <a:t>The Dowry Prohibition Act (DPA)</a:t>
            </a:r>
            <a:endParaRPr lang="en-US" sz="1400">
              <a:latin typeface="Arial" charset="0"/>
              <a:cs typeface="Arial" charset="0"/>
            </a:endParaRPr>
          </a:p>
        </p:txBody>
      </p:sp>
      <p:sp>
        <p:nvSpPr>
          <p:cNvPr id="39948" name="object 12"/>
          <p:cNvSpPr txBox="1">
            <a:spLocks noChangeArrowheads="1"/>
          </p:cNvSpPr>
          <p:nvPr/>
        </p:nvSpPr>
        <p:spPr bwMode="auto">
          <a:xfrm>
            <a:off x="4151313" y="2719388"/>
            <a:ext cx="2538412" cy="1524000"/>
          </a:xfrm>
          <a:prstGeom prst="rect">
            <a:avLst/>
          </a:prstGeom>
          <a:noFill/>
          <a:ln w="13981">
            <a:solidFill>
              <a:srgbClr val="1F1C1F"/>
            </a:solidFill>
            <a:miter lim="800000"/>
            <a:headEnd/>
            <a:tailEnd/>
          </a:ln>
        </p:spPr>
        <p:txBody>
          <a:bodyPr lIns="0" tIns="0" rIns="0" bIns="0">
            <a:spAutoFit/>
          </a:bodyPr>
          <a:lstStyle/>
          <a:p>
            <a:pPr marL="184150" indent="-9525" algn="ctr" eaLnBrk="1" hangingPunct="1">
              <a:lnSpc>
                <a:spcPct val="104000"/>
              </a:lnSpc>
            </a:pPr>
            <a:r>
              <a:rPr lang="en-US" sz="1400">
                <a:solidFill>
                  <a:srgbClr val="231F1F"/>
                </a:solidFill>
                <a:latin typeface="Arial" charset="0"/>
                <a:cs typeface="Arial" charset="0"/>
              </a:rPr>
              <a:t>The National Commission for Women, set up as a statutory body in January 1992 under the National Commission for Women Act, 1990</a:t>
            </a:r>
            <a:endParaRPr lang="en-US" sz="1400">
              <a:latin typeface="Arial" charset="0"/>
              <a:cs typeface="Arial" charset="0"/>
            </a:endParaRPr>
          </a:p>
        </p:txBody>
      </p:sp>
      <p:sp>
        <p:nvSpPr>
          <p:cNvPr id="39949" name="object 13"/>
          <p:cNvSpPr txBox="1">
            <a:spLocks noChangeArrowheads="1"/>
          </p:cNvSpPr>
          <p:nvPr/>
        </p:nvSpPr>
        <p:spPr bwMode="auto">
          <a:xfrm>
            <a:off x="1360488" y="2719388"/>
            <a:ext cx="2538412" cy="1524000"/>
          </a:xfrm>
          <a:prstGeom prst="rect">
            <a:avLst/>
          </a:prstGeom>
          <a:noFill/>
          <a:ln w="9525">
            <a:noFill/>
            <a:miter lim="800000"/>
            <a:headEnd/>
            <a:tailEnd/>
          </a:ln>
        </p:spPr>
        <p:txBody>
          <a:bodyPr lIns="0" tIns="0" rIns="0" bIns="0">
            <a:spAutoFit/>
          </a:bodyPr>
          <a:lstStyle/>
          <a:p>
            <a:pPr marL="336550" indent="-150813" eaLnBrk="1" hangingPunct="1">
              <a:lnSpc>
                <a:spcPct val="104000"/>
              </a:lnSpc>
            </a:pPr>
            <a:r>
              <a:rPr lang="en-US" sz="1400">
                <a:solidFill>
                  <a:srgbClr val="231F1F"/>
                </a:solidFill>
                <a:latin typeface="Arial" charset="0"/>
                <a:cs typeface="Arial" charset="0"/>
              </a:rPr>
              <a:t>The Constitution of India: Article 14 on equality</a:t>
            </a:r>
            <a:endParaRPr lang="en-US" sz="1400">
              <a:latin typeface="Arial" charset="0"/>
              <a:cs typeface="Arial" charset="0"/>
            </a:endParaRPr>
          </a:p>
        </p:txBody>
      </p:sp>
      <p:sp>
        <p:nvSpPr>
          <p:cNvPr id="39950" name="object 14"/>
          <p:cNvSpPr txBox="1">
            <a:spLocks noChangeArrowheads="1"/>
          </p:cNvSpPr>
          <p:nvPr/>
        </p:nvSpPr>
        <p:spPr bwMode="auto">
          <a:xfrm>
            <a:off x="2757488" y="4495800"/>
            <a:ext cx="2536825" cy="1524000"/>
          </a:xfrm>
          <a:prstGeom prst="rect">
            <a:avLst/>
          </a:prstGeom>
          <a:noFill/>
          <a:ln w="9525">
            <a:noFill/>
            <a:miter lim="800000"/>
            <a:headEnd/>
            <a:tailEnd/>
          </a:ln>
        </p:spPr>
        <p:txBody>
          <a:bodyPr lIns="0" tIns="0" rIns="0" bIns="0">
            <a:spAutoFit/>
          </a:bodyPr>
          <a:lstStyle/>
          <a:p>
            <a:pPr marL="188913" indent="4763" algn="ctr" eaLnBrk="1" hangingPunct="1">
              <a:lnSpc>
                <a:spcPct val="104000"/>
              </a:lnSpc>
            </a:pPr>
            <a:r>
              <a:rPr lang="en-US" sz="1400">
                <a:solidFill>
                  <a:srgbClr val="231F1F"/>
                </a:solidFill>
                <a:latin typeface="Arial" charset="0"/>
                <a:cs typeface="Arial" charset="0"/>
              </a:rPr>
              <a:t>498A IPC-This is the most widely used provision against domestic violence</a:t>
            </a:r>
            <a:endParaRPr lang="en-US" sz="1400">
              <a:latin typeface="Arial" charset="0"/>
              <a:cs typeface="Arial" charset="0"/>
            </a:endParaRPr>
          </a:p>
        </p:txBody>
      </p:sp>
      <p:sp>
        <p:nvSpPr>
          <p:cNvPr id="39951" name="object 15"/>
          <p:cNvSpPr txBox="1">
            <a:spLocks noChangeArrowheads="1"/>
          </p:cNvSpPr>
          <p:nvPr/>
        </p:nvSpPr>
        <p:spPr bwMode="auto">
          <a:xfrm>
            <a:off x="5546725" y="4495800"/>
            <a:ext cx="2536825" cy="1524000"/>
          </a:xfrm>
          <a:prstGeom prst="rect">
            <a:avLst/>
          </a:prstGeom>
          <a:noFill/>
          <a:ln w="13981">
            <a:solidFill>
              <a:srgbClr val="1F1C1F"/>
            </a:solidFill>
            <a:miter lim="800000"/>
            <a:headEnd/>
            <a:tailEnd/>
          </a:ln>
        </p:spPr>
        <p:txBody>
          <a:bodyPr lIns="0" tIns="0" rIns="0" bIns="0">
            <a:spAutoFit/>
          </a:bodyPr>
          <a:lstStyle/>
          <a:p>
            <a:pPr marL="92075" indent="-22225" algn="ctr" eaLnBrk="1" hangingPunct="1">
              <a:lnSpc>
                <a:spcPct val="104000"/>
              </a:lnSpc>
            </a:pPr>
            <a:r>
              <a:rPr lang="en-US" sz="1400">
                <a:solidFill>
                  <a:srgbClr val="231F1F"/>
                </a:solidFill>
                <a:latin typeface="Arial" charset="0"/>
                <a:cs typeface="Arial" charset="0"/>
              </a:rPr>
              <a:t>The Protection of Women From Domestic Violence Act (PWDVA), 2005</a:t>
            </a:r>
            <a:endParaRPr lang="en-US" sz="1400">
              <a:latin typeface="Arial" charset="0"/>
              <a:cs typeface="Arial"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object 2"/>
          <p:cNvSpPr>
            <a:spLocks noChangeArrowheads="1"/>
          </p:cNvSpPr>
          <p:nvPr/>
        </p:nvSpPr>
        <p:spPr bwMode="auto">
          <a:xfrm>
            <a:off x="3724275" y="3870325"/>
            <a:ext cx="3176588" cy="170021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40963" name="object 3"/>
          <p:cNvSpPr>
            <a:spLocks/>
          </p:cNvSpPr>
          <p:nvPr/>
        </p:nvSpPr>
        <p:spPr bwMode="auto">
          <a:xfrm>
            <a:off x="3859213" y="5543550"/>
            <a:ext cx="2879725" cy="0"/>
          </a:xfrm>
          <a:custGeom>
            <a:avLst/>
            <a:gdLst>
              <a:gd name="T0" fmla="*/ 0 w 2880359"/>
              <a:gd name="T1" fmla="*/ 2880220 w 2880359"/>
              <a:gd name="T2" fmla="*/ 0 60000 65536"/>
              <a:gd name="T3" fmla="*/ 0 60000 65536"/>
              <a:gd name="T4" fmla="*/ 0 w 2880359"/>
              <a:gd name="T5" fmla="*/ 2880359 w 2880359"/>
            </a:gdLst>
            <a:ahLst/>
            <a:cxnLst>
              <a:cxn ang="T2">
                <a:pos x="T0" y="0"/>
              </a:cxn>
              <a:cxn ang="T3">
                <a:pos x="T1" y="0"/>
              </a:cxn>
            </a:cxnLst>
            <a:rect l="T4" t="0" r="T5" b="0"/>
            <a:pathLst>
              <a:path w="2880359">
                <a:moveTo>
                  <a:pt x="0" y="0"/>
                </a:moveTo>
                <a:lnTo>
                  <a:pt x="2880220" y="0"/>
                </a:lnTo>
              </a:path>
            </a:pathLst>
          </a:custGeom>
          <a:noFill/>
          <a:ln w="13981">
            <a:solidFill>
              <a:srgbClr val="AFAFB3"/>
            </a:solidFill>
            <a:round/>
            <a:headEnd/>
            <a:tailEnd/>
          </a:ln>
        </p:spPr>
        <p:txBody>
          <a:bodyPr lIns="0" tIns="0" rIns="0" bIns="0"/>
          <a:lstStyle/>
          <a:p>
            <a:endParaRPr lang="en-US"/>
          </a:p>
        </p:txBody>
      </p:sp>
      <p:sp>
        <p:nvSpPr>
          <p:cNvPr id="4" name="object 4"/>
          <p:cNvSpPr txBox="1">
            <a:spLocks noGrp="1"/>
          </p:cNvSpPr>
          <p:nvPr>
            <p:ph type="title"/>
          </p:nvPr>
        </p:nvSpPr>
        <p:spPr/>
        <p:txBody>
          <a:bodyPr vert="horz" tIns="127666" rtlCol="0"/>
          <a:lstStyle/>
          <a:p>
            <a:pPr marL="1296035" eaLnBrk="1" fontAlgn="auto" hangingPunct="1">
              <a:lnSpc>
                <a:spcPts val="3035"/>
              </a:lnSpc>
              <a:spcBef>
                <a:spcPts val="0"/>
              </a:spcBef>
              <a:spcAft>
                <a:spcPts val="0"/>
              </a:spcAft>
              <a:defRPr/>
            </a:pPr>
            <a:r>
              <a:rPr spc="-190" dirty="0"/>
              <a:t>THE</a:t>
            </a:r>
            <a:r>
              <a:rPr spc="120" dirty="0"/>
              <a:t> </a:t>
            </a:r>
            <a:r>
              <a:rPr spc="-225" dirty="0"/>
              <a:t>CONCE</a:t>
            </a:r>
            <a:r>
              <a:rPr spc="-360" dirty="0"/>
              <a:t> </a:t>
            </a:r>
            <a:r>
              <a:rPr spc="-229" dirty="0"/>
              <a:t>PT</a:t>
            </a:r>
            <a:r>
              <a:rPr spc="-130" dirty="0"/>
              <a:t> </a:t>
            </a:r>
            <a:r>
              <a:rPr spc="-180" dirty="0"/>
              <a:t>OF</a:t>
            </a:r>
            <a:r>
              <a:rPr spc="-35" dirty="0"/>
              <a:t> </a:t>
            </a:r>
            <a:r>
              <a:rPr spc="-150" dirty="0"/>
              <a:t>ONE</a:t>
            </a:r>
            <a:r>
              <a:rPr spc="10" dirty="0"/>
              <a:t> </a:t>
            </a:r>
            <a:r>
              <a:rPr spc="-229" dirty="0"/>
              <a:t>STOP</a:t>
            </a:r>
            <a:r>
              <a:rPr spc="55" dirty="0"/>
              <a:t> </a:t>
            </a:r>
            <a:r>
              <a:rPr spc="-335" dirty="0"/>
              <a:t>C</a:t>
            </a:r>
            <a:r>
              <a:rPr spc="-55" dirty="0"/>
              <a:t>R</a:t>
            </a:r>
            <a:r>
              <a:rPr spc="-195" dirty="0"/>
              <a:t>ISIS</a:t>
            </a:r>
            <a:r>
              <a:rPr spc="-130" dirty="0"/>
              <a:t> </a:t>
            </a:r>
            <a:r>
              <a:rPr spc="-390" dirty="0"/>
              <a:t>C</a:t>
            </a:r>
            <a:r>
              <a:rPr spc="-110" dirty="0"/>
              <a:t>E</a:t>
            </a:r>
            <a:r>
              <a:rPr spc="-204" dirty="0"/>
              <a:t>NT</a:t>
            </a:r>
            <a:r>
              <a:rPr spc="45" dirty="0"/>
              <a:t>R</a:t>
            </a:r>
            <a:r>
              <a:rPr spc="-395" dirty="0"/>
              <a:t>ES</a:t>
            </a:r>
          </a:p>
        </p:txBody>
      </p:sp>
      <p:sp>
        <p:nvSpPr>
          <p:cNvPr id="40965" name="object 5"/>
          <p:cNvSpPr>
            <a:spLocks noGrp="1"/>
          </p:cNvSpPr>
          <p:nvPr>
            <p:ph type="body" idx="1"/>
          </p:nvPr>
        </p:nvSpPr>
        <p:spPr bwMode="auto"/>
        <p:txBody>
          <a:bodyPr vert="horz" numCol="1" anchor="t" anchorCtr="0" compatLnSpc="1">
            <a:prstTxWarp prst="textNoShape">
              <a:avLst/>
            </a:prstTxWarp>
          </a:bodyPr>
          <a:lstStyle/>
          <a:p>
            <a:pPr marL="31750" indent="-19050" eaLnBrk="1" hangingPunct="1">
              <a:lnSpc>
                <a:spcPct val="115000"/>
              </a:lnSpc>
              <a:spcBef>
                <a:spcPct val="0"/>
              </a:spcBef>
            </a:pPr>
            <a:r>
              <a:rPr lang="en-US" sz="2400" smtClean="0">
                <a:latin typeface="Times New Roman" pitchFamily="18" charset="0"/>
                <a:cs typeface="Times New Roman" pitchFamily="18" charset="0"/>
              </a:rPr>
              <a:t>A </a:t>
            </a:r>
            <a:r>
              <a:rPr lang="en-US" sz="2200" smtClean="0">
                <a:latin typeface="Arial" charset="0"/>
                <a:cs typeface="Arial" charset="0"/>
              </a:rPr>
              <a:t>'One Stop Crisis Centre' (OSCC) caters to the immediate medica l, legal and psychologica l needs of women who are</a:t>
            </a:r>
            <a:endParaRPr lang="en-US" sz="2400" smtClean="0">
              <a:latin typeface="Times New Roman" pitchFamily="18" charset="0"/>
              <a:cs typeface="Times New Roman" pitchFamily="18" charset="0"/>
            </a:endParaRPr>
          </a:p>
          <a:p>
            <a:pPr marL="31750" indent="-19050" eaLnBrk="1" hangingPunct="1">
              <a:lnSpc>
                <a:spcPts val="3175"/>
              </a:lnSpc>
              <a:spcBef>
                <a:spcPts val="163"/>
              </a:spcBef>
            </a:pPr>
            <a:r>
              <a:rPr lang="en-US" sz="2200" smtClean="0">
                <a:latin typeface="Arial" charset="0"/>
                <a:cs typeface="Arial" charset="0"/>
              </a:rPr>
              <a:t>survivors of physica l and mental abuse, wit h an assura nce that their consent and confidentia lity will be respected and protected .</a:t>
            </a:r>
          </a:p>
        </p:txBody>
      </p:sp>
      <p:sp>
        <p:nvSpPr>
          <p:cNvPr id="40966" name="object 6"/>
          <p:cNvSpPr>
            <a:spLocks/>
          </p:cNvSpPr>
          <p:nvPr/>
        </p:nvSpPr>
        <p:spPr bwMode="auto">
          <a:xfrm>
            <a:off x="1522413" y="4389438"/>
            <a:ext cx="1119187" cy="217487"/>
          </a:xfrm>
          <a:custGeom>
            <a:avLst/>
            <a:gdLst>
              <a:gd name="T0" fmla="*/ 0 w 1118870"/>
              <a:gd name="T1" fmla="*/ 0 h 217170"/>
              <a:gd name="T2" fmla="*/ 1118589 w 1118870"/>
              <a:gd name="T3" fmla="*/ 0 h 217170"/>
              <a:gd name="T4" fmla="*/ 1118589 w 1118870"/>
              <a:gd name="T5" fmla="*/ 216575 h 217170"/>
              <a:gd name="T6" fmla="*/ 0 w 1118870"/>
              <a:gd name="T7" fmla="*/ 216575 h 217170"/>
              <a:gd name="T8" fmla="*/ 0 w 1118870"/>
              <a:gd name="T9" fmla="*/ 0 h 217170"/>
              <a:gd name="T10" fmla="*/ 0 60000 65536"/>
              <a:gd name="T11" fmla="*/ 0 60000 65536"/>
              <a:gd name="T12" fmla="*/ 0 60000 65536"/>
              <a:gd name="T13" fmla="*/ 0 60000 65536"/>
              <a:gd name="T14" fmla="*/ 0 60000 65536"/>
              <a:gd name="T15" fmla="*/ 0 w 1118870"/>
              <a:gd name="T16" fmla="*/ 0 h 217170"/>
              <a:gd name="T17" fmla="*/ 1118870 w 1118870"/>
              <a:gd name="T18" fmla="*/ 217170 h 217170"/>
            </a:gdLst>
            <a:ahLst/>
            <a:cxnLst>
              <a:cxn ang="T10">
                <a:pos x="T0" y="T1"/>
              </a:cxn>
              <a:cxn ang="T11">
                <a:pos x="T2" y="T3"/>
              </a:cxn>
              <a:cxn ang="T12">
                <a:pos x="T4" y="T5"/>
              </a:cxn>
              <a:cxn ang="T13">
                <a:pos x="T6" y="T7"/>
              </a:cxn>
              <a:cxn ang="T14">
                <a:pos x="T8" y="T9"/>
              </a:cxn>
            </a:cxnLst>
            <a:rect l="T15" t="T16" r="T17" b="T18"/>
            <a:pathLst>
              <a:path w="1118870" h="217170">
                <a:moveTo>
                  <a:pt x="0" y="0"/>
                </a:moveTo>
                <a:lnTo>
                  <a:pt x="1118589" y="0"/>
                </a:lnTo>
                <a:lnTo>
                  <a:pt x="1118589" y="216575"/>
                </a:lnTo>
                <a:lnTo>
                  <a:pt x="0" y="216575"/>
                </a:lnTo>
                <a:lnTo>
                  <a:pt x="0" y="0"/>
                </a:lnTo>
                <a:close/>
              </a:path>
            </a:pathLst>
          </a:custGeom>
          <a:solidFill>
            <a:srgbClr val="EF7C2F"/>
          </a:solidFill>
          <a:ln w="9525">
            <a:noFill/>
            <a:round/>
            <a:headEnd/>
            <a:tailEnd/>
          </a:ln>
        </p:spPr>
        <p:txBody>
          <a:bodyPr lIns="0" tIns="0" rIns="0" bIns="0"/>
          <a:lstStyle/>
          <a:p>
            <a:endParaRPr lang="en-US"/>
          </a:p>
        </p:txBody>
      </p:sp>
      <p:sp>
        <p:nvSpPr>
          <p:cNvPr id="40967" name="object 7"/>
          <p:cNvSpPr>
            <a:spLocks/>
          </p:cNvSpPr>
          <p:nvPr/>
        </p:nvSpPr>
        <p:spPr bwMode="auto">
          <a:xfrm>
            <a:off x="1517650" y="4613275"/>
            <a:ext cx="990600" cy="217488"/>
          </a:xfrm>
          <a:custGeom>
            <a:avLst/>
            <a:gdLst>
              <a:gd name="T0" fmla="*/ 0 w 990600"/>
              <a:gd name="T1" fmla="*/ 0 h 217170"/>
              <a:gd name="T2" fmla="*/ 990597 w 990600"/>
              <a:gd name="T3" fmla="*/ 0 h 217170"/>
              <a:gd name="T4" fmla="*/ 990597 w 990600"/>
              <a:gd name="T5" fmla="*/ 216575 h 217170"/>
              <a:gd name="T6" fmla="*/ 0 w 990600"/>
              <a:gd name="T7" fmla="*/ 216575 h 217170"/>
              <a:gd name="T8" fmla="*/ 0 w 990600"/>
              <a:gd name="T9" fmla="*/ 0 h 217170"/>
              <a:gd name="T10" fmla="*/ 0 60000 65536"/>
              <a:gd name="T11" fmla="*/ 0 60000 65536"/>
              <a:gd name="T12" fmla="*/ 0 60000 65536"/>
              <a:gd name="T13" fmla="*/ 0 60000 65536"/>
              <a:gd name="T14" fmla="*/ 0 60000 65536"/>
              <a:gd name="T15" fmla="*/ 0 w 990600"/>
              <a:gd name="T16" fmla="*/ 0 h 217170"/>
              <a:gd name="T17" fmla="*/ 990600 w 990600"/>
              <a:gd name="T18" fmla="*/ 217170 h 217170"/>
            </a:gdLst>
            <a:ahLst/>
            <a:cxnLst>
              <a:cxn ang="T10">
                <a:pos x="T0" y="T1"/>
              </a:cxn>
              <a:cxn ang="T11">
                <a:pos x="T2" y="T3"/>
              </a:cxn>
              <a:cxn ang="T12">
                <a:pos x="T4" y="T5"/>
              </a:cxn>
              <a:cxn ang="T13">
                <a:pos x="T6" y="T7"/>
              </a:cxn>
              <a:cxn ang="T14">
                <a:pos x="T8" y="T9"/>
              </a:cxn>
            </a:cxnLst>
            <a:rect l="T15" t="T16" r="T17" b="T18"/>
            <a:pathLst>
              <a:path w="990600" h="217170">
                <a:moveTo>
                  <a:pt x="0" y="0"/>
                </a:moveTo>
                <a:lnTo>
                  <a:pt x="990597" y="0"/>
                </a:lnTo>
                <a:lnTo>
                  <a:pt x="990597" y="216575"/>
                </a:lnTo>
                <a:lnTo>
                  <a:pt x="0" y="216575"/>
                </a:lnTo>
                <a:lnTo>
                  <a:pt x="0" y="0"/>
                </a:lnTo>
                <a:close/>
              </a:path>
            </a:pathLst>
          </a:custGeom>
          <a:solidFill>
            <a:srgbClr val="EF7C2F"/>
          </a:solidFill>
          <a:ln w="9525">
            <a:noFill/>
            <a:round/>
            <a:headEnd/>
            <a:tailEnd/>
          </a:ln>
        </p:spPr>
        <p:txBody>
          <a:bodyPr lIns="0" tIns="0" rIns="0" bIns="0"/>
          <a:lstStyle/>
          <a:p>
            <a:endParaRPr lang="en-US"/>
          </a:p>
        </p:txBody>
      </p:sp>
      <p:sp>
        <p:nvSpPr>
          <p:cNvPr id="40968" name="object 8"/>
          <p:cNvSpPr>
            <a:spLocks/>
          </p:cNvSpPr>
          <p:nvPr/>
        </p:nvSpPr>
        <p:spPr bwMode="auto">
          <a:xfrm>
            <a:off x="1516063" y="4840288"/>
            <a:ext cx="1017587" cy="217487"/>
          </a:xfrm>
          <a:custGeom>
            <a:avLst/>
            <a:gdLst>
              <a:gd name="T0" fmla="*/ 0 w 1016635"/>
              <a:gd name="T1" fmla="*/ 0 h 217170"/>
              <a:gd name="T2" fmla="*/ 1016182 w 1016635"/>
              <a:gd name="T3" fmla="*/ 0 h 217170"/>
              <a:gd name="T4" fmla="*/ 1016182 w 1016635"/>
              <a:gd name="T5" fmla="*/ 216575 h 217170"/>
              <a:gd name="T6" fmla="*/ 0 w 1016635"/>
              <a:gd name="T7" fmla="*/ 216575 h 217170"/>
              <a:gd name="T8" fmla="*/ 0 w 1016635"/>
              <a:gd name="T9" fmla="*/ 0 h 217170"/>
              <a:gd name="T10" fmla="*/ 0 60000 65536"/>
              <a:gd name="T11" fmla="*/ 0 60000 65536"/>
              <a:gd name="T12" fmla="*/ 0 60000 65536"/>
              <a:gd name="T13" fmla="*/ 0 60000 65536"/>
              <a:gd name="T14" fmla="*/ 0 60000 65536"/>
              <a:gd name="T15" fmla="*/ 0 w 1016635"/>
              <a:gd name="T16" fmla="*/ 0 h 217170"/>
              <a:gd name="T17" fmla="*/ 1016635 w 1016635"/>
              <a:gd name="T18" fmla="*/ 217170 h 217170"/>
            </a:gdLst>
            <a:ahLst/>
            <a:cxnLst>
              <a:cxn ang="T10">
                <a:pos x="T0" y="T1"/>
              </a:cxn>
              <a:cxn ang="T11">
                <a:pos x="T2" y="T3"/>
              </a:cxn>
              <a:cxn ang="T12">
                <a:pos x="T4" y="T5"/>
              </a:cxn>
              <a:cxn ang="T13">
                <a:pos x="T6" y="T7"/>
              </a:cxn>
              <a:cxn ang="T14">
                <a:pos x="T8" y="T9"/>
              </a:cxn>
            </a:cxnLst>
            <a:rect l="T15" t="T16" r="T17" b="T18"/>
            <a:pathLst>
              <a:path w="1016635" h="217170">
                <a:moveTo>
                  <a:pt x="0" y="0"/>
                </a:moveTo>
                <a:lnTo>
                  <a:pt x="1016182" y="0"/>
                </a:lnTo>
                <a:lnTo>
                  <a:pt x="1016182" y="216575"/>
                </a:lnTo>
                <a:lnTo>
                  <a:pt x="0" y="216575"/>
                </a:lnTo>
                <a:lnTo>
                  <a:pt x="0" y="0"/>
                </a:lnTo>
                <a:close/>
              </a:path>
            </a:pathLst>
          </a:custGeom>
          <a:solidFill>
            <a:srgbClr val="EF7C2F"/>
          </a:solidFill>
          <a:ln w="9525">
            <a:noFill/>
            <a:round/>
            <a:headEnd/>
            <a:tailEnd/>
          </a:ln>
        </p:spPr>
        <p:txBody>
          <a:bodyPr lIns="0" tIns="0" rIns="0" bIns="0"/>
          <a:lstStyle/>
          <a:p>
            <a:endParaRPr lang="en-US"/>
          </a:p>
        </p:txBody>
      </p:sp>
      <p:sp>
        <p:nvSpPr>
          <p:cNvPr id="40969" name="object 9"/>
          <p:cNvSpPr txBox="1">
            <a:spLocks noChangeArrowheads="1"/>
          </p:cNvSpPr>
          <p:nvPr/>
        </p:nvSpPr>
        <p:spPr bwMode="auto">
          <a:xfrm>
            <a:off x="1184275" y="4413250"/>
            <a:ext cx="8259763" cy="2073275"/>
          </a:xfrm>
          <a:prstGeom prst="rect">
            <a:avLst/>
          </a:prstGeom>
          <a:noFill/>
          <a:ln w="9525">
            <a:noFill/>
            <a:miter lim="800000"/>
            <a:headEnd/>
            <a:tailEnd/>
          </a:ln>
        </p:spPr>
        <p:txBody>
          <a:bodyPr lIns="0" tIns="0" rIns="0" bIns="0">
            <a:spAutoFit/>
          </a:bodyPr>
          <a:lstStyle/>
          <a:p>
            <a:pPr marL="341313" eaLnBrk="1" hangingPunct="1"/>
            <a:r>
              <a:rPr lang="en-US" sz="1200">
                <a:solidFill>
                  <a:srgbClr val="FDFDFD"/>
                </a:solidFill>
                <a:latin typeface="Arial" charset="0"/>
                <a:cs typeface="Arial" charset="0"/>
              </a:rPr>
              <a:t>234 OSCC/OCC</a:t>
            </a:r>
            <a:endParaRPr lang="en-US" sz="1200">
              <a:latin typeface="Arial" charset="0"/>
              <a:cs typeface="Arial" charset="0"/>
            </a:endParaRPr>
          </a:p>
          <a:p>
            <a:pPr marL="341313" eaLnBrk="1" hangingPunct="1">
              <a:lnSpc>
                <a:spcPts val="1775"/>
              </a:lnSpc>
              <a:spcBef>
                <a:spcPts val="88"/>
              </a:spcBef>
            </a:pPr>
            <a:r>
              <a:rPr lang="en-US" sz="1200">
                <a:solidFill>
                  <a:srgbClr val="FDFDFD"/>
                </a:solidFill>
                <a:latin typeface="Arial" charset="0"/>
                <a:cs typeface="Arial" charset="0"/>
              </a:rPr>
              <a:t>all over India Sakhi centres</a:t>
            </a:r>
            <a:endParaRPr lang="en-US" sz="1200">
              <a:latin typeface="Arial" charset="0"/>
              <a:cs typeface="Arial" charset="0"/>
            </a:endParaRPr>
          </a:p>
          <a:p>
            <a:pPr marL="341313" eaLnBrk="1" hangingPunct="1"/>
            <a:endParaRPr lang="en-US" sz="1200">
              <a:latin typeface="Times New Roman" pitchFamily="18" charset="0"/>
              <a:cs typeface="Times New Roman" pitchFamily="18" charset="0"/>
            </a:endParaRPr>
          </a:p>
          <a:p>
            <a:pPr marL="341313" algn="ctr" eaLnBrk="1" hangingPunct="1">
              <a:spcBef>
                <a:spcPts val="688"/>
              </a:spcBef>
            </a:pPr>
            <a:r>
              <a:rPr lang="en-US" sz="1200">
                <a:solidFill>
                  <a:srgbClr val="231F1F"/>
                </a:solidFill>
                <a:latin typeface="Arial" charset="0"/>
                <a:cs typeface="Arial" charset="0"/>
              </a:rPr>
              <a:t>Gauravi at Madhya Pradesh</a:t>
            </a:r>
            <a:endParaRPr lang="en-US" sz="1200">
              <a:latin typeface="Arial" charset="0"/>
              <a:cs typeface="Arial" charset="0"/>
            </a:endParaRPr>
          </a:p>
          <a:p>
            <a:pPr marL="341313" eaLnBrk="1" hangingPunct="1"/>
            <a:endParaRPr lang="en-US" sz="1200">
              <a:latin typeface="Times New Roman" pitchFamily="18" charset="0"/>
              <a:cs typeface="Times New Roman" pitchFamily="18" charset="0"/>
            </a:endParaRPr>
          </a:p>
          <a:p>
            <a:pPr marL="341313" algn="ctr" eaLnBrk="1" hangingPunct="1">
              <a:lnSpc>
                <a:spcPct val="119000"/>
              </a:lnSpc>
              <a:spcBef>
                <a:spcPts val="913"/>
              </a:spcBef>
            </a:pPr>
            <a:r>
              <a:rPr lang="en-US" sz="1200">
                <a:solidFill>
                  <a:srgbClr val="231F1F"/>
                </a:solidFill>
                <a:latin typeface="Arial" charset="0"/>
                <a:cs typeface="Arial" charset="0"/>
              </a:rPr>
              <a:t>A joint  initiative of the Department of Public Health and Family Welfare, Government of Madhya Pradesh, and ActionAid, supported  by the police department, Gauravi's staff of 10 focuses on the victim's needs, without compartmentalising services. June 2014</a:t>
            </a:r>
            <a:endParaRPr lang="en-US" sz="1200">
              <a:latin typeface="Arial" charset="0"/>
              <a:cs typeface="Arial"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986" name="object 2"/>
          <p:cNvSpPr>
            <a:spLocks noChangeArrowheads="1"/>
          </p:cNvSpPr>
          <p:nvPr/>
        </p:nvSpPr>
        <p:spPr bwMode="auto">
          <a:xfrm>
            <a:off x="5122863" y="1263650"/>
            <a:ext cx="4921250" cy="3535363"/>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41987" name="object 3"/>
          <p:cNvSpPr>
            <a:spLocks/>
          </p:cNvSpPr>
          <p:nvPr/>
        </p:nvSpPr>
        <p:spPr bwMode="auto">
          <a:xfrm>
            <a:off x="1778000" y="2725738"/>
            <a:ext cx="2995613" cy="0"/>
          </a:xfrm>
          <a:custGeom>
            <a:avLst/>
            <a:gdLst>
              <a:gd name="T0" fmla="*/ 0 w 2995295"/>
              <a:gd name="T1" fmla="*/ 2994869 w 2995295"/>
              <a:gd name="T2" fmla="*/ 0 60000 65536"/>
              <a:gd name="T3" fmla="*/ 0 60000 65536"/>
              <a:gd name="T4" fmla="*/ 0 w 2995295"/>
              <a:gd name="T5" fmla="*/ 2995295 w 2995295"/>
            </a:gdLst>
            <a:ahLst/>
            <a:cxnLst>
              <a:cxn ang="T2">
                <a:pos x="T0" y="0"/>
              </a:cxn>
              <a:cxn ang="T3">
                <a:pos x="T1" y="0"/>
              </a:cxn>
            </a:cxnLst>
            <a:rect l="T4" t="0" r="T5" b="0"/>
            <a:pathLst>
              <a:path w="2995295">
                <a:moveTo>
                  <a:pt x="0" y="0"/>
                </a:moveTo>
                <a:lnTo>
                  <a:pt x="2994869" y="0"/>
                </a:lnTo>
              </a:path>
            </a:pathLst>
          </a:custGeom>
          <a:noFill/>
          <a:ln w="13981">
            <a:solidFill>
              <a:srgbClr val="1F1C1F"/>
            </a:solidFill>
            <a:round/>
            <a:headEnd/>
            <a:tailEnd/>
          </a:ln>
        </p:spPr>
        <p:txBody>
          <a:bodyPr lIns="0" tIns="0" rIns="0" bIns="0"/>
          <a:lstStyle/>
          <a:p>
            <a:endParaRPr lang="en-US"/>
          </a:p>
        </p:txBody>
      </p:sp>
      <p:sp>
        <p:nvSpPr>
          <p:cNvPr id="41988" name="object 4"/>
          <p:cNvSpPr>
            <a:spLocks/>
          </p:cNvSpPr>
          <p:nvPr/>
        </p:nvSpPr>
        <p:spPr bwMode="auto">
          <a:xfrm>
            <a:off x="627063" y="3800475"/>
            <a:ext cx="4260850" cy="0"/>
          </a:xfrm>
          <a:custGeom>
            <a:avLst/>
            <a:gdLst>
              <a:gd name="T0" fmla="*/ 0 w 4262120"/>
              <a:gd name="T1" fmla="*/ 4261606 w 4262120"/>
              <a:gd name="T2" fmla="*/ 0 60000 65536"/>
              <a:gd name="T3" fmla="*/ 0 60000 65536"/>
              <a:gd name="T4" fmla="*/ 0 w 4262120"/>
              <a:gd name="T5" fmla="*/ 4262120 w 4262120"/>
            </a:gdLst>
            <a:ahLst/>
            <a:cxnLst>
              <a:cxn ang="T2">
                <a:pos x="T0" y="0"/>
              </a:cxn>
              <a:cxn ang="T3">
                <a:pos x="T1" y="0"/>
              </a:cxn>
            </a:cxnLst>
            <a:rect l="T4" t="0" r="T5" b="0"/>
            <a:pathLst>
              <a:path w="4262120">
                <a:moveTo>
                  <a:pt x="0" y="0"/>
                </a:moveTo>
                <a:lnTo>
                  <a:pt x="4261606" y="0"/>
                </a:lnTo>
              </a:path>
            </a:pathLst>
          </a:custGeom>
          <a:noFill/>
          <a:ln w="25166">
            <a:solidFill>
              <a:srgbClr val="000000"/>
            </a:solidFill>
            <a:round/>
            <a:headEnd/>
            <a:tailEnd/>
          </a:ln>
        </p:spPr>
        <p:txBody>
          <a:bodyPr lIns="0" tIns="0" rIns="0" bIns="0"/>
          <a:lstStyle/>
          <a:p>
            <a:endParaRPr lang="en-US"/>
          </a:p>
        </p:txBody>
      </p:sp>
      <p:sp>
        <p:nvSpPr>
          <p:cNvPr id="41989" name="object 5"/>
          <p:cNvSpPr>
            <a:spLocks/>
          </p:cNvSpPr>
          <p:nvPr/>
        </p:nvSpPr>
        <p:spPr bwMode="auto">
          <a:xfrm>
            <a:off x="566738" y="3976688"/>
            <a:ext cx="0" cy="760412"/>
          </a:xfrm>
          <a:custGeom>
            <a:avLst/>
            <a:gdLst>
              <a:gd name="T0" fmla="*/ 760601 h 760729"/>
              <a:gd name="T1" fmla="*/ 0 h 760729"/>
              <a:gd name="T2" fmla="*/ 0 60000 65536"/>
              <a:gd name="T3" fmla="*/ 0 60000 65536"/>
              <a:gd name="T4" fmla="*/ 0 h 760729"/>
              <a:gd name="T5" fmla="*/ 760729 h 760729"/>
            </a:gdLst>
            <a:ahLst/>
            <a:cxnLst>
              <a:cxn ang="T2">
                <a:pos x="0" y="T0"/>
              </a:cxn>
              <a:cxn ang="T3">
                <a:pos x="0" y="T1"/>
              </a:cxn>
            </a:cxnLst>
            <a:rect l="0" t="T4" r="0" b="T5"/>
            <a:pathLst>
              <a:path h="760729">
                <a:moveTo>
                  <a:pt x="0" y="760601"/>
                </a:moveTo>
                <a:lnTo>
                  <a:pt x="0" y="0"/>
                </a:lnTo>
              </a:path>
            </a:pathLst>
          </a:custGeom>
          <a:noFill/>
          <a:ln w="13981">
            <a:solidFill>
              <a:srgbClr val="1F1C1F"/>
            </a:solidFill>
            <a:round/>
            <a:headEnd/>
            <a:tailEnd/>
          </a:ln>
        </p:spPr>
        <p:txBody>
          <a:bodyPr lIns="0" tIns="0" rIns="0" bIns="0"/>
          <a:lstStyle/>
          <a:p>
            <a:endParaRPr lang="en-US"/>
          </a:p>
        </p:txBody>
      </p:sp>
      <p:sp>
        <p:nvSpPr>
          <p:cNvPr id="41990" name="object 6"/>
          <p:cNvSpPr>
            <a:spLocks/>
          </p:cNvSpPr>
          <p:nvPr/>
        </p:nvSpPr>
        <p:spPr bwMode="auto">
          <a:xfrm>
            <a:off x="715963" y="4883150"/>
            <a:ext cx="4068762" cy="0"/>
          </a:xfrm>
          <a:custGeom>
            <a:avLst/>
            <a:gdLst>
              <a:gd name="T0" fmla="*/ 0 w 4069079"/>
              <a:gd name="T1" fmla="*/ 4068660 w 4069079"/>
              <a:gd name="T2" fmla="*/ 0 60000 65536"/>
              <a:gd name="T3" fmla="*/ 0 60000 65536"/>
              <a:gd name="T4" fmla="*/ 0 w 4069079"/>
              <a:gd name="T5" fmla="*/ 4069079 w 4069079"/>
            </a:gdLst>
            <a:ahLst/>
            <a:cxnLst>
              <a:cxn ang="T2">
                <a:pos x="T0" y="0"/>
              </a:cxn>
              <a:cxn ang="T3">
                <a:pos x="T1" y="0"/>
              </a:cxn>
            </a:cxnLst>
            <a:rect l="T4" t="0" r="T5" b="0"/>
            <a:pathLst>
              <a:path w="4069079">
                <a:moveTo>
                  <a:pt x="0" y="0"/>
                </a:moveTo>
                <a:lnTo>
                  <a:pt x="4068660" y="0"/>
                </a:lnTo>
              </a:path>
            </a:pathLst>
          </a:custGeom>
          <a:noFill/>
          <a:ln w="13981">
            <a:solidFill>
              <a:srgbClr val="1F1C1F"/>
            </a:solidFill>
            <a:round/>
            <a:headEnd/>
            <a:tailEnd/>
          </a:ln>
        </p:spPr>
        <p:txBody>
          <a:bodyPr lIns="0" tIns="0" rIns="0" bIns="0"/>
          <a:lstStyle/>
          <a:p>
            <a:endParaRPr lang="en-US"/>
          </a:p>
        </p:txBody>
      </p:sp>
      <p:sp>
        <p:nvSpPr>
          <p:cNvPr id="41991" name="object 7"/>
          <p:cNvSpPr>
            <a:spLocks/>
          </p:cNvSpPr>
          <p:nvPr/>
        </p:nvSpPr>
        <p:spPr bwMode="auto">
          <a:xfrm>
            <a:off x="566738" y="5083175"/>
            <a:ext cx="0" cy="762000"/>
          </a:xfrm>
          <a:custGeom>
            <a:avLst/>
            <a:gdLst>
              <a:gd name="T0" fmla="*/ 760601 h 760729"/>
              <a:gd name="T1" fmla="*/ 0 h 760729"/>
              <a:gd name="T2" fmla="*/ 0 60000 65536"/>
              <a:gd name="T3" fmla="*/ 0 60000 65536"/>
              <a:gd name="T4" fmla="*/ 0 h 760729"/>
              <a:gd name="T5" fmla="*/ 760729 h 760729"/>
            </a:gdLst>
            <a:ahLst/>
            <a:cxnLst>
              <a:cxn ang="T2">
                <a:pos x="0" y="T0"/>
              </a:cxn>
              <a:cxn ang="T3">
                <a:pos x="0" y="T1"/>
              </a:cxn>
            </a:cxnLst>
            <a:rect l="0" t="T4" r="0" b="T5"/>
            <a:pathLst>
              <a:path h="760729">
                <a:moveTo>
                  <a:pt x="0" y="760601"/>
                </a:moveTo>
                <a:lnTo>
                  <a:pt x="0" y="0"/>
                </a:lnTo>
              </a:path>
            </a:pathLst>
          </a:custGeom>
          <a:noFill/>
          <a:ln w="13981">
            <a:solidFill>
              <a:srgbClr val="1F1C1F"/>
            </a:solidFill>
            <a:round/>
            <a:headEnd/>
            <a:tailEnd/>
          </a:ln>
        </p:spPr>
        <p:txBody>
          <a:bodyPr lIns="0" tIns="0" rIns="0" bIns="0"/>
          <a:lstStyle/>
          <a:p>
            <a:endParaRPr lang="en-US"/>
          </a:p>
        </p:txBody>
      </p:sp>
      <p:sp>
        <p:nvSpPr>
          <p:cNvPr id="41992" name="object 8"/>
          <p:cNvSpPr>
            <a:spLocks/>
          </p:cNvSpPr>
          <p:nvPr/>
        </p:nvSpPr>
        <p:spPr bwMode="auto">
          <a:xfrm>
            <a:off x="715963" y="5991225"/>
            <a:ext cx="4068762" cy="0"/>
          </a:xfrm>
          <a:custGeom>
            <a:avLst/>
            <a:gdLst>
              <a:gd name="T0" fmla="*/ 0 w 4069079"/>
              <a:gd name="T1" fmla="*/ 4068660 w 4069079"/>
              <a:gd name="T2" fmla="*/ 0 60000 65536"/>
              <a:gd name="T3" fmla="*/ 0 60000 65536"/>
              <a:gd name="T4" fmla="*/ 0 w 4069079"/>
              <a:gd name="T5" fmla="*/ 4069079 w 4069079"/>
            </a:gdLst>
            <a:ahLst/>
            <a:cxnLst>
              <a:cxn ang="T2">
                <a:pos x="T0" y="0"/>
              </a:cxn>
              <a:cxn ang="T3">
                <a:pos x="T1" y="0"/>
              </a:cxn>
            </a:cxnLst>
            <a:rect l="T4" t="0" r="T5" b="0"/>
            <a:pathLst>
              <a:path w="4069079">
                <a:moveTo>
                  <a:pt x="0" y="0"/>
                </a:moveTo>
                <a:lnTo>
                  <a:pt x="4068660" y="0"/>
                </a:lnTo>
              </a:path>
            </a:pathLst>
          </a:custGeom>
          <a:noFill/>
          <a:ln w="13981">
            <a:solidFill>
              <a:srgbClr val="1F1C1F"/>
            </a:solidFill>
            <a:round/>
            <a:headEnd/>
            <a:tailEnd/>
          </a:ln>
        </p:spPr>
        <p:txBody>
          <a:bodyPr lIns="0" tIns="0" rIns="0" bIns="0"/>
          <a:lstStyle/>
          <a:p>
            <a:endParaRPr lang="en-US"/>
          </a:p>
        </p:txBody>
      </p:sp>
      <p:sp>
        <p:nvSpPr>
          <p:cNvPr id="41993" name="object 9"/>
          <p:cNvSpPr>
            <a:spLocks/>
          </p:cNvSpPr>
          <p:nvPr/>
        </p:nvSpPr>
        <p:spPr bwMode="auto">
          <a:xfrm>
            <a:off x="4937125" y="2878138"/>
            <a:ext cx="0" cy="746125"/>
          </a:xfrm>
          <a:custGeom>
            <a:avLst/>
            <a:gdLst>
              <a:gd name="T0" fmla="*/ 746620 h 746760"/>
              <a:gd name="T1" fmla="*/ 0 h 746760"/>
              <a:gd name="T2" fmla="*/ 0 60000 65536"/>
              <a:gd name="T3" fmla="*/ 0 60000 65536"/>
              <a:gd name="T4" fmla="*/ 0 h 746760"/>
              <a:gd name="T5" fmla="*/ 746760 h 746760"/>
            </a:gdLst>
            <a:ahLst/>
            <a:cxnLst>
              <a:cxn ang="T2">
                <a:pos x="0" y="T0"/>
              </a:cxn>
              <a:cxn ang="T3">
                <a:pos x="0" y="T1"/>
              </a:cxn>
            </a:cxnLst>
            <a:rect l="0" t="T4" r="0" b="T5"/>
            <a:pathLst>
              <a:path h="746760">
                <a:moveTo>
                  <a:pt x="0" y="746620"/>
                </a:moveTo>
                <a:lnTo>
                  <a:pt x="0" y="0"/>
                </a:lnTo>
              </a:path>
            </a:pathLst>
          </a:custGeom>
          <a:noFill/>
          <a:ln w="13981">
            <a:solidFill>
              <a:srgbClr val="1F1C1F"/>
            </a:solidFill>
            <a:round/>
            <a:headEnd/>
            <a:tailEnd/>
          </a:ln>
        </p:spPr>
        <p:txBody>
          <a:bodyPr lIns="0" tIns="0" rIns="0" bIns="0"/>
          <a:lstStyle/>
          <a:p>
            <a:endParaRPr lang="en-US"/>
          </a:p>
        </p:txBody>
      </p:sp>
      <p:sp>
        <p:nvSpPr>
          <p:cNvPr id="41994" name="object 10"/>
          <p:cNvSpPr>
            <a:spLocks/>
          </p:cNvSpPr>
          <p:nvPr/>
        </p:nvSpPr>
        <p:spPr bwMode="auto">
          <a:xfrm>
            <a:off x="4937125" y="3981450"/>
            <a:ext cx="0" cy="750888"/>
          </a:xfrm>
          <a:custGeom>
            <a:avLst/>
            <a:gdLst>
              <a:gd name="T0" fmla="*/ 749416 h 749935"/>
              <a:gd name="T1" fmla="*/ 0 h 749935"/>
              <a:gd name="T2" fmla="*/ 0 60000 65536"/>
              <a:gd name="T3" fmla="*/ 0 60000 65536"/>
              <a:gd name="T4" fmla="*/ 0 h 749935"/>
              <a:gd name="T5" fmla="*/ 749935 h 749935"/>
            </a:gdLst>
            <a:ahLst/>
            <a:cxnLst>
              <a:cxn ang="T2">
                <a:pos x="0" y="T0"/>
              </a:cxn>
              <a:cxn ang="T3">
                <a:pos x="0" y="T1"/>
              </a:cxn>
            </a:cxnLst>
            <a:rect l="0" t="T4" r="0" b="T5"/>
            <a:pathLst>
              <a:path h="749935">
                <a:moveTo>
                  <a:pt x="0" y="749416"/>
                </a:moveTo>
                <a:lnTo>
                  <a:pt x="0" y="0"/>
                </a:lnTo>
              </a:path>
            </a:pathLst>
          </a:custGeom>
          <a:noFill/>
          <a:ln w="13981">
            <a:solidFill>
              <a:srgbClr val="1F1C1F"/>
            </a:solidFill>
            <a:round/>
            <a:headEnd/>
            <a:tailEnd/>
          </a:ln>
        </p:spPr>
        <p:txBody>
          <a:bodyPr lIns="0" tIns="0" rIns="0" bIns="0"/>
          <a:lstStyle/>
          <a:p>
            <a:endParaRPr lang="en-US"/>
          </a:p>
        </p:txBody>
      </p:sp>
      <p:sp>
        <p:nvSpPr>
          <p:cNvPr id="41995" name="object 11"/>
          <p:cNvSpPr>
            <a:spLocks/>
          </p:cNvSpPr>
          <p:nvPr/>
        </p:nvSpPr>
        <p:spPr bwMode="auto">
          <a:xfrm>
            <a:off x="4937125" y="5092700"/>
            <a:ext cx="0" cy="746125"/>
          </a:xfrm>
          <a:custGeom>
            <a:avLst/>
            <a:gdLst>
              <a:gd name="T0" fmla="*/ 746620 h 746760"/>
              <a:gd name="T1" fmla="*/ 0 h 746760"/>
              <a:gd name="T2" fmla="*/ 0 60000 65536"/>
              <a:gd name="T3" fmla="*/ 0 60000 65536"/>
              <a:gd name="T4" fmla="*/ 0 h 746760"/>
              <a:gd name="T5" fmla="*/ 746760 h 746760"/>
            </a:gdLst>
            <a:ahLst/>
            <a:cxnLst>
              <a:cxn ang="T2">
                <a:pos x="0" y="T0"/>
              </a:cxn>
              <a:cxn ang="T3">
                <a:pos x="0" y="T1"/>
              </a:cxn>
            </a:cxnLst>
            <a:rect l="0" t="T4" r="0" b="T5"/>
            <a:pathLst>
              <a:path h="746760">
                <a:moveTo>
                  <a:pt x="0" y="746620"/>
                </a:moveTo>
                <a:lnTo>
                  <a:pt x="0" y="0"/>
                </a:lnTo>
              </a:path>
            </a:pathLst>
          </a:custGeom>
          <a:noFill/>
          <a:ln w="13981">
            <a:solidFill>
              <a:srgbClr val="1F1C1F"/>
            </a:solidFill>
            <a:round/>
            <a:headEnd/>
            <a:tailEnd/>
          </a:ln>
        </p:spPr>
        <p:txBody>
          <a:bodyPr lIns="0" tIns="0" rIns="0" bIns="0"/>
          <a:lstStyle/>
          <a:p>
            <a:endParaRPr lang="en-US"/>
          </a:p>
        </p:txBody>
      </p:sp>
      <p:sp>
        <p:nvSpPr>
          <p:cNvPr id="41996" name="object 12"/>
          <p:cNvSpPr>
            <a:spLocks/>
          </p:cNvSpPr>
          <p:nvPr/>
        </p:nvSpPr>
        <p:spPr bwMode="auto">
          <a:xfrm>
            <a:off x="5467350" y="5588000"/>
            <a:ext cx="4381500" cy="0"/>
          </a:xfrm>
          <a:custGeom>
            <a:avLst/>
            <a:gdLst>
              <a:gd name="T0" fmla="*/ 0 w 4382134"/>
              <a:gd name="T1" fmla="*/ 4381849 w 4382134"/>
              <a:gd name="T2" fmla="*/ 0 60000 65536"/>
              <a:gd name="T3" fmla="*/ 0 60000 65536"/>
              <a:gd name="T4" fmla="*/ 0 w 4382134"/>
              <a:gd name="T5" fmla="*/ 4382134 w 4382134"/>
            </a:gdLst>
            <a:ahLst/>
            <a:cxnLst>
              <a:cxn ang="T2">
                <a:pos x="T0" y="0"/>
              </a:cxn>
              <a:cxn ang="T3">
                <a:pos x="T1" y="0"/>
              </a:cxn>
            </a:cxnLst>
            <a:rect l="T4" t="0" r="T5" b="0"/>
            <a:pathLst>
              <a:path w="4382134">
                <a:moveTo>
                  <a:pt x="0" y="0"/>
                </a:moveTo>
                <a:lnTo>
                  <a:pt x="4381849" y="0"/>
                </a:lnTo>
              </a:path>
            </a:pathLst>
          </a:custGeom>
          <a:noFill/>
          <a:ln w="13981">
            <a:solidFill>
              <a:srgbClr val="1F1C1F"/>
            </a:solidFill>
            <a:round/>
            <a:headEnd/>
            <a:tailEnd/>
          </a:ln>
        </p:spPr>
        <p:txBody>
          <a:bodyPr lIns="0" tIns="0" rIns="0" bIns="0"/>
          <a:lstStyle/>
          <a:p>
            <a:endParaRPr lang="en-US"/>
          </a:p>
        </p:txBody>
      </p:sp>
      <p:sp>
        <p:nvSpPr>
          <p:cNvPr id="41997" name="object 13"/>
          <p:cNvSpPr>
            <a:spLocks/>
          </p:cNvSpPr>
          <p:nvPr/>
        </p:nvSpPr>
        <p:spPr bwMode="auto">
          <a:xfrm>
            <a:off x="9840913" y="5581650"/>
            <a:ext cx="0" cy="635000"/>
          </a:xfrm>
          <a:custGeom>
            <a:avLst/>
            <a:gdLst>
              <a:gd name="T0" fmla="*/ 634767 h 635000"/>
              <a:gd name="T1" fmla="*/ 0 h 635000"/>
              <a:gd name="T2" fmla="*/ 0 60000 65536"/>
              <a:gd name="T3" fmla="*/ 0 60000 65536"/>
              <a:gd name="T4" fmla="*/ 0 h 635000"/>
              <a:gd name="T5" fmla="*/ 635000 h 635000"/>
            </a:gdLst>
            <a:ahLst/>
            <a:cxnLst>
              <a:cxn ang="T2">
                <a:pos x="0" y="T0"/>
              </a:cxn>
              <a:cxn ang="T3">
                <a:pos x="0" y="T1"/>
              </a:cxn>
            </a:cxnLst>
            <a:rect l="0" t="T4" r="0" b="T5"/>
            <a:pathLst>
              <a:path h="635000">
                <a:moveTo>
                  <a:pt x="0" y="634767"/>
                </a:moveTo>
                <a:lnTo>
                  <a:pt x="0" y="0"/>
                </a:lnTo>
              </a:path>
            </a:pathLst>
          </a:custGeom>
          <a:noFill/>
          <a:ln w="13981">
            <a:solidFill>
              <a:srgbClr val="1F1C1F"/>
            </a:solidFill>
            <a:round/>
            <a:headEnd/>
            <a:tailEnd/>
          </a:ln>
        </p:spPr>
        <p:txBody>
          <a:bodyPr lIns="0" tIns="0" rIns="0" bIns="0"/>
          <a:lstStyle/>
          <a:p>
            <a:endParaRPr lang="en-US"/>
          </a:p>
        </p:txBody>
      </p:sp>
      <p:sp>
        <p:nvSpPr>
          <p:cNvPr id="41998" name="object 14"/>
          <p:cNvSpPr>
            <a:spLocks/>
          </p:cNvSpPr>
          <p:nvPr/>
        </p:nvSpPr>
        <p:spPr bwMode="auto">
          <a:xfrm>
            <a:off x="5472113" y="5581650"/>
            <a:ext cx="0" cy="635000"/>
          </a:xfrm>
          <a:custGeom>
            <a:avLst/>
            <a:gdLst>
              <a:gd name="T0" fmla="*/ 634767 h 635000"/>
              <a:gd name="T1" fmla="*/ 0 h 635000"/>
              <a:gd name="T2" fmla="*/ 0 60000 65536"/>
              <a:gd name="T3" fmla="*/ 0 60000 65536"/>
              <a:gd name="T4" fmla="*/ 0 h 635000"/>
              <a:gd name="T5" fmla="*/ 635000 h 635000"/>
            </a:gdLst>
            <a:ahLst/>
            <a:cxnLst>
              <a:cxn ang="T2">
                <a:pos x="0" y="T0"/>
              </a:cxn>
              <a:cxn ang="T3">
                <a:pos x="0" y="T1"/>
              </a:cxn>
            </a:cxnLst>
            <a:rect l="0" t="T4" r="0" b="T5"/>
            <a:pathLst>
              <a:path h="635000">
                <a:moveTo>
                  <a:pt x="0" y="634767"/>
                </a:moveTo>
                <a:lnTo>
                  <a:pt x="0" y="0"/>
                </a:lnTo>
              </a:path>
            </a:pathLst>
          </a:custGeom>
          <a:noFill/>
          <a:ln w="11185">
            <a:solidFill>
              <a:srgbClr val="1F1C1F"/>
            </a:solidFill>
            <a:round/>
            <a:headEnd/>
            <a:tailEnd/>
          </a:ln>
        </p:spPr>
        <p:txBody>
          <a:bodyPr lIns="0" tIns="0" rIns="0" bIns="0"/>
          <a:lstStyle/>
          <a:p>
            <a:endParaRPr lang="en-US"/>
          </a:p>
        </p:txBody>
      </p:sp>
      <p:sp>
        <p:nvSpPr>
          <p:cNvPr id="41999" name="object 15"/>
          <p:cNvSpPr>
            <a:spLocks/>
          </p:cNvSpPr>
          <p:nvPr/>
        </p:nvSpPr>
        <p:spPr bwMode="auto">
          <a:xfrm>
            <a:off x="5467350" y="6210300"/>
            <a:ext cx="4381500" cy="0"/>
          </a:xfrm>
          <a:custGeom>
            <a:avLst/>
            <a:gdLst>
              <a:gd name="T0" fmla="*/ 0 w 4382134"/>
              <a:gd name="T1" fmla="*/ 4381849 w 4382134"/>
              <a:gd name="T2" fmla="*/ 0 60000 65536"/>
              <a:gd name="T3" fmla="*/ 0 60000 65536"/>
              <a:gd name="T4" fmla="*/ 0 w 4382134"/>
              <a:gd name="T5" fmla="*/ 4382134 w 4382134"/>
            </a:gdLst>
            <a:ahLst/>
            <a:cxnLst>
              <a:cxn ang="T2">
                <a:pos x="T0" y="0"/>
              </a:cxn>
              <a:cxn ang="T3">
                <a:pos x="T1" y="0"/>
              </a:cxn>
            </a:cxnLst>
            <a:rect l="T4" t="0" r="T5" b="0"/>
            <a:pathLst>
              <a:path w="4382134">
                <a:moveTo>
                  <a:pt x="0" y="0"/>
                </a:moveTo>
                <a:lnTo>
                  <a:pt x="4381849" y="0"/>
                </a:lnTo>
              </a:path>
            </a:pathLst>
          </a:custGeom>
          <a:noFill/>
          <a:ln w="11185">
            <a:solidFill>
              <a:srgbClr val="1F1C1F"/>
            </a:solidFill>
            <a:round/>
            <a:headEnd/>
            <a:tailEnd/>
          </a:ln>
        </p:spPr>
        <p:txBody>
          <a:bodyPr lIns="0" tIns="0" rIns="0" bIns="0"/>
          <a:lstStyle/>
          <a:p>
            <a:endParaRPr lang="en-US"/>
          </a:p>
        </p:txBody>
      </p:sp>
      <p:sp>
        <p:nvSpPr>
          <p:cNvPr id="17" name="object 17"/>
          <p:cNvSpPr txBox="1"/>
          <p:nvPr/>
        </p:nvSpPr>
        <p:spPr>
          <a:xfrm>
            <a:off x="1189038" y="1638300"/>
            <a:ext cx="2830512" cy="406400"/>
          </a:xfrm>
          <a:prstGeom prst="rect">
            <a:avLst/>
          </a:prstGeom>
        </p:spPr>
        <p:txBody>
          <a:bodyPr lIns="0" tIns="0" rIns="0" bIns="0">
            <a:spAutoFit/>
          </a:bodyPr>
          <a:lstStyle/>
          <a:p>
            <a:pPr marL="12700" eaLnBrk="1" fontAlgn="auto" hangingPunct="1">
              <a:spcBef>
                <a:spcPts val="0"/>
              </a:spcBef>
              <a:spcAft>
                <a:spcPts val="0"/>
              </a:spcAft>
              <a:tabLst>
                <a:tab pos="1690370" algn="l"/>
              </a:tabLst>
              <a:defRPr/>
            </a:pPr>
            <a:r>
              <a:rPr sz="3000" spc="-40" dirty="0">
                <a:solidFill>
                  <a:srgbClr val="231F1F"/>
                </a:solidFill>
                <a:latin typeface="Arial"/>
                <a:cs typeface="Arial"/>
              </a:rPr>
              <a:t>Bh</a:t>
            </a:r>
            <a:r>
              <a:rPr sz="3000" spc="225" dirty="0">
                <a:solidFill>
                  <a:srgbClr val="231F1F"/>
                </a:solidFill>
                <a:latin typeface="Arial"/>
                <a:cs typeface="Arial"/>
              </a:rPr>
              <a:t>a</a:t>
            </a:r>
            <a:r>
              <a:rPr sz="3000" spc="145" dirty="0">
                <a:solidFill>
                  <a:srgbClr val="231F1F"/>
                </a:solidFill>
                <a:latin typeface="Arial"/>
                <a:cs typeface="Arial"/>
              </a:rPr>
              <a:t>r</a:t>
            </a:r>
            <a:r>
              <a:rPr sz="3000" spc="-35" dirty="0">
                <a:solidFill>
                  <a:srgbClr val="231F1F"/>
                </a:solidFill>
                <a:latin typeface="Arial"/>
                <a:cs typeface="Arial"/>
              </a:rPr>
              <a:t>osa</a:t>
            </a:r>
            <a:r>
              <a:rPr sz="3000" dirty="0">
                <a:solidFill>
                  <a:srgbClr val="231F1F"/>
                </a:solidFill>
                <a:latin typeface="Arial"/>
                <a:cs typeface="Arial"/>
              </a:rPr>
              <a:t>	</a:t>
            </a:r>
            <a:r>
              <a:rPr sz="3000" spc="-75" dirty="0">
                <a:solidFill>
                  <a:srgbClr val="231F1F"/>
                </a:solidFill>
                <a:latin typeface="Arial"/>
                <a:cs typeface="Arial"/>
              </a:rPr>
              <a:t>(</a:t>
            </a:r>
            <a:r>
              <a:rPr sz="3000" spc="204" dirty="0">
                <a:solidFill>
                  <a:srgbClr val="231F1F"/>
                </a:solidFill>
                <a:latin typeface="Arial"/>
                <a:cs typeface="Arial"/>
              </a:rPr>
              <a:t>t</a:t>
            </a:r>
            <a:r>
              <a:rPr sz="3000" spc="575" dirty="0">
                <a:solidFill>
                  <a:srgbClr val="231F1F"/>
                </a:solidFill>
                <a:latin typeface="Arial"/>
                <a:cs typeface="Arial"/>
              </a:rPr>
              <a:t>r</a:t>
            </a:r>
            <a:r>
              <a:rPr sz="3000" spc="65" dirty="0">
                <a:solidFill>
                  <a:srgbClr val="231F1F"/>
                </a:solidFill>
                <a:latin typeface="Arial"/>
                <a:cs typeface="Arial"/>
              </a:rPr>
              <a:t>ust</a:t>
            </a:r>
            <a:r>
              <a:rPr sz="3000" spc="60" dirty="0">
                <a:solidFill>
                  <a:srgbClr val="231F1F"/>
                </a:solidFill>
                <a:latin typeface="Arial"/>
                <a:cs typeface="Arial"/>
              </a:rPr>
              <a:t>)</a:t>
            </a:r>
            <a:endParaRPr sz="3000">
              <a:latin typeface="Arial"/>
              <a:cs typeface="Arial"/>
            </a:endParaRPr>
          </a:p>
        </p:txBody>
      </p:sp>
      <p:sp>
        <p:nvSpPr>
          <p:cNvPr id="42001" name="object 18"/>
          <p:cNvSpPr txBox="1">
            <a:spLocks noChangeArrowheads="1"/>
          </p:cNvSpPr>
          <p:nvPr/>
        </p:nvSpPr>
        <p:spPr bwMode="auto">
          <a:xfrm>
            <a:off x="677863" y="3144838"/>
            <a:ext cx="3932237" cy="1597025"/>
          </a:xfrm>
          <a:prstGeom prst="rect">
            <a:avLst/>
          </a:prstGeom>
          <a:noFill/>
          <a:ln w="9525">
            <a:noFill/>
            <a:miter lim="800000"/>
            <a:headEnd/>
            <a:tailEnd/>
          </a:ln>
        </p:spPr>
        <p:txBody>
          <a:bodyPr lIns="0" tIns="0" rIns="0" bIns="0">
            <a:spAutoFit/>
          </a:bodyPr>
          <a:lstStyle/>
          <a:p>
            <a:pPr marL="862013" eaLnBrk="1" hangingPunct="1"/>
            <a:r>
              <a:rPr lang="en-US" sz="1600">
                <a:solidFill>
                  <a:srgbClr val="231F1F"/>
                </a:solidFill>
                <a:latin typeface="Arial" charset="0"/>
                <a:cs typeface="Arial" charset="0"/>
              </a:rPr>
              <a:t>centre and SHE tea ms office,</a:t>
            </a:r>
            <a:endParaRPr lang="en-US" sz="1600">
              <a:latin typeface="Arial" charset="0"/>
              <a:cs typeface="Arial" charset="0"/>
            </a:endParaRPr>
          </a:p>
          <a:p>
            <a:pPr marL="862013" eaLnBrk="1" hangingPunct="1"/>
            <a:endParaRPr lang="en-US" sz="1600">
              <a:latin typeface="Times New Roman" pitchFamily="18" charset="0"/>
              <a:cs typeface="Times New Roman" pitchFamily="18" charset="0"/>
            </a:endParaRPr>
          </a:p>
          <a:p>
            <a:pPr marL="862013" eaLnBrk="1" hangingPunct="1">
              <a:spcBef>
                <a:spcPts val="25"/>
              </a:spcBef>
            </a:pPr>
            <a:endParaRPr lang="en-US" sz="2300">
              <a:latin typeface="Times New Roman" pitchFamily="18" charset="0"/>
              <a:cs typeface="Times New Roman" pitchFamily="18" charset="0"/>
            </a:endParaRPr>
          </a:p>
          <a:p>
            <a:pPr marL="862013" eaLnBrk="1" hangingPunct="1">
              <a:lnSpc>
                <a:spcPct val="105000"/>
              </a:lnSpc>
            </a:pPr>
            <a:r>
              <a:rPr lang="en-US" sz="1600">
                <a:solidFill>
                  <a:srgbClr val="231F1F"/>
                </a:solidFill>
                <a:latin typeface="Arial" charset="0"/>
                <a:cs typeface="Arial" charset="0"/>
              </a:rPr>
              <a:t>An all in one for violence against women with police, counsellors, psychologist, legal advisor, ,medical help.</a:t>
            </a:r>
            <a:endParaRPr lang="en-US" sz="1600">
              <a:latin typeface="Arial" charset="0"/>
              <a:cs typeface="Arial" charset="0"/>
            </a:endParaRPr>
          </a:p>
        </p:txBody>
      </p:sp>
      <p:sp>
        <p:nvSpPr>
          <p:cNvPr id="42002" name="object 19"/>
          <p:cNvSpPr txBox="1">
            <a:spLocks noChangeArrowheads="1"/>
          </p:cNvSpPr>
          <p:nvPr/>
        </p:nvSpPr>
        <p:spPr bwMode="auto">
          <a:xfrm>
            <a:off x="674688" y="5219700"/>
            <a:ext cx="3903662" cy="503238"/>
          </a:xfrm>
          <a:prstGeom prst="rect">
            <a:avLst/>
          </a:prstGeom>
          <a:noFill/>
          <a:ln w="9525">
            <a:noFill/>
            <a:miter lim="800000"/>
            <a:headEnd/>
            <a:tailEnd/>
          </a:ln>
        </p:spPr>
        <p:txBody>
          <a:bodyPr lIns="0" tIns="0" rIns="0" bIns="0">
            <a:spAutoFit/>
          </a:bodyPr>
          <a:lstStyle/>
          <a:p>
            <a:pPr marL="14288" indent="-3175" eaLnBrk="1" hangingPunct="1">
              <a:lnSpc>
                <a:spcPct val="107000"/>
              </a:lnSpc>
            </a:pPr>
            <a:r>
              <a:rPr lang="en-US" sz="1600">
                <a:solidFill>
                  <a:srgbClr val="231F1F"/>
                </a:solidFill>
                <a:latin typeface="Arial" charset="0"/>
                <a:cs typeface="Arial" charset="0"/>
              </a:rPr>
              <a:t>The help line is 100  and will be directed to Bharosa if it's violence</a:t>
            </a:r>
            <a:endParaRPr lang="en-US" sz="1600">
              <a:latin typeface="Arial" charset="0"/>
              <a:cs typeface="Arial" charset="0"/>
            </a:endParaRPr>
          </a:p>
        </p:txBody>
      </p:sp>
      <p:sp>
        <p:nvSpPr>
          <p:cNvPr id="42003" name="object 20"/>
          <p:cNvSpPr txBox="1">
            <a:spLocks noChangeArrowheads="1"/>
          </p:cNvSpPr>
          <p:nvPr/>
        </p:nvSpPr>
        <p:spPr bwMode="auto">
          <a:xfrm>
            <a:off x="5472113" y="5588000"/>
            <a:ext cx="4370387" cy="622300"/>
          </a:xfrm>
          <a:prstGeom prst="rect">
            <a:avLst/>
          </a:prstGeom>
          <a:noFill/>
          <a:ln w="9525">
            <a:noFill/>
            <a:miter lim="800000"/>
            <a:headEnd/>
            <a:tailEnd/>
          </a:ln>
        </p:spPr>
        <p:txBody>
          <a:bodyPr lIns="0" tIns="0" rIns="0" bIns="0">
            <a:spAutoFit/>
          </a:bodyPr>
          <a:lstStyle/>
          <a:p>
            <a:pPr marL="276225" algn="ctr" eaLnBrk="1" hangingPunct="1">
              <a:lnSpc>
                <a:spcPct val="79000"/>
              </a:lnSpc>
            </a:pPr>
            <a:r>
              <a:rPr lang="en-US" sz="1400">
                <a:solidFill>
                  <a:srgbClr val="231F1F"/>
                </a:solidFill>
                <a:latin typeface="Arial" charset="0"/>
                <a:cs typeface="Arial" charset="0"/>
              </a:rPr>
              <a:t>A woman can walk in with the assurance that her consent and confidentiality</a:t>
            </a:r>
            <a:endParaRPr lang="en-US" sz="1400">
              <a:latin typeface="Arial" charset="0"/>
              <a:cs typeface="Arial" charset="0"/>
            </a:endParaRPr>
          </a:p>
          <a:p>
            <a:pPr marL="276225" algn="ctr" eaLnBrk="1" hangingPunct="1">
              <a:lnSpc>
                <a:spcPts val="1538"/>
              </a:lnSpc>
            </a:pPr>
            <a:r>
              <a:rPr lang="en-US" sz="1400">
                <a:solidFill>
                  <a:srgbClr val="231F1F"/>
                </a:solidFill>
                <a:latin typeface="Arial" charset="0"/>
                <a:cs typeface="Arial" charset="0"/>
              </a:rPr>
              <a:t>will be respected and protected.</a:t>
            </a:r>
            <a:endParaRPr lang="en-US" sz="1400">
              <a:latin typeface="Arial" charset="0"/>
              <a:cs typeface="Arial" charset="0"/>
            </a:endParaRPr>
          </a:p>
        </p:txBody>
      </p:sp>
      <p:graphicFrame>
        <p:nvGraphicFramePr>
          <p:cNvPr id="16" name="object 16"/>
          <p:cNvGraphicFramePr>
            <a:graphicFrameLocks noGrp="1"/>
          </p:cNvGraphicFramePr>
          <p:nvPr/>
        </p:nvGraphicFramePr>
        <p:xfrm>
          <a:off x="349250" y="2254250"/>
          <a:ext cx="1117600" cy="1527175"/>
        </p:xfrm>
        <a:graphic>
          <a:graphicData uri="http://schemas.openxmlformats.org/drawingml/2006/table">
            <a:tbl>
              <a:tblPr firstRow="1" bandRow="1">
                <a:tableStyleId>{2D5ABB26-0587-4C30-8999-92F81FD0307C}</a:tableStyleId>
              </a:tblPr>
              <a:tblGrid>
                <a:gridCol w="217159"/>
                <a:gridCol w="782897"/>
                <a:gridCol w="118035"/>
              </a:tblGrid>
              <a:tr h="215406">
                <a:tc gridSpan="3">
                  <a:txBody>
                    <a:bodyPr/>
                    <a:lstStyle/>
                    <a:p>
                      <a:pPr marL="5715">
                        <a:lnSpc>
                          <a:spcPct val="100000"/>
                        </a:lnSpc>
                      </a:pPr>
                      <a:r>
                        <a:rPr sz="1250" dirty="0">
                          <a:solidFill>
                            <a:srgbClr val="FDFDFD"/>
                          </a:solidFill>
                          <a:latin typeface="Times New Roman"/>
                          <a:cs typeface="Times New Roman"/>
                        </a:rPr>
                        <a:t>234</a:t>
                      </a:r>
                      <a:r>
                        <a:rPr sz="1250" spc="60" dirty="0">
                          <a:solidFill>
                            <a:srgbClr val="FDFDFD"/>
                          </a:solidFill>
                          <a:latin typeface="Times New Roman"/>
                          <a:cs typeface="Times New Roman"/>
                        </a:rPr>
                        <a:t> </a:t>
                      </a:r>
                      <a:r>
                        <a:rPr sz="1250" dirty="0">
                          <a:solidFill>
                            <a:srgbClr val="FDFDFD"/>
                          </a:solidFill>
                          <a:latin typeface="Times New Roman"/>
                          <a:cs typeface="Times New Roman"/>
                        </a:rPr>
                        <a:t>OSCC/OCC</a:t>
                      </a:r>
                      <a:endParaRPr sz="1250">
                        <a:latin typeface="Times New Roman"/>
                        <a:cs typeface="Times New Roman"/>
                      </a:endParaRPr>
                    </a:p>
                  </a:txBody>
                  <a:tcPr marL="0" marR="0" marT="0" marB="0">
                    <a:solidFill>
                      <a:srgbClr val="EF7C2F"/>
                    </a:solidFill>
                  </a:tcPr>
                </a:tc>
                <a:tc hMerge="1">
                  <a:txBody>
                    <a:bodyPr/>
                    <a:lstStyle/>
                    <a:p>
                      <a:endParaRPr/>
                    </a:p>
                  </a:txBody>
                  <a:tcPr marL="0" marR="0" marT="0" marB="0"/>
                </a:tc>
                <a:tc hMerge="1">
                  <a:txBody>
                    <a:bodyPr/>
                    <a:lstStyle/>
                    <a:p>
                      <a:endParaRPr/>
                    </a:p>
                  </a:txBody>
                  <a:tcPr marL="0" marR="0" marT="0" marB="0"/>
                </a:tc>
              </a:tr>
              <a:tr h="227569">
                <a:tc gridSpan="2">
                  <a:txBody>
                    <a:bodyPr/>
                    <a:lstStyle/>
                    <a:p>
                      <a:pPr marL="3175">
                        <a:lnSpc>
                          <a:spcPct val="100000"/>
                        </a:lnSpc>
                      </a:pPr>
                      <a:r>
                        <a:rPr sz="1300" dirty="0">
                          <a:solidFill>
                            <a:srgbClr val="FDFDFD"/>
                          </a:solidFill>
                          <a:latin typeface="Arial"/>
                          <a:cs typeface="Arial"/>
                        </a:rPr>
                        <a:t>all</a:t>
                      </a:r>
                      <a:r>
                        <a:rPr sz="1300" spc="-30" dirty="0">
                          <a:solidFill>
                            <a:srgbClr val="FDFDFD"/>
                          </a:solidFill>
                          <a:latin typeface="Arial"/>
                          <a:cs typeface="Arial"/>
                        </a:rPr>
                        <a:t> </a:t>
                      </a:r>
                      <a:r>
                        <a:rPr sz="1300" dirty="0">
                          <a:solidFill>
                            <a:srgbClr val="FDFDFD"/>
                          </a:solidFill>
                          <a:latin typeface="Arial"/>
                          <a:cs typeface="Arial"/>
                        </a:rPr>
                        <a:t>over</a:t>
                      </a:r>
                      <a:r>
                        <a:rPr sz="1300" spc="90" dirty="0">
                          <a:solidFill>
                            <a:srgbClr val="FDFDFD"/>
                          </a:solidFill>
                          <a:latin typeface="Arial"/>
                          <a:cs typeface="Arial"/>
                        </a:rPr>
                        <a:t> </a:t>
                      </a:r>
                      <a:r>
                        <a:rPr sz="1300" spc="-175" dirty="0">
                          <a:solidFill>
                            <a:srgbClr val="FDFDFD"/>
                          </a:solidFill>
                          <a:latin typeface="Arial"/>
                          <a:cs typeface="Arial"/>
                        </a:rPr>
                        <a:t>I</a:t>
                      </a:r>
                      <a:r>
                        <a:rPr sz="1300" dirty="0">
                          <a:solidFill>
                            <a:srgbClr val="FDFDFD"/>
                          </a:solidFill>
                          <a:latin typeface="Arial"/>
                          <a:cs typeface="Arial"/>
                        </a:rPr>
                        <a:t>nd</a:t>
                      </a:r>
                      <a:r>
                        <a:rPr sz="1300" spc="-40" dirty="0">
                          <a:solidFill>
                            <a:srgbClr val="FDFDFD"/>
                          </a:solidFill>
                          <a:latin typeface="Arial"/>
                          <a:cs typeface="Arial"/>
                        </a:rPr>
                        <a:t>i</a:t>
                      </a:r>
                      <a:r>
                        <a:rPr sz="1300" dirty="0">
                          <a:solidFill>
                            <a:srgbClr val="FDFDFD"/>
                          </a:solidFill>
                          <a:latin typeface="Arial"/>
                          <a:cs typeface="Arial"/>
                        </a:rPr>
                        <a:t>a</a:t>
                      </a:r>
                      <a:endParaRPr sz="1300">
                        <a:latin typeface="Arial"/>
                        <a:cs typeface="Arial"/>
                      </a:endParaRPr>
                    </a:p>
                  </a:txBody>
                  <a:tcPr marL="0" marR="0" marT="0" marB="0">
                    <a:solidFill>
                      <a:srgbClr val="EF7C2F"/>
                    </a:solidFill>
                  </a:tcPr>
                </a:tc>
                <a:tc hMerge="1">
                  <a:txBody>
                    <a:bodyPr/>
                    <a:lstStyle/>
                    <a:p>
                      <a:endParaRPr/>
                    </a:p>
                  </a:txBody>
                  <a:tcPr marL="0" marR="0" marT="0" marB="0"/>
                </a:tc>
                <a:tc rowSpan="2">
                  <a:txBody>
                    <a:bodyPr/>
                    <a:lstStyle/>
                    <a:p>
                      <a:endParaRPr sz="1300">
                        <a:latin typeface="Arial"/>
                        <a:cs typeface="Arial"/>
                      </a:endParaRPr>
                    </a:p>
                  </a:txBody>
                  <a:tcPr marL="0" marR="0" marT="0" marB="0"/>
                </a:tc>
              </a:tr>
              <a:tr h="225871">
                <a:tc gridSpan="2">
                  <a:txBody>
                    <a:bodyPr/>
                    <a:lstStyle/>
                    <a:p>
                      <a:pPr marL="3175">
                        <a:lnSpc>
                          <a:spcPct val="100000"/>
                        </a:lnSpc>
                      </a:pPr>
                      <a:r>
                        <a:rPr sz="1300" dirty="0">
                          <a:solidFill>
                            <a:srgbClr val="FDFDFD"/>
                          </a:solidFill>
                          <a:latin typeface="Arial"/>
                          <a:cs typeface="Arial"/>
                        </a:rPr>
                        <a:t>Sakhi</a:t>
                      </a:r>
                      <a:r>
                        <a:rPr sz="1300" spc="30" dirty="0">
                          <a:solidFill>
                            <a:srgbClr val="FDFDFD"/>
                          </a:solidFill>
                          <a:latin typeface="Arial"/>
                          <a:cs typeface="Arial"/>
                        </a:rPr>
                        <a:t> </a:t>
                      </a:r>
                      <a:r>
                        <a:rPr sz="1300" dirty="0">
                          <a:solidFill>
                            <a:srgbClr val="FDFDFD"/>
                          </a:solidFill>
                          <a:latin typeface="Arial"/>
                          <a:cs typeface="Arial"/>
                        </a:rPr>
                        <a:t>centres</a:t>
                      </a:r>
                      <a:endParaRPr sz="1300">
                        <a:latin typeface="Arial"/>
                        <a:cs typeface="Arial"/>
                      </a:endParaRPr>
                    </a:p>
                  </a:txBody>
                  <a:tcPr marL="0" marR="0" marT="0" marB="0">
                    <a:solidFill>
                      <a:srgbClr val="EF7C2F"/>
                    </a:solidFill>
                  </a:tcPr>
                </a:tc>
                <a:tc hMerge="1">
                  <a:txBody>
                    <a:bodyPr/>
                    <a:lstStyle/>
                    <a:p>
                      <a:endParaRPr/>
                    </a:p>
                  </a:txBody>
                  <a:tcPr marL="0" marR="0" marT="0" marB="0"/>
                </a:tc>
                <a:tc vMerge="1">
                  <a:txBody>
                    <a:bodyPr/>
                    <a:lstStyle/>
                    <a:p>
                      <a:endParaRPr/>
                    </a:p>
                  </a:txBody>
                  <a:tcPr marL="0" marR="0" marT="0" marB="0"/>
                </a:tc>
              </a:tr>
              <a:tr h="687418">
                <a:tc>
                  <a:txBody>
                    <a:bodyPr/>
                    <a:lstStyle/>
                    <a:p>
                      <a:endParaRPr sz="1300">
                        <a:latin typeface="Arial"/>
                        <a:cs typeface="Arial"/>
                      </a:endParaRPr>
                    </a:p>
                  </a:txBody>
                  <a:tcPr marL="0" marR="0" marT="0" marB="0">
                    <a:lnR w="13981">
                      <a:solidFill>
                        <a:srgbClr val="281F1F"/>
                      </a:solidFill>
                      <a:prstDash val="solid"/>
                    </a:lnR>
                  </a:tcPr>
                </a:tc>
                <a:tc gridSpan="2">
                  <a:txBody>
                    <a:bodyPr/>
                    <a:lstStyle/>
                    <a:p>
                      <a:pPr marL="133985">
                        <a:lnSpc>
                          <a:spcPct val="100000"/>
                        </a:lnSpc>
                      </a:pPr>
                      <a:r>
                        <a:rPr sz="1650" dirty="0">
                          <a:solidFill>
                            <a:srgbClr val="231F1F"/>
                          </a:solidFill>
                          <a:latin typeface="Arial"/>
                          <a:cs typeface="Arial"/>
                        </a:rPr>
                        <a:t>Bh</a:t>
                      </a:r>
                      <a:r>
                        <a:rPr sz="1650" spc="170" dirty="0">
                          <a:solidFill>
                            <a:srgbClr val="231F1F"/>
                          </a:solidFill>
                          <a:latin typeface="Arial"/>
                          <a:cs typeface="Arial"/>
                        </a:rPr>
                        <a:t>a</a:t>
                      </a:r>
                      <a:r>
                        <a:rPr sz="1650" dirty="0">
                          <a:solidFill>
                            <a:srgbClr val="231F1F"/>
                          </a:solidFill>
                          <a:latin typeface="Arial"/>
                          <a:cs typeface="Arial"/>
                        </a:rPr>
                        <a:t>rosa</a:t>
                      </a:r>
                      <a:endParaRPr sz="1650">
                        <a:latin typeface="Arial"/>
                        <a:cs typeface="Arial"/>
                      </a:endParaRPr>
                    </a:p>
                  </a:txBody>
                  <a:tcPr marL="0" marR="0" marT="0" marB="0">
                    <a:lnL w="13981">
                      <a:solidFill>
                        <a:srgbClr val="281F1F"/>
                      </a:solidFill>
                      <a:prstDash val="solid"/>
                    </a:lnL>
                  </a:tcPr>
                </a:tc>
                <a:tc hMerge="1">
                  <a:txBody>
                    <a:bodyPr/>
                    <a:lstStyle/>
                    <a:p>
                      <a:endParaRPr/>
                    </a:p>
                  </a:txBody>
                  <a:tcPr marL="0" marR="0" marT="0" marB="0"/>
                </a:tc>
              </a:tr>
            </a:tbl>
          </a:graphicData>
        </a:graphic>
      </p:graphicFrame>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object 2"/>
          <p:cNvSpPr>
            <a:spLocks noChangeArrowheads="1"/>
          </p:cNvSpPr>
          <p:nvPr/>
        </p:nvSpPr>
        <p:spPr bwMode="auto">
          <a:xfrm>
            <a:off x="2684463" y="1565275"/>
            <a:ext cx="4821237" cy="336550"/>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43011" name="object 3"/>
          <p:cNvSpPr>
            <a:spLocks noChangeArrowheads="1"/>
          </p:cNvSpPr>
          <p:nvPr/>
        </p:nvSpPr>
        <p:spPr bwMode="auto">
          <a:xfrm>
            <a:off x="2549525" y="2114550"/>
            <a:ext cx="5514975" cy="348932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43012" name="object 4"/>
          <p:cNvSpPr>
            <a:spLocks noChangeArrowheads="1"/>
          </p:cNvSpPr>
          <p:nvPr/>
        </p:nvSpPr>
        <p:spPr bwMode="auto">
          <a:xfrm>
            <a:off x="2863850" y="5402263"/>
            <a:ext cx="492125" cy="179387"/>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43013" name="object 5"/>
          <p:cNvSpPr>
            <a:spLocks/>
          </p:cNvSpPr>
          <p:nvPr/>
        </p:nvSpPr>
        <p:spPr bwMode="auto">
          <a:xfrm>
            <a:off x="461963" y="1489075"/>
            <a:ext cx="1509712" cy="0"/>
          </a:xfrm>
          <a:custGeom>
            <a:avLst/>
            <a:gdLst>
              <a:gd name="T0" fmla="*/ 0 w 1510030"/>
              <a:gd name="T1" fmla="*/ 1510018 w 1510030"/>
              <a:gd name="T2" fmla="*/ 0 60000 65536"/>
              <a:gd name="T3" fmla="*/ 0 60000 65536"/>
              <a:gd name="T4" fmla="*/ 0 w 1510030"/>
              <a:gd name="T5" fmla="*/ 1510030 w 1510030"/>
            </a:gdLst>
            <a:ahLst/>
            <a:cxnLst>
              <a:cxn ang="T2">
                <a:pos x="T0" y="0"/>
              </a:cxn>
              <a:cxn ang="T3">
                <a:pos x="T1" y="0"/>
              </a:cxn>
            </a:cxnLst>
            <a:rect l="T4" t="0" r="T5" b="0"/>
            <a:pathLst>
              <a:path w="1510030">
                <a:moveTo>
                  <a:pt x="0" y="0"/>
                </a:moveTo>
                <a:lnTo>
                  <a:pt x="1510018" y="0"/>
                </a:lnTo>
              </a:path>
            </a:pathLst>
          </a:custGeom>
          <a:noFill/>
          <a:ln w="13981">
            <a:solidFill>
              <a:srgbClr val="4870B3"/>
            </a:solidFill>
            <a:round/>
            <a:headEnd/>
            <a:tailEnd/>
          </a:ln>
        </p:spPr>
        <p:txBody>
          <a:bodyPr lIns="0" tIns="0" rIns="0" bIns="0"/>
          <a:lstStyle/>
          <a:p>
            <a:endParaRPr lang="en-US"/>
          </a:p>
        </p:txBody>
      </p:sp>
      <p:sp>
        <p:nvSpPr>
          <p:cNvPr id="43014" name="object 6"/>
          <p:cNvSpPr>
            <a:spLocks/>
          </p:cNvSpPr>
          <p:nvPr/>
        </p:nvSpPr>
        <p:spPr bwMode="auto">
          <a:xfrm>
            <a:off x="638175" y="1392238"/>
            <a:ext cx="8969375" cy="0"/>
          </a:xfrm>
          <a:custGeom>
            <a:avLst/>
            <a:gdLst>
              <a:gd name="T0" fmla="*/ 0 w 8970645"/>
              <a:gd name="T1" fmla="*/ 8970627 w 8970645"/>
              <a:gd name="T2" fmla="*/ 0 60000 65536"/>
              <a:gd name="T3" fmla="*/ 0 60000 65536"/>
              <a:gd name="T4" fmla="*/ 0 w 8970645"/>
              <a:gd name="T5" fmla="*/ 8970645 w 8970645"/>
            </a:gdLst>
            <a:ahLst/>
            <a:cxnLst>
              <a:cxn ang="T2">
                <a:pos x="T0" y="0"/>
              </a:cxn>
              <a:cxn ang="T3">
                <a:pos x="T1" y="0"/>
              </a:cxn>
            </a:cxnLst>
            <a:rect l="T4" t="0" r="T5" b="0"/>
            <a:pathLst>
              <a:path w="8970645">
                <a:moveTo>
                  <a:pt x="0" y="0"/>
                </a:moveTo>
                <a:lnTo>
                  <a:pt x="8970627" y="0"/>
                </a:lnTo>
              </a:path>
            </a:pathLst>
          </a:custGeom>
          <a:noFill/>
          <a:ln w="11185">
            <a:solidFill>
              <a:srgbClr val="E4C893"/>
            </a:solidFill>
            <a:round/>
            <a:headEnd/>
            <a:tailEnd/>
          </a:ln>
        </p:spPr>
        <p:txBody>
          <a:bodyPr lIns="0" tIns="0" rIns="0" bIns="0"/>
          <a:lstStyle/>
          <a:p>
            <a:endParaRPr lang="en-US"/>
          </a:p>
        </p:txBody>
      </p:sp>
      <p:sp>
        <p:nvSpPr>
          <p:cNvPr id="43015" name="object 7"/>
          <p:cNvSpPr>
            <a:spLocks/>
          </p:cNvSpPr>
          <p:nvPr/>
        </p:nvSpPr>
        <p:spPr bwMode="auto">
          <a:xfrm>
            <a:off x="1963738" y="1482725"/>
            <a:ext cx="0" cy="774700"/>
          </a:xfrm>
          <a:custGeom>
            <a:avLst/>
            <a:gdLst>
              <a:gd name="T0" fmla="*/ 774583 h 774700"/>
              <a:gd name="T1" fmla="*/ 0 h 774700"/>
              <a:gd name="T2" fmla="*/ 0 60000 65536"/>
              <a:gd name="T3" fmla="*/ 0 60000 65536"/>
              <a:gd name="T4" fmla="*/ 0 h 774700"/>
              <a:gd name="T5" fmla="*/ 774700 h 774700"/>
            </a:gdLst>
            <a:ahLst/>
            <a:cxnLst>
              <a:cxn ang="T2">
                <a:pos x="0" y="T0"/>
              </a:cxn>
              <a:cxn ang="T3">
                <a:pos x="0" y="T1"/>
              </a:cxn>
            </a:cxnLst>
            <a:rect l="0" t="T4" r="0" b="T5"/>
            <a:pathLst>
              <a:path h="774700">
                <a:moveTo>
                  <a:pt x="0" y="774583"/>
                </a:moveTo>
                <a:lnTo>
                  <a:pt x="0" y="0"/>
                </a:lnTo>
              </a:path>
            </a:pathLst>
          </a:custGeom>
          <a:noFill/>
          <a:ln w="13981">
            <a:solidFill>
              <a:srgbClr val="4870B3"/>
            </a:solidFill>
            <a:round/>
            <a:headEnd/>
            <a:tailEnd/>
          </a:ln>
        </p:spPr>
        <p:txBody>
          <a:bodyPr lIns="0" tIns="0" rIns="0" bIns="0"/>
          <a:lstStyle/>
          <a:p>
            <a:endParaRPr lang="en-US"/>
          </a:p>
        </p:txBody>
      </p:sp>
      <p:sp>
        <p:nvSpPr>
          <p:cNvPr id="43016" name="object 8"/>
          <p:cNvSpPr>
            <a:spLocks/>
          </p:cNvSpPr>
          <p:nvPr/>
        </p:nvSpPr>
        <p:spPr bwMode="auto">
          <a:xfrm>
            <a:off x="9602788" y="1387475"/>
            <a:ext cx="0" cy="4862513"/>
          </a:xfrm>
          <a:custGeom>
            <a:avLst/>
            <a:gdLst>
              <a:gd name="T0" fmla="*/ 4862818 h 4862830"/>
              <a:gd name="T1" fmla="*/ 0 h 4862830"/>
              <a:gd name="T2" fmla="*/ 0 60000 65536"/>
              <a:gd name="T3" fmla="*/ 0 60000 65536"/>
              <a:gd name="T4" fmla="*/ 0 h 4862830"/>
              <a:gd name="T5" fmla="*/ 4862830 h 4862830"/>
            </a:gdLst>
            <a:ahLst/>
            <a:cxnLst>
              <a:cxn ang="T2">
                <a:pos x="0" y="T0"/>
              </a:cxn>
              <a:cxn ang="T3">
                <a:pos x="0" y="T1"/>
              </a:cxn>
            </a:cxnLst>
            <a:rect l="0" t="T4" r="0" b="T5"/>
            <a:pathLst>
              <a:path h="4862830">
                <a:moveTo>
                  <a:pt x="0" y="4862818"/>
                </a:moveTo>
                <a:lnTo>
                  <a:pt x="0" y="0"/>
                </a:lnTo>
              </a:path>
            </a:pathLst>
          </a:custGeom>
          <a:noFill/>
          <a:ln w="11185">
            <a:solidFill>
              <a:srgbClr val="C3C8C8"/>
            </a:solidFill>
            <a:round/>
            <a:headEnd/>
            <a:tailEnd/>
          </a:ln>
        </p:spPr>
        <p:txBody>
          <a:bodyPr lIns="0" tIns="0" rIns="0" bIns="0"/>
          <a:lstStyle/>
          <a:p>
            <a:endParaRPr lang="en-US"/>
          </a:p>
        </p:txBody>
      </p:sp>
      <p:sp>
        <p:nvSpPr>
          <p:cNvPr id="43017" name="object 9"/>
          <p:cNvSpPr>
            <a:spLocks/>
          </p:cNvSpPr>
          <p:nvPr/>
        </p:nvSpPr>
        <p:spPr bwMode="auto">
          <a:xfrm>
            <a:off x="468313" y="1482725"/>
            <a:ext cx="0" cy="774700"/>
          </a:xfrm>
          <a:custGeom>
            <a:avLst/>
            <a:gdLst>
              <a:gd name="T0" fmla="*/ 774583 h 774700"/>
              <a:gd name="T1" fmla="*/ 0 h 774700"/>
              <a:gd name="T2" fmla="*/ 0 60000 65536"/>
              <a:gd name="T3" fmla="*/ 0 60000 65536"/>
              <a:gd name="T4" fmla="*/ 0 h 774700"/>
              <a:gd name="T5" fmla="*/ 774700 h 774700"/>
            </a:gdLst>
            <a:ahLst/>
            <a:cxnLst>
              <a:cxn ang="T2">
                <a:pos x="0" y="T0"/>
              </a:cxn>
              <a:cxn ang="T3">
                <a:pos x="0" y="T1"/>
              </a:cxn>
            </a:cxnLst>
            <a:rect l="0" t="T4" r="0" b="T5"/>
            <a:pathLst>
              <a:path h="774700">
                <a:moveTo>
                  <a:pt x="0" y="774583"/>
                </a:moveTo>
                <a:lnTo>
                  <a:pt x="0" y="0"/>
                </a:lnTo>
              </a:path>
            </a:pathLst>
          </a:custGeom>
          <a:noFill/>
          <a:ln w="13981">
            <a:solidFill>
              <a:srgbClr val="4870B3"/>
            </a:solidFill>
            <a:round/>
            <a:headEnd/>
            <a:tailEnd/>
          </a:ln>
        </p:spPr>
        <p:txBody>
          <a:bodyPr lIns="0" tIns="0" rIns="0" bIns="0"/>
          <a:lstStyle/>
          <a:p>
            <a:endParaRPr lang="en-US"/>
          </a:p>
        </p:txBody>
      </p:sp>
      <p:sp>
        <p:nvSpPr>
          <p:cNvPr id="43018" name="object 10"/>
          <p:cNvSpPr>
            <a:spLocks/>
          </p:cNvSpPr>
          <p:nvPr/>
        </p:nvSpPr>
        <p:spPr bwMode="auto">
          <a:xfrm>
            <a:off x="384175" y="2409825"/>
            <a:ext cx="0" cy="3840163"/>
          </a:xfrm>
          <a:custGeom>
            <a:avLst/>
            <a:gdLst>
              <a:gd name="T0" fmla="*/ 3839361 h 3839845"/>
              <a:gd name="T1" fmla="*/ 0 h 3839845"/>
              <a:gd name="T2" fmla="*/ 0 60000 65536"/>
              <a:gd name="T3" fmla="*/ 0 60000 65536"/>
              <a:gd name="T4" fmla="*/ 0 h 3839845"/>
              <a:gd name="T5" fmla="*/ 3839845 h 3839845"/>
            </a:gdLst>
            <a:ahLst/>
            <a:cxnLst>
              <a:cxn ang="T2">
                <a:pos x="0" y="T0"/>
              </a:cxn>
              <a:cxn ang="T3">
                <a:pos x="0" y="T1"/>
              </a:cxn>
            </a:cxnLst>
            <a:rect l="0" t="T4" r="0" b="T5"/>
            <a:pathLst>
              <a:path h="3839845">
                <a:moveTo>
                  <a:pt x="0" y="3839361"/>
                </a:moveTo>
                <a:lnTo>
                  <a:pt x="0" y="0"/>
                </a:lnTo>
              </a:path>
            </a:pathLst>
          </a:custGeom>
          <a:noFill/>
          <a:ln w="13981">
            <a:solidFill>
              <a:srgbClr val="C3C8C8"/>
            </a:solidFill>
            <a:round/>
            <a:headEnd/>
            <a:tailEnd/>
          </a:ln>
        </p:spPr>
        <p:txBody>
          <a:bodyPr lIns="0" tIns="0" rIns="0" bIns="0"/>
          <a:lstStyle/>
          <a:p>
            <a:endParaRPr lang="en-US"/>
          </a:p>
        </p:txBody>
      </p:sp>
      <p:sp>
        <p:nvSpPr>
          <p:cNvPr id="43019" name="object 11"/>
          <p:cNvSpPr>
            <a:spLocks/>
          </p:cNvSpPr>
          <p:nvPr/>
        </p:nvSpPr>
        <p:spPr bwMode="auto">
          <a:xfrm>
            <a:off x="461963" y="2251075"/>
            <a:ext cx="1509712" cy="0"/>
          </a:xfrm>
          <a:custGeom>
            <a:avLst/>
            <a:gdLst>
              <a:gd name="T0" fmla="*/ 0 w 1510030"/>
              <a:gd name="T1" fmla="*/ 1510018 w 1510030"/>
              <a:gd name="T2" fmla="*/ 0 60000 65536"/>
              <a:gd name="T3" fmla="*/ 0 60000 65536"/>
              <a:gd name="T4" fmla="*/ 0 w 1510030"/>
              <a:gd name="T5" fmla="*/ 1510030 w 1510030"/>
            </a:gdLst>
            <a:ahLst/>
            <a:cxnLst>
              <a:cxn ang="T2">
                <a:pos x="T0" y="0"/>
              </a:cxn>
              <a:cxn ang="T3">
                <a:pos x="T1" y="0"/>
              </a:cxn>
            </a:cxnLst>
            <a:rect l="T4" t="0" r="T5" b="0"/>
            <a:pathLst>
              <a:path w="1510030">
                <a:moveTo>
                  <a:pt x="0" y="0"/>
                </a:moveTo>
                <a:lnTo>
                  <a:pt x="1510018" y="0"/>
                </a:lnTo>
              </a:path>
            </a:pathLst>
          </a:custGeom>
          <a:noFill/>
          <a:ln w="11185">
            <a:solidFill>
              <a:srgbClr val="4870B3"/>
            </a:solidFill>
            <a:round/>
            <a:headEnd/>
            <a:tailEnd/>
          </a:ln>
        </p:spPr>
        <p:txBody>
          <a:bodyPr lIns="0" tIns="0" rIns="0" bIns="0"/>
          <a:lstStyle/>
          <a:p>
            <a:endParaRPr lang="en-US"/>
          </a:p>
        </p:txBody>
      </p:sp>
      <p:sp>
        <p:nvSpPr>
          <p:cNvPr id="43020" name="object 12"/>
          <p:cNvSpPr>
            <a:spLocks/>
          </p:cNvSpPr>
          <p:nvPr/>
        </p:nvSpPr>
        <p:spPr bwMode="auto">
          <a:xfrm>
            <a:off x="5849938" y="6240463"/>
            <a:ext cx="3759200" cy="0"/>
          </a:xfrm>
          <a:custGeom>
            <a:avLst/>
            <a:gdLst>
              <a:gd name="T0" fmla="*/ 0 w 3758565"/>
              <a:gd name="T1" fmla="*/ 3758267 w 3758565"/>
              <a:gd name="T2" fmla="*/ 0 60000 65536"/>
              <a:gd name="T3" fmla="*/ 0 60000 65536"/>
              <a:gd name="T4" fmla="*/ 0 w 3758565"/>
              <a:gd name="T5" fmla="*/ 3758565 w 3758565"/>
            </a:gdLst>
            <a:ahLst/>
            <a:cxnLst>
              <a:cxn ang="T2">
                <a:pos x="T0" y="0"/>
              </a:cxn>
              <a:cxn ang="T3">
                <a:pos x="T1" y="0"/>
              </a:cxn>
            </a:cxnLst>
            <a:rect l="T4" t="0" r="T5" b="0"/>
            <a:pathLst>
              <a:path w="3758565">
                <a:moveTo>
                  <a:pt x="0" y="0"/>
                </a:moveTo>
                <a:lnTo>
                  <a:pt x="3758267" y="0"/>
                </a:lnTo>
              </a:path>
            </a:pathLst>
          </a:custGeom>
          <a:noFill/>
          <a:ln w="19574">
            <a:solidFill>
              <a:srgbClr val="E4CCA0"/>
            </a:solidFill>
            <a:round/>
            <a:headEnd/>
            <a:tailEnd/>
          </a:ln>
        </p:spPr>
        <p:txBody>
          <a:bodyPr lIns="0" tIns="0" rIns="0" bIns="0"/>
          <a:lstStyle/>
          <a:p>
            <a:endParaRPr lang="en-US"/>
          </a:p>
        </p:txBody>
      </p:sp>
      <p:sp>
        <p:nvSpPr>
          <p:cNvPr id="43021" name="object 13"/>
          <p:cNvSpPr>
            <a:spLocks/>
          </p:cNvSpPr>
          <p:nvPr/>
        </p:nvSpPr>
        <p:spPr bwMode="auto">
          <a:xfrm>
            <a:off x="377825" y="6240463"/>
            <a:ext cx="5002213" cy="0"/>
          </a:xfrm>
          <a:custGeom>
            <a:avLst/>
            <a:gdLst>
              <a:gd name="T0" fmla="*/ 0 w 5003165"/>
              <a:gd name="T1" fmla="*/ 5002634 w 5003165"/>
              <a:gd name="T2" fmla="*/ 0 60000 65536"/>
              <a:gd name="T3" fmla="*/ 0 60000 65536"/>
              <a:gd name="T4" fmla="*/ 0 w 5003165"/>
              <a:gd name="T5" fmla="*/ 5003165 w 5003165"/>
            </a:gdLst>
            <a:ahLst/>
            <a:cxnLst>
              <a:cxn ang="T2">
                <a:pos x="T0" y="0"/>
              </a:cxn>
              <a:cxn ang="T3">
                <a:pos x="T1" y="0"/>
              </a:cxn>
            </a:cxnLst>
            <a:rect l="T4" t="0" r="T5" b="0"/>
            <a:pathLst>
              <a:path w="5003165">
                <a:moveTo>
                  <a:pt x="0" y="0"/>
                </a:moveTo>
                <a:lnTo>
                  <a:pt x="5002634" y="0"/>
                </a:lnTo>
              </a:path>
            </a:pathLst>
          </a:custGeom>
          <a:noFill/>
          <a:ln w="19574">
            <a:solidFill>
              <a:srgbClr val="E4CFA0"/>
            </a:solidFill>
            <a:round/>
            <a:headEnd/>
            <a:tailEnd/>
          </a:ln>
        </p:spPr>
        <p:txBody>
          <a:bodyPr lIns="0" tIns="0" rIns="0" bIns="0"/>
          <a:lstStyle/>
          <a:p>
            <a:endParaRPr lang="en-US"/>
          </a:p>
        </p:txBody>
      </p:sp>
      <p:sp>
        <p:nvSpPr>
          <p:cNvPr id="43022" name="object 14"/>
          <p:cNvSpPr txBox="1">
            <a:spLocks noChangeArrowheads="1"/>
          </p:cNvSpPr>
          <p:nvPr/>
        </p:nvSpPr>
        <p:spPr bwMode="auto">
          <a:xfrm>
            <a:off x="2381250" y="3198813"/>
            <a:ext cx="5622925" cy="2120900"/>
          </a:xfrm>
          <a:prstGeom prst="rect">
            <a:avLst/>
          </a:prstGeom>
          <a:noFill/>
          <a:ln w="9525">
            <a:noFill/>
            <a:miter lim="800000"/>
            <a:headEnd/>
            <a:tailEnd/>
          </a:ln>
        </p:spPr>
        <p:txBody>
          <a:bodyPr lIns="0" tIns="0" rIns="0" bIns="0">
            <a:spAutoFit/>
          </a:bodyPr>
          <a:lstStyle/>
          <a:p>
            <a:pPr algn="ctr" eaLnBrk="1" hangingPunct="1">
              <a:lnSpc>
                <a:spcPts val="1913"/>
              </a:lnSpc>
            </a:pPr>
            <a:r>
              <a:rPr lang="en-US" sz="1600">
                <a:solidFill>
                  <a:srgbClr val="3B2B1D"/>
                </a:solidFill>
                <a:latin typeface="Arial" charset="0"/>
                <a:cs typeface="Arial" charset="0"/>
              </a:rPr>
              <a:t>Pol ee</a:t>
            </a:r>
            <a:endParaRPr lang="en-US" sz="1600">
              <a:latin typeface="Arial" charset="0"/>
              <a:cs typeface="Arial" charset="0"/>
            </a:endParaRPr>
          </a:p>
          <a:p>
            <a:pPr eaLnBrk="1" hangingPunct="1">
              <a:lnSpc>
                <a:spcPts val="2213"/>
              </a:lnSpc>
            </a:pPr>
            <a:r>
              <a:rPr lang="en-US" sz="1900">
                <a:solidFill>
                  <a:srgbClr val="3B2B1D"/>
                </a:solidFill>
                <a:latin typeface="Times New Roman" pitchFamily="18" charset="0"/>
                <a:cs typeface="Times New Roman" pitchFamily="18" charset="0"/>
              </a:rPr>
              <a:t>A</a:t>
            </a:r>
            <a:endParaRPr lang="en-US" sz="1900">
              <a:latin typeface="Times New Roman" pitchFamily="18" charset="0"/>
              <a:cs typeface="Times New Roman" pitchFamily="18" charset="0"/>
            </a:endParaRPr>
          </a:p>
          <a:p>
            <a:pPr algn="r" eaLnBrk="1" hangingPunct="1">
              <a:lnSpc>
                <a:spcPts val="1650"/>
              </a:lnSpc>
              <a:spcBef>
                <a:spcPts val="1200"/>
              </a:spcBef>
            </a:pPr>
            <a:r>
              <a:rPr lang="en-US" sz="1400">
                <a:solidFill>
                  <a:srgbClr val="3B2B1D"/>
                </a:solidFill>
                <a:latin typeface="Arial" charset="0"/>
                <a:cs typeface="Arial" charset="0"/>
              </a:rPr>
              <a:t>Safe Custody</a:t>
            </a:r>
            <a:r>
              <a:rPr lang="en-US" sz="1400">
                <a:solidFill>
                  <a:srgbClr val="604F23"/>
                </a:solidFill>
                <a:latin typeface="Arial" charset="0"/>
                <a:cs typeface="Arial" charset="0"/>
              </a:rPr>
              <a:t>/ </a:t>
            </a:r>
            <a:r>
              <a:rPr lang="en-US" sz="1400">
                <a:solidFill>
                  <a:srgbClr val="3B2B1D"/>
                </a:solidFill>
                <a:latin typeface="Arial" charset="0"/>
                <a:cs typeface="Arial" charset="0"/>
              </a:rPr>
              <a:t>Shelter Home</a:t>
            </a:r>
            <a:endParaRPr lang="en-US" sz="1400">
              <a:latin typeface="Arial" charset="0"/>
              <a:cs typeface="Arial" charset="0"/>
            </a:endParaRPr>
          </a:p>
          <a:p>
            <a:pPr algn="ctr" eaLnBrk="1" hangingPunct="1">
              <a:lnSpc>
                <a:spcPts val="1725"/>
              </a:lnSpc>
            </a:pPr>
            <a:r>
              <a:rPr lang="en-US" sz="1600">
                <a:solidFill>
                  <a:srgbClr val="3B2B1D"/>
                </a:solidFill>
                <a:latin typeface="Arial" charset="0"/>
                <a:cs typeface="Arial" charset="0"/>
              </a:rPr>
              <a:t>egal</a:t>
            </a:r>
            <a:endParaRPr lang="en-US" sz="1600">
              <a:latin typeface="Arial" charset="0"/>
              <a:cs typeface="Arial" charset="0"/>
            </a:endParaRPr>
          </a:p>
          <a:p>
            <a:pPr algn="ctr" eaLnBrk="1" hangingPunct="1">
              <a:lnSpc>
                <a:spcPts val="2125"/>
              </a:lnSpc>
            </a:pPr>
            <a:r>
              <a:rPr lang="en-US">
                <a:solidFill>
                  <a:srgbClr val="3B2B1D"/>
                </a:solidFill>
                <a:latin typeface="Arial" charset="0"/>
                <a:cs typeface="Arial" charset="0"/>
              </a:rPr>
              <a:t>uppo</a:t>
            </a:r>
            <a:endParaRPr lang="en-US">
              <a:latin typeface="Arial" charset="0"/>
              <a:cs typeface="Arial" charset="0"/>
            </a:endParaRPr>
          </a:p>
          <a:p>
            <a:pPr eaLnBrk="1" hangingPunct="1">
              <a:spcBef>
                <a:spcPts val="50"/>
              </a:spcBef>
            </a:pPr>
            <a:endParaRPr lang="en-US">
              <a:latin typeface="Times New Roman" pitchFamily="18" charset="0"/>
              <a:cs typeface="Times New Roman" pitchFamily="18" charset="0"/>
            </a:endParaRPr>
          </a:p>
          <a:p>
            <a:pPr algn="r" eaLnBrk="1" hangingPunct="1"/>
            <a:r>
              <a:rPr lang="en-US" sz="1600">
                <a:solidFill>
                  <a:srgbClr val="3B2B1D"/>
                </a:solidFill>
                <a:latin typeface="Arial" charset="0"/>
                <a:cs typeface="Arial" charset="0"/>
              </a:rPr>
              <a:t>Rehab1111a </a:t>
            </a:r>
            <a:r>
              <a:rPr lang="en-US">
                <a:solidFill>
                  <a:srgbClr val="3B2B1D"/>
                </a:solidFill>
                <a:latin typeface="Arial" charset="0"/>
                <a:cs typeface="Arial" charset="0"/>
              </a:rPr>
              <a:t>ion</a:t>
            </a:r>
            <a:endParaRPr lang="en-US">
              <a:latin typeface="Arial" charset="0"/>
              <a:cs typeface="Arial" charset="0"/>
            </a:endParaRPr>
          </a:p>
        </p:txBody>
      </p:sp>
      <p:sp>
        <p:nvSpPr>
          <p:cNvPr id="43023" name="object 15"/>
          <p:cNvSpPr txBox="1">
            <a:spLocks noChangeArrowheads="1"/>
          </p:cNvSpPr>
          <p:nvPr/>
        </p:nvSpPr>
        <p:spPr bwMode="auto">
          <a:xfrm>
            <a:off x="468313" y="1489075"/>
            <a:ext cx="1495425" cy="762000"/>
          </a:xfrm>
          <a:prstGeom prst="rect">
            <a:avLst/>
          </a:prstGeom>
          <a:noFill/>
          <a:ln w="9525">
            <a:noFill/>
            <a:miter lim="800000"/>
            <a:headEnd/>
            <a:tailEnd/>
          </a:ln>
        </p:spPr>
        <p:txBody>
          <a:bodyPr lIns="0" tIns="0" rIns="0" bIns="0">
            <a:spAutoFit/>
          </a:bodyPr>
          <a:lstStyle/>
          <a:p>
            <a:pPr marL="80963" eaLnBrk="1" hangingPunct="1"/>
            <a:r>
              <a:rPr lang="en-US" sz="1200">
                <a:solidFill>
                  <a:srgbClr val="231F1F"/>
                </a:solidFill>
                <a:latin typeface="Times New Roman" pitchFamily="18" charset="0"/>
                <a:cs typeface="Times New Roman" pitchFamily="18" charset="0"/>
              </a:rPr>
              <a:t>234 OSCC/OCC</a:t>
            </a:r>
            <a:endParaRPr lang="en-US" sz="1200">
              <a:latin typeface="Times New Roman" pitchFamily="18" charset="0"/>
              <a:cs typeface="Times New Roman" pitchFamily="18" charset="0"/>
            </a:endParaRPr>
          </a:p>
          <a:p>
            <a:pPr marL="80963" eaLnBrk="1" hangingPunct="1">
              <a:lnSpc>
                <a:spcPct val="113000"/>
              </a:lnSpc>
              <a:spcBef>
                <a:spcPts val="13"/>
              </a:spcBef>
            </a:pPr>
            <a:r>
              <a:rPr lang="en-US" sz="1300">
                <a:solidFill>
                  <a:srgbClr val="231F1F"/>
                </a:solidFill>
                <a:latin typeface="Arial" charset="0"/>
                <a:cs typeface="Arial" charset="0"/>
              </a:rPr>
              <a:t>all over India Sakhi centres</a:t>
            </a:r>
            <a:endParaRPr lang="en-US" sz="1300">
              <a:latin typeface="Arial" charset="0"/>
              <a:cs typeface="Arial" charset="0"/>
            </a:endParaRPr>
          </a:p>
        </p:txBody>
      </p:sp>
      <p:sp>
        <p:nvSpPr>
          <p:cNvPr id="16" name="object 16"/>
          <p:cNvSpPr txBox="1"/>
          <p:nvPr/>
        </p:nvSpPr>
        <p:spPr>
          <a:xfrm>
            <a:off x="3178175" y="5649913"/>
            <a:ext cx="666750" cy="234950"/>
          </a:xfrm>
          <a:prstGeom prst="rect">
            <a:avLst/>
          </a:prstGeom>
        </p:spPr>
        <p:txBody>
          <a:bodyPr lIns="0" tIns="0" rIns="0" bIns="0">
            <a:spAutoFit/>
          </a:bodyPr>
          <a:lstStyle/>
          <a:p>
            <a:pPr marL="12700" eaLnBrk="1" fontAlgn="auto" hangingPunct="1">
              <a:spcBef>
                <a:spcPts val="0"/>
              </a:spcBef>
              <a:spcAft>
                <a:spcPts val="0"/>
              </a:spcAft>
              <a:defRPr/>
            </a:pPr>
            <a:r>
              <a:rPr sz="1650" spc="120" dirty="0">
                <a:solidFill>
                  <a:srgbClr val="3B2B1D"/>
                </a:solidFill>
                <a:latin typeface="Arial"/>
                <a:cs typeface="Arial"/>
              </a:rPr>
              <a:t>erv</a:t>
            </a:r>
            <a:r>
              <a:rPr sz="1650" spc="30" dirty="0">
                <a:solidFill>
                  <a:srgbClr val="3B2B1D"/>
                </a:solidFill>
                <a:latin typeface="Arial"/>
                <a:cs typeface="Arial"/>
              </a:rPr>
              <a:t>i</a:t>
            </a:r>
            <a:r>
              <a:rPr sz="1650" spc="120" dirty="0">
                <a:solidFill>
                  <a:srgbClr val="3B2B1D"/>
                </a:solidFill>
                <a:latin typeface="Arial"/>
                <a:cs typeface="Arial"/>
              </a:rPr>
              <a:t>ce</a:t>
            </a:r>
            <a:endParaRPr sz="1650">
              <a:latin typeface="Arial"/>
              <a:cs typeface="Arial"/>
            </a:endParaRPr>
          </a:p>
        </p:txBody>
      </p:sp>
      <p:sp>
        <p:nvSpPr>
          <p:cNvPr id="17" name="object 17"/>
          <p:cNvSpPr txBox="1"/>
          <p:nvPr/>
        </p:nvSpPr>
        <p:spPr>
          <a:xfrm>
            <a:off x="4559300" y="5754688"/>
            <a:ext cx="1419225" cy="517525"/>
          </a:xfrm>
          <a:prstGeom prst="rect">
            <a:avLst/>
          </a:prstGeom>
        </p:spPr>
        <p:txBody>
          <a:bodyPr lIns="0" tIns="0" rIns="0" bIns="0">
            <a:spAutoFit/>
          </a:bodyPr>
          <a:lstStyle/>
          <a:p>
            <a:pPr marL="12700" eaLnBrk="1" fontAlgn="auto" hangingPunct="1">
              <a:lnSpc>
                <a:spcPts val="2115"/>
              </a:lnSpc>
              <a:spcBef>
                <a:spcPts val="0"/>
              </a:spcBef>
              <a:spcAft>
                <a:spcPts val="0"/>
              </a:spcAft>
              <a:tabLst>
                <a:tab pos="644525" algn="l"/>
              </a:tabLst>
              <a:defRPr/>
            </a:pPr>
            <a:r>
              <a:rPr sz="1650" spc="130" dirty="0">
                <a:solidFill>
                  <a:srgbClr val="3B2B1D"/>
                </a:solidFill>
                <a:latin typeface="Arial"/>
                <a:cs typeface="Arial"/>
              </a:rPr>
              <a:t>P </a:t>
            </a:r>
            <a:r>
              <a:rPr sz="1650" spc="-114" dirty="0">
                <a:solidFill>
                  <a:srgbClr val="3B2B1D"/>
                </a:solidFill>
                <a:latin typeface="Arial"/>
                <a:cs typeface="Arial"/>
              </a:rPr>
              <a:t> </a:t>
            </a:r>
            <a:r>
              <a:rPr sz="1650" spc="65" dirty="0">
                <a:solidFill>
                  <a:srgbClr val="3B2B1D"/>
                </a:solidFill>
                <a:latin typeface="Arial"/>
                <a:cs typeface="Arial"/>
              </a:rPr>
              <a:t>ye</a:t>
            </a:r>
            <a:r>
              <a:rPr sz="1650" dirty="0">
                <a:solidFill>
                  <a:srgbClr val="3B2B1D"/>
                </a:solidFill>
                <a:latin typeface="Arial"/>
                <a:cs typeface="Arial"/>
              </a:rPr>
              <a:t>	</a:t>
            </a:r>
            <a:r>
              <a:rPr spc="90" dirty="0">
                <a:solidFill>
                  <a:srgbClr val="3B2B1D"/>
                </a:solidFill>
                <a:latin typeface="Arial"/>
                <a:cs typeface="Arial"/>
              </a:rPr>
              <a:t>o</a:t>
            </a:r>
            <a:r>
              <a:rPr dirty="0">
                <a:solidFill>
                  <a:srgbClr val="3B2B1D"/>
                </a:solidFill>
                <a:latin typeface="Arial"/>
                <a:cs typeface="Arial"/>
              </a:rPr>
              <a:t> </a:t>
            </a:r>
            <a:r>
              <a:rPr spc="-70" dirty="0">
                <a:solidFill>
                  <a:srgbClr val="3B2B1D"/>
                </a:solidFill>
                <a:latin typeface="Arial"/>
                <a:cs typeface="Arial"/>
              </a:rPr>
              <a:t> </a:t>
            </a:r>
            <a:r>
              <a:rPr spc="15" dirty="0">
                <a:solidFill>
                  <a:srgbClr val="3B2B1D"/>
                </a:solidFill>
                <a:latin typeface="Arial"/>
                <a:cs typeface="Arial"/>
              </a:rPr>
              <a:t>oc</a:t>
            </a:r>
            <a:r>
              <a:rPr spc="45" dirty="0">
                <a:solidFill>
                  <a:srgbClr val="3B2B1D"/>
                </a:solidFill>
                <a:latin typeface="Arial"/>
                <a:cs typeface="Arial"/>
              </a:rPr>
              <a:t> </a:t>
            </a:r>
            <a:r>
              <a:rPr sz="1650" spc="95" dirty="0">
                <a:solidFill>
                  <a:srgbClr val="3B2B1D"/>
                </a:solidFill>
                <a:latin typeface="Arial"/>
                <a:cs typeface="Arial"/>
              </a:rPr>
              <a:t>al</a:t>
            </a:r>
            <a:endParaRPr sz="1650">
              <a:latin typeface="Arial"/>
              <a:cs typeface="Arial"/>
            </a:endParaRPr>
          </a:p>
          <a:p>
            <a:pPr marL="110489" eaLnBrk="1" fontAlgn="auto" hangingPunct="1">
              <a:lnSpc>
                <a:spcPts val="2115"/>
              </a:lnSpc>
              <a:spcBef>
                <a:spcPts val="0"/>
              </a:spcBef>
              <a:spcAft>
                <a:spcPts val="0"/>
              </a:spcAft>
              <a:defRPr/>
            </a:pPr>
            <a:r>
              <a:rPr spc="10" dirty="0">
                <a:solidFill>
                  <a:srgbClr val="3B2B1D"/>
                </a:solidFill>
                <a:latin typeface="Arial"/>
                <a:cs typeface="Arial"/>
              </a:rPr>
              <a:t>Co</a:t>
            </a:r>
            <a:r>
              <a:rPr spc="20" dirty="0">
                <a:solidFill>
                  <a:srgbClr val="3B2B1D"/>
                </a:solidFill>
                <a:latin typeface="Arial"/>
                <a:cs typeface="Arial"/>
              </a:rPr>
              <a:t>u</a:t>
            </a:r>
            <a:r>
              <a:rPr spc="140" dirty="0">
                <a:solidFill>
                  <a:srgbClr val="3B2B1D"/>
                </a:solidFill>
                <a:latin typeface="Arial"/>
                <a:cs typeface="Arial"/>
              </a:rPr>
              <a:t>n</a:t>
            </a:r>
            <a:r>
              <a:rPr dirty="0">
                <a:solidFill>
                  <a:srgbClr val="3B2B1D"/>
                </a:solidFill>
                <a:latin typeface="Arial"/>
                <a:cs typeface="Arial"/>
              </a:rPr>
              <a:t> </a:t>
            </a:r>
            <a:r>
              <a:rPr spc="-204" dirty="0">
                <a:solidFill>
                  <a:srgbClr val="3B2B1D"/>
                </a:solidFill>
                <a:latin typeface="Arial"/>
                <a:cs typeface="Arial"/>
              </a:rPr>
              <a:t> </a:t>
            </a:r>
            <a:r>
              <a:rPr spc="60" dirty="0">
                <a:solidFill>
                  <a:srgbClr val="3B2B1D"/>
                </a:solidFill>
                <a:latin typeface="Arial"/>
                <a:cs typeface="Arial"/>
              </a:rPr>
              <a:t>eli</a:t>
            </a:r>
            <a:r>
              <a:rPr spc="140" dirty="0">
                <a:solidFill>
                  <a:srgbClr val="3B2B1D"/>
                </a:solidFill>
                <a:latin typeface="Arial"/>
                <a:cs typeface="Arial"/>
              </a:rPr>
              <a:t>n</a:t>
            </a:r>
            <a:endParaRPr>
              <a:latin typeface="Arial"/>
              <a:cs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object 2"/>
          <p:cNvSpPr>
            <a:spLocks noChangeArrowheads="1"/>
          </p:cNvSpPr>
          <p:nvPr/>
        </p:nvSpPr>
        <p:spPr bwMode="auto">
          <a:xfrm>
            <a:off x="458788" y="1062038"/>
            <a:ext cx="660400" cy="627062"/>
          </a:xfrm>
          <a:prstGeom prst="rect">
            <a:avLst/>
          </a:prstGeom>
          <a:blipFill dpi="0" rotWithShape="1">
            <a:blip r:embed="rId3" cstate="print"/>
            <a:srcRect/>
            <a:stretch>
              <a:fillRect/>
            </a:stretch>
          </a:blipFill>
          <a:ln w="9525">
            <a:noFill/>
            <a:miter lim="800000"/>
            <a:headEnd/>
            <a:tailEnd/>
          </a:ln>
        </p:spPr>
        <p:txBody>
          <a:bodyPr lIns="0" tIns="0" rIns="0" bIns="0"/>
          <a:lstStyle/>
          <a:p>
            <a:pPr eaLnBrk="1" hangingPunct="1"/>
            <a:endParaRPr lang="en-US"/>
          </a:p>
        </p:txBody>
      </p:sp>
      <p:sp>
        <p:nvSpPr>
          <p:cNvPr id="44035" name="object 3"/>
          <p:cNvSpPr>
            <a:spLocks noChangeArrowheads="1"/>
          </p:cNvSpPr>
          <p:nvPr/>
        </p:nvSpPr>
        <p:spPr bwMode="auto">
          <a:xfrm>
            <a:off x="1700213" y="1879600"/>
            <a:ext cx="503237" cy="492125"/>
          </a:xfrm>
          <a:prstGeom prst="rect">
            <a:avLst/>
          </a:prstGeom>
          <a:blipFill dpi="0" rotWithShape="1">
            <a:blip r:embed="rId4" cstate="print"/>
            <a:srcRect/>
            <a:stretch>
              <a:fillRect/>
            </a:stretch>
          </a:blipFill>
          <a:ln w="9525">
            <a:noFill/>
            <a:miter lim="800000"/>
            <a:headEnd/>
            <a:tailEnd/>
          </a:ln>
        </p:spPr>
        <p:txBody>
          <a:bodyPr lIns="0" tIns="0" rIns="0" bIns="0"/>
          <a:lstStyle/>
          <a:p>
            <a:pPr eaLnBrk="1" hangingPunct="1"/>
            <a:endParaRPr lang="en-US"/>
          </a:p>
        </p:txBody>
      </p:sp>
      <p:sp>
        <p:nvSpPr>
          <p:cNvPr id="44036" name="object 4"/>
          <p:cNvSpPr>
            <a:spLocks noChangeArrowheads="1"/>
          </p:cNvSpPr>
          <p:nvPr/>
        </p:nvSpPr>
        <p:spPr bwMode="auto">
          <a:xfrm>
            <a:off x="4787900" y="1879600"/>
            <a:ext cx="492125" cy="492125"/>
          </a:xfrm>
          <a:prstGeom prst="rect">
            <a:avLst/>
          </a:prstGeom>
          <a:blipFill dpi="0" rotWithShape="1">
            <a:blip r:embed="rId5" cstate="print"/>
            <a:srcRect/>
            <a:stretch>
              <a:fillRect/>
            </a:stretch>
          </a:blipFill>
          <a:ln w="9525">
            <a:noFill/>
            <a:miter lim="800000"/>
            <a:headEnd/>
            <a:tailEnd/>
          </a:ln>
        </p:spPr>
        <p:txBody>
          <a:bodyPr lIns="0" tIns="0" rIns="0" bIns="0"/>
          <a:lstStyle/>
          <a:p>
            <a:pPr eaLnBrk="1" hangingPunct="1"/>
            <a:endParaRPr lang="en-US"/>
          </a:p>
        </p:txBody>
      </p:sp>
      <p:sp>
        <p:nvSpPr>
          <p:cNvPr id="44037" name="object 5"/>
          <p:cNvSpPr>
            <a:spLocks noChangeArrowheads="1"/>
          </p:cNvSpPr>
          <p:nvPr/>
        </p:nvSpPr>
        <p:spPr bwMode="auto">
          <a:xfrm>
            <a:off x="7862888" y="1879600"/>
            <a:ext cx="492125" cy="492125"/>
          </a:xfrm>
          <a:prstGeom prst="rect">
            <a:avLst/>
          </a:prstGeom>
          <a:blipFill dpi="0" rotWithShape="1">
            <a:blip r:embed="rId6" cstate="print"/>
            <a:srcRect/>
            <a:stretch>
              <a:fillRect/>
            </a:stretch>
          </a:blipFill>
          <a:ln w="9525">
            <a:noFill/>
            <a:miter lim="800000"/>
            <a:headEnd/>
            <a:tailEnd/>
          </a:ln>
        </p:spPr>
        <p:txBody>
          <a:bodyPr lIns="0" tIns="0" rIns="0" bIns="0"/>
          <a:lstStyle/>
          <a:p>
            <a:pPr eaLnBrk="1" hangingPunct="1"/>
            <a:endParaRPr lang="en-US"/>
          </a:p>
        </p:txBody>
      </p:sp>
      <p:sp>
        <p:nvSpPr>
          <p:cNvPr id="44038" name="object 6"/>
          <p:cNvSpPr>
            <a:spLocks noChangeArrowheads="1"/>
          </p:cNvSpPr>
          <p:nvPr/>
        </p:nvSpPr>
        <p:spPr bwMode="auto">
          <a:xfrm>
            <a:off x="1711325" y="4160838"/>
            <a:ext cx="503238" cy="503237"/>
          </a:xfrm>
          <a:prstGeom prst="rect">
            <a:avLst/>
          </a:prstGeom>
          <a:blipFill dpi="0" rotWithShape="1">
            <a:blip r:embed="rId7" cstate="print"/>
            <a:srcRect/>
            <a:stretch>
              <a:fillRect/>
            </a:stretch>
          </a:blipFill>
          <a:ln w="9525">
            <a:noFill/>
            <a:miter lim="800000"/>
            <a:headEnd/>
            <a:tailEnd/>
          </a:ln>
        </p:spPr>
        <p:txBody>
          <a:bodyPr lIns="0" tIns="0" rIns="0" bIns="0"/>
          <a:lstStyle/>
          <a:p>
            <a:pPr eaLnBrk="1" hangingPunct="1"/>
            <a:endParaRPr lang="en-US"/>
          </a:p>
        </p:txBody>
      </p:sp>
      <p:sp>
        <p:nvSpPr>
          <p:cNvPr id="44039" name="object 7"/>
          <p:cNvSpPr>
            <a:spLocks noChangeArrowheads="1"/>
          </p:cNvSpPr>
          <p:nvPr/>
        </p:nvSpPr>
        <p:spPr bwMode="auto">
          <a:xfrm>
            <a:off x="4787900" y="4160838"/>
            <a:ext cx="503238" cy="503237"/>
          </a:xfrm>
          <a:prstGeom prst="rect">
            <a:avLst/>
          </a:prstGeom>
          <a:blipFill dpi="0" rotWithShape="1">
            <a:blip r:embed="rId8" cstate="print"/>
            <a:srcRect/>
            <a:stretch>
              <a:fillRect/>
            </a:stretch>
          </a:blipFill>
          <a:ln w="9525">
            <a:noFill/>
            <a:miter lim="800000"/>
            <a:headEnd/>
            <a:tailEnd/>
          </a:ln>
        </p:spPr>
        <p:txBody>
          <a:bodyPr lIns="0" tIns="0" rIns="0" bIns="0"/>
          <a:lstStyle/>
          <a:p>
            <a:pPr eaLnBrk="1" hangingPunct="1"/>
            <a:endParaRPr lang="en-US"/>
          </a:p>
        </p:txBody>
      </p:sp>
      <p:sp>
        <p:nvSpPr>
          <p:cNvPr id="44040" name="object 8"/>
          <p:cNvSpPr>
            <a:spLocks noChangeArrowheads="1"/>
          </p:cNvSpPr>
          <p:nvPr/>
        </p:nvSpPr>
        <p:spPr bwMode="auto">
          <a:xfrm>
            <a:off x="7862888" y="4160838"/>
            <a:ext cx="503237" cy="503237"/>
          </a:xfrm>
          <a:prstGeom prst="rect">
            <a:avLst/>
          </a:prstGeom>
          <a:blipFill dpi="0" rotWithShape="1">
            <a:blip r:embed="rId9" cstate="print"/>
            <a:srcRect/>
            <a:stretch>
              <a:fillRect/>
            </a:stretch>
          </a:blipFill>
          <a:ln w="9525">
            <a:noFill/>
            <a:miter lim="800000"/>
            <a:headEnd/>
            <a:tailEnd/>
          </a:ln>
        </p:spPr>
        <p:txBody>
          <a:bodyPr lIns="0" tIns="0" rIns="0" bIns="0"/>
          <a:lstStyle/>
          <a:p>
            <a:pPr eaLnBrk="1" hangingPunct="1"/>
            <a:endParaRPr lang="en-US"/>
          </a:p>
        </p:txBody>
      </p:sp>
      <p:sp>
        <p:nvSpPr>
          <p:cNvPr id="44041" name="object 9"/>
          <p:cNvSpPr>
            <a:spLocks/>
          </p:cNvSpPr>
          <p:nvPr/>
        </p:nvSpPr>
        <p:spPr bwMode="auto">
          <a:xfrm>
            <a:off x="9037638" y="6707188"/>
            <a:ext cx="1017587" cy="0"/>
          </a:xfrm>
          <a:custGeom>
            <a:avLst/>
            <a:gdLst>
              <a:gd name="T0" fmla="*/ 0 w 1017904"/>
              <a:gd name="T1" fmla="*/ 1017864 w 1017904"/>
              <a:gd name="T2" fmla="*/ 0 60000 65536"/>
              <a:gd name="T3" fmla="*/ 0 60000 65536"/>
              <a:gd name="T4" fmla="*/ 0 w 1017904"/>
              <a:gd name="T5" fmla="*/ 1017904 w 1017904"/>
            </a:gdLst>
            <a:ahLst/>
            <a:cxnLst>
              <a:cxn ang="T2">
                <a:pos x="T0" y="0"/>
              </a:cxn>
              <a:cxn ang="T3">
                <a:pos x="T1" y="0"/>
              </a:cxn>
            </a:cxnLst>
            <a:rect l="T4" t="0" r="T5" b="0"/>
            <a:pathLst>
              <a:path w="1017904">
                <a:moveTo>
                  <a:pt x="0" y="0"/>
                </a:moveTo>
                <a:lnTo>
                  <a:pt x="1017864" y="0"/>
                </a:lnTo>
              </a:path>
            </a:pathLst>
          </a:custGeom>
          <a:noFill/>
          <a:ln w="13981">
            <a:solidFill>
              <a:srgbClr val="F7BCB3"/>
            </a:solidFill>
            <a:round/>
            <a:headEnd/>
            <a:tailEnd/>
          </a:ln>
        </p:spPr>
        <p:txBody>
          <a:bodyPr lIns="0" tIns="0" rIns="0" bIns="0"/>
          <a:lstStyle/>
          <a:p>
            <a:endParaRPr lang="en-US"/>
          </a:p>
        </p:txBody>
      </p:sp>
      <p:sp>
        <p:nvSpPr>
          <p:cNvPr id="10" name="object 10"/>
          <p:cNvSpPr txBox="1"/>
          <p:nvPr/>
        </p:nvSpPr>
        <p:spPr>
          <a:xfrm>
            <a:off x="2632075" y="1282700"/>
            <a:ext cx="4870450" cy="425450"/>
          </a:xfrm>
          <a:prstGeom prst="rect">
            <a:avLst/>
          </a:prstGeom>
        </p:spPr>
        <p:txBody>
          <a:bodyPr lIns="0" tIns="0" rIns="0" bIns="0">
            <a:spAutoFit/>
          </a:bodyPr>
          <a:lstStyle/>
          <a:p>
            <a:pPr marL="12700" eaLnBrk="1" fontAlgn="auto" hangingPunct="1">
              <a:spcBef>
                <a:spcPts val="0"/>
              </a:spcBef>
              <a:spcAft>
                <a:spcPts val="0"/>
              </a:spcAft>
              <a:defRPr/>
            </a:pPr>
            <a:r>
              <a:rPr sz="3150" spc="345" dirty="0">
                <a:solidFill>
                  <a:srgbClr val="231F1F"/>
                </a:solidFill>
                <a:latin typeface="Arial"/>
                <a:cs typeface="Arial"/>
              </a:rPr>
              <a:t>W</a:t>
            </a:r>
            <a:r>
              <a:rPr sz="3150" spc="85" dirty="0">
                <a:solidFill>
                  <a:srgbClr val="231F1F"/>
                </a:solidFill>
                <a:latin typeface="Arial"/>
                <a:cs typeface="Arial"/>
              </a:rPr>
              <a:t>ho</a:t>
            </a:r>
            <a:r>
              <a:rPr sz="3150" spc="-240" dirty="0">
                <a:solidFill>
                  <a:srgbClr val="231F1F"/>
                </a:solidFill>
                <a:latin typeface="Arial"/>
                <a:cs typeface="Arial"/>
              </a:rPr>
              <a:t> </a:t>
            </a:r>
            <a:r>
              <a:rPr sz="3150" spc="195" dirty="0">
                <a:solidFill>
                  <a:srgbClr val="231F1F"/>
                </a:solidFill>
                <a:latin typeface="Arial"/>
                <a:cs typeface="Arial"/>
              </a:rPr>
              <a:t>to</a:t>
            </a:r>
            <a:r>
              <a:rPr sz="3150" spc="-5" dirty="0">
                <a:solidFill>
                  <a:srgbClr val="231F1F"/>
                </a:solidFill>
                <a:latin typeface="Arial"/>
                <a:cs typeface="Arial"/>
              </a:rPr>
              <a:t> </a:t>
            </a:r>
            <a:r>
              <a:rPr sz="3150" spc="25" dirty="0">
                <a:solidFill>
                  <a:srgbClr val="231F1F"/>
                </a:solidFill>
                <a:latin typeface="Arial"/>
                <a:cs typeface="Arial"/>
              </a:rPr>
              <a:t>cont</a:t>
            </a:r>
            <a:r>
              <a:rPr sz="3150" spc="335" dirty="0">
                <a:solidFill>
                  <a:srgbClr val="231F1F"/>
                </a:solidFill>
                <a:latin typeface="Arial"/>
                <a:cs typeface="Arial"/>
              </a:rPr>
              <a:t>a</a:t>
            </a:r>
            <a:r>
              <a:rPr sz="3150" spc="-125" dirty="0">
                <a:solidFill>
                  <a:srgbClr val="231F1F"/>
                </a:solidFill>
                <a:latin typeface="Arial"/>
                <a:cs typeface="Arial"/>
              </a:rPr>
              <a:t>c</a:t>
            </a:r>
            <a:r>
              <a:rPr sz="3150" spc="260" dirty="0">
                <a:solidFill>
                  <a:srgbClr val="231F1F"/>
                </a:solidFill>
                <a:latin typeface="Arial"/>
                <a:cs typeface="Arial"/>
              </a:rPr>
              <a:t>t</a:t>
            </a:r>
            <a:r>
              <a:rPr sz="3150" spc="50" dirty="0">
                <a:solidFill>
                  <a:srgbClr val="231F1F"/>
                </a:solidFill>
                <a:latin typeface="Arial"/>
                <a:cs typeface="Arial"/>
              </a:rPr>
              <a:t> </a:t>
            </a:r>
            <a:r>
              <a:rPr sz="3150" spc="90" dirty="0">
                <a:solidFill>
                  <a:srgbClr val="231F1F"/>
                </a:solidFill>
                <a:latin typeface="Arial"/>
                <a:cs typeface="Arial"/>
              </a:rPr>
              <a:t>(</a:t>
            </a:r>
            <a:r>
              <a:rPr sz="3150" spc="95" dirty="0">
                <a:solidFill>
                  <a:srgbClr val="231F1F"/>
                </a:solidFill>
                <a:latin typeface="Arial"/>
                <a:cs typeface="Arial"/>
              </a:rPr>
              <a:t>numbe</a:t>
            </a:r>
            <a:r>
              <a:rPr sz="3150" spc="240" dirty="0">
                <a:solidFill>
                  <a:srgbClr val="231F1F"/>
                </a:solidFill>
                <a:latin typeface="Arial"/>
                <a:cs typeface="Arial"/>
              </a:rPr>
              <a:t>r</a:t>
            </a:r>
            <a:r>
              <a:rPr sz="3150" spc="-185" dirty="0">
                <a:solidFill>
                  <a:srgbClr val="231F1F"/>
                </a:solidFill>
                <a:latin typeface="Arial"/>
                <a:cs typeface="Arial"/>
              </a:rPr>
              <a:t>s)</a:t>
            </a:r>
            <a:endParaRPr sz="3150">
              <a:latin typeface="Arial"/>
              <a:cs typeface="Arial"/>
            </a:endParaRPr>
          </a:p>
        </p:txBody>
      </p:sp>
      <p:sp>
        <p:nvSpPr>
          <p:cNvPr id="44043" name="object 11"/>
          <p:cNvSpPr txBox="1">
            <a:spLocks noChangeArrowheads="1"/>
          </p:cNvSpPr>
          <p:nvPr/>
        </p:nvSpPr>
        <p:spPr bwMode="auto">
          <a:xfrm>
            <a:off x="739775" y="2525713"/>
            <a:ext cx="2439988" cy="917575"/>
          </a:xfrm>
          <a:prstGeom prst="rect">
            <a:avLst/>
          </a:prstGeom>
          <a:noFill/>
          <a:ln w="9525">
            <a:noFill/>
            <a:miter lim="800000"/>
            <a:headEnd/>
            <a:tailEnd/>
          </a:ln>
        </p:spPr>
        <p:txBody>
          <a:bodyPr lIns="0" tIns="0" rIns="0" bIns="0">
            <a:spAutoFit/>
          </a:bodyPr>
          <a:lstStyle/>
          <a:p>
            <a:pPr marL="12700" algn="ctr" eaLnBrk="1" hangingPunct="1">
              <a:lnSpc>
                <a:spcPct val="114000"/>
              </a:lnSpc>
            </a:pPr>
            <a:r>
              <a:rPr lang="en-US" sz="1500">
                <a:solidFill>
                  <a:srgbClr val="231F1F"/>
                </a:solidFill>
                <a:latin typeface="Arial" charset="0"/>
                <a:cs typeface="Arial" charset="0"/>
              </a:rPr>
              <a:t>All India Women Helpline­ Women in Distress</a:t>
            </a:r>
            <a:endParaRPr lang="en-US" sz="1500">
              <a:latin typeface="Arial" charset="0"/>
              <a:cs typeface="Arial" charset="0"/>
            </a:endParaRPr>
          </a:p>
          <a:p>
            <a:pPr marL="12700" algn="ctr" eaLnBrk="1" hangingPunct="1">
              <a:spcBef>
                <a:spcPts val="1188"/>
              </a:spcBef>
            </a:pPr>
            <a:r>
              <a:rPr lang="en-US">
                <a:solidFill>
                  <a:srgbClr val="231F1F"/>
                </a:solidFill>
                <a:latin typeface="Times New Roman" pitchFamily="18" charset="0"/>
                <a:cs typeface="Times New Roman" pitchFamily="18" charset="0"/>
              </a:rPr>
              <a:t>1091</a:t>
            </a:r>
            <a:endParaRPr lang="en-US">
              <a:latin typeface="Times New Roman" pitchFamily="18" charset="0"/>
              <a:cs typeface="Times New Roman" pitchFamily="18" charset="0"/>
            </a:endParaRPr>
          </a:p>
        </p:txBody>
      </p:sp>
      <p:sp>
        <p:nvSpPr>
          <p:cNvPr id="44044" name="object 12"/>
          <p:cNvSpPr txBox="1">
            <a:spLocks noChangeArrowheads="1"/>
          </p:cNvSpPr>
          <p:nvPr/>
        </p:nvSpPr>
        <p:spPr bwMode="auto">
          <a:xfrm>
            <a:off x="4143375" y="2525713"/>
            <a:ext cx="1784350" cy="917575"/>
          </a:xfrm>
          <a:prstGeom prst="rect">
            <a:avLst/>
          </a:prstGeom>
          <a:noFill/>
          <a:ln w="9525">
            <a:noFill/>
            <a:miter lim="800000"/>
            <a:headEnd/>
            <a:tailEnd/>
          </a:ln>
        </p:spPr>
        <p:txBody>
          <a:bodyPr lIns="0" tIns="0" rIns="0" bIns="0">
            <a:spAutoFit/>
          </a:bodyPr>
          <a:lstStyle/>
          <a:p>
            <a:pPr marL="12700" algn="ctr" eaLnBrk="1" hangingPunct="1">
              <a:lnSpc>
                <a:spcPct val="114000"/>
              </a:lnSpc>
            </a:pPr>
            <a:r>
              <a:rPr lang="en-US" sz="1500">
                <a:solidFill>
                  <a:srgbClr val="231F1F"/>
                </a:solidFill>
                <a:latin typeface="Arial" charset="0"/>
                <a:cs typeface="Arial" charset="0"/>
              </a:rPr>
              <a:t>Women' s Domestic Abuse Helpline</a:t>
            </a:r>
            <a:endParaRPr lang="en-US" sz="1500">
              <a:latin typeface="Arial" charset="0"/>
              <a:cs typeface="Arial" charset="0"/>
            </a:endParaRPr>
          </a:p>
          <a:p>
            <a:pPr marL="12700" algn="ctr" eaLnBrk="1" hangingPunct="1">
              <a:spcBef>
                <a:spcPts val="1188"/>
              </a:spcBef>
            </a:pPr>
            <a:r>
              <a:rPr lang="en-US">
                <a:solidFill>
                  <a:srgbClr val="231F1F"/>
                </a:solidFill>
                <a:latin typeface="Times New Roman" pitchFamily="18" charset="0"/>
                <a:cs typeface="Times New Roman" pitchFamily="18" charset="0"/>
              </a:rPr>
              <a:t>181</a:t>
            </a:r>
            <a:endParaRPr lang="en-US">
              <a:latin typeface="Times New Roman" pitchFamily="18" charset="0"/>
              <a:cs typeface="Times New Roman" pitchFamily="18" charset="0"/>
            </a:endParaRPr>
          </a:p>
        </p:txBody>
      </p:sp>
      <p:sp>
        <p:nvSpPr>
          <p:cNvPr id="44045" name="object 13"/>
          <p:cNvSpPr txBox="1">
            <a:spLocks noChangeArrowheads="1"/>
          </p:cNvSpPr>
          <p:nvPr/>
        </p:nvSpPr>
        <p:spPr bwMode="auto">
          <a:xfrm>
            <a:off x="6975475" y="2525713"/>
            <a:ext cx="2273300" cy="1150937"/>
          </a:xfrm>
          <a:prstGeom prst="rect">
            <a:avLst/>
          </a:prstGeom>
          <a:noFill/>
          <a:ln w="9525">
            <a:noFill/>
            <a:miter lim="800000"/>
            <a:headEnd/>
            <a:tailEnd/>
          </a:ln>
        </p:spPr>
        <p:txBody>
          <a:bodyPr lIns="0" tIns="0" rIns="0" bIns="0">
            <a:spAutoFit/>
          </a:bodyPr>
          <a:lstStyle/>
          <a:p>
            <a:pPr marL="12700" algn="ctr" eaLnBrk="1" hangingPunct="1">
              <a:lnSpc>
                <a:spcPct val="114000"/>
              </a:lnSpc>
            </a:pPr>
            <a:r>
              <a:rPr lang="en-US" sz="1500">
                <a:solidFill>
                  <a:srgbClr val="231F1F"/>
                </a:solidFill>
                <a:latin typeface="Arial" charset="0"/>
                <a:cs typeface="Arial" charset="0"/>
              </a:rPr>
              <a:t>National Commission for Women</a:t>
            </a:r>
            <a:endParaRPr lang="en-US" sz="1500">
              <a:latin typeface="Arial" charset="0"/>
              <a:cs typeface="Arial" charset="0"/>
            </a:endParaRPr>
          </a:p>
          <a:p>
            <a:pPr marL="12700" algn="ctr" eaLnBrk="1" hangingPunct="1">
              <a:spcBef>
                <a:spcPts val="638"/>
              </a:spcBef>
            </a:pPr>
            <a:r>
              <a:rPr lang="en-US">
                <a:solidFill>
                  <a:srgbClr val="231F1F"/>
                </a:solidFill>
                <a:latin typeface="Times New Roman" pitchFamily="18" charset="0"/>
                <a:cs typeface="Times New Roman" pitchFamily="18" charset="0"/>
              </a:rPr>
              <a:t>011-26942369</a:t>
            </a:r>
            <a:endParaRPr lang="en-US">
              <a:latin typeface="Times New Roman" pitchFamily="18" charset="0"/>
              <a:cs typeface="Times New Roman" pitchFamily="18" charset="0"/>
            </a:endParaRPr>
          </a:p>
          <a:p>
            <a:pPr marL="12700" algn="ctr" eaLnBrk="1" hangingPunct="1">
              <a:spcBef>
                <a:spcPts val="213"/>
              </a:spcBef>
            </a:pPr>
            <a:r>
              <a:rPr lang="en-US">
                <a:solidFill>
                  <a:srgbClr val="231F1F"/>
                </a:solidFill>
                <a:latin typeface="Times New Roman" pitchFamily="18" charset="0"/>
                <a:cs typeface="Times New Roman" pitchFamily="18" charset="0"/>
              </a:rPr>
              <a:t>011-26944754</a:t>
            </a:r>
            <a:endParaRPr lang="en-US">
              <a:latin typeface="Times New Roman" pitchFamily="18" charset="0"/>
              <a:cs typeface="Times New Roman" pitchFamily="18" charset="0"/>
            </a:endParaRPr>
          </a:p>
        </p:txBody>
      </p:sp>
      <p:sp>
        <p:nvSpPr>
          <p:cNvPr id="44046" name="object 14"/>
          <p:cNvSpPr txBox="1">
            <a:spLocks noChangeArrowheads="1"/>
          </p:cNvSpPr>
          <p:nvPr/>
        </p:nvSpPr>
        <p:spPr bwMode="auto">
          <a:xfrm>
            <a:off x="960438" y="4713288"/>
            <a:ext cx="1965325" cy="1462087"/>
          </a:xfrm>
          <a:prstGeom prst="rect">
            <a:avLst/>
          </a:prstGeom>
          <a:noFill/>
          <a:ln w="9525">
            <a:noFill/>
            <a:miter lim="800000"/>
            <a:headEnd/>
            <a:tailEnd/>
          </a:ln>
        </p:spPr>
        <p:txBody>
          <a:bodyPr lIns="0" tIns="0" rIns="0" bIns="0">
            <a:spAutoFit/>
          </a:bodyPr>
          <a:lstStyle/>
          <a:p>
            <a:pPr marL="12700" algn="ctr" eaLnBrk="1" hangingPunct="1">
              <a:lnSpc>
                <a:spcPct val="114000"/>
              </a:lnSpc>
            </a:pPr>
            <a:r>
              <a:rPr lang="en-US" sz="1500">
                <a:solidFill>
                  <a:srgbClr val="231F1F"/>
                </a:solidFill>
                <a:latin typeface="Arial" charset="0"/>
                <a:cs typeface="Arial" charset="0"/>
              </a:rPr>
              <a:t>Delhi Commission for women</a:t>
            </a:r>
            <a:endParaRPr lang="en-US" sz="1500">
              <a:latin typeface="Arial" charset="0"/>
              <a:cs typeface="Arial" charset="0"/>
            </a:endParaRPr>
          </a:p>
          <a:p>
            <a:pPr marL="12700" algn="ctr" eaLnBrk="1" hangingPunct="1">
              <a:spcBef>
                <a:spcPts val="700"/>
              </a:spcBef>
            </a:pPr>
            <a:r>
              <a:rPr lang="en-US">
                <a:solidFill>
                  <a:srgbClr val="231F1F"/>
                </a:solidFill>
                <a:latin typeface="Times New Roman" pitchFamily="18" charset="0"/>
                <a:cs typeface="Times New Roman" pitchFamily="18" charset="0"/>
              </a:rPr>
              <a:t>011-23378044</a:t>
            </a:r>
            <a:endParaRPr lang="en-US">
              <a:latin typeface="Times New Roman" pitchFamily="18" charset="0"/>
              <a:cs typeface="Times New Roman" pitchFamily="18" charset="0"/>
            </a:endParaRPr>
          </a:p>
          <a:p>
            <a:pPr marL="12700" algn="ctr" eaLnBrk="1" hangingPunct="1">
              <a:spcBef>
                <a:spcPts val="238"/>
              </a:spcBef>
            </a:pPr>
            <a:r>
              <a:rPr lang="en-US">
                <a:solidFill>
                  <a:srgbClr val="231F1F"/>
                </a:solidFill>
                <a:latin typeface="Times New Roman" pitchFamily="18" charset="0"/>
                <a:cs typeface="Times New Roman" pitchFamily="18" charset="0"/>
              </a:rPr>
              <a:t>011-23378317</a:t>
            </a:r>
            <a:endParaRPr lang="en-US">
              <a:latin typeface="Times New Roman" pitchFamily="18" charset="0"/>
              <a:cs typeface="Times New Roman" pitchFamily="18" charset="0"/>
            </a:endParaRPr>
          </a:p>
          <a:p>
            <a:pPr marL="12700" algn="ctr" eaLnBrk="1" hangingPunct="1">
              <a:spcBef>
                <a:spcPts val="213"/>
              </a:spcBef>
            </a:pPr>
            <a:r>
              <a:rPr lang="en-US">
                <a:solidFill>
                  <a:srgbClr val="231F1F"/>
                </a:solidFill>
                <a:latin typeface="Times New Roman" pitchFamily="18" charset="0"/>
                <a:cs typeface="Times New Roman" pitchFamily="18" charset="0"/>
              </a:rPr>
              <a:t>011-23370597</a:t>
            </a:r>
            <a:endParaRPr lang="en-US">
              <a:latin typeface="Times New Roman" pitchFamily="18" charset="0"/>
              <a:cs typeface="Times New Roman" pitchFamily="18" charset="0"/>
            </a:endParaRPr>
          </a:p>
        </p:txBody>
      </p:sp>
      <p:sp>
        <p:nvSpPr>
          <p:cNvPr id="15" name="object 15"/>
          <p:cNvSpPr txBox="1"/>
          <p:nvPr/>
        </p:nvSpPr>
        <p:spPr>
          <a:xfrm>
            <a:off x="4176713" y="4849813"/>
            <a:ext cx="1895475" cy="222250"/>
          </a:xfrm>
          <a:prstGeom prst="rect">
            <a:avLst/>
          </a:prstGeom>
        </p:spPr>
        <p:txBody>
          <a:bodyPr lIns="0" tIns="0" rIns="0" bIns="0">
            <a:spAutoFit/>
          </a:bodyPr>
          <a:lstStyle/>
          <a:p>
            <a:pPr marL="12700" eaLnBrk="1" fontAlgn="auto" hangingPunct="1">
              <a:spcBef>
                <a:spcPts val="0"/>
              </a:spcBef>
              <a:spcAft>
                <a:spcPts val="0"/>
              </a:spcAft>
              <a:defRPr/>
            </a:pPr>
            <a:r>
              <a:rPr sz="1550" spc="45" dirty="0">
                <a:solidFill>
                  <a:srgbClr val="231F1F"/>
                </a:solidFill>
                <a:latin typeface="Arial"/>
                <a:cs typeface="Arial"/>
              </a:rPr>
              <a:t>Outer</a:t>
            </a:r>
            <a:r>
              <a:rPr sz="1550" spc="90" dirty="0">
                <a:solidFill>
                  <a:srgbClr val="231F1F"/>
                </a:solidFill>
                <a:latin typeface="Arial"/>
                <a:cs typeface="Arial"/>
              </a:rPr>
              <a:t> </a:t>
            </a:r>
            <a:r>
              <a:rPr sz="1550" spc="25" dirty="0">
                <a:solidFill>
                  <a:srgbClr val="231F1F"/>
                </a:solidFill>
                <a:latin typeface="Arial"/>
                <a:cs typeface="Arial"/>
              </a:rPr>
              <a:t>De</a:t>
            </a:r>
            <a:r>
              <a:rPr sz="1550" spc="35" dirty="0">
                <a:solidFill>
                  <a:srgbClr val="231F1F"/>
                </a:solidFill>
                <a:latin typeface="Arial"/>
                <a:cs typeface="Arial"/>
              </a:rPr>
              <a:t>l</a:t>
            </a:r>
            <a:r>
              <a:rPr sz="1550" spc="100" dirty="0">
                <a:solidFill>
                  <a:srgbClr val="231F1F"/>
                </a:solidFill>
                <a:latin typeface="Arial"/>
                <a:cs typeface="Arial"/>
              </a:rPr>
              <a:t>hi</a:t>
            </a:r>
            <a:r>
              <a:rPr sz="1550" spc="-105" dirty="0">
                <a:solidFill>
                  <a:srgbClr val="231F1F"/>
                </a:solidFill>
                <a:latin typeface="Arial"/>
                <a:cs typeface="Arial"/>
              </a:rPr>
              <a:t> </a:t>
            </a:r>
            <a:r>
              <a:rPr sz="1550" spc="25" dirty="0">
                <a:solidFill>
                  <a:srgbClr val="231F1F"/>
                </a:solidFill>
                <a:latin typeface="Arial"/>
                <a:cs typeface="Arial"/>
              </a:rPr>
              <a:t>He</a:t>
            </a:r>
            <a:r>
              <a:rPr sz="1550" spc="15" dirty="0">
                <a:solidFill>
                  <a:srgbClr val="231F1F"/>
                </a:solidFill>
                <a:latin typeface="Arial"/>
                <a:cs typeface="Arial"/>
              </a:rPr>
              <a:t>l</a:t>
            </a:r>
            <a:r>
              <a:rPr sz="1550" spc="45" dirty="0">
                <a:solidFill>
                  <a:srgbClr val="231F1F"/>
                </a:solidFill>
                <a:latin typeface="Arial"/>
                <a:cs typeface="Arial"/>
              </a:rPr>
              <a:t>pline</a:t>
            </a:r>
            <a:endParaRPr sz="1550">
              <a:latin typeface="Arial"/>
              <a:cs typeface="Arial"/>
            </a:endParaRPr>
          </a:p>
        </p:txBody>
      </p:sp>
      <p:sp>
        <p:nvSpPr>
          <p:cNvPr id="16" name="object 16"/>
          <p:cNvSpPr txBox="1"/>
          <p:nvPr/>
        </p:nvSpPr>
        <p:spPr>
          <a:xfrm>
            <a:off x="7537450" y="4786313"/>
            <a:ext cx="1149350" cy="222250"/>
          </a:xfrm>
          <a:prstGeom prst="rect">
            <a:avLst/>
          </a:prstGeom>
        </p:spPr>
        <p:txBody>
          <a:bodyPr lIns="0" tIns="0" rIns="0" bIns="0">
            <a:spAutoFit/>
          </a:bodyPr>
          <a:lstStyle/>
          <a:p>
            <a:pPr marL="12700" eaLnBrk="1" fontAlgn="auto" hangingPunct="1">
              <a:spcBef>
                <a:spcPts val="0"/>
              </a:spcBef>
              <a:spcAft>
                <a:spcPts val="0"/>
              </a:spcAft>
              <a:defRPr/>
            </a:pPr>
            <a:r>
              <a:rPr sz="1550" spc="-10" dirty="0">
                <a:solidFill>
                  <a:srgbClr val="231F1F"/>
                </a:solidFill>
                <a:latin typeface="Arial"/>
                <a:cs typeface="Arial"/>
              </a:rPr>
              <a:t>Local</a:t>
            </a:r>
            <a:r>
              <a:rPr sz="1550" spc="-25" dirty="0">
                <a:solidFill>
                  <a:srgbClr val="231F1F"/>
                </a:solidFill>
                <a:latin typeface="Arial"/>
                <a:cs typeface="Arial"/>
              </a:rPr>
              <a:t> </a:t>
            </a:r>
            <a:r>
              <a:rPr sz="1550" spc="35" dirty="0">
                <a:solidFill>
                  <a:srgbClr val="231F1F"/>
                </a:solidFill>
                <a:latin typeface="Arial"/>
                <a:cs typeface="Arial"/>
              </a:rPr>
              <a:t>Bod</a:t>
            </a:r>
            <a:r>
              <a:rPr sz="1550" spc="-35" dirty="0">
                <a:solidFill>
                  <a:srgbClr val="231F1F"/>
                </a:solidFill>
                <a:latin typeface="Arial"/>
                <a:cs typeface="Arial"/>
              </a:rPr>
              <a:t>i</a:t>
            </a:r>
            <a:r>
              <a:rPr sz="1550" spc="-45" dirty="0">
                <a:solidFill>
                  <a:srgbClr val="231F1F"/>
                </a:solidFill>
                <a:latin typeface="Arial"/>
                <a:cs typeface="Arial"/>
              </a:rPr>
              <a:t>es</a:t>
            </a:r>
            <a:endParaRPr sz="1550">
              <a:latin typeface="Arial"/>
              <a:cs typeface="Arial"/>
            </a:endParaRPr>
          </a:p>
        </p:txBody>
      </p:sp>
      <p:sp>
        <p:nvSpPr>
          <p:cNvPr id="17" name="object 17"/>
          <p:cNvSpPr txBox="1"/>
          <p:nvPr/>
        </p:nvSpPr>
        <p:spPr>
          <a:xfrm>
            <a:off x="4283075" y="5468938"/>
            <a:ext cx="1482725" cy="558800"/>
          </a:xfrm>
          <a:prstGeom prst="rect">
            <a:avLst/>
          </a:prstGeom>
        </p:spPr>
        <p:txBody>
          <a:bodyPr lIns="0" tIns="0" rIns="0" bIns="0">
            <a:spAutoFit/>
          </a:bodyPr>
          <a:lstStyle/>
          <a:p>
            <a:pPr marL="12700" eaLnBrk="1" fontAlgn="auto" hangingPunct="1">
              <a:spcBef>
                <a:spcPts val="0"/>
              </a:spcBef>
              <a:spcAft>
                <a:spcPts val="0"/>
              </a:spcAft>
              <a:defRPr/>
            </a:pPr>
            <a:r>
              <a:rPr spc="175" dirty="0">
                <a:solidFill>
                  <a:srgbClr val="231F1F"/>
                </a:solidFill>
                <a:latin typeface="Times New Roman"/>
                <a:cs typeface="Times New Roman"/>
              </a:rPr>
              <a:t>0</a:t>
            </a:r>
            <a:r>
              <a:rPr spc="85" dirty="0">
                <a:solidFill>
                  <a:srgbClr val="231F1F"/>
                </a:solidFill>
                <a:latin typeface="Times New Roman"/>
                <a:cs typeface="Times New Roman"/>
              </a:rPr>
              <a:t>1</a:t>
            </a:r>
            <a:r>
              <a:rPr spc="20" dirty="0">
                <a:solidFill>
                  <a:srgbClr val="231F1F"/>
                </a:solidFill>
                <a:latin typeface="Times New Roman"/>
                <a:cs typeface="Times New Roman"/>
              </a:rPr>
              <a:t>1</a:t>
            </a:r>
            <a:r>
              <a:rPr spc="65" dirty="0">
                <a:solidFill>
                  <a:srgbClr val="231F1F"/>
                </a:solidFill>
                <a:latin typeface="Times New Roman"/>
                <a:cs typeface="Times New Roman"/>
              </a:rPr>
              <a:t>-270</a:t>
            </a:r>
            <a:r>
              <a:rPr dirty="0">
                <a:solidFill>
                  <a:srgbClr val="231F1F"/>
                </a:solidFill>
                <a:latin typeface="Times New Roman"/>
                <a:cs typeface="Times New Roman"/>
              </a:rPr>
              <a:t>3</a:t>
            </a:r>
            <a:r>
              <a:rPr spc="114" dirty="0">
                <a:solidFill>
                  <a:srgbClr val="231F1F"/>
                </a:solidFill>
                <a:latin typeface="Times New Roman"/>
                <a:cs typeface="Times New Roman"/>
              </a:rPr>
              <a:t>4</a:t>
            </a:r>
            <a:r>
              <a:rPr spc="80" dirty="0">
                <a:solidFill>
                  <a:srgbClr val="231F1F"/>
                </a:solidFill>
                <a:latin typeface="Times New Roman"/>
                <a:cs typeface="Times New Roman"/>
              </a:rPr>
              <a:t>8</a:t>
            </a:r>
            <a:r>
              <a:rPr spc="105" dirty="0">
                <a:solidFill>
                  <a:srgbClr val="231F1F"/>
                </a:solidFill>
                <a:latin typeface="Times New Roman"/>
                <a:cs typeface="Times New Roman"/>
              </a:rPr>
              <a:t>73</a:t>
            </a:r>
            <a:endParaRPr>
              <a:latin typeface="Times New Roman"/>
              <a:cs typeface="Times New Roman"/>
            </a:endParaRPr>
          </a:p>
          <a:p>
            <a:pPr marL="12700" eaLnBrk="1" fontAlgn="auto" hangingPunct="1">
              <a:spcBef>
                <a:spcPts val="240"/>
              </a:spcBef>
              <a:spcAft>
                <a:spcPts val="0"/>
              </a:spcAft>
              <a:defRPr/>
            </a:pPr>
            <a:r>
              <a:rPr spc="175" dirty="0">
                <a:solidFill>
                  <a:srgbClr val="231F1F"/>
                </a:solidFill>
                <a:latin typeface="Times New Roman"/>
                <a:cs typeface="Times New Roman"/>
              </a:rPr>
              <a:t>0</a:t>
            </a:r>
            <a:r>
              <a:rPr spc="85" dirty="0">
                <a:solidFill>
                  <a:srgbClr val="231F1F"/>
                </a:solidFill>
                <a:latin typeface="Times New Roman"/>
                <a:cs typeface="Times New Roman"/>
              </a:rPr>
              <a:t>1</a:t>
            </a:r>
            <a:r>
              <a:rPr spc="20" dirty="0">
                <a:solidFill>
                  <a:srgbClr val="231F1F"/>
                </a:solidFill>
                <a:latin typeface="Times New Roman"/>
                <a:cs typeface="Times New Roman"/>
              </a:rPr>
              <a:t>1</a:t>
            </a:r>
            <a:r>
              <a:rPr spc="65" dirty="0">
                <a:solidFill>
                  <a:srgbClr val="231F1F"/>
                </a:solidFill>
                <a:latin typeface="Times New Roman"/>
                <a:cs typeface="Times New Roman"/>
              </a:rPr>
              <a:t>-270</a:t>
            </a:r>
            <a:r>
              <a:rPr dirty="0">
                <a:solidFill>
                  <a:srgbClr val="231F1F"/>
                </a:solidFill>
                <a:latin typeface="Times New Roman"/>
                <a:cs typeface="Times New Roman"/>
              </a:rPr>
              <a:t>3</a:t>
            </a:r>
            <a:r>
              <a:rPr spc="114" dirty="0">
                <a:solidFill>
                  <a:srgbClr val="231F1F"/>
                </a:solidFill>
                <a:latin typeface="Times New Roman"/>
                <a:cs typeface="Times New Roman"/>
              </a:rPr>
              <a:t>4</a:t>
            </a:r>
            <a:r>
              <a:rPr spc="80" dirty="0">
                <a:solidFill>
                  <a:srgbClr val="231F1F"/>
                </a:solidFill>
                <a:latin typeface="Times New Roman"/>
                <a:cs typeface="Times New Roman"/>
              </a:rPr>
              <a:t>874</a:t>
            </a:r>
            <a:endParaRPr>
              <a:latin typeface="Times New Roman"/>
              <a:cs typeface="Times New Roman"/>
            </a:endParaRPr>
          </a:p>
        </p:txBody>
      </p:sp>
      <p:sp>
        <p:nvSpPr>
          <p:cNvPr id="18" name="object 18"/>
          <p:cNvSpPr txBox="1"/>
          <p:nvPr/>
        </p:nvSpPr>
        <p:spPr>
          <a:xfrm>
            <a:off x="7269163" y="5316538"/>
            <a:ext cx="1741487" cy="860425"/>
          </a:xfrm>
          <a:prstGeom prst="rect">
            <a:avLst/>
          </a:prstGeom>
        </p:spPr>
        <p:txBody>
          <a:bodyPr lIns="0" tIns="0" rIns="0" bIns="0">
            <a:spAutoFit/>
          </a:bodyPr>
          <a:lstStyle/>
          <a:p>
            <a:pPr algn="ctr" eaLnBrk="1" fontAlgn="auto" hangingPunct="1">
              <a:spcBef>
                <a:spcPts val="0"/>
              </a:spcBef>
              <a:spcAft>
                <a:spcPts val="0"/>
              </a:spcAft>
              <a:defRPr/>
            </a:pPr>
            <a:r>
              <a:rPr sz="1750" spc="-25" dirty="0">
                <a:solidFill>
                  <a:srgbClr val="231F1F"/>
                </a:solidFill>
                <a:latin typeface="Arial"/>
                <a:cs typeface="Arial"/>
              </a:rPr>
              <a:t>Local</a:t>
            </a:r>
            <a:r>
              <a:rPr sz="1750" spc="-30" dirty="0">
                <a:solidFill>
                  <a:srgbClr val="231F1F"/>
                </a:solidFill>
                <a:latin typeface="Arial"/>
                <a:cs typeface="Arial"/>
              </a:rPr>
              <a:t> </a:t>
            </a:r>
            <a:r>
              <a:rPr sz="1750" spc="10" dirty="0">
                <a:solidFill>
                  <a:srgbClr val="231F1F"/>
                </a:solidFill>
                <a:latin typeface="Arial"/>
                <a:cs typeface="Arial"/>
              </a:rPr>
              <a:t>Champ</a:t>
            </a:r>
            <a:r>
              <a:rPr sz="1750" spc="50" dirty="0">
                <a:solidFill>
                  <a:srgbClr val="231F1F"/>
                </a:solidFill>
                <a:latin typeface="Arial"/>
                <a:cs typeface="Arial"/>
              </a:rPr>
              <a:t>i</a:t>
            </a:r>
            <a:r>
              <a:rPr sz="1750" spc="5" dirty="0">
                <a:solidFill>
                  <a:srgbClr val="231F1F"/>
                </a:solidFill>
                <a:latin typeface="Arial"/>
                <a:cs typeface="Arial"/>
              </a:rPr>
              <a:t>ons</a:t>
            </a:r>
            <a:endParaRPr sz="1750">
              <a:latin typeface="Arial"/>
              <a:cs typeface="Arial"/>
            </a:endParaRPr>
          </a:p>
          <a:p>
            <a:pPr marL="14604" algn="ctr" eaLnBrk="1" fontAlgn="auto" hangingPunct="1">
              <a:spcBef>
                <a:spcPts val="420"/>
              </a:spcBef>
              <a:spcAft>
                <a:spcPts val="0"/>
              </a:spcAft>
              <a:defRPr/>
            </a:pPr>
            <a:r>
              <a:rPr sz="1650" spc="-40" dirty="0">
                <a:solidFill>
                  <a:srgbClr val="231F1F"/>
                </a:solidFill>
                <a:latin typeface="Arial"/>
                <a:cs typeface="Arial"/>
              </a:rPr>
              <a:t>N</a:t>
            </a:r>
            <a:r>
              <a:rPr sz="1650" spc="-65" dirty="0">
                <a:solidFill>
                  <a:srgbClr val="231F1F"/>
                </a:solidFill>
                <a:latin typeface="Arial"/>
                <a:cs typeface="Arial"/>
              </a:rPr>
              <a:t>G</a:t>
            </a:r>
            <a:r>
              <a:rPr sz="1650" spc="-35" dirty="0">
                <a:solidFill>
                  <a:srgbClr val="231F1F"/>
                </a:solidFill>
                <a:latin typeface="Arial"/>
                <a:cs typeface="Arial"/>
              </a:rPr>
              <a:t>Os</a:t>
            </a:r>
            <a:endParaRPr sz="1650">
              <a:latin typeface="Arial"/>
              <a:cs typeface="Arial"/>
            </a:endParaRPr>
          </a:p>
          <a:p>
            <a:pPr marL="8890" algn="ctr" eaLnBrk="1" fontAlgn="auto" hangingPunct="1">
              <a:spcBef>
                <a:spcPts val="320"/>
              </a:spcBef>
              <a:spcAft>
                <a:spcPts val="0"/>
              </a:spcAft>
              <a:defRPr/>
            </a:pPr>
            <a:r>
              <a:rPr sz="1750" spc="10" dirty="0">
                <a:solidFill>
                  <a:srgbClr val="231F1F"/>
                </a:solidFill>
                <a:latin typeface="Arial"/>
                <a:cs typeface="Arial"/>
              </a:rPr>
              <a:t>Po</a:t>
            </a:r>
            <a:r>
              <a:rPr sz="1750" spc="-5" dirty="0">
                <a:solidFill>
                  <a:srgbClr val="231F1F"/>
                </a:solidFill>
                <a:latin typeface="Arial"/>
                <a:cs typeface="Arial"/>
              </a:rPr>
              <a:t>l</a:t>
            </a:r>
            <a:r>
              <a:rPr sz="1750" spc="25" dirty="0">
                <a:solidFill>
                  <a:srgbClr val="231F1F"/>
                </a:solidFill>
                <a:latin typeface="Arial"/>
                <a:cs typeface="Arial"/>
              </a:rPr>
              <a:t>i</a:t>
            </a:r>
            <a:r>
              <a:rPr sz="1750" spc="-40" dirty="0">
                <a:solidFill>
                  <a:srgbClr val="231F1F"/>
                </a:solidFill>
                <a:latin typeface="Arial"/>
                <a:cs typeface="Arial"/>
              </a:rPr>
              <a:t>ce </a:t>
            </a:r>
            <a:r>
              <a:rPr sz="1750" spc="20" dirty="0">
                <a:solidFill>
                  <a:srgbClr val="231F1F"/>
                </a:solidFill>
                <a:latin typeface="Arial"/>
                <a:cs typeface="Arial"/>
              </a:rPr>
              <a:t>Stat</a:t>
            </a:r>
            <a:r>
              <a:rPr sz="1750" spc="25" dirty="0">
                <a:solidFill>
                  <a:srgbClr val="231F1F"/>
                </a:solidFill>
                <a:latin typeface="Arial"/>
                <a:cs typeface="Arial"/>
              </a:rPr>
              <a:t>i</a:t>
            </a:r>
            <a:r>
              <a:rPr sz="1750" spc="55" dirty="0">
                <a:solidFill>
                  <a:srgbClr val="231F1F"/>
                </a:solidFill>
                <a:latin typeface="Arial"/>
                <a:cs typeface="Arial"/>
              </a:rPr>
              <a:t>on</a:t>
            </a:r>
            <a:endParaRPr sz="1750">
              <a:latin typeface="Arial"/>
              <a:cs typeface="Arial"/>
            </a:endParaRPr>
          </a:p>
        </p:txBody>
      </p:sp>
      <p:sp>
        <p:nvSpPr>
          <p:cNvPr id="19" name="object 19"/>
          <p:cNvSpPr txBox="1"/>
          <p:nvPr/>
        </p:nvSpPr>
        <p:spPr>
          <a:xfrm>
            <a:off x="1446213" y="6386513"/>
            <a:ext cx="7180262" cy="247650"/>
          </a:xfrm>
          <a:prstGeom prst="rect">
            <a:avLst/>
          </a:prstGeom>
        </p:spPr>
        <p:txBody>
          <a:bodyPr lIns="0" tIns="0" rIns="0" bIns="0">
            <a:spAutoFit/>
          </a:bodyPr>
          <a:lstStyle/>
          <a:p>
            <a:pPr marL="12700" eaLnBrk="1" fontAlgn="auto" hangingPunct="1">
              <a:spcBef>
                <a:spcPts val="0"/>
              </a:spcBef>
              <a:spcAft>
                <a:spcPts val="0"/>
              </a:spcAft>
              <a:defRPr/>
            </a:pPr>
            <a:r>
              <a:rPr sz="1750" spc="-35" dirty="0">
                <a:solidFill>
                  <a:srgbClr val="231F1F"/>
                </a:solidFill>
                <a:latin typeface="Arial"/>
                <a:cs typeface="Arial"/>
              </a:rPr>
              <a:t>F</a:t>
            </a:r>
            <a:r>
              <a:rPr sz="1750" spc="-55" dirty="0">
                <a:solidFill>
                  <a:srgbClr val="231F1F"/>
                </a:solidFill>
                <a:latin typeface="Arial"/>
                <a:cs typeface="Arial"/>
              </a:rPr>
              <a:t>i</a:t>
            </a:r>
            <a:r>
              <a:rPr sz="1750" spc="-50" dirty="0">
                <a:solidFill>
                  <a:srgbClr val="231F1F"/>
                </a:solidFill>
                <a:latin typeface="Arial"/>
                <a:cs typeface="Arial"/>
              </a:rPr>
              <a:t>nd</a:t>
            </a:r>
            <a:r>
              <a:rPr sz="1750" spc="-114" dirty="0">
                <a:solidFill>
                  <a:srgbClr val="231F1F"/>
                </a:solidFill>
                <a:latin typeface="Arial"/>
                <a:cs typeface="Arial"/>
              </a:rPr>
              <a:t> </a:t>
            </a:r>
            <a:r>
              <a:rPr sz="1750" spc="-85" dirty="0">
                <a:solidFill>
                  <a:srgbClr val="231F1F"/>
                </a:solidFill>
                <a:latin typeface="Arial"/>
                <a:cs typeface="Arial"/>
              </a:rPr>
              <a:t>Out</a:t>
            </a:r>
            <a:r>
              <a:rPr sz="1750" spc="-40" dirty="0">
                <a:solidFill>
                  <a:srgbClr val="231F1F"/>
                </a:solidFill>
                <a:latin typeface="Arial"/>
                <a:cs typeface="Arial"/>
              </a:rPr>
              <a:t> </a:t>
            </a:r>
            <a:r>
              <a:rPr sz="1750" spc="-105" dirty="0">
                <a:solidFill>
                  <a:srgbClr val="231F1F"/>
                </a:solidFill>
                <a:latin typeface="Arial"/>
                <a:cs typeface="Arial"/>
              </a:rPr>
              <a:t>Your</a:t>
            </a:r>
            <a:r>
              <a:rPr sz="1750" spc="150" dirty="0">
                <a:solidFill>
                  <a:srgbClr val="231F1F"/>
                </a:solidFill>
                <a:latin typeface="Arial"/>
                <a:cs typeface="Arial"/>
              </a:rPr>
              <a:t> </a:t>
            </a:r>
            <a:r>
              <a:rPr sz="1750" spc="-70" dirty="0">
                <a:solidFill>
                  <a:srgbClr val="231F1F"/>
                </a:solidFill>
                <a:latin typeface="Arial"/>
                <a:cs typeface="Arial"/>
              </a:rPr>
              <a:t>Local</a:t>
            </a:r>
            <a:r>
              <a:rPr sz="1750" spc="-110" dirty="0">
                <a:solidFill>
                  <a:srgbClr val="231F1F"/>
                </a:solidFill>
                <a:latin typeface="Arial"/>
                <a:cs typeface="Arial"/>
              </a:rPr>
              <a:t> </a:t>
            </a:r>
            <a:r>
              <a:rPr sz="1750" spc="-190" dirty="0">
                <a:solidFill>
                  <a:srgbClr val="231F1F"/>
                </a:solidFill>
                <a:latin typeface="Arial"/>
                <a:cs typeface="Arial"/>
              </a:rPr>
              <a:t>C</a:t>
            </a:r>
            <a:r>
              <a:rPr sz="1750" spc="-55" dirty="0">
                <a:solidFill>
                  <a:srgbClr val="231F1F"/>
                </a:solidFill>
                <a:latin typeface="Arial"/>
                <a:cs typeface="Arial"/>
              </a:rPr>
              <a:t>i</a:t>
            </a:r>
            <a:r>
              <a:rPr sz="1750" spc="10" dirty="0">
                <a:solidFill>
                  <a:srgbClr val="231F1F"/>
                </a:solidFill>
                <a:latin typeface="Arial"/>
                <a:cs typeface="Arial"/>
              </a:rPr>
              <a:t>ty</a:t>
            </a:r>
            <a:r>
              <a:rPr sz="1750" spc="50" dirty="0">
                <a:solidFill>
                  <a:srgbClr val="231F1F"/>
                </a:solidFill>
                <a:latin typeface="Arial"/>
                <a:cs typeface="Arial"/>
              </a:rPr>
              <a:t> </a:t>
            </a:r>
            <a:r>
              <a:rPr sz="1750" spc="-60" dirty="0">
                <a:solidFill>
                  <a:srgbClr val="231F1F"/>
                </a:solidFill>
                <a:latin typeface="Arial"/>
                <a:cs typeface="Arial"/>
              </a:rPr>
              <a:t>He</a:t>
            </a:r>
            <a:r>
              <a:rPr sz="1750" spc="-95" dirty="0">
                <a:solidFill>
                  <a:srgbClr val="231F1F"/>
                </a:solidFill>
                <a:latin typeface="Arial"/>
                <a:cs typeface="Arial"/>
              </a:rPr>
              <a:t>l</a:t>
            </a:r>
            <a:r>
              <a:rPr sz="1750" spc="75" dirty="0">
                <a:solidFill>
                  <a:srgbClr val="231F1F"/>
                </a:solidFill>
                <a:latin typeface="Arial"/>
                <a:cs typeface="Arial"/>
              </a:rPr>
              <a:t>p</a:t>
            </a:r>
            <a:r>
              <a:rPr sz="1750" spc="-120" dirty="0">
                <a:solidFill>
                  <a:srgbClr val="231F1F"/>
                </a:solidFill>
                <a:latin typeface="Arial"/>
                <a:cs typeface="Arial"/>
              </a:rPr>
              <a:t>l</a:t>
            </a:r>
            <a:r>
              <a:rPr sz="1750" spc="160" dirty="0">
                <a:solidFill>
                  <a:srgbClr val="231F1F"/>
                </a:solidFill>
                <a:latin typeface="Arial"/>
                <a:cs typeface="Arial"/>
              </a:rPr>
              <a:t>i</a:t>
            </a:r>
            <a:r>
              <a:rPr sz="1750" spc="-80" dirty="0">
                <a:solidFill>
                  <a:srgbClr val="231F1F"/>
                </a:solidFill>
                <a:latin typeface="Arial"/>
                <a:cs typeface="Arial"/>
              </a:rPr>
              <a:t>ne</a:t>
            </a:r>
            <a:r>
              <a:rPr sz="1750" spc="-35" dirty="0">
                <a:solidFill>
                  <a:srgbClr val="231F1F"/>
                </a:solidFill>
                <a:latin typeface="Arial"/>
                <a:cs typeface="Arial"/>
              </a:rPr>
              <a:t> </a:t>
            </a:r>
            <a:r>
              <a:rPr sz="1750" spc="-105" dirty="0">
                <a:solidFill>
                  <a:srgbClr val="231F1F"/>
                </a:solidFill>
                <a:latin typeface="Arial"/>
                <a:cs typeface="Arial"/>
              </a:rPr>
              <a:t>Numbers</a:t>
            </a:r>
            <a:r>
              <a:rPr sz="1750" spc="-30" dirty="0">
                <a:solidFill>
                  <a:srgbClr val="231F1F"/>
                </a:solidFill>
                <a:latin typeface="Arial"/>
                <a:cs typeface="Arial"/>
              </a:rPr>
              <a:t> </a:t>
            </a:r>
            <a:r>
              <a:rPr sz="1750" spc="-80" dirty="0">
                <a:solidFill>
                  <a:srgbClr val="231F1F"/>
                </a:solidFill>
                <a:latin typeface="Arial"/>
                <a:cs typeface="Arial"/>
              </a:rPr>
              <a:t>and</a:t>
            </a:r>
            <a:r>
              <a:rPr sz="1750" spc="-50" dirty="0">
                <a:solidFill>
                  <a:srgbClr val="231F1F"/>
                </a:solidFill>
                <a:latin typeface="Arial"/>
                <a:cs typeface="Arial"/>
              </a:rPr>
              <a:t> </a:t>
            </a:r>
            <a:r>
              <a:rPr sz="1750" spc="-135" dirty="0">
                <a:solidFill>
                  <a:srgbClr val="231F1F"/>
                </a:solidFill>
                <a:latin typeface="Arial"/>
                <a:cs typeface="Arial"/>
              </a:rPr>
              <a:t>Share</a:t>
            </a:r>
            <a:r>
              <a:rPr sz="1750" spc="-35" dirty="0">
                <a:solidFill>
                  <a:srgbClr val="231F1F"/>
                </a:solidFill>
                <a:latin typeface="Arial"/>
                <a:cs typeface="Arial"/>
              </a:rPr>
              <a:t> </a:t>
            </a:r>
            <a:r>
              <a:rPr sz="1750" spc="25" dirty="0">
                <a:solidFill>
                  <a:srgbClr val="231F1F"/>
                </a:solidFill>
                <a:latin typeface="Arial"/>
                <a:cs typeface="Arial"/>
              </a:rPr>
              <a:t>w</a:t>
            </a:r>
            <a:r>
              <a:rPr sz="1750" spc="55" dirty="0">
                <a:solidFill>
                  <a:srgbClr val="231F1F"/>
                </a:solidFill>
                <a:latin typeface="Arial"/>
                <a:cs typeface="Arial"/>
              </a:rPr>
              <a:t>i</a:t>
            </a:r>
            <a:r>
              <a:rPr sz="1750" spc="40" dirty="0">
                <a:solidFill>
                  <a:srgbClr val="231F1F"/>
                </a:solidFill>
                <a:latin typeface="Arial"/>
                <a:cs typeface="Arial"/>
              </a:rPr>
              <a:t>th</a:t>
            </a:r>
            <a:r>
              <a:rPr sz="1750" spc="-110" dirty="0">
                <a:solidFill>
                  <a:srgbClr val="231F1F"/>
                </a:solidFill>
                <a:latin typeface="Arial"/>
                <a:cs typeface="Arial"/>
              </a:rPr>
              <a:t> </a:t>
            </a:r>
            <a:r>
              <a:rPr sz="1750" spc="-35" dirty="0">
                <a:solidFill>
                  <a:srgbClr val="231F1F"/>
                </a:solidFill>
                <a:latin typeface="Arial"/>
                <a:cs typeface="Arial"/>
              </a:rPr>
              <a:t>your</a:t>
            </a:r>
            <a:r>
              <a:rPr sz="1750" spc="55" dirty="0">
                <a:solidFill>
                  <a:srgbClr val="231F1F"/>
                </a:solidFill>
                <a:latin typeface="Arial"/>
                <a:cs typeface="Arial"/>
              </a:rPr>
              <a:t> </a:t>
            </a:r>
            <a:r>
              <a:rPr sz="1750" spc="-100" dirty="0">
                <a:solidFill>
                  <a:srgbClr val="231F1F"/>
                </a:solidFill>
                <a:latin typeface="Arial"/>
                <a:cs typeface="Arial"/>
              </a:rPr>
              <a:t>Group/School</a:t>
            </a:r>
            <a:endParaRPr sz="1750">
              <a:latin typeface="Arial"/>
              <a:cs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object 2"/>
          <p:cNvSpPr txBox="1">
            <a:spLocks noChangeArrowheads="1"/>
          </p:cNvSpPr>
          <p:nvPr/>
        </p:nvSpPr>
        <p:spPr bwMode="auto">
          <a:xfrm>
            <a:off x="641350" y="2244725"/>
            <a:ext cx="8189913" cy="909638"/>
          </a:xfrm>
          <a:prstGeom prst="rect">
            <a:avLst/>
          </a:prstGeom>
          <a:noFill/>
          <a:ln w="9525">
            <a:noFill/>
            <a:miter lim="800000"/>
            <a:headEnd/>
            <a:tailEnd/>
          </a:ln>
        </p:spPr>
        <p:txBody>
          <a:bodyPr lIns="0" tIns="0" rIns="0" bIns="0">
            <a:spAutoFit/>
          </a:bodyPr>
          <a:lstStyle/>
          <a:p>
            <a:pPr marL="190500" indent="-177800" eaLnBrk="1" hangingPunct="1">
              <a:lnSpc>
                <a:spcPct val="102000"/>
              </a:lnSpc>
              <a:buClr>
                <a:srgbClr val="231F1F"/>
              </a:buClr>
              <a:buFont typeface="Arial" charset="0"/>
              <a:buChar char="•"/>
              <a:tabLst>
                <a:tab pos="219075" algn="l"/>
              </a:tabLst>
            </a:pPr>
            <a:r>
              <a:rPr lang="en-US" sz="2900">
                <a:solidFill>
                  <a:srgbClr val="231F1F"/>
                </a:solidFill>
                <a:latin typeface="Arial" charset="0"/>
                <a:cs typeface="Arial" charset="0"/>
              </a:rPr>
              <a:t>Many women in many parts of the world speak the same language-the language of silence.</a:t>
            </a:r>
            <a:endParaRPr lang="en-US" sz="2900">
              <a:latin typeface="Arial" charset="0"/>
              <a:cs typeface="Arial"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65657"/>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TotalTime>
  <Words>3135</Words>
  <Application>Microsoft Office PowerPoint</Application>
  <PresentationFormat>Custom</PresentationFormat>
  <Paragraphs>826</Paragraphs>
  <Slides>42</Slides>
  <Notes>42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Calibri</vt:lpstr>
      <vt:lpstr>Arial</vt:lpstr>
      <vt:lpstr>Times New Roman</vt:lpstr>
      <vt:lpstr>Courier New</vt:lpstr>
      <vt:lpstr>Office Theme</vt:lpstr>
      <vt:lpstr>Slide 1</vt:lpstr>
      <vt:lpstr>Slide 2</vt:lpstr>
      <vt:lpstr>Slide 3</vt:lpstr>
      <vt:lpstr>Slide 4</vt:lpstr>
      <vt:lpstr>TERMS A ND TERMINOLOGY</vt:lpstr>
      <vt:lpstr>Slide 6</vt:lpstr>
      <vt:lpstr>Slide 7</vt:lpstr>
      <vt:lpstr>Slide 8</vt:lpstr>
      <vt:lpstr>Slide 9</vt:lpstr>
      <vt:lpstr>Slide 10</vt:lpstr>
      <vt:lpstr>omnipresent</vt:lpstr>
      <vt:lpstr>Slide 12</vt:lpstr>
      <vt:lpstr>Slide 13</vt:lpstr>
      <vt:lpstr>Slide 14</vt:lpstr>
      <vt:lpstr>Slide 15</vt:lpstr>
      <vt:lpstr>Slide 16</vt:lpstr>
      <vt:lpstr>Slide 17</vt:lpstr>
      <vt:lpstr>Slide 18</vt:lpstr>
      <vt:lpstr>Slide 19</vt:lpstr>
      <vt:lpstr>Slide 20</vt:lpstr>
      <vt:lpstr>Slide 21</vt:lpstr>
      <vt:lpstr>Effects of IPV on pregnancy</vt:lpstr>
      <vt:lpstr>Effects of DV on Pregnancy</vt:lpstr>
      <vt:lpstr>Slide 24</vt:lpstr>
      <vt:lpstr>Slide 25</vt:lpstr>
      <vt:lpstr>Slide 26</vt:lpstr>
      <vt:lpstr>PARTNERS IN LIFE !</vt:lpstr>
      <vt:lpstr>Slide 28</vt:lpstr>
      <vt:lpstr>Slide 29</vt:lpstr>
      <vt:lpstr>Slide 30</vt:lpstr>
      <vt:lpstr>Slide 31</vt:lpstr>
      <vt:lpstr>Slide 32</vt:lpstr>
      <vt:lpstr>Slide 33</vt:lpstr>
      <vt:lpstr>Slide 34</vt:lpstr>
      <vt:lpstr>Slide 35</vt:lpstr>
      <vt:lpstr>Slide 36</vt:lpstr>
      <vt:lpstr>Domestic Legal Remedies In India</vt:lpstr>
      <vt:lpstr>THE CONCE PT OF ONE STOP CRISIS CENTRES</vt:lpstr>
      <vt:lpstr>Slide 39</vt:lpstr>
      <vt:lpstr>Slide 40</vt:lpstr>
      <vt:lpstr>Slide 41</vt:lpstr>
      <vt:lpstr>Slide 42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Online2PDF.com</dc:creator>
  <cp:lastModifiedBy>COMPUTER</cp:lastModifiedBy>
  <cp:revision>3</cp:revision>
  <dcterms:created xsi:type="dcterms:W3CDTF">2026-01-13T14:38:30Z</dcterms:created>
  <dcterms:modified xsi:type="dcterms:W3CDTF">2026-01-13T13:41:57Z</dcterms:modified>
</cp:coreProperties>
</file>