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3" r:id="rId1"/>
  </p:sldMasterIdLst>
  <p:sldIdLst>
    <p:sldId id="257" r:id="rId2"/>
    <p:sldId id="259" r:id="rId3"/>
    <p:sldId id="260" r:id="rId4"/>
    <p:sldId id="261" r:id="rId5"/>
    <p:sldId id="262" r:id="rId6"/>
    <p:sldId id="263" r:id="rId7"/>
    <p:sldId id="264" r:id="rId8"/>
    <p:sldId id="265" r:id="rId9"/>
    <p:sldId id="266" r:id="rId10"/>
    <p:sldId id="267" r:id="rId11"/>
    <p:sldId id="268" r:id="rId12"/>
    <p:sldId id="269"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1" d="100"/>
          <a:sy n="61" d="100"/>
        </p:scale>
        <p:origin x="108" y="3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A1826-1B3E-4E2E-8D6C-93BCEAA3D6C6}"/>
              </a:ext>
            </a:extLst>
          </p:cNvPr>
          <p:cNvSpPr>
            <a:spLocks noGrp="1"/>
          </p:cNvSpPr>
          <p:nvPr>
            <p:ph type="ctrTitle"/>
          </p:nvPr>
        </p:nvSpPr>
        <p:spPr>
          <a:xfrm>
            <a:off x="2107200" y="1096965"/>
            <a:ext cx="7977600" cy="2085696"/>
          </a:xfrm>
        </p:spPr>
        <p:txBody>
          <a:bodyPr anchor="b">
            <a:normAutofit/>
          </a:bodyPr>
          <a:lstStyle>
            <a:lvl1pPr algn="ctr">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AB5F0CE-1714-4650-9690-5676C06349A0}"/>
              </a:ext>
            </a:extLst>
          </p:cNvPr>
          <p:cNvSpPr>
            <a:spLocks noGrp="1"/>
          </p:cNvSpPr>
          <p:nvPr>
            <p:ph type="subTitle" idx="1"/>
          </p:nvPr>
        </p:nvSpPr>
        <p:spPr>
          <a:xfrm>
            <a:off x="3216000" y="3945771"/>
            <a:ext cx="5760000" cy="1832730"/>
          </a:xfrm>
        </p:spPr>
        <p:txBody>
          <a:bodyPr>
            <a:normAutofit/>
          </a:bodyPr>
          <a:lstStyle>
            <a:lvl1pPr marL="0" indent="0" algn="ctr">
              <a:lnSpc>
                <a:spcPct val="125000"/>
              </a:lnSpc>
              <a:buNone/>
              <a:defRPr sz="2400" i="0" spc="5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BFD0CA85-BF38-4762-934C-D00F2047C2D1}"/>
              </a:ext>
            </a:extLst>
          </p:cNvPr>
          <p:cNvSpPr>
            <a:spLocks noGrp="1"/>
          </p:cNvSpPr>
          <p:nvPr>
            <p:ph type="dt" sz="half" idx="10"/>
          </p:nvPr>
        </p:nvSpPr>
        <p:spPr/>
        <p:txBody>
          <a:bodyPr/>
          <a:lstStyle/>
          <a:p>
            <a:r>
              <a:rPr lang="en-US"/>
              <a:t>20XX</a:t>
            </a:r>
            <a:endParaRPr lang="en-US" dirty="0"/>
          </a:p>
        </p:txBody>
      </p:sp>
      <p:sp>
        <p:nvSpPr>
          <p:cNvPr id="5" name="Footer Placeholder 4">
            <a:extLst>
              <a:ext uri="{FF2B5EF4-FFF2-40B4-BE49-F238E27FC236}">
                <a16:creationId xmlns:a16="http://schemas.microsoft.com/office/drawing/2014/main" id="{649CA3C9-6579-49D9-A5FD-20231FB4B35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B9B94FE-6287-4D49-B0E5-FE9A9BA75A0C}"/>
              </a:ext>
            </a:extLst>
          </p:cNvPr>
          <p:cNvSpPr>
            <a:spLocks noGrp="1"/>
          </p:cNvSpPr>
          <p:nvPr>
            <p:ph type="sldNum" sz="quarter" idx="12"/>
          </p:nvPr>
        </p:nvSpPr>
        <p:spPr/>
        <p:txBody>
          <a:bodyPr/>
          <a:lstStyle/>
          <a:p>
            <a:fld id="{294A09A9-5501-47C1-A89A-A340965A2BE2}" type="slidenum">
              <a:rPr lang="en-US" smtClean="0"/>
              <a:pPr/>
              <a:t>‹#›</a:t>
            </a:fld>
            <a:endParaRPr lang="en-US" dirty="0"/>
          </a:p>
        </p:txBody>
      </p:sp>
      <p:cxnSp>
        <p:nvCxnSpPr>
          <p:cNvPr id="7" name="Straight Connector 6">
            <a:extLst>
              <a:ext uri="{FF2B5EF4-FFF2-40B4-BE49-F238E27FC236}">
                <a16:creationId xmlns:a16="http://schemas.microsoft.com/office/drawing/2014/main" id="{AE0C0B2A-3FD1-4235-A16E-0ED1E028A93E}"/>
              </a:ext>
            </a:extLst>
          </p:cNvPr>
          <p:cNvCxnSpPr>
            <a:cxnSpLocks/>
          </p:cNvCxnSpPr>
          <p:nvPr/>
        </p:nvCxnSpPr>
        <p:spPr>
          <a:xfrm>
            <a:off x="5826000" y="3525773"/>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8" name="Group 7">
            <a:extLst>
              <a:ext uri="{FF2B5EF4-FFF2-40B4-BE49-F238E27FC236}">
                <a16:creationId xmlns:a16="http://schemas.microsoft.com/office/drawing/2014/main" id="{9494E066-0146-46E9-BAF1-C33240ABA294}"/>
              </a:ext>
            </a:extLst>
          </p:cNvPr>
          <p:cNvGrpSpPr/>
          <p:nvPr/>
        </p:nvGrpSpPr>
        <p:grpSpPr>
          <a:xfrm rot="2700000">
            <a:off x="10127693" y="4178240"/>
            <a:ext cx="633413" cy="1862138"/>
            <a:chOff x="5959192" y="333389"/>
            <a:chExt cx="633413" cy="1862138"/>
          </a:xfrm>
        </p:grpSpPr>
        <p:grpSp>
          <p:nvGrpSpPr>
            <p:cNvPr id="9" name="Group 8">
              <a:extLst>
                <a:ext uri="{FF2B5EF4-FFF2-40B4-BE49-F238E27FC236}">
                  <a16:creationId xmlns:a16="http://schemas.microsoft.com/office/drawing/2014/main" id="{B02BD80B-C499-4DAC-9580-575B04F8658F}"/>
                </a:ext>
              </a:extLst>
            </p:cNvPr>
            <p:cNvGrpSpPr/>
            <p:nvPr/>
          </p:nvGrpSpPr>
          <p:grpSpPr>
            <a:xfrm>
              <a:off x="5959192" y="333389"/>
              <a:ext cx="633413" cy="1419225"/>
              <a:chOff x="5959192" y="333389"/>
              <a:chExt cx="633413" cy="1419225"/>
            </a:xfrm>
          </p:grpSpPr>
          <p:sp>
            <p:nvSpPr>
              <p:cNvPr id="11" name="Freeform 68">
                <a:extLst>
                  <a:ext uri="{FF2B5EF4-FFF2-40B4-BE49-F238E27FC236}">
                    <a16:creationId xmlns:a16="http://schemas.microsoft.com/office/drawing/2014/main" id="{CCF069F3-858C-4C67-90C2-46017C3D4CEB}"/>
                  </a:ext>
                </a:extLst>
              </p:cNvPr>
              <p:cNvSpPr>
                <a:spLocks/>
              </p:cNvSpPr>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9">
                <a:extLst>
                  <a:ext uri="{FF2B5EF4-FFF2-40B4-BE49-F238E27FC236}">
                    <a16:creationId xmlns:a16="http://schemas.microsoft.com/office/drawing/2014/main" id="{8A1FFA52-DFA8-4A81-8A85-50BE13257F51}"/>
                  </a:ext>
                </a:extLst>
              </p:cNvPr>
              <p:cNvSpPr>
                <a:spLocks/>
              </p:cNvSpPr>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10" name="Line 70">
              <a:extLst>
                <a:ext uri="{FF2B5EF4-FFF2-40B4-BE49-F238E27FC236}">
                  <a16:creationId xmlns:a16="http://schemas.microsoft.com/office/drawing/2014/main" id="{BAEDA471-60CB-4A0C-B9AD-B2B3C51EA2FD}"/>
                </a:ext>
              </a:extLst>
            </p:cNvPr>
            <p:cNvSpPr>
              <a:spLocks noChangeShapeType="1"/>
            </p:cNvSpPr>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28835828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32E59-6597-437B-B2F8-E2DD1F86A8F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0E3BC1D-912E-4012-84AC-A509C9EF4F4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977110C-4AA3-4101-B3BD-140B90AF99C9}"/>
              </a:ext>
            </a:extLst>
          </p:cNvPr>
          <p:cNvSpPr>
            <a:spLocks noGrp="1"/>
          </p:cNvSpPr>
          <p:nvPr>
            <p:ph type="dt" sz="half" idx="10"/>
          </p:nvPr>
        </p:nvSpPr>
        <p:spPr/>
        <p:txBody>
          <a:bodyPr/>
          <a:lstStyle/>
          <a:p>
            <a:r>
              <a:rPr lang="en-US"/>
              <a:t>20XX</a:t>
            </a:r>
            <a:endParaRPr lang="en-US" dirty="0"/>
          </a:p>
        </p:txBody>
      </p:sp>
      <p:sp>
        <p:nvSpPr>
          <p:cNvPr id="5" name="Footer Placeholder 4">
            <a:extLst>
              <a:ext uri="{FF2B5EF4-FFF2-40B4-BE49-F238E27FC236}">
                <a16:creationId xmlns:a16="http://schemas.microsoft.com/office/drawing/2014/main" id="{4C50F189-4D8E-4DE6-8295-CF92FA8BFD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5F33EC-1ACF-4D46-AEA5-A20802210B75}"/>
              </a:ext>
            </a:extLst>
          </p:cNvPr>
          <p:cNvSpPr>
            <a:spLocks noGrp="1"/>
          </p:cNvSpPr>
          <p:nvPr>
            <p:ph type="sldNum" sz="quarter" idx="12"/>
          </p:nvPr>
        </p:nvSpPr>
        <p:spPr/>
        <p:txBody>
          <a:bodyPr/>
          <a:lstStyle/>
          <a:p>
            <a:fld id="{C16F8EC2-B6B3-4338-AC19-D967BCCDA622}" type="slidenum">
              <a:rPr lang="en-US" smtClean="0"/>
              <a:t>‹#›</a:t>
            </a:fld>
            <a:endParaRPr lang="en-US"/>
          </a:p>
        </p:txBody>
      </p:sp>
    </p:spTree>
    <p:extLst>
      <p:ext uri="{BB962C8B-B14F-4D97-AF65-F5344CB8AC3E}">
        <p14:creationId xmlns:p14="http://schemas.microsoft.com/office/powerpoint/2010/main" val="32013667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45267-19A7-4A3D-9658-AD3F78DD35CB}"/>
              </a:ext>
            </a:extLst>
          </p:cNvPr>
          <p:cNvSpPr>
            <a:spLocks noGrp="1"/>
          </p:cNvSpPr>
          <p:nvPr>
            <p:ph type="title"/>
          </p:nvPr>
        </p:nvSpPr>
        <p:spPr>
          <a:xfrm>
            <a:off x="990000" y="2305800"/>
            <a:ext cx="4636800" cy="2246400"/>
          </a:xfrm>
        </p:spPr>
        <p:txBody>
          <a:bodyPr anchor="ctr">
            <a:normAutofit/>
          </a:bodyPr>
          <a:lstStyle>
            <a:lvl1pPr algn="ct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5F17554-5672-499F-BEB9-AB069E6D15F2}"/>
              </a:ext>
            </a:extLst>
          </p:cNvPr>
          <p:cNvSpPr>
            <a:spLocks noGrp="1"/>
          </p:cNvSpPr>
          <p:nvPr>
            <p:ph type="body" idx="1"/>
          </p:nvPr>
        </p:nvSpPr>
        <p:spPr>
          <a:xfrm>
            <a:off x="6565250" y="2305800"/>
            <a:ext cx="4636800" cy="2246400"/>
          </a:xfrm>
        </p:spPr>
        <p:txBody>
          <a:bodyPr anchor="ctr">
            <a:normAutofit/>
          </a:bodyPr>
          <a:lstStyle>
            <a:lvl1pPr marL="0" indent="0" algn="ctr">
              <a:lnSpc>
                <a:spcPct val="125000"/>
              </a:lnSpc>
              <a:buNone/>
              <a:defRPr sz="2400" i="1">
                <a:solidFill>
                  <a:schemeClr val="tx1">
                    <a:alpha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0CBA3C6-C279-46AA-B4EE-5F861D83D2AC}"/>
              </a:ext>
            </a:extLst>
          </p:cNvPr>
          <p:cNvSpPr>
            <a:spLocks noGrp="1"/>
          </p:cNvSpPr>
          <p:nvPr>
            <p:ph type="dt" sz="half" idx="10"/>
          </p:nvPr>
        </p:nvSpPr>
        <p:spPr/>
        <p:txBody>
          <a:bodyPr/>
          <a:lstStyle/>
          <a:p>
            <a:r>
              <a:rPr lang="en-US"/>
              <a:t>20XX</a:t>
            </a:r>
            <a:endParaRPr lang="en-US" dirty="0"/>
          </a:p>
        </p:txBody>
      </p:sp>
      <p:sp>
        <p:nvSpPr>
          <p:cNvPr id="5" name="Footer Placeholder 4">
            <a:extLst>
              <a:ext uri="{FF2B5EF4-FFF2-40B4-BE49-F238E27FC236}">
                <a16:creationId xmlns:a16="http://schemas.microsoft.com/office/drawing/2014/main" id="{F04C125B-DDB9-4F4E-B9E9-A747E648FC9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83D465E-E86B-42A8-B18A-9046E40D63D6}"/>
              </a:ext>
            </a:extLst>
          </p:cNvPr>
          <p:cNvSpPr>
            <a:spLocks noGrp="1"/>
          </p:cNvSpPr>
          <p:nvPr>
            <p:ph type="sldNum" sz="quarter" idx="12"/>
          </p:nvPr>
        </p:nvSpPr>
        <p:spPr/>
        <p:txBody>
          <a:bodyPr/>
          <a:lstStyle/>
          <a:p>
            <a:fld id="{294A09A9-5501-47C1-A89A-A340965A2BE2}" type="slidenum">
              <a:rPr lang="en-US" smtClean="0"/>
              <a:pPr/>
              <a:t>‹#›</a:t>
            </a:fld>
            <a:endParaRPr lang="en-US" dirty="0"/>
          </a:p>
        </p:txBody>
      </p:sp>
      <p:sp>
        <p:nvSpPr>
          <p:cNvPr id="7" name="Oval 6">
            <a:extLst>
              <a:ext uri="{FF2B5EF4-FFF2-40B4-BE49-F238E27FC236}">
                <a16:creationId xmlns:a16="http://schemas.microsoft.com/office/drawing/2014/main" id="{6681007E-0E57-40DB-9A98-D04E0A05937B}"/>
              </a:ext>
            </a:extLst>
          </p:cNvPr>
          <p:cNvSpPr/>
          <p:nvPr/>
        </p:nvSpPr>
        <p:spPr>
          <a:xfrm>
            <a:off x="1437136" y="649304"/>
            <a:ext cx="340415" cy="340415"/>
          </a:xfrm>
          <a:prstGeom prst="ellipse">
            <a:avLst/>
          </a:pr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pPr lvl="0"/>
            <a:endParaRPr lang="en-US">
              <a:solidFill>
                <a:schemeClr val="tx1"/>
              </a:solidFill>
            </a:endParaRPr>
          </a:p>
        </p:txBody>
      </p:sp>
      <p:grpSp>
        <p:nvGrpSpPr>
          <p:cNvPr id="8" name="Group 7">
            <a:extLst>
              <a:ext uri="{FF2B5EF4-FFF2-40B4-BE49-F238E27FC236}">
                <a16:creationId xmlns:a16="http://schemas.microsoft.com/office/drawing/2014/main" id="{4C2D7ED2-BAE3-470E-9EFF-F2A49EDD9767}"/>
              </a:ext>
            </a:extLst>
          </p:cNvPr>
          <p:cNvGrpSpPr/>
          <p:nvPr/>
        </p:nvGrpSpPr>
        <p:grpSpPr>
          <a:xfrm rot="10800000">
            <a:off x="1079500" y="952167"/>
            <a:ext cx="641184" cy="1069728"/>
            <a:chOff x="6484111" y="2967038"/>
            <a:chExt cx="641184" cy="1069728"/>
          </a:xfrm>
        </p:grpSpPr>
        <p:grpSp>
          <p:nvGrpSpPr>
            <p:cNvPr id="9" name="Group 8">
              <a:extLst>
                <a:ext uri="{FF2B5EF4-FFF2-40B4-BE49-F238E27FC236}">
                  <a16:creationId xmlns:a16="http://schemas.microsoft.com/office/drawing/2014/main" id="{15B14D1A-9E1B-41C3-96AA-A5C40C4F9B3A}"/>
                </a:ext>
              </a:extLst>
            </p:cNvPr>
            <p:cNvGrpSpPr/>
            <p:nvPr/>
          </p:nvGrpSpPr>
          <p:grpSpPr>
            <a:xfrm>
              <a:off x="6808136" y="2967038"/>
              <a:ext cx="317159" cy="932400"/>
              <a:chOff x="6808136" y="2967038"/>
              <a:chExt cx="317159" cy="932400"/>
            </a:xfrm>
          </p:grpSpPr>
          <p:sp>
            <p:nvSpPr>
              <p:cNvPr id="14" name="Freeform 68">
                <a:extLst>
                  <a:ext uri="{FF2B5EF4-FFF2-40B4-BE49-F238E27FC236}">
                    <a16:creationId xmlns:a16="http://schemas.microsoft.com/office/drawing/2014/main" id="{00EC83EC-04A6-4533-80A5-B1817F1FB35E}"/>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69">
                <a:extLst>
                  <a:ext uri="{FF2B5EF4-FFF2-40B4-BE49-F238E27FC236}">
                    <a16:creationId xmlns:a16="http://schemas.microsoft.com/office/drawing/2014/main" id="{BF61FF24-9074-4265-ACF4-1AEC3621B766}"/>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6" name="Line 70">
                <a:extLst>
                  <a:ext uri="{FF2B5EF4-FFF2-40B4-BE49-F238E27FC236}">
                    <a16:creationId xmlns:a16="http://schemas.microsoft.com/office/drawing/2014/main" id="{8D31D9FF-672B-4C5E-B4B2-DD86A124413F}"/>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0" name="Group 9">
              <a:extLst>
                <a:ext uri="{FF2B5EF4-FFF2-40B4-BE49-F238E27FC236}">
                  <a16:creationId xmlns:a16="http://schemas.microsoft.com/office/drawing/2014/main" id="{8991EBFD-EBD5-48CE-9178-AF5B6F50D416}"/>
                </a:ext>
              </a:extLst>
            </p:cNvPr>
            <p:cNvGrpSpPr/>
            <p:nvPr/>
          </p:nvGrpSpPr>
          <p:grpSpPr>
            <a:xfrm rot="18900000" flipH="1">
              <a:off x="6484111" y="3104366"/>
              <a:ext cx="317159" cy="932400"/>
              <a:chOff x="6808136" y="2967038"/>
              <a:chExt cx="317159" cy="932400"/>
            </a:xfrm>
          </p:grpSpPr>
          <p:sp>
            <p:nvSpPr>
              <p:cNvPr id="11" name="Freeform 68">
                <a:extLst>
                  <a:ext uri="{FF2B5EF4-FFF2-40B4-BE49-F238E27FC236}">
                    <a16:creationId xmlns:a16="http://schemas.microsoft.com/office/drawing/2014/main" id="{1B45F046-3129-4A30-9402-44BA590CD1B6}"/>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9">
                <a:extLst>
                  <a:ext uri="{FF2B5EF4-FFF2-40B4-BE49-F238E27FC236}">
                    <a16:creationId xmlns:a16="http://schemas.microsoft.com/office/drawing/2014/main" id="{24589F32-BB2E-46B1-BAB5-75EA779C7A25}"/>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3" name="Line 70">
                <a:extLst>
                  <a:ext uri="{FF2B5EF4-FFF2-40B4-BE49-F238E27FC236}">
                    <a16:creationId xmlns:a16="http://schemas.microsoft.com/office/drawing/2014/main" id="{0BD46CA5-AE89-4413-AB8D-347179D88133}"/>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cxnSp>
        <p:nvCxnSpPr>
          <p:cNvPr id="17" name="Straight Connector 16">
            <a:extLst>
              <a:ext uri="{FF2B5EF4-FFF2-40B4-BE49-F238E27FC236}">
                <a16:creationId xmlns:a16="http://schemas.microsoft.com/office/drawing/2014/main" id="{4043A360-3214-4DB8-BD85-C6AE48D02D3A}"/>
              </a:ext>
            </a:extLst>
          </p:cNvPr>
          <p:cNvCxnSpPr>
            <a:cxnSpLocks/>
          </p:cNvCxnSpPr>
          <p:nvPr/>
        </p:nvCxnSpPr>
        <p:spPr>
          <a:xfrm rot="16200000" flipH="1">
            <a:off x="5826000" y="3429001"/>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14300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4AEE3-6C7B-402E-B26D-1D079D78D307}"/>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1101641-6BDA-433D-9393-1DDACE06701C}"/>
              </a:ext>
            </a:extLst>
          </p:cNvPr>
          <p:cNvSpPr>
            <a:spLocks noGrp="1"/>
          </p:cNvSpPr>
          <p:nvPr>
            <p:ph sz="half" idx="1"/>
          </p:nvPr>
        </p:nvSpPr>
        <p:spPr>
          <a:xfrm>
            <a:off x="989400" y="1685925"/>
            <a:ext cx="4928400" cy="409257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DB8F8D2A-A489-488D-B1E1-23F36D3E95C7}"/>
              </a:ext>
            </a:extLst>
          </p:cNvPr>
          <p:cNvSpPr>
            <a:spLocks noGrp="1"/>
          </p:cNvSpPr>
          <p:nvPr>
            <p:ph sz="half" idx="2"/>
          </p:nvPr>
        </p:nvSpPr>
        <p:spPr>
          <a:xfrm>
            <a:off x="6274202" y="1685925"/>
            <a:ext cx="4928400" cy="409257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1CA242E8-AEEF-4BBD-94E9-86F89D69522C}"/>
              </a:ext>
            </a:extLst>
          </p:cNvPr>
          <p:cNvSpPr>
            <a:spLocks noGrp="1"/>
          </p:cNvSpPr>
          <p:nvPr>
            <p:ph type="dt" sz="half" idx="10"/>
          </p:nvPr>
        </p:nvSpPr>
        <p:spPr/>
        <p:txBody>
          <a:bodyPr/>
          <a:lstStyle/>
          <a:p>
            <a:r>
              <a:rPr lang="en-US"/>
              <a:t>20XX</a:t>
            </a:r>
            <a:endParaRPr lang="en-US" dirty="0"/>
          </a:p>
        </p:txBody>
      </p:sp>
      <p:sp>
        <p:nvSpPr>
          <p:cNvPr id="6" name="Footer Placeholder 5">
            <a:extLst>
              <a:ext uri="{FF2B5EF4-FFF2-40B4-BE49-F238E27FC236}">
                <a16:creationId xmlns:a16="http://schemas.microsoft.com/office/drawing/2014/main" id="{BD58D2CA-06C9-412D-A5D6-F97DDBBB03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21A80D9-E04B-47BF-80DA-01E68346A51C}"/>
              </a:ext>
            </a:extLst>
          </p:cNvPr>
          <p:cNvSpPr>
            <a:spLocks noGrp="1"/>
          </p:cNvSpPr>
          <p:nvPr>
            <p:ph type="sldNum" sz="quarter" idx="12"/>
          </p:nvPr>
        </p:nvSpPr>
        <p:spPr/>
        <p:txBody>
          <a:bodyPr/>
          <a:lstStyle/>
          <a:p>
            <a:fld id="{C16F8EC2-B6B3-4338-AC19-D967BCCDA622}" type="slidenum">
              <a:rPr lang="en-US" smtClean="0"/>
              <a:t>‹#›</a:t>
            </a:fld>
            <a:endParaRPr lang="en-US"/>
          </a:p>
        </p:txBody>
      </p:sp>
    </p:spTree>
    <p:extLst>
      <p:ext uri="{BB962C8B-B14F-4D97-AF65-F5344CB8AC3E}">
        <p14:creationId xmlns:p14="http://schemas.microsoft.com/office/powerpoint/2010/main" val="12248483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42251-8A4B-463E-982B-C657C3810F36}"/>
              </a:ext>
            </a:extLst>
          </p:cNvPr>
          <p:cNvSpPr>
            <a:spLocks noGrp="1"/>
          </p:cNvSpPr>
          <p:nvPr>
            <p:ph type="title"/>
          </p:nvPr>
        </p:nvSpPr>
        <p:spPr>
          <a:xfrm>
            <a:off x="989400" y="395289"/>
            <a:ext cx="10213200" cy="1112836"/>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74D5E-AC0B-46BF-8840-61CC89C3B6BE}"/>
              </a:ext>
            </a:extLst>
          </p:cNvPr>
          <p:cNvSpPr>
            <a:spLocks noGrp="1"/>
          </p:cNvSpPr>
          <p:nvPr>
            <p:ph type="body" idx="1"/>
          </p:nvPr>
        </p:nvSpPr>
        <p:spPr>
          <a:xfrm>
            <a:off x="989399" y="1736732"/>
            <a:ext cx="4928400" cy="661912"/>
          </a:xfrm>
        </p:spPr>
        <p:txBody>
          <a:bodyPr anchor="b">
            <a:normAutofit/>
          </a:bodyPr>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01A0738-7A90-4A35-AB98-9656D6187286}"/>
              </a:ext>
            </a:extLst>
          </p:cNvPr>
          <p:cNvSpPr>
            <a:spLocks noGrp="1"/>
          </p:cNvSpPr>
          <p:nvPr>
            <p:ph sz="half" idx="2"/>
          </p:nvPr>
        </p:nvSpPr>
        <p:spPr>
          <a:xfrm>
            <a:off x="989400" y="2431256"/>
            <a:ext cx="4928400" cy="33472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5DADFE01-1BA7-4288-9355-8B2B508BE582}"/>
              </a:ext>
            </a:extLst>
          </p:cNvPr>
          <p:cNvSpPr>
            <a:spLocks noGrp="1"/>
          </p:cNvSpPr>
          <p:nvPr>
            <p:ph type="body" sz="quarter" idx="3"/>
          </p:nvPr>
        </p:nvSpPr>
        <p:spPr>
          <a:xfrm>
            <a:off x="6274200" y="1736732"/>
            <a:ext cx="4928400" cy="662400"/>
          </a:xfrm>
        </p:spPr>
        <p:txBody>
          <a:bodyPr anchor="b">
            <a:normAutofit/>
          </a:bodyPr>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7D49F77-6C55-47AC-B1AE-5D9906DBD7F6}"/>
              </a:ext>
            </a:extLst>
          </p:cNvPr>
          <p:cNvSpPr>
            <a:spLocks noGrp="1"/>
          </p:cNvSpPr>
          <p:nvPr>
            <p:ph sz="quarter" idx="4"/>
          </p:nvPr>
        </p:nvSpPr>
        <p:spPr>
          <a:xfrm>
            <a:off x="6274200" y="2431257"/>
            <a:ext cx="4928400" cy="33472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1D8EF53-AF86-47E8-83DC-8C419847A639}"/>
              </a:ext>
            </a:extLst>
          </p:cNvPr>
          <p:cNvSpPr>
            <a:spLocks noGrp="1"/>
          </p:cNvSpPr>
          <p:nvPr>
            <p:ph type="dt" sz="half" idx="10"/>
          </p:nvPr>
        </p:nvSpPr>
        <p:spPr/>
        <p:txBody>
          <a:bodyPr/>
          <a:lstStyle/>
          <a:p>
            <a:r>
              <a:rPr lang="en-US"/>
              <a:t>20XX</a:t>
            </a:r>
            <a:endParaRPr lang="en-US" dirty="0"/>
          </a:p>
        </p:txBody>
      </p:sp>
      <p:sp>
        <p:nvSpPr>
          <p:cNvPr id="8" name="Footer Placeholder 7">
            <a:extLst>
              <a:ext uri="{FF2B5EF4-FFF2-40B4-BE49-F238E27FC236}">
                <a16:creationId xmlns:a16="http://schemas.microsoft.com/office/drawing/2014/main" id="{5C01D653-ED9A-46D3-A97F-B5FA1DAE6CA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C5B9B66-64EA-4022-BD96-ECF2A80CE2F0}"/>
              </a:ext>
            </a:extLst>
          </p:cNvPr>
          <p:cNvSpPr>
            <a:spLocks noGrp="1"/>
          </p:cNvSpPr>
          <p:nvPr>
            <p:ph type="sldNum" sz="quarter" idx="12"/>
          </p:nvPr>
        </p:nvSpPr>
        <p:spPr/>
        <p:txBody>
          <a:bodyPr/>
          <a:lstStyle/>
          <a:p>
            <a:fld id="{C16F8EC2-B6B3-4338-AC19-D967BCCDA622}" type="slidenum">
              <a:rPr lang="en-US" smtClean="0"/>
              <a:t>‹#›</a:t>
            </a:fld>
            <a:endParaRPr lang="en-US"/>
          </a:p>
        </p:txBody>
      </p:sp>
    </p:spTree>
    <p:extLst>
      <p:ext uri="{BB962C8B-B14F-4D97-AF65-F5344CB8AC3E}">
        <p14:creationId xmlns:p14="http://schemas.microsoft.com/office/powerpoint/2010/main" val="29236313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3B6B0-54DE-4F2D-84DD-D06CD3B117B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EFFE053-BB16-4940-B248-2D496BB29975}"/>
              </a:ext>
            </a:extLst>
          </p:cNvPr>
          <p:cNvSpPr>
            <a:spLocks noGrp="1"/>
          </p:cNvSpPr>
          <p:nvPr>
            <p:ph type="dt" sz="half" idx="10"/>
          </p:nvPr>
        </p:nvSpPr>
        <p:spPr/>
        <p:txBody>
          <a:bodyPr/>
          <a:lstStyle/>
          <a:p>
            <a:fld id="{4EC743F4-8769-40B4-85DF-6CB8DE9F66AA}" type="datetimeFigureOut">
              <a:rPr lang="en-US" smtClean="0"/>
              <a:t>15-Oct-24</a:t>
            </a:fld>
            <a:endParaRPr lang="en-US"/>
          </a:p>
        </p:txBody>
      </p:sp>
      <p:sp>
        <p:nvSpPr>
          <p:cNvPr id="4" name="Footer Placeholder 3">
            <a:extLst>
              <a:ext uri="{FF2B5EF4-FFF2-40B4-BE49-F238E27FC236}">
                <a16:creationId xmlns:a16="http://schemas.microsoft.com/office/drawing/2014/main" id="{31FBD80C-6CA1-42DB-B732-4807A27DA8C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7A9DA86-C177-42C6-90F8-37C6844A2AA8}"/>
              </a:ext>
            </a:extLst>
          </p:cNvPr>
          <p:cNvSpPr>
            <a:spLocks noGrp="1"/>
          </p:cNvSpPr>
          <p:nvPr>
            <p:ph type="sldNum" sz="quarter" idx="12"/>
          </p:nvPr>
        </p:nvSpPr>
        <p:spPr/>
        <p:txBody>
          <a:bodyPr/>
          <a:lstStyle/>
          <a:p>
            <a:fld id="{C16F8EC2-B6B3-4338-AC19-D967BCCDA622}" type="slidenum">
              <a:rPr lang="en-US" smtClean="0"/>
              <a:t>‹#›</a:t>
            </a:fld>
            <a:endParaRPr lang="en-US"/>
          </a:p>
        </p:txBody>
      </p:sp>
      <p:grpSp>
        <p:nvGrpSpPr>
          <p:cNvPr id="6" name="Group 5">
            <a:extLst>
              <a:ext uri="{FF2B5EF4-FFF2-40B4-BE49-F238E27FC236}">
                <a16:creationId xmlns:a16="http://schemas.microsoft.com/office/drawing/2014/main" id="{E962D13F-065F-B5B5-D0E6-E5707D370EE8}"/>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153976" y="457964"/>
            <a:ext cx="6009066" cy="5914582"/>
            <a:chOff x="6153976" y="457964"/>
            <a:chExt cx="6009066" cy="5914582"/>
          </a:xfrm>
        </p:grpSpPr>
        <p:grpSp>
          <p:nvGrpSpPr>
            <p:cNvPr id="7" name="Group 6">
              <a:extLst>
                <a:ext uri="{FF2B5EF4-FFF2-40B4-BE49-F238E27FC236}">
                  <a16:creationId xmlns:a16="http://schemas.microsoft.com/office/drawing/2014/main" id="{E69F4739-7046-0251-2DF1-C69923064404}"/>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012621" y="2980002"/>
              <a:ext cx="317159" cy="932400"/>
              <a:chOff x="6376988" y="280988"/>
              <a:chExt cx="633413" cy="1862138"/>
            </a:xfrm>
          </p:grpSpPr>
          <p:sp>
            <p:nvSpPr>
              <p:cNvPr id="86" name="Freeform 68">
                <a:extLst>
                  <a:ext uri="{FF2B5EF4-FFF2-40B4-BE49-F238E27FC236}">
                    <a16:creationId xmlns:a16="http://schemas.microsoft.com/office/drawing/2014/main" id="{163D0146-2A52-A1D5-4593-B4C5EB99B2D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376988"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87" name="Freeform 69">
                <a:extLst>
                  <a:ext uri="{FF2B5EF4-FFF2-40B4-BE49-F238E27FC236}">
                    <a16:creationId xmlns:a16="http://schemas.microsoft.com/office/drawing/2014/main" id="{B11D10C2-7B14-DAF3-6BF2-5A8F43E9DAE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696076" y="280988"/>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88" name="Line 70">
                <a:extLst>
                  <a:ext uri="{FF2B5EF4-FFF2-40B4-BE49-F238E27FC236}">
                    <a16:creationId xmlns:a16="http://schemas.microsoft.com/office/drawing/2014/main" id="{53E52456-41A7-AC0D-14E1-EBCA46FA032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696076" y="280988"/>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8" name="Group 7">
              <a:extLst>
                <a:ext uri="{FF2B5EF4-FFF2-40B4-BE49-F238E27FC236}">
                  <a16:creationId xmlns:a16="http://schemas.microsoft.com/office/drawing/2014/main" id="{9F721F5B-EC05-CF43-091F-DAF14831D687}"/>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8324466" y="457964"/>
              <a:ext cx="3838576" cy="5838297"/>
              <a:chOff x="8324466" y="457964"/>
              <a:chExt cx="3838576" cy="5838297"/>
            </a:xfrm>
          </p:grpSpPr>
          <p:sp>
            <p:nvSpPr>
              <p:cNvPr id="48" name="Oval 47">
                <a:extLst>
                  <a:ext uri="{FF2B5EF4-FFF2-40B4-BE49-F238E27FC236}">
                    <a16:creationId xmlns:a16="http://schemas.microsoft.com/office/drawing/2014/main" id="{4EAA2530-7335-61C7-70D6-747F737F233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11319026" y="5955846"/>
                <a:ext cx="340415" cy="340415"/>
              </a:xfrm>
              <a:prstGeom prst="ellipse">
                <a:avLst/>
              </a:pr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grpSp>
            <p:nvGrpSpPr>
              <p:cNvPr id="49" name="Group 48">
                <a:extLst>
                  <a:ext uri="{FF2B5EF4-FFF2-40B4-BE49-F238E27FC236}">
                    <a16:creationId xmlns:a16="http://schemas.microsoft.com/office/drawing/2014/main" id="{1D6830C5-6699-B51E-C138-387FB4326680}"/>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015028" y="2840007"/>
                <a:ext cx="2457452" cy="3838576"/>
                <a:chOff x="587375" y="280987"/>
                <a:chExt cx="2457452" cy="3838576"/>
              </a:xfrm>
            </p:grpSpPr>
            <p:sp>
              <p:nvSpPr>
                <p:cNvPr id="64" name="Freeform 64">
                  <a:extLst>
                    <a:ext uri="{FF2B5EF4-FFF2-40B4-BE49-F238E27FC236}">
                      <a16:creationId xmlns:a16="http://schemas.microsoft.com/office/drawing/2014/main" id="{6FF4243D-BD79-D045-8F40-6116E0C37D8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2"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65" name="Freeform 81">
                  <a:extLst>
                    <a:ext uri="{FF2B5EF4-FFF2-40B4-BE49-F238E27FC236}">
                      <a16:creationId xmlns:a16="http://schemas.microsoft.com/office/drawing/2014/main" id="{E9EC195D-83CA-FFB5-8E57-01F2F889675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66" name="Freeform 61">
                  <a:extLst>
                    <a:ext uri="{FF2B5EF4-FFF2-40B4-BE49-F238E27FC236}">
                      <a16:creationId xmlns:a16="http://schemas.microsoft.com/office/drawing/2014/main" id="{134E1E14-0E7D-344A-292A-0FEE2278CCB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67" name="Freeform 78">
                  <a:extLst>
                    <a:ext uri="{FF2B5EF4-FFF2-40B4-BE49-F238E27FC236}">
                      <a16:creationId xmlns:a16="http://schemas.microsoft.com/office/drawing/2014/main" id="{5F7EE493-E0DB-AB06-7D9D-5AF68F7F066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7"/>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68" name="Freeform 84">
                  <a:extLst>
                    <a:ext uri="{FF2B5EF4-FFF2-40B4-BE49-F238E27FC236}">
                      <a16:creationId xmlns:a16="http://schemas.microsoft.com/office/drawing/2014/main" id="{5EEA1730-2FFB-87EA-EAD1-B2B5783665D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69" name="Freeform 87">
                  <a:extLst>
                    <a:ext uri="{FF2B5EF4-FFF2-40B4-BE49-F238E27FC236}">
                      <a16:creationId xmlns:a16="http://schemas.microsoft.com/office/drawing/2014/main" id="{1E4289FE-15AE-AB80-0279-9FEC059A9B2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967037"/>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70" name="Freeform 60">
                  <a:extLst>
                    <a:ext uri="{FF2B5EF4-FFF2-40B4-BE49-F238E27FC236}">
                      <a16:creationId xmlns:a16="http://schemas.microsoft.com/office/drawing/2014/main" id="{25151662-B32C-3EAB-F6C8-76DD978D23C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0987"/>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71" name="Freeform 59">
                  <a:extLst>
                    <a:ext uri="{FF2B5EF4-FFF2-40B4-BE49-F238E27FC236}">
                      <a16:creationId xmlns:a16="http://schemas.microsoft.com/office/drawing/2014/main" id="{3C3EE828-B477-B615-CA63-8538BE486DD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497013" y="280987"/>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72" name="Freeform 62">
                  <a:extLst>
                    <a:ext uri="{FF2B5EF4-FFF2-40B4-BE49-F238E27FC236}">
                      <a16:creationId xmlns:a16="http://schemas.microsoft.com/office/drawing/2014/main" id="{7AC7C2E5-ABB8-BBAD-2355-D6D2362E06C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5"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73" name="Freeform 65">
                  <a:extLst>
                    <a:ext uri="{FF2B5EF4-FFF2-40B4-BE49-F238E27FC236}">
                      <a16:creationId xmlns:a16="http://schemas.microsoft.com/office/drawing/2014/main" id="{6A22F749-ED2C-4875-608B-E377A5448FB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74" name="Freeform 79">
                  <a:extLst>
                    <a:ext uri="{FF2B5EF4-FFF2-40B4-BE49-F238E27FC236}">
                      <a16:creationId xmlns:a16="http://schemas.microsoft.com/office/drawing/2014/main" id="{4771A641-145D-E8E1-A9B2-69823A4D01E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75" name="Freeform 82">
                  <a:extLst>
                    <a:ext uri="{FF2B5EF4-FFF2-40B4-BE49-F238E27FC236}">
                      <a16:creationId xmlns:a16="http://schemas.microsoft.com/office/drawing/2014/main" id="{B03F8F37-F2D6-CCBD-20FE-B22B8E4C18D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76" name="Freeform 85">
                  <a:extLst>
                    <a:ext uri="{FF2B5EF4-FFF2-40B4-BE49-F238E27FC236}">
                      <a16:creationId xmlns:a16="http://schemas.microsoft.com/office/drawing/2014/main" id="{AF3ABA6C-6FD2-67BB-2670-5BFDD170ECB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77" name="Freeform 88">
                  <a:extLst>
                    <a:ext uri="{FF2B5EF4-FFF2-40B4-BE49-F238E27FC236}">
                      <a16:creationId xmlns:a16="http://schemas.microsoft.com/office/drawing/2014/main" id="{E9B0D058-B8D1-9353-2199-A74B70392D7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grpSp>
              <p:nvGrpSpPr>
                <p:cNvPr id="78" name="Group 77">
                  <a:extLst>
                    <a:ext uri="{FF2B5EF4-FFF2-40B4-BE49-F238E27FC236}">
                      <a16:creationId xmlns:a16="http://schemas.microsoft.com/office/drawing/2014/main" id="{13A1A6A6-A997-36FF-9BD6-128BD48F102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79" name="Line 63">
                    <a:extLst>
                      <a:ext uri="{FF2B5EF4-FFF2-40B4-BE49-F238E27FC236}">
                        <a16:creationId xmlns:a16="http://schemas.microsoft.com/office/drawing/2014/main" id="{1DB2A818-4899-91F3-6E29-A6B44792B74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0" name="Line 66">
                    <a:extLst>
                      <a:ext uri="{FF2B5EF4-FFF2-40B4-BE49-F238E27FC236}">
                        <a16:creationId xmlns:a16="http://schemas.microsoft.com/office/drawing/2014/main" id="{06FA050E-E57A-A008-4AFC-E0A7BF4BD94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1" name="Line 67">
                    <a:extLst>
                      <a:ext uri="{FF2B5EF4-FFF2-40B4-BE49-F238E27FC236}">
                        <a16:creationId xmlns:a16="http://schemas.microsoft.com/office/drawing/2014/main" id="{1AA4FDAD-E69F-B8CA-3647-41EE49D1899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2" name="Line 80">
                    <a:extLst>
                      <a:ext uri="{FF2B5EF4-FFF2-40B4-BE49-F238E27FC236}">
                        <a16:creationId xmlns:a16="http://schemas.microsoft.com/office/drawing/2014/main" id="{FA9079B0-05A2-05C9-0B71-62DA8342903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3" name="Line 83">
                    <a:extLst>
                      <a:ext uri="{FF2B5EF4-FFF2-40B4-BE49-F238E27FC236}">
                        <a16:creationId xmlns:a16="http://schemas.microsoft.com/office/drawing/2014/main" id="{B1A01482-3AC9-3B96-29F0-77E1F45A2BD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4" name="Line 86">
                    <a:extLst>
                      <a:ext uri="{FF2B5EF4-FFF2-40B4-BE49-F238E27FC236}">
                        <a16:creationId xmlns:a16="http://schemas.microsoft.com/office/drawing/2014/main" id="{18BBAE1C-A0BE-C2D0-0B21-EF53F120FEC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5" name="Line 89">
                    <a:extLst>
                      <a:ext uri="{FF2B5EF4-FFF2-40B4-BE49-F238E27FC236}">
                        <a16:creationId xmlns:a16="http://schemas.microsoft.com/office/drawing/2014/main" id="{6699894E-9D4E-38B1-7E0F-FD7E8DD87CA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grpSp>
            <p:nvGrpSpPr>
              <p:cNvPr id="50" name="Group 49">
                <a:extLst>
                  <a:ext uri="{FF2B5EF4-FFF2-40B4-BE49-F238E27FC236}">
                    <a16:creationId xmlns:a16="http://schemas.microsoft.com/office/drawing/2014/main" id="{3F7686F1-1A2D-7362-06B5-FFFD3ACB4FE1}"/>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56" name="Group 55">
                  <a:extLst>
                    <a:ext uri="{FF2B5EF4-FFF2-40B4-BE49-F238E27FC236}">
                      <a16:creationId xmlns:a16="http://schemas.microsoft.com/office/drawing/2014/main" id="{861B3E07-B72D-1FE2-EDEA-17E925D72FFE}"/>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60" name="Straight Connector 59">
                    <a:extLst>
                      <a:ext uri="{FF2B5EF4-FFF2-40B4-BE49-F238E27FC236}">
                        <a16:creationId xmlns:a16="http://schemas.microsoft.com/office/drawing/2014/main" id="{4DFA77FC-64D9-DE58-A28A-66AD9C2B3267}"/>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8FF768D7-8614-439F-50A9-59D51405557C}"/>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62" name="Rectangle 30">
                    <a:extLst>
                      <a:ext uri="{FF2B5EF4-FFF2-40B4-BE49-F238E27FC236}">
                        <a16:creationId xmlns:a16="http://schemas.microsoft.com/office/drawing/2014/main" id="{374D642E-1A3B-7563-4C4C-A8886D59033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Rectangle 30">
                    <a:extLst>
                      <a:ext uri="{FF2B5EF4-FFF2-40B4-BE49-F238E27FC236}">
                        <a16:creationId xmlns:a16="http://schemas.microsoft.com/office/drawing/2014/main" id="{BFF8C2B2-E490-A9EE-3883-FA9C8EE2469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7" name="Group 56">
                  <a:extLst>
                    <a:ext uri="{FF2B5EF4-FFF2-40B4-BE49-F238E27FC236}">
                      <a16:creationId xmlns:a16="http://schemas.microsoft.com/office/drawing/2014/main" id="{D4EBDBA2-C991-DB59-8E58-B4D12A2576EA}"/>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58" name="Freeform: Shape 57">
                    <a:extLst>
                      <a:ext uri="{FF2B5EF4-FFF2-40B4-BE49-F238E27FC236}">
                        <a16:creationId xmlns:a16="http://schemas.microsoft.com/office/drawing/2014/main" id="{C77A19F7-390A-587C-0735-A199D3DB0C8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p:nvSpPr>
                  <p:cNvPr id="59" name="Freeform: Shape 58">
                    <a:extLst>
                      <a:ext uri="{FF2B5EF4-FFF2-40B4-BE49-F238E27FC236}">
                        <a16:creationId xmlns:a16="http://schemas.microsoft.com/office/drawing/2014/main" id="{74CC8F53-BFF6-5AA8-554D-A3AFC16E106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grpSp>
          </p:grpSp>
          <p:grpSp>
            <p:nvGrpSpPr>
              <p:cNvPr id="51" name="Group 50">
                <a:extLst>
                  <a:ext uri="{FF2B5EF4-FFF2-40B4-BE49-F238E27FC236}">
                    <a16:creationId xmlns:a16="http://schemas.microsoft.com/office/drawing/2014/main" id="{C507FE88-BFE7-3491-C4ED-84BCC713C6A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10400268" y="1917602"/>
                <a:ext cx="633413" cy="1862138"/>
                <a:chOff x="5959192" y="333389"/>
                <a:chExt cx="633413" cy="1862138"/>
              </a:xfrm>
            </p:grpSpPr>
            <p:grpSp>
              <p:nvGrpSpPr>
                <p:cNvPr id="52" name="Group 51">
                  <a:extLst>
                    <a:ext uri="{FF2B5EF4-FFF2-40B4-BE49-F238E27FC236}">
                      <a16:creationId xmlns:a16="http://schemas.microsoft.com/office/drawing/2014/main" id="{5E59AEE7-2E00-DD8E-4A64-624BBBF2188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54" name="Freeform 68">
                    <a:extLst>
                      <a:ext uri="{FF2B5EF4-FFF2-40B4-BE49-F238E27FC236}">
                        <a16:creationId xmlns:a16="http://schemas.microsoft.com/office/drawing/2014/main" id="{4BB12628-726F-E89A-FBAF-334733B975C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55" name="Freeform 69">
                    <a:extLst>
                      <a:ext uri="{FF2B5EF4-FFF2-40B4-BE49-F238E27FC236}">
                        <a16:creationId xmlns:a16="http://schemas.microsoft.com/office/drawing/2014/main" id="{A2BE7A39-1897-9A9A-F597-9D75FE4A851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grpSp>
            <p:sp>
              <p:nvSpPr>
                <p:cNvPr id="53" name="Line 70">
                  <a:extLst>
                    <a:ext uri="{FF2B5EF4-FFF2-40B4-BE49-F238E27FC236}">
                      <a16:creationId xmlns:a16="http://schemas.microsoft.com/office/drawing/2014/main" id="{7C6C0069-A065-BA31-6BD7-D5AA4499F6F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grpSp>
          <p:nvGrpSpPr>
            <p:cNvPr id="9" name="Group 8">
              <a:extLst>
                <a:ext uri="{FF2B5EF4-FFF2-40B4-BE49-F238E27FC236}">
                  <a16:creationId xmlns:a16="http://schemas.microsoft.com/office/drawing/2014/main" id="{993CD5D7-6B2F-E9B2-9A97-ADB1AB30867A}"/>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0800000">
              <a:off x="6153976" y="534249"/>
              <a:ext cx="3838576" cy="5838297"/>
              <a:chOff x="8324466" y="457964"/>
              <a:chExt cx="3838576" cy="5838297"/>
            </a:xfrm>
          </p:grpSpPr>
          <p:sp>
            <p:nvSpPr>
              <p:cNvPr id="10" name="Oval 9">
                <a:extLst>
                  <a:ext uri="{FF2B5EF4-FFF2-40B4-BE49-F238E27FC236}">
                    <a16:creationId xmlns:a16="http://schemas.microsoft.com/office/drawing/2014/main" id="{FCB8559C-9482-7A04-AFCA-0EE0336DB90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11319026" y="5955846"/>
                <a:ext cx="340415" cy="340415"/>
              </a:xfrm>
              <a:prstGeom prst="ellipse">
                <a:avLst/>
              </a:pr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grpSp>
            <p:nvGrpSpPr>
              <p:cNvPr id="11" name="Group 10">
                <a:extLst>
                  <a:ext uri="{FF2B5EF4-FFF2-40B4-BE49-F238E27FC236}">
                    <a16:creationId xmlns:a16="http://schemas.microsoft.com/office/drawing/2014/main" id="{B48E5CDD-04A4-0F7F-051B-44C6F6B7FA25}"/>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015028" y="2840007"/>
                <a:ext cx="2457452" cy="3838576"/>
                <a:chOff x="587375" y="280987"/>
                <a:chExt cx="2457452" cy="3838576"/>
              </a:xfrm>
            </p:grpSpPr>
            <p:sp>
              <p:nvSpPr>
                <p:cNvPr id="26" name="Freeform 64">
                  <a:extLst>
                    <a:ext uri="{FF2B5EF4-FFF2-40B4-BE49-F238E27FC236}">
                      <a16:creationId xmlns:a16="http://schemas.microsoft.com/office/drawing/2014/main" id="{423FA6BC-48D6-1095-2002-196438F1D80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2"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27" name="Freeform 81">
                  <a:extLst>
                    <a:ext uri="{FF2B5EF4-FFF2-40B4-BE49-F238E27FC236}">
                      <a16:creationId xmlns:a16="http://schemas.microsoft.com/office/drawing/2014/main" id="{22D39D72-6C9D-0B9E-8A6B-E7C2286B9C5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28" name="Freeform 61">
                  <a:extLst>
                    <a:ext uri="{FF2B5EF4-FFF2-40B4-BE49-F238E27FC236}">
                      <a16:creationId xmlns:a16="http://schemas.microsoft.com/office/drawing/2014/main" id="{7683F3FD-E227-C358-C0FD-2FFA3C28AE9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29" name="Freeform 78">
                  <a:extLst>
                    <a:ext uri="{FF2B5EF4-FFF2-40B4-BE49-F238E27FC236}">
                      <a16:creationId xmlns:a16="http://schemas.microsoft.com/office/drawing/2014/main" id="{EC33943E-7F7F-3DD7-3721-BA4866CC6BE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7"/>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0" name="Freeform 84">
                  <a:extLst>
                    <a:ext uri="{FF2B5EF4-FFF2-40B4-BE49-F238E27FC236}">
                      <a16:creationId xmlns:a16="http://schemas.microsoft.com/office/drawing/2014/main" id="{E45C6B72-DCCD-6EB6-132D-0FA67819DB1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1" name="Freeform 87">
                  <a:extLst>
                    <a:ext uri="{FF2B5EF4-FFF2-40B4-BE49-F238E27FC236}">
                      <a16:creationId xmlns:a16="http://schemas.microsoft.com/office/drawing/2014/main" id="{168015B7-C961-378D-2DC6-DC765AF0CB0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967037"/>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2" name="Freeform 60">
                  <a:extLst>
                    <a:ext uri="{FF2B5EF4-FFF2-40B4-BE49-F238E27FC236}">
                      <a16:creationId xmlns:a16="http://schemas.microsoft.com/office/drawing/2014/main" id="{DF769C9F-2362-9FBD-939F-ABDB7CBB1FB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0987"/>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3" name="Freeform 59">
                  <a:extLst>
                    <a:ext uri="{FF2B5EF4-FFF2-40B4-BE49-F238E27FC236}">
                      <a16:creationId xmlns:a16="http://schemas.microsoft.com/office/drawing/2014/main" id="{925755D6-AD5C-914E-7A62-145DBD64A56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497013" y="280987"/>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4" name="Freeform 62">
                  <a:extLst>
                    <a:ext uri="{FF2B5EF4-FFF2-40B4-BE49-F238E27FC236}">
                      <a16:creationId xmlns:a16="http://schemas.microsoft.com/office/drawing/2014/main" id="{DFDDF6F8-12EA-25EC-8FC5-8A21B11F384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5"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5" name="Freeform 65">
                  <a:extLst>
                    <a:ext uri="{FF2B5EF4-FFF2-40B4-BE49-F238E27FC236}">
                      <a16:creationId xmlns:a16="http://schemas.microsoft.com/office/drawing/2014/main" id="{EBD7A53C-B52C-8CA2-F5BA-686A373E463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6" name="Freeform 79">
                  <a:extLst>
                    <a:ext uri="{FF2B5EF4-FFF2-40B4-BE49-F238E27FC236}">
                      <a16:creationId xmlns:a16="http://schemas.microsoft.com/office/drawing/2014/main" id="{7CA0655A-0AF5-EEE3-ABB0-20D1BED0BDC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7" name="Freeform 82">
                  <a:extLst>
                    <a:ext uri="{FF2B5EF4-FFF2-40B4-BE49-F238E27FC236}">
                      <a16:creationId xmlns:a16="http://schemas.microsoft.com/office/drawing/2014/main" id="{4FD9506A-2D60-7B40-6CF8-F96EE89F92D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8" name="Freeform 85">
                  <a:extLst>
                    <a:ext uri="{FF2B5EF4-FFF2-40B4-BE49-F238E27FC236}">
                      <a16:creationId xmlns:a16="http://schemas.microsoft.com/office/drawing/2014/main" id="{AB7F3BA7-1A8F-076B-B5E3-818D3298FB2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9" name="Freeform 88">
                  <a:extLst>
                    <a:ext uri="{FF2B5EF4-FFF2-40B4-BE49-F238E27FC236}">
                      <a16:creationId xmlns:a16="http://schemas.microsoft.com/office/drawing/2014/main" id="{70B6BB27-AE08-DCF4-FC6C-B0AA459929B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grpSp>
              <p:nvGrpSpPr>
                <p:cNvPr id="40" name="Group 39">
                  <a:extLst>
                    <a:ext uri="{FF2B5EF4-FFF2-40B4-BE49-F238E27FC236}">
                      <a16:creationId xmlns:a16="http://schemas.microsoft.com/office/drawing/2014/main" id="{B8BE40A7-E371-08CD-A28A-03F591E0F5C5}"/>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41" name="Line 63">
                    <a:extLst>
                      <a:ext uri="{FF2B5EF4-FFF2-40B4-BE49-F238E27FC236}">
                        <a16:creationId xmlns:a16="http://schemas.microsoft.com/office/drawing/2014/main" id="{69E67CF8-C6BE-AFC8-E935-47A9B66A1D1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2" name="Line 66">
                    <a:extLst>
                      <a:ext uri="{FF2B5EF4-FFF2-40B4-BE49-F238E27FC236}">
                        <a16:creationId xmlns:a16="http://schemas.microsoft.com/office/drawing/2014/main" id="{9066B5CD-8B07-C124-814E-E0FCC342194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3" name="Line 67">
                    <a:extLst>
                      <a:ext uri="{FF2B5EF4-FFF2-40B4-BE49-F238E27FC236}">
                        <a16:creationId xmlns:a16="http://schemas.microsoft.com/office/drawing/2014/main" id="{15BDA307-0487-F6F8-9712-E7E849479B4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4" name="Line 80">
                    <a:extLst>
                      <a:ext uri="{FF2B5EF4-FFF2-40B4-BE49-F238E27FC236}">
                        <a16:creationId xmlns:a16="http://schemas.microsoft.com/office/drawing/2014/main" id="{FB2D68D3-0B6E-1782-F250-F235EBF134D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5" name="Line 83">
                    <a:extLst>
                      <a:ext uri="{FF2B5EF4-FFF2-40B4-BE49-F238E27FC236}">
                        <a16:creationId xmlns:a16="http://schemas.microsoft.com/office/drawing/2014/main" id="{0044EBAD-2D73-148B-C869-00D38A213ED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6" name="Line 86">
                    <a:extLst>
                      <a:ext uri="{FF2B5EF4-FFF2-40B4-BE49-F238E27FC236}">
                        <a16:creationId xmlns:a16="http://schemas.microsoft.com/office/drawing/2014/main" id="{BEA5DF87-0DFD-2540-F7AB-0E6ACB1E327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7" name="Line 89">
                    <a:extLst>
                      <a:ext uri="{FF2B5EF4-FFF2-40B4-BE49-F238E27FC236}">
                        <a16:creationId xmlns:a16="http://schemas.microsoft.com/office/drawing/2014/main" id="{916F5E3C-9C75-F588-DE04-69C972C186B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grpSp>
            <p:nvGrpSpPr>
              <p:cNvPr id="12" name="Group 11">
                <a:extLst>
                  <a:ext uri="{FF2B5EF4-FFF2-40B4-BE49-F238E27FC236}">
                    <a16:creationId xmlns:a16="http://schemas.microsoft.com/office/drawing/2014/main" id="{D38DF4F6-2A73-D808-991D-95439C1739B1}"/>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18" name="Group 17">
                  <a:extLst>
                    <a:ext uri="{FF2B5EF4-FFF2-40B4-BE49-F238E27FC236}">
                      <a16:creationId xmlns:a16="http://schemas.microsoft.com/office/drawing/2014/main" id="{C7A2833E-2ADD-3B71-08FC-6283A81A80E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22" name="Straight Connector 21">
                    <a:extLst>
                      <a:ext uri="{FF2B5EF4-FFF2-40B4-BE49-F238E27FC236}">
                        <a16:creationId xmlns:a16="http://schemas.microsoft.com/office/drawing/2014/main" id="{FCDF8FCA-19BF-CFB5-0CCB-3EF2D7CB0A92}"/>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F73B0C2F-F151-71AB-9ABE-1959C358EAF2}"/>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4" name="Rectangle 30">
                    <a:extLst>
                      <a:ext uri="{FF2B5EF4-FFF2-40B4-BE49-F238E27FC236}">
                        <a16:creationId xmlns:a16="http://schemas.microsoft.com/office/drawing/2014/main" id="{A44D14B4-5764-EFCE-FBC7-CF2D0B277AB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30">
                    <a:extLst>
                      <a:ext uri="{FF2B5EF4-FFF2-40B4-BE49-F238E27FC236}">
                        <a16:creationId xmlns:a16="http://schemas.microsoft.com/office/drawing/2014/main" id="{E3756F0B-F8B3-26EE-2A7F-1C5992122CA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9" name="Group 18">
                  <a:extLst>
                    <a:ext uri="{FF2B5EF4-FFF2-40B4-BE49-F238E27FC236}">
                      <a16:creationId xmlns:a16="http://schemas.microsoft.com/office/drawing/2014/main" id="{81E4DCDD-63E6-2079-6168-1020560A9121}"/>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20" name="Freeform: Shape 19">
                    <a:extLst>
                      <a:ext uri="{FF2B5EF4-FFF2-40B4-BE49-F238E27FC236}">
                        <a16:creationId xmlns:a16="http://schemas.microsoft.com/office/drawing/2014/main" id="{1514E1C2-75D7-754B-9F26-F5B9066EFF5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p:nvSpPr>
                  <p:cNvPr id="21" name="Freeform: Shape 20">
                    <a:extLst>
                      <a:ext uri="{FF2B5EF4-FFF2-40B4-BE49-F238E27FC236}">
                        <a16:creationId xmlns:a16="http://schemas.microsoft.com/office/drawing/2014/main" id="{41804AAA-0E5C-F089-12DB-DA756DBC8F3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grpSp>
          </p:grpSp>
          <p:grpSp>
            <p:nvGrpSpPr>
              <p:cNvPr id="13" name="Group 12">
                <a:extLst>
                  <a:ext uri="{FF2B5EF4-FFF2-40B4-BE49-F238E27FC236}">
                    <a16:creationId xmlns:a16="http://schemas.microsoft.com/office/drawing/2014/main" id="{32EE8038-D703-128B-70AB-CE60212607E0}"/>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10400268" y="1917602"/>
                <a:ext cx="633413" cy="1862138"/>
                <a:chOff x="5959192" y="333389"/>
                <a:chExt cx="633413" cy="1862138"/>
              </a:xfrm>
            </p:grpSpPr>
            <p:grpSp>
              <p:nvGrpSpPr>
                <p:cNvPr id="14" name="Group 13">
                  <a:extLst>
                    <a:ext uri="{FF2B5EF4-FFF2-40B4-BE49-F238E27FC236}">
                      <a16:creationId xmlns:a16="http://schemas.microsoft.com/office/drawing/2014/main" id="{089B8075-A4EE-CE03-6C76-DC97CFABA040}"/>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16" name="Freeform 68">
                    <a:extLst>
                      <a:ext uri="{FF2B5EF4-FFF2-40B4-BE49-F238E27FC236}">
                        <a16:creationId xmlns:a16="http://schemas.microsoft.com/office/drawing/2014/main" id="{E9606914-44A7-93DD-5097-AC11FE653E8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7" name="Freeform 69">
                    <a:extLst>
                      <a:ext uri="{FF2B5EF4-FFF2-40B4-BE49-F238E27FC236}">
                        <a16:creationId xmlns:a16="http://schemas.microsoft.com/office/drawing/2014/main" id="{AA850AAF-4BA2-57DD-6C9D-C9991F2F2F8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grpSp>
            <p:sp>
              <p:nvSpPr>
                <p:cNvPr id="15" name="Line 70">
                  <a:extLst>
                    <a:ext uri="{FF2B5EF4-FFF2-40B4-BE49-F238E27FC236}">
                      <a16:creationId xmlns:a16="http://schemas.microsoft.com/office/drawing/2014/main" id="{66085E16-1D45-53C3-E48D-B7202C213AD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grpSp>
    </p:spTree>
    <p:extLst>
      <p:ext uri="{BB962C8B-B14F-4D97-AF65-F5344CB8AC3E}">
        <p14:creationId xmlns:p14="http://schemas.microsoft.com/office/powerpoint/2010/main" val="6238200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746A27C-9BDA-43B3-96EA-C145EA7F04DE}"/>
              </a:ext>
            </a:extLst>
          </p:cNvPr>
          <p:cNvSpPr>
            <a:spLocks noGrp="1"/>
          </p:cNvSpPr>
          <p:nvPr>
            <p:ph type="dt" sz="half" idx="10"/>
          </p:nvPr>
        </p:nvSpPr>
        <p:spPr/>
        <p:txBody>
          <a:bodyPr/>
          <a:lstStyle/>
          <a:p>
            <a:r>
              <a:rPr lang="en-US"/>
              <a:t>20XX</a:t>
            </a:r>
            <a:endParaRPr lang="en-US" dirty="0"/>
          </a:p>
        </p:txBody>
      </p:sp>
      <p:sp>
        <p:nvSpPr>
          <p:cNvPr id="3" name="Footer Placeholder 2">
            <a:extLst>
              <a:ext uri="{FF2B5EF4-FFF2-40B4-BE49-F238E27FC236}">
                <a16:creationId xmlns:a16="http://schemas.microsoft.com/office/drawing/2014/main" id="{791FBD5E-AA17-42F1-8615-49F2664DD46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AE57A2D5-EBE5-43DD-8CF2-8B90801A0DF5}"/>
              </a:ext>
            </a:extLst>
          </p:cNvPr>
          <p:cNvSpPr>
            <a:spLocks noGrp="1"/>
          </p:cNvSpPr>
          <p:nvPr>
            <p:ph type="sldNum" sz="quarter" idx="12"/>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1827930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451E1-40E1-4ED2-A9E3-6376E774AD27}"/>
              </a:ext>
            </a:extLst>
          </p:cNvPr>
          <p:cNvSpPr>
            <a:spLocks noGrp="1"/>
          </p:cNvSpPr>
          <p:nvPr>
            <p:ph type="title"/>
          </p:nvPr>
        </p:nvSpPr>
        <p:spPr>
          <a:xfrm>
            <a:off x="990001" y="955674"/>
            <a:ext cx="3531600" cy="1384995"/>
          </a:xfrm>
        </p:spPr>
        <p:txBody>
          <a:bodyPr anchor="b">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9BAAE5E-AD83-40D4-8BDB-6B25250247AA}"/>
              </a:ext>
            </a:extLst>
          </p:cNvPr>
          <p:cNvSpPr>
            <a:spLocks noGrp="1"/>
          </p:cNvSpPr>
          <p:nvPr>
            <p:ph idx="1"/>
          </p:nvPr>
        </p:nvSpPr>
        <p:spPr>
          <a:xfrm>
            <a:off x="5444850" y="882651"/>
            <a:ext cx="5760000" cy="489584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4D4DF8E2-A28B-4889-AD9E-1D733FEA2E0C}"/>
              </a:ext>
            </a:extLst>
          </p:cNvPr>
          <p:cNvSpPr>
            <a:spLocks noGrp="1"/>
          </p:cNvSpPr>
          <p:nvPr>
            <p:ph type="body" sz="half" idx="2"/>
          </p:nvPr>
        </p:nvSpPr>
        <p:spPr>
          <a:xfrm>
            <a:off x="989401" y="2584759"/>
            <a:ext cx="3531600" cy="3193741"/>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52EF812-B775-468C-84D9-4394CC19F298}"/>
              </a:ext>
            </a:extLst>
          </p:cNvPr>
          <p:cNvSpPr>
            <a:spLocks noGrp="1"/>
          </p:cNvSpPr>
          <p:nvPr>
            <p:ph type="dt" sz="half" idx="10"/>
          </p:nvPr>
        </p:nvSpPr>
        <p:spPr/>
        <p:txBody>
          <a:bodyPr/>
          <a:lstStyle/>
          <a:p>
            <a:r>
              <a:rPr lang="en-US"/>
              <a:t>20XX</a:t>
            </a:r>
            <a:endParaRPr lang="en-US" dirty="0"/>
          </a:p>
        </p:txBody>
      </p:sp>
      <p:sp>
        <p:nvSpPr>
          <p:cNvPr id="6" name="Footer Placeholder 5">
            <a:extLst>
              <a:ext uri="{FF2B5EF4-FFF2-40B4-BE49-F238E27FC236}">
                <a16:creationId xmlns:a16="http://schemas.microsoft.com/office/drawing/2014/main" id="{9DE1DEB3-5237-467C-A5B6-EDA7F366EB6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1877A6B-440F-4D7B-92DA-1B964D029F12}"/>
              </a:ext>
            </a:extLst>
          </p:cNvPr>
          <p:cNvSpPr>
            <a:spLocks noGrp="1"/>
          </p:cNvSpPr>
          <p:nvPr>
            <p:ph type="sldNum" sz="quarter" idx="12"/>
          </p:nvPr>
        </p:nvSpPr>
        <p:spPr/>
        <p:txBody>
          <a:bodyPr/>
          <a:lstStyle/>
          <a:p>
            <a:fld id="{C16F8EC2-B6B3-4338-AC19-D967BCCDA622}" type="slidenum">
              <a:rPr lang="en-US" smtClean="0"/>
              <a:t>‹#›</a:t>
            </a:fld>
            <a:endParaRPr lang="en-US"/>
          </a:p>
        </p:txBody>
      </p:sp>
      <p:cxnSp>
        <p:nvCxnSpPr>
          <p:cNvPr id="10" name="Straight Connector 9">
            <a:extLst>
              <a:ext uri="{FF2B5EF4-FFF2-40B4-BE49-F238E27FC236}">
                <a16:creationId xmlns:a16="http://schemas.microsoft.com/office/drawing/2014/main" id="{DC89B2F1-1E32-44DB-B50E-BEA1896CAD81}"/>
              </a:ext>
              <a:ext uri="{C183D7F6-B498-43B3-948B-1728B52AA6E4}">
                <adec:decorative xmlns:adec="http://schemas.microsoft.com/office/drawing/2017/decorative" val="0"/>
              </a:ext>
            </a:extLst>
          </p:cNvPr>
          <p:cNvCxnSpPr>
            <a:cxnSpLocks/>
          </p:cNvCxnSpPr>
          <p:nvPr/>
        </p:nvCxnSpPr>
        <p:spPr>
          <a:xfrm>
            <a:off x="4979988" y="540000"/>
            <a:ext cx="0" cy="5778000"/>
          </a:xfrm>
          <a:prstGeom prst="line">
            <a:avLst/>
          </a:prstGeom>
          <a:ln w="12700">
            <a:solidFill>
              <a:srgbClr val="FFFFFF">
                <a:alpha val="4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407252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6B204-119E-45DB-A177-995FF5D9B4E5}"/>
              </a:ext>
            </a:extLst>
          </p:cNvPr>
          <p:cNvSpPr>
            <a:spLocks noGrp="1"/>
          </p:cNvSpPr>
          <p:nvPr>
            <p:ph type="title"/>
          </p:nvPr>
        </p:nvSpPr>
        <p:spPr>
          <a:xfrm>
            <a:off x="990000" y="955456"/>
            <a:ext cx="3531600" cy="1384995"/>
          </a:xfrm>
        </p:spPr>
        <p:txBody>
          <a:bodyPr anchor="b" anchorCtr="0">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CD3036-53A8-4361-AAAC-D8072EB470FE}"/>
              </a:ext>
            </a:extLst>
          </p:cNvPr>
          <p:cNvSpPr>
            <a:spLocks noGrp="1"/>
          </p:cNvSpPr>
          <p:nvPr>
            <p:ph type="pic" idx="1"/>
          </p:nvPr>
        </p:nvSpPr>
        <p:spPr>
          <a:xfrm>
            <a:off x="5537200" y="540001"/>
            <a:ext cx="6115050" cy="52385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D0FCFCD5-820E-47D9-9A60-57680C4C9405}"/>
              </a:ext>
            </a:extLst>
          </p:cNvPr>
          <p:cNvSpPr>
            <a:spLocks noGrp="1"/>
          </p:cNvSpPr>
          <p:nvPr>
            <p:ph type="body" sz="half" idx="2"/>
          </p:nvPr>
        </p:nvSpPr>
        <p:spPr>
          <a:xfrm>
            <a:off x="990000" y="2584758"/>
            <a:ext cx="3531600" cy="3284229"/>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52446C3-A62E-4690-9098-53D59C4C33E0}"/>
              </a:ext>
            </a:extLst>
          </p:cNvPr>
          <p:cNvSpPr>
            <a:spLocks noGrp="1"/>
          </p:cNvSpPr>
          <p:nvPr>
            <p:ph type="dt" sz="half" idx="10"/>
          </p:nvPr>
        </p:nvSpPr>
        <p:spPr/>
        <p:txBody>
          <a:bodyPr/>
          <a:lstStyle/>
          <a:p>
            <a:r>
              <a:rPr lang="en-US"/>
              <a:t>20XX</a:t>
            </a:r>
            <a:endParaRPr lang="en-US" dirty="0"/>
          </a:p>
        </p:txBody>
      </p:sp>
      <p:sp>
        <p:nvSpPr>
          <p:cNvPr id="6" name="Footer Placeholder 5">
            <a:extLst>
              <a:ext uri="{FF2B5EF4-FFF2-40B4-BE49-F238E27FC236}">
                <a16:creationId xmlns:a16="http://schemas.microsoft.com/office/drawing/2014/main" id="{40A6C8B8-EA3D-45E5-950A-B6F1EA0B478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72ACAB7-ADBF-42E5-A214-232BA9EFB3B6}"/>
              </a:ext>
            </a:extLst>
          </p:cNvPr>
          <p:cNvSpPr>
            <a:spLocks noGrp="1"/>
          </p:cNvSpPr>
          <p:nvPr>
            <p:ph type="sldNum" sz="quarter" idx="12"/>
          </p:nvPr>
        </p:nvSpPr>
        <p:spPr/>
        <p:txBody>
          <a:bodyPr/>
          <a:lstStyle/>
          <a:p>
            <a:fld id="{C16F8EC2-B6B3-4338-AC19-D967BCCDA622}" type="slidenum">
              <a:rPr lang="en-US" smtClean="0"/>
              <a:t>‹#›</a:t>
            </a:fld>
            <a:endParaRPr lang="en-US"/>
          </a:p>
        </p:txBody>
      </p:sp>
      <p:cxnSp>
        <p:nvCxnSpPr>
          <p:cNvPr id="9" name="Straight Connector 8">
            <a:extLst>
              <a:ext uri="{FF2B5EF4-FFF2-40B4-BE49-F238E27FC236}">
                <a16:creationId xmlns:a16="http://schemas.microsoft.com/office/drawing/2014/main" id="{D0E80DA6-B971-46B7-B0D3-8581AE0B6ACB}"/>
              </a:ext>
              <a:ext uri="{C183D7F6-B498-43B3-948B-1728B52AA6E4}">
                <adec:decorative xmlns:adec="http://schemas.microsoft.com/office/drawing/2017/decorative" val="0"/>
              </a:ext>
            </a:extLst>
          </p:cNvPr>
          <p:cNvCxnSpPr>
            <a:cxnSpLocks/>
          </p:cNvCxnSpPr>
          <p:nvPr/>
        </p:nvCxnSpPr>
        <p:spPr>
          <a:xfrm>
            <a:off x="4979988" y="540000"/>
            <a:ext cx="0" cy="5778000"/>
          </a:xfrm>
          <a:prstGeom prst="line">
            <a:avLst/>
          </a:prstGeom>
          <a:ln w="12700">
            <a:solidFill>
              <a:srgbClr val="FFFFFF">
                <a:alpha val="4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91446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B6D0-92CA-4910-AE77-E238F4C89D5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A913172-A138-4DD4-A5B1-58BA62507824}"/>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73897B9-E4AD-469B-A60D-9A1A4BD1980A}"/>
              </a:ext>
            </a:extLst>
          </p:cNvPr>
          <p:cNvSpPr>
            <a:spLocks noGrp="1"/>
          </p:cNvSpPr>
          <p:nvPr>
            <p:ph type="dt" sz="half" idx="10"/>
          </p:nvPr>
        </p:nvSpPr>
        <p:spPr/>
        <p:txBody>
          <a:bodyPr/>
          <a:lstStyle/>
          <a:p>
            <a:r>
              <a:rPr lang="en-US"/>
              <a:t>20XX</a:t>
            </a:r>
            <a:endParaRPr lang="en-US" dirty="0"/>
          </a:p>
        </p:txBody>
      </p:sp>
      <p:sp>
        <p:nvSpPr>
          <p:cNvPr id="5" name="Footer Placeholder 4">
            <a:extLst>
              <a:ext uri="{FF2B5EF4-FFF2-40B4-BE49-F238E27FC236}">
                <a16:creationId xmlns:a16="http://schemas.microsoft.com/office/drawing/2014/main" id="{31C5E1B0-48D6-4F99-9955-39958BA969E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9F49DA-55D4-4E36-AEB9-A0E99E31A87E}"/>
              </a:ext>
            </a:extLst>
          </p:cNvPr>
          <p:cNvSpPr>
            <a:spLocks noGrp="1"/>
          </p:cNvSpPr>
          <p:nvPr>
            <p:ph type="sldNum" sz="quarter" idx="12"/>
          </p:nvPr>
        </p:nvSpPr>
        <p:spPr/>
        <p:txBody>
          <a:bodyPr/>
          <a:lstStyle/>
          <a:p>
            <a:fld id="{C16F8EC2-B6B3-4338-AC19-D967BCCDA622}" type="slidenum">
              <a:rPr lang="en-US" smtClean="0"/>
              <a:t>‹#›</a:t>
            </a:fld>
            <a:endParaRPr lang="en-US"/>
          </a:p>
        </p:txBody>
      </p:sp>
    </p:spTree>
    <p:extLst>
      <p:ext uri="{BB962C8B-B14F-4D97-AF65-F5344CB8AC3E}">
        <p14:creationId xmlns:p14="http://schemas.microsoft.com/office/powerpoint/2010/main" val="19548017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4FEBC7C-C5C1-4A79-A195-B35701C2897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8D34A74-3328-469B-ABCA-96F2FE368737}"/>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AE19AB-5637-455E-89C3-B41702C202D4}"/>
              </a:ext>
            </a:extLst>
          </p:cNvPr>
          <p:cNvSpPr>
            <a:spLocks noGrp="1"/>
          </p:cNvSpPr>
          <p:nvPr>
            <p:ph type="dt" sz="half" idx="10"/>
          </p:nvPr>
        </p:nvSpPr>
        <p:spPr/>
        <p:txBody>
          <a:bodyPr/>
          <a:lstStyle/>
          <a:p>
            <a:r>
              <a:rPr lang="en-US"/>
              <a:t>20XX</a:t>
            </a:r>
            <a:endParaRPr lang="en-US" dirty="0"/>
          </a:p>
        </p:txBody>
      </p:sp>
      <p:sp>
        <p:nvSpPr>
          <p:cNvPr id="5" name="Footer Placeholder 4">
            <a:extLst>
              <a:ext uri="{FF2B5EF4-FFF2-40B4-BE49-F238E27FC236}">
                <a16:creationId xmlns:a16="http://schemas.microsoft.com/office/drawing/2014/main" id="{A364F2A3-EBEE-4F42-BAC2-A482F00E67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FE1C27-1A43-4B0B-88D0-0C5FE1DBE161}"/>
              </a:ext>
            </a:extLst>
          </p:cNvPr>
          <p:cNvSpPr>
            <a:spLocks noGrp="1"/>
          </p:cNvSpPr>
          <p:nvPr>
            <p:ph type="sldNum" sz="quarter" idx="12"/>
          </p:nvPr>
        </p:nvSpPr>
        <p:spPr/>
        <p:txBody>
          <a:bodyPr/>
          <a:lstStyle/>
          <a:p>
            <a:fld id="{C16F8EC2-B6B3-4338-AC19-D967BCCDA622}" type="slidenum">
              <a:rPr lang="en-US" smtClean="0"/>
              <a:t>‹#›</a:t>
            </a:fld>
            <a:endParaRPr lang="en-US"/>
          </a:p>
        </p:txBody>
      </p:sp>
    </p:spTree>
    <p:extLst>
      <p:ext uri="{BB962C8B-B14F-4D97-AF65-F5344CB8AC3E}">
        <p14:creationId xmlns:p14="http://schemas.microsoft.com/office/powerpoint/2010/main" val="30466540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Title Subtitle Pictur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2F9E50B4-1616-9029-9FC0-901DDF9BF608}"/>
              </a:ext>
              <a:ext uri="{C183D7F6-B498-43B3-948B-1728B52AA6E4}">
                <adec:decorative xmlns:adec="http://schemas.microsoft.com/office/drawing/2017/decorative" val="1"/>
              </a:ext>
            </a:extLst>
          </p:cNvPr>
          <p:cNvSpPr/>
          <p:nvPr/>
        </p:nvSpPr>
        <p:spPr>
          <a:xfrm>
            <a:off x="4449680" y="0"/>
            <a:ext cx="774232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033B6B0-54DE-4F2D-84DD-D06CD3B117B4}"/>
              </a:ext>
            </a:extLst>
          </p:cNvPr>
          <p:cNvSpPr>
            <a:spLocks noGrp="1"/>
          </p:cNvSpPr>
          <p:nvPr>
            <p:ph type="title" hasCustomPrompt="1"/>
          </p:nvPr>
        </p:nvSpPr>
        <p:spPr>
          <a:xfrm>
            <a:off x="530307" y="430521"/>
            <a:ext cx="3389065" cy="1847528"/>
          </a:xfrm>
        </p:spPr>
        <p:txBody>
          <a:bodyPr>
            <a:noAutofit/>
          </a:bodyPr>
          <a:lstStyle>
            <a:lvl1pPr algn="ctr">
              <a:defRPr sz="3600"/>
            </a:lvl1pPr>
          </a:lstStyle>
          <a:p>
            <a:r>
              <a:rPr lang="en-US" dirty="0"/>
              <a:t>Click to add title</a:t>
            </a:r>
          </a:p>
        </p:txBody>
      </p:sp>
      <p:cxnSp>
        <p:nvCxnSpPr>
          <p:cNvPr id="91" name="Straight Connector 90">
            <a:extLst>
              <a:ext uri="{FF2B5EF4-FFF2-40B4-BE49-F238E27FC236}">
                <a16:creationId xmlns:a16="http://schemas.microsoft.com/office/drawing/2014/main" id="{A3805DED-0C97-4EF7-B1E1-0E016E0537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54839" y="2511829"/>
            <a:ext cx="54000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8" name="Content Placeholder 7">
            <a:extLst>
              <a:ext uri="{FF2B5EF4-FFF2-40B4-BE49-F238E27FC236}">
                <a16:creationId xmlns:a16="http://schemas.microsoft.com/office/drawing/2014/main" id="{674FFBCF-911F-5818-60FE-B018CA677353}"/>
              </a:ext>
            </a:extLst>
          </p:cNvPr>
          <p:cNvSpPr>
            <a:spLocks noGrp="1"/>
          </p:cNvSpPr>
          <p:nvPr>
            <p:ph sz="quarter" idx="15" hasCustomPrompt="1"/>
          </p:nvPr>
        </p:nvSpPr>
        <p:spPr>
          <a:xfrm>
            <a:off x="530307" y="2745610"/>
            <a:ext cx="3389065" cy="3499611"/>
          </a:xfrm>
        </p:spPr>
        <p:txBody>
          <a:bodyPr>
            <a:normAutofit/>
          </a:bodyPr>
          <a:lstStyle>
            <a:lvl1pPr marL="0" indent="0" algn="ctr">
              <a:buNone/>
              <a:defRPr lang="en-US" sz="2000" kern="1200" spc="50" dirty="0">
                <a:solidFill>
                  <a:schemeClr val="tx1">
                    <a:alpha val="60000"/>
                  </a:schemeClr>
                </a:solidFill>
                <a:latin typeface="+mn-lt"/>
                <a:ea typeface="+mn-ea"/>
                <a:cs typeface="+mn-cs"/>
              </a:defRPr>
            </a:lvl1pPr>
            <a:lvl2pPr marL="360000" indent="0">
              <a:buNone/>
              <a:defRPr/>
            </a:lvl2pPr>
            <a:lvl3pPr marL="720000" indent="0">
              <a:buNone/>
              <a:defRPr/>
            </a:lvl3pPr>
            <a:lvl4pPr marL="1080000" indent="0">
              <a:buNone/>
              <a:defRPr/>
            </a:lvl4pPr>
            <a:lvl5pPr marL="1440000" indent="0">
              <a:buNone/>
              <a:defRPr/>
            </a:lvl5pPr>
          </a:lstStyle>
          <a:p>
            <a:pPr marL="0" indent="0" algn="ctr">
              <a:buNone/>
            </a:pPr>
            <a:r>
              <a:rPr lang="en-US" dirty="0"/>
              <a:t>Click to add text</a:t>
            </a:r>
          </a:p>
        </p:txBody>
      </p:sp>
      <p:sp>
        <p:nvSpPr>
          <p:cNvPr id="9" name="Picture Placeholder 8">
            <a:extLst>
              <a:ext uri="{FF2B5EF4-FFF2-40B4-BE49-F238E27FC236}">
                <a16:creationId xmlns:a16="http://schemas.microsoft.com/office/drawing/2014/main" id="{EF1A84F6-2D30-446A-9D91-44FBCB825679}"/>
              </a:ext>
            </a:extLst>
          </p:cNvPr>
          <p:cNvSpPr>
            <a:spLocks noGrp="1"/>
          </p:cNvSpPr>
          <p:nvPr>
            <p:ph type="pic" sz="quarter" idx="14" hasCustomPrompt="1"/>
          </p:nvPr>
        </p:nvSpPr>
        <p:spPr>
          <a:xfrm>
            <a:off x="4979988" y="430521"/>
            <a:ext cx="6681704" cy="6019264"/>
          </a:xfrm>
        </p:spPr>
        <p:txBody>
          <a:bodyPr/>
          <a:lstStyle>
            <a:lvl1pPr marL="0" indent="0" algn="ctr">
              <a:buNone/>
              <a:defRPr/>
            </a:lvl1pPr>
          </a:lstStyle>
          <a:p>
            <a:r>
              <a:rPr lang="en-US" dirty="0"/>
              <a:t>Click to add picture</a:t>
            </a:r>
          </a:p>
        </p:txBody>
      </p:sp>
    </p:spTree>
    <p:extLst>
      <p:ext uri="{BB962C8B-B14F-4D97-AF65-F5344CB8AC3E}">
        <p14:creationId xmlns:p14="http://schemas.microsoft.com/office/powerpoint/2010/main" val="6351863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Title Picture">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07C0FA93-7C0D-4CC0-BB42-DF569688ED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0"/>
            <a:ext cx="6096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alpha val="20000"/>
                </a:schemeClr>
              </a:solidFill>
            </a:endParaRPr>
          </a:p>
        </p:txBody>
      </p:sp>
      <p:sp>
        <p:nvSpPr>
          <p:cNvPr id="2" name="Title 1">
            <a:extLst>
              <a:ext uri="{FF2B5EF4-FFF2-40B4-BE49-F238E27FC236}">
                <a16:creationId xmlns:a16="http://schemas.microsoft.com/office/drawing/2014/main" id="{D033B6B0-54DE-4F2D-84DD-D06CD3B117B4}"/>
              </a:ext>
            </a:extLst>
          </p:cNvPr>
          <p:cNvSpPr>
            <a:spLocks noGrp="1"/>
          </p:cNvSpPr>
          <p:nvPr>
            <p:ph type="title" hasCustomPrompt="1"/>
          </p:nvPr>
        </p:nvSpPr>
        <p:spPr>
          <a:xfrm>
            <a:off x="462643" y="995760"/>
            <a:ext cx="5170860" cy="4869882"/>
          </a:xfrm>
        </p:spPr>
        <p:txBody>
          <a:bodyPr anchor="ctr">
            <a:noAutofit/>
          </a:bodyPr>
          <a:lstStyle>
            <a:lvl1pPr algn="ctr">
              <a:defRPr sz="4800"/>
            </a:lvl1pPr>
          </a:lstStyle>
          <a:p>
            <a:r>
              <a:rPr lang="en-US" dirty="0"/>
              <a:t>Click to add title</a:t>
            </a:r>
          </a:p>
        </p:txBody>
      </p:sp>
      <p:sp>
        <p:nvSpPr>
          <p:cNvPr id="24" name="Picture Placeholder 23">
            <a:extLst>
              <a:ext uri="{FF2B5EF4-FFF2-40B4-BE49-F238E27FC236}">
                <a16:creationId xmlns:a16="http://schemas.microsoft.com/office/drawing/2014/main" id="{C9D32952-2D0C-4A3E-9354-E014C717894E}"/>
              </a:ext>
            </a:extLst>
          </p:cNvPr>
          <p:cNvSpPr>
            <a:spLocks noGrp="1"/>
          </p:cNvSpPr>
          <p:nvPr>
            <p:ph type="pic" sz="quarter" idx="13" hasCustomPrompt="1"/>
          </p:nvPr>
        </p:nvSpPr>
        <p:spPr>
          <a:xfrm>
            <a:off x="6654800" y="430213"/>
            <a:ext cx="4995863" cy="5997574"/>
          </a:xfrm>
        </p:spPr>
        <p:txBody>
          <a:bodyPr>
            <a:normAutofit/>
          </a:bodyPr>
          <a:lstStyle>
            <a:lvl1pPr marL="0" indent="0" algn="ctr">
              <a:buNone/>
              <a:defRPr sz="1600"/>
            </a:lvl1pPr>
          </a:lstStyle>
          <a:p>
            <a:r>
              <a:rPr lang="en-US" dirty="0"/>
              <a:t>Click to add picture</a:t>
            </a:r>
          </a:p>
        </p:txBody>
      </p:sp>
      <p:grpSp>
        <p:nvGrpSpPr>
          <p:cNvPr id="6" name="Group 5">
            <a:extLst>
              <a:ext uri="{FF2B5EF4-FFF2-40B4-BE49-F238E27FC236}">
                <a16:creationId xmlns:a16="http://schemas.microsoft.com/office/drawing/2014/main" id="{36D3DA45-FD99-405B-8BF9-260DD97C0D4F}"/>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1939998" y="5634038"/>
            <a:ext cx="2216150" cy="1177924"/>
            <a:chOff x="4987925" y="2840038"/>
            <a:chExt cx="2216150" cy="1177924"/>
          </a:xfrm>
        </p:grpSpPr>
        <p:sp>
          <p:nvSpPr>
            <p:cNvPr id="7" name="Rectangle 6">
              <a:extLst>
                <a:ext uri="{FF2B5EF4-FFF2-40B4-BE49-F238E27FC236}">
                  <a16:creationId xmlns:a16="http://schemas.microsoft.com/office/drawing/2014/main" id="{C5C2A03C-F372-4C6D-929D-FD97AD4396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4987925" y="2840038"/>
              <a:ext cx="2216150" cy="1177924"/>
            </a:xfrm>
            <a:prstGeom prst="rect">
              <a:avLst/>
            </a:prstGeom>
            <a:solidFill>
              <a:schemeClr val="bg2">
                <a:alpha val="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8" name="Group 7">
              <a:extLst>
                <a:ext uri="{FF2B5EF4-FFF2-40B4-BE49-F238E27FC236}">
                  <a16:creationId xmlns:a16="http://schemas.microsoft.com/office/drawing/2014/main" id="{E8FEDBB3-0BD6-41BC-BB57-9FEC2E96C0F3}"/>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5720702" y="2912637"/>
              <a:ext cx="1080000" cy="1080000"/>
              <a:chOff x="6879023" y="2912637"/>
              <a:chExt cx="1080000" cy="1080000"/>
            </a:xfrm>
          </p:grpSpPr>
          <p:grpSp>
            <p:nvGrpSpPr>
              <p:cNvPr id="9" name="Group 8">
                <a:extLst>
                  <a:ext uri="{FF2B5EF4-FFF2-40B4-BE49-F238E27FC236}">
                    <a16:creationId xmlns:a16="http://schemas.microsoft.com/office/drawing/2014/main" id="{7D12B81D-3F14-4DA1-BECA-669824832A04}"/>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7260443" y="2912637"/>
                <a:ext cx="317159" cy="1080000"/>
                <a:chOff x="4799744" y="2905614"/>
                <a:chExt cx="317159" cy="1080000"/>
              </a:xfrm>
            </p:grpSpPr>
            <p:sp>
              <p:nvSpPr>
                <p:cNvPr id="14" name="Freeform 68">
                  <a:extLst>
                    <a:ext uri="{FF2B5EF4-FFF2-40B4-BE49-F238E27FC236}">
                      <a16:creationId xmlns:a16="http://schemas.microsoft.com/office/drawing/2014/main" id="{EA11E57D-88DD-4899-907A-2A5772002FE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5" name="Freeform 69">
                  <a:extLst>
                    <a:ext uri="{FF2B5EF4-FFF2-40B4-BE49-F238E27FC236}">
                      <a16:creationId xmlns:a16="http://schemas.microsoft.com/office/drawing/2014/main" id="{7A5AEE18-30A4-4777-975F-02D107A171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6" name="Line 70">
                  <a:extLst>
                    <a:ext uri="{FF2B5EF4-FFF2-40B4-BE49-F238E27FC236}">
                      <a16:creationId xmlns:a16="http://schemas.microsoft.com/office/drawing/2014/main" id="{39EA21FB-AE36-478E-9770-CB84281439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10" name="Group 9">
                <a:extLst>
                  <a:ext uri="{FF2B5EF4-FFF2-40B4-BE49-F238E27FC236}">
                    <a16:creationId xmlns:a16="http://schemas.microsoft.com/office/drawing/2014/main" id="{BC45D5C4-2D3A-4F84-BED1-D9B75234B075}"/>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18900000" flipH="1">
                <a:off x="6916369" y="2912637"/>
                <a:ext cx="317159" cy="1080000"/>
                <a:chOff x="4799744" y="2905614"/>
                <a:chExt cx="317159" cy="1080000"/>
              </a:xfrm>
            </p:grpSpPr>
            <p:sp>
              <p:nvSpPr>
                <p:cNvPr id="11" name="Freeform 68">
                  <a:extLst>
                    <a:ext uri="{FF2B5EF4-FFF2-40B4-BE49-F238E27FC236}">
                      <a16:creationId xmlns:a16="http://schemas.microsoft.com/office/drawing/2014/main" id="{259762E8-7432-4501-9FE5-92B04D37C76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2" name="Freeform 69">
                  <a:extLst>
                    <a:ext uri="{FF2B5EF4-FFF2-40B4-BE49-F238E27FC236}">
                      <a16:creationId xmlns:a16="http://schemas.microsoft.com/office/drawing/2014/main" id="{FF91FD3E-0148-4B50-8906-7D9CD382A3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3" name="Line 70">
                  <a:extLst>
                    <a:ext uri="{FF2B5EF4-FFF2-40B4-BE49-F238E27FC236}">
                      <a16:creationId xmlns:a16="http://schemas.microsoft.com/office/drawing/2014/main" id="{506FA1AD-488A-4FD4-A79F-4343698EA73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grpSp>
      <p:grpSp>
        <p:nvGrpSpPr>
          <p:cNvPr id="17" name="Group 16">
            <a:extLst>
              <a:ext uri="{FF2B5EF4-FFF2-40B4-BE49-F238E27FC236}">
                <a16:creationId xmlns:a16="http://schemas.microsoft.com/office/drawing/2014/main" id="{FE79776F-EEB5-464D-19DD-92EC7B3B3296}"/>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10800000">
            <a:off x="1939998" y="49440"/>
            <a:ext cx="2216150" cy="1177924"/>
            <a:chOff x="4987925" y="2840038"/>
            <a:chExt cx="2216150" cy="1177924"/>
          </a:xfrm>
        </p:grpSpPr>
        <p:sp>
          <p:nvSpPr>
            <p:cNvPr id="19" name="Rectangle 18">
              <a:extLst>
                <a:ext uri="{FF2B5EF4-FFF2-40B4-BE49-F238E27FC236}">
                  <a16:creationId xmlns:a16="http://schemas.microsoft.com/office/drawing/2014/main" id="{309A16CC-7006-C92A-F15C-618A3235AFA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4987925" y="2840038"/>
              <a:ext cx="2216150" cy="1177924"/>
            </a:xfrm>
            <a:prstGeom prst="rect">
              <a:avLst/>
            </a:prstGeom>
            <a:solidFill>
              <a:schemeClr val="bg2">
                <a:alpha val="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1" name="Group 20">
              <a:extLst>
                <a:ext uri="{FF2B5EF4-FFF2-40B4-BE49-F238E27FC236}">
                  <a16:creationId xmlns:a16="http://schemas.microsoft.com/office/drawing/2014/main" id="{035D8D8D-001E-352F-FE03-CC3EE1D7CFCD}"/>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5720702" y="2912637"/>
              <a:ext cx="1080000" cy="1080000"/>
              <a:chOff x="6879023" y="2912637"/>
              <a:chExt cx="1080000" cy="1080000"/>
            </a:xfrm>
          </p:grpSpPr>
          <p:grpSp>
            <p:nvGrpSpPr>
              <p:cNvPr id="22" name="Group 21">
                <a:extLst>
                  <a:ext uri="{FF2B5EF4-FFF2-40B4-BE49-F238E27FC236}">
                    <a16:creationId xmlns:a16="http://schemas.microsoft.com/office/drawing/2014/main" id="{51CE1C6F-D1A5-FD45-5120-8F87F05DCFD9}"/>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7260443" y="2912637"/>
                <a:ext cx="317159" cy="1080000"/>
                <a:chOff x="4799744" y="2905614"/>
                <a:chExt cx="317159" cy="1080000"/>
              </a:xfrm>
            </p:grpSpPr>
            <p:sp>
              <p:nvSpPr>
                <p:cNvPr id="29" name="Freeform 68">
                  <a:extLst>
                    <a:ext uri="{FF2B5EF4-FFF2-40B4-BE49-F238E27FC236}">
                      <a16:creationId xmlns:a16="http://schemas.microsoft.com/office/drawing/2014/main" id="{FE946A41-95B9-A9F4-17ED-A0113124469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0" name="Freeform 69">
                  <a:extLst>
                    <a:ext uri="{FF2B5EF4-FFF2-40B4-BE49-F238E27FC236}">
                      <a16:creationId xmlns:a16="http://schemas.microsoft.com/office/drawing/2014/main" id="{FDFB515A-8805-F10C-2933-35BDDF1DD3E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1" name="Line 70">
                  <a:extLst>
                    <a:ext uri="{FF2B5EF4-FFF2-40B4-BE49-F238E27FC236}">
                      <a16:creationId xmlns:a16="http://schemas.microsoft.com/office/drawing/2014/main" id="{F63B17C2-189B-28FA-8876-976CC481C76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23" name="Group 22">
                <a:extLst>
                  <a:ext uri="{FF2B5EF4-FFF2-40B4-BE49-F238E27FC236}">
                    <a16:creationId xmlns:a16="http://schemas.microsoft.com/office/drawing/2014/main" id="{613E90FB-54AC-A2FC-9D01-C95ACC91FC87}"/>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18900000" flipH="1">
                <a:off x="6916369" y="2912637"/>
                <a:ext cx="317159" cy="1080000"/>
                <a:chOff x="4799744" y="2905614"/>
                <a:chExt cx="317159" cy="1080000"/>
              </a:xfrm>
            </p:grpSpPr>
            <p:sp>
              <p:nvSpPr>
                <p:cNvPr id="25" name="Freeform 68">
                  <a:extLst>
                    <a:ext uri="{FF2B5EF4-FFF2-40B4-BE49-F238E27FC236}">
                      <a16:creationId xmlns:a16="http://schemas.microsoft.com/office/drawing/2014/main" id="{58A6A556-AB2C-1636-63D4-9E2806E3671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27" name="Freeform 69">
                  <a:extLst>
                    <a:ext uri="{FF2B5EF4-FFF2-40B4-BE49-F238E27FC236}">
                      <a16:creationId xmlns:a16="http://schemas.microsoft.com/office/drawing/2014/main" id="{A43047F1-413F-99DB-01CC-293FC1813A5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28" name="Line 70">
                  <a:extLst>
                    <a:ext uri="{FF2B5EF4-FFF2-40B4-BE49-F238E27FC236}">
                      <a16:creationId xmlns:a16="http://schemas.microsoft.com/office/drawing/2014/main" id="{47C2B72F-C97F-770D-5F99-50DD97EB279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grpSp>
    </p:spTree>
    <p:extLst>
      <p:ext uri="{BB962C8B-B14F-4D97-AF65-F5344CB8AC3E}">
        <p14:creationId xmlns:p14="http://schemas.microsoft.com/office/powerpoint/2010/main" val="35435927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Title Subtitle">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07C0FA93-7C0D-4CC0-BB42-DF569688ED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0"/>
            <a:ext cx="6096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alpha val="20000"/>
                </a:schemeClr>
              </a:solidFill>
            </a:endParaRPr>
          </a:p>
        </p:txBody>
      </p:sp>
      <p:sp>
        <p:nvSpPr>
          <p:cNvPr id="2" name="Title 1">
            <a:extLst>
              <a:ext uri="{FF2B5EF4-FFF2-40B4-BE49-F238E27FC236}">
                <a16:creationId xmlns:a16="http://schemas.microsoft.com/office/drawing/2014/main" id="{D033B6B0-54DE-4F2D-84DD-D06CD3B117B4}"/>
              </a:ext>
            </a:extLst>
          </p:cNvPr>
          <p:cNvSpPr>
            <a:spLocks noGrp="1"/>
          </p:cNvSpPr>
          <p:nvPr>
            <p:ph type="title" hasCustomPrompt="1"/>
          </p:nvPr>
        </p:nvSpPr>
        <p:spPr>
          <a:xfrm>
            <a:off x="462643" y="995761"/>
            <a:ext cx="5160757" cy="2972990"/>
          </a:xfrm>
        </p:spPr>
        <p:txBody>
          <a:bodyPr>
            <a:noAutofit/>
          </a:bodyPr>
          <a:lstStyle>
            <a:lvl1pPr algn="ctr">
              <a:defRPr sz="4800"/>
            </a:lvl1pPr>
          </a:lstStyle>
          <a:p>
            <a:r>
              <a:rPr lang="en-US" dirty="0"/>
              <a:t>Click to add title</a:t>
            </a:r>
          </a:p>
        </p:txBody>
      </p:sp>
      <p:sp>
        <p:nvSpPr>
          <p:cNvPr id="20" name="Subtitle 7">
            <a:extLst>
              <a:ext uri="{FF2B5EF4-FFF2-40B4-BE49-F238E27FC236}">
                <a16:creationId xmlns:a16="http://schemas.microsoft.com/office/drawing/2014/main" id="{C2777538-58E6-494C-A27B-B70346B0F395}"/>
              </a:ext>
            </a:extLst>
          </p:cNvPr>
          <p:cNvSpPr>
            <a:spLocks noGrp="1"/>
          </p:cNvSpPr>
          <p:nvPr>
            <p:ph type="subTitle" idx="1" hasCustomPrompt="1"/>
          </p:nvPr>
        </p:nvSpPr>
        <p:spPr>
          <a:xfrm>
            <a:off x="462643" y="4081727"/>
            <a:ext cx="5160757" cy="1780513"/>
          </a:xfrm>
        </p:spPr>
        <p:txBody>
          <a:bodyPr anchor="t" anchorCtr="0">
            <a:noAutofit/>
          </a:bodyPr>
          <a:lstStyle>
            <a:lvl1pPr marL="0" indent="0" algn="ctr">
              <a:buNone/>
              <a:defRPr lang="en-US" sz="1800" kern="1200" cap="all" spc="300" dirty="0">
                <a:solidFill>
                  <a:schemeClr val="tx1">
                    <a:alpha val="60000"/>
                  </a:schemeClr>
                </a:solidFill>
                <a:latin typeface="+mn-lt"/>
                <a:ea typeface="+mn-ea"/>
                <a:cs typeface="+mn-cs"/>
              </a:defRPr>
            </a:lvl1pPr>
          </a:lstStyle>
          <a:p>
            <a:r>
              <a:rPr lang="en-US" dirty="0">
                <a:cs typeface="Calibri"/>
              </a:rPr>
              <a:t>Click to add subtitle</a:t>
            </a:r>
            <a:endParaRPr lang="en-US" dirty="0"/>
          </a:p>
        </p:txBody>
      </p:sp>
      <p:grpSp>
        <p:nvGrpSpPr>
          <p:cNvPr id="4" name="Group 3">
            <a:extLst>
              <a:ext uri="{FF2B5EF4-FFF2-40B4-BE49-F238E27FC236}">
                <a16:creationId xmlns:a16="http://schemas.microsoft.com/office/drawing/2014/main" id="{741D5DFE-8F3F-B784-41B0-31F1C534B8CF}"/>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1939998" y="5634038"/>
            <a:ext cx="2216150" cy="1177924"/>
            <a:chOff x="4987925" y="2840038"/>
            <a:chExt cx="2216150" cy="1177924"/>
          </a:xfrm>
        </p:grpSpPr>
        <p:sp>
          <p:nvSpPr>
            <p:cNvPr id="5" name="Rectangle 4">
              <a:extLst>
                <a:ext uri="{FF2B5EF4-FFF2-40B4-BE49-F238E27FC236}">
                  <a16:creationId xmlns:a16="http://schemas.microsoft.com/office/drawing/2014/main" id="{C78FF8C9-13C5-56E2-15F0-726312FF5E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4987925" y="2840038"/>
              <a:ext cx="2216150" cy="1177924"/>
            </a:xfrm>
            <a:prstGeom prst="rect">
              <a:avLst/>
            </a:prstGeom>
            <a:solidFill>
              <a:schemeClr val="bg2">
                <a:alpha val="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7" name="Group 16">
              <a:extLst>
                <a:ext uri="{FF2B5EF4-FFF2-40B4-BE49-F238E27FC236}">
                  <a16:creationId xmlns:a16="http://schemas.microsoft.com/office/drawing/2014/main" id="{14867E99-B662-B6E9-E6E5-C3407AF41913}"/>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5720702" y="2912637"/>
              <a:ext cx="1080000" cy="1080000"/>
              <a:chOff x="6879023" y="2912637"/>
              <a:chExt cx="1080000" cy="1080000"/>
            </a:xfrm>
          </p:grpSpPr>
          <p:grpSp>
            <p:nvGrpSpPr>
              <p:cNvPr id="19" name="Group 18">
                <a:extLst>
                  <a:ext uri="{FF2B5EF4-FFF2-40B4-BE49-F238E27FC236}">
                    <a16:creationId xmlns:a16="http://schemas.microsoft.com/office/drawing/2014/main" id="{17278895-DA26-C127-87C0-697FD9488C98}"/>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7260443" y="2912637"/>
                <a:ext cx="317159" cy="1080000"/>
                <a:chOff x="4799744" y="2905614"/>
                <a:chExt cx="317159" cy="1080000"/>
              </a:xfrm>
            </p:grpSpPr>
            <p:sp>
              <p:nvSpPr>
                <p:cNvPr id="27" name="Freeform 68">
                  <a:extLst>
                    <a:ext uri="{FF2B5EF4-FFF2-40B4-BE49-F238E27FC236}">
                      <a16:creationId xmlns:a16="http://schemas.microsoft.com/office/drawing/2014/main" id="{830A98F7-AE8F-57AF-4A98-D9FDD5E348E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28" name="Freeform 69">
                  <a:extLst>
                    <a:ext uri="{FF2B5EF4-FFF2-40B4-BE49-F238E27FC236}">
                      <a16:creationId xmlns:a16="http://schemas.microsoft.com/office/drawing/2014/main" id="{04E85AAB-DBFC-9EFB-0839-BD3BF907CB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29" name="Line 70">
                  <a:extLst>
                    <a:ext uri="{FF2B5EF4-FFF2-40B4-BE49-F238E27FC236}">
                      <a16:creationId xmlns:a16="http://schemas.microsoft.com/office/drawing/2014/main" id="{FB82D752-7675-919F-1F4E-A662D638CA2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21" name="Group 20">
                <a:extLst>
                  <a:ext uri="{FF2B5EF4-FFF2-40B4-BE49-F238E27FC236}">
                    <a16:creationId xmlns:a16="http://schemas.microsoft.com/office/drawing/2014/main" id="{2315DAC7-8F1F-7516-6093-EF240456E26D}"/>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18900000" flipH="1">
                <a:off x="6916369" y="2912637"/>
                <a:ext cx="317159" cy="1080000"/>
                <a:chOff x="4799744" y="2905614"/>
                <a:chExt cx="317159" cy="1080000"/>
              </a:xfrm>
            </p:grpSpPr>
            <p:sp>
              <p:nvSpPr>
                <p:cNvPr id="22" name="Freeform 68">
                  <a:extLst>
                    <a:ext uri="{FF2B5EF4-FFF2-40B4-BE49-F238E27FC236}">
                      <a16:creationId xmlns:a16="http://schemas.microsoft.com/office/drawing/2014/main" id="{8784DA3A-66FB-8A56-0830-9C7BAE1BDF8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23" name="Freeform 69">
                  <a:extLst>
                    <a:ext uri="{FF2B5EF4-FFF2-40B4-BE49-F238E27FC236}">
                      <a16:creationId xmlns:a16="http://schemas.microsoft.com/office/drawing/2014/main" id="{17465245-FA5B-23A6-733F-92E4C7D22BD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25" name="Line 70">
                  <a:extLst>
                    <a:ext uri="{FF2B5EF4-FFF2-40B4-BE49-F238E27FC236}">
                      <a16:creationId xmlns:a16="http://schemas.microsoft.com/office/drawing/2014/main" id="{E5934380-F9D4-5C01-360B-793C27BC6B1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grpSp>
      <p:grpSp>
        <p:nvGrpSpPr>
          <p:cNvPr id="30" name="Group 29">
            <a:extLst>
              <a:ext uri="{FF2B5EF4-FFF2-40B4-BE49-F238E27FC236}">
                <a16:creationId xmlns:a16="http://schemas.microsoft.com/office/drawing/2014/main" id="{DCD2A0D6-CCC5-0E52-3DEA-FC7EDC9C493E}"/>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10800000">
            <a:off x="1939998" y="49440"/>
            <a:ext cx="2216150" cy="1177924"/>
            <a:chOff x="4987925" y="2840038"/>
            <a:chExt cx="2216150" cy="1177924"/>
          </a:xfrm>
        </p:grpSpPr>
        <p:sp>
          <p:nvSpPr>
            <p:cNvPr id="31" name="Rectangle 30">
              <a:extLst>
                <a:ext uri="{FF2B5EF4-FFF2-40B4-BE49-F238E27FC236}">
                  <a16:creationId xmlns:a16="http://schemas.microsoft.com/office/drawing/2014/main" id="{5952F4BA-7236-1B1C-5216-B9BE515C7C4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4987925" y="2840038"/>
              <a:ext cx="2216150" cy="1177924"/>
            </a:xfrm>
            <a:prstGeom prst="rect">
              <a:avLst/>
            </a:prstGeom>
            <a:solidFill>
              <a:schemeClr val="bg2">
                <a:alpha val="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2" name="Group 31">
              <a:extLst>
                <a:ext uri="{FF2B5EF4-FFF2-40B4-BE49-F238E27FC236}">
                  <a16:creationId xmlns:a16="http://schemas.microsoft.com/office/drawing/2014/main" id="{4555DC04-CCBE-6784-2184-F53E6BB5E1D4}"/>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5720702" y="2912637"/>
              <a:ext cx="1080000" cy="1080000"/>
              <a:chOff x="6879023" y="2912637"/>
              <a:chExt cx="1080000" cy="1080000"/>
            </a:xfrm>
          </p:grpSpPr>
          <p:grpSp>
            <p:nvGrpSpPr>
              <p:cNvPr id="33" name="Group 32">
                <a:extLst>
                  <a:ext uri="{FF2B5EF4-FFF2-40B4-BE49-F238E27FC236}">
                    <a16:creationId xmlns:a16="http://schemas.microsoft.com/office/drawing/2014/main" id="{0B9A340D-1663-7DA9-73AE-9B675EF5022F}"/>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7260443" y="2912637"/>
                <a:ext cx="317159" cy="1080000"/>
                <a:chOff x="4799744" y="2905614"/>
                <a:chExt cx="317159" cy="1080000"/>
              </a:xfrm>
            </p:grpSpPr>
            <p:sp>
              <p:nvSpPr>
                <p:cNvPr id="38" name="Freeform 68">
                  <a:extLst>
                    <a:ext uri="{FF2B5EF4-FFF2-40B4-BE49-F238E27FC236}">
                      <a16:creationId xmlns:a16="http://schemas.microsoft.com/office/drawing/2014/main" id="{79252168-D1D9-C3CD-EFC8-41C970A0585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9" name="Freeform 69">
                  <a:extLst>
                    <a:ext uri="{FF2B5EF4-FFF2-40B4-BE49-F238E27FC236}">
                      <a16:creationId xmlns:a16="http://schemas.microsoft.com/office/drawing/2014/main" id="{BD3D9A06-E42E-5D13-8785-3C0D11DE16C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40" name="Line 70">
                  <a:extLst>
                    <a:ext uri="{FF2B5EF4-FFF2-40B4-BE49-F238E27FC236}">
                      <a16:creationId xmlns:a16="http://schemas.microsoft.com/office/drawing/2014/main" id="{21834AF8-71F0-5841-4EC6-634FD9FE38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34" name="Group 33">
                <a:extLst>
                  <a:ext uri="{FF2B5EF4-FFF2-40B4-BE49-F238E27FC236}">
                    <a16:creationId xmlns:a16="http://schemas.microsoft.com/office/drawing/2014/main" id="{2D1C1DDF-35C6-613D-DA7C-81FC3E0E96AB}"/>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18900000" flipH="1">
                <a:off x="6916369" y="2912637"/>
                <a:ext cx="317159" cy="1080000"/>
                <a:chOff x="4799744" y="2905614"/>
                <a:chExt cx="317159" cy="1080000"/>
              </a:xfrm>
            </p:grpSpPr>
            <p:sp>
              <p:nvSpPr>
                <p:cNvPr id="35" name="Freeform 68">
                  <a:extLst>
                    <a:ext uri="{FF2B5EF4-FFF2-40B4-BE49-F238E27FC236}">
                      <a16:creationId xmlns:a16="http://schemas.microsoft.com/office/drawing/2014/main" id="{F63E067E-30E2-CF93-0F3E-7766C716D4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6" name="Freeform 69">
                  <a:extLst>
                    <a:ext uri="{FF2B5EF4-FFF2-40B4-BE49-F238E27FC236}">
                      <a16:creationId xmlns:a16="http://schemas.microsoft.com/office/drawing/2014/main" id="{E1121437-B5EB-87F8-77CC-3B28244521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7" name="Line 70">
                  <a:extLst>
                    <a:ext uri="{FF2B5EF4-FFF2-40B4-BE49-F238E27FC236}">
                      <a16:creationId xmlns:a16="http://schemas.microsoft.com/office/drawing/2014/main" id="{0FC3E6C1-F30C-BEBC-7EBD-1D93DCD05B8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grpSp>
      <p:sp>
        <p:nvSpPr>
          <p:cNvPr id="24" name="Picture Placeholder 23">
            <a:extLst>
              <a:ext uri="{FF2B5EF4-FFF2-40B4-BE49-F238E27FC236}">
                <a16:creationId xmlns:a16="http://schemas.microsoft.com/office/drawing/2014/main" id="{C9D32952-2D0C-4A3E-9354-E014C717894E}"/>
              </a:ext>
            </a:extLst>
          </p:cNvPr>
          <p:cNvSpPr>
            <a:spLocks noGrp="1"/>
          </p:cNvSpPr>
          <p:nvPr>
            <p:ph type="pic" sz="quarter" idx="13" hasCustomPrompt="1"/>
          </p:nvPr>
        </p:nvSpPr>
        <p:spPr>
          <a:xfrm>
            <a:off x="6654800" y="430213"/>
            <a:ext cx="4995863" cy="5997574"/>
          </a:xfrm>
        </p:spPr>
        <p:txBody>
          <a:bodyPr>
            <a:normAutofit/>
          </a:bodyPr>
          <a:lstStyle>
            <a:lvl1pPr marL="0" indent="0" algn="ctr">
              <a:buNone/>
              <a:defRPr sz="1600"/>
            </a:lvl1pPr>
          </a:lstStyle>
          <a:p>
            <a:r>
              <a:rPr lang="en-US" dirty="0"/>
              <a:t>Click to add picture</a:t>
            </a:r>
          </a:p>
        </p:txBody>
      </p:sp>
    </p:spTree>
    <p:extLst>
      <p:ext uri="{BB962C8B-B14F-4D97-AF65-F5344CB8AC3E}">
        <p14:creationId xmlns:p14="http://schemas.microsoft.com/office/powerpoint/2010/main" val="36574877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Content 1">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77D905AD-2C09-A80F-FBF0-4F45A7A148CC}"/>
              </a:ext>
            </a:extLst>
          </p:cNvPr>
          <p:cNvSpPr>
            <a:spLocks noGrp="1"/>
          </p:cNvSpPr>
          <p:nvPr>
            <p:ph type="title" hasCustomPrompt="1"/>
          </p:nvPr>
        </p:nvSpPr>
        <p:spPr>
          <a:xfrm>
            <a:off x="568163" y="400049"/>
            <a:ext cx="8647721" cy="1185045"/>
          </a:xfrm>
        </p:spPr>
        <p:txBody>
          <a:bodyPr lIns="0">
            <a:normAutofit/>
          </a:bodyPr>
          <a:lstStyle>
            <a:lvl1pPr>
              <a:defRPr sz="3600"/>
            </a:lvl1pPr>
          </a:lstStyle>
          <a:p>
            <a:r>
              <a:rPr lang="en-US" dirty="0"/>
              <a:t>Click to add title</a:t>
            </a:r>
          </a:p>
        </p:txBody>
      </p:sp>
      <p:sp>
        <p:nvSpPr>
          <p:cNvPr id="10" name="Content Placeholder 2">
            <a:extLst>
              <a:ext uri="{FF2B5EF4-FFF2-40B4-BE49-F238E27FC236}">
                <a16:creationId xmlns:a16="http://schemas.microsoft.com/office/drawing/2014/main" id="{76F87AC4-493F-1EB8-D127-C21530FA824E}"/>
              </a:ext>
            </a:extLst>
          </p:cNvPr>
          <p:cNvSpPr>
            <a:spLocks noGrp="1"/>
          </p:cNvSpPr>
          <p:nvPr>
            <p:ph idx="10" hasCustomPrompt="1"/>
          </p:nvPr>
        </p:nvSpPr>
        <p:spPr>
          <a:xfrm>
            <a:off x="568163" y="1997132"/>
            <a:ext cx="8652793" cy="4232218"/>
          </a:xfrm>
        </p:spPr>
        <p:txBody>
          <a:bodyPr lIns="0">
            <a:normAutofit/>
          </a:bodyPr>
          <a:lstStyle>
            <a:lvl1pPr marL="285750" indent="-285750">
              <a:lnSpc>
                <a:spcPct val="130000"/>
              </a:lnSpc>
              <a:buFont typeface="Arial" panose="020B0604020202020204" pitchFamily="34" charset="0"/>
              <a:buChar char="•"/>
              <a:defRPr sz="1800"/>
            </a:lvl1pPr>
            <a:lvl2pPr marL="645750" indent="-285750">
              <a:lnSpc>
                <a:spcPct val="130000"/>
              </a:lnSpc>
              <a:buFont typeface="Arial" panose="020B0604020202020204" pitchFamily="34" charset="0"/>
              <a:buChar char="•"/>
              <a:defRPr sz="1800"/>
            </a:lvl2pPr>
            <a:lvl3pPr marL="1005750" indent="-285750">
              <a:lnSpc>
                <a:spcPct val="130000"/>
              </a:lnSpc>
              <a:buFont typeface="Arial" panose="020B0604020202020204" pitchFamily="34" charset="0"/>
              <a:buChar char="•"/>
              <a:defRPr sz="1800"/>
            </a:lvl3pPr>
            <a:lvl4pPr marL="1365750" indent="-285750">
              <a:lnSpc>
                <a:spcPct val="130000"/>
              </a:lnSpc>
              <a:buFont typeface="Arial" panose="020B0604020202020204" pitchFamily="34" charset="0"/>
              <a:buChar char="•"/>
              <a:defRPr sz="1800"/>
            </a:lvl4pPr>
            <a:lvl5pPr marL="1725750" indent="-285750">
              <a:lnSpc>
                <a:spcPct val="130000"/>
              </a:lnSpc>
              <a:buFont typeface="Arial" panose="020B0604020202020204" pitchFamily="34" charset="0"/>
              <a:buChar char="•"/>
              <a:defRPr sz="1800"/>
            </a:lvl5pPr>
          </a:lstStyle>
          <a:p>
            <a:r>
              <a:rPr lang="en-US" dirty="0">
                <a:cs typeface="Calibri"/>
              </a:rPr>
              <a:t>Click to add text</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5" name="Group 4">
            <a:extLst>
              <a:ext uri="{FF2B5EF4-FFF2-40B4-BE49-F238E27FC236}">
                <a16:creationId xmlns:a16="http://schemas.microsoft.com/office/drawing/2014/main" id="{CBBE6897-C551-2BCB-F552-C4B761D2C774}"/>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9757063" y="457964"/>
            <a:ext cx="2211229" cy="2707415"/>
            <a:chOff x="9728105" y="457964"/>
            <a:chExt cx="2211229" cy="2707415"/>
          </a:xfrm>
        </p:grpSpPr>
        <p:grpSp>
          <p:nvGrpSpPr>
            <p:cNvPr id="50" name="Group 49">
              <a:extLst>
                <a:ext uri="{FF2B5EF4-FFF2-40B4-BE49-F238E27FC236}">
                  <a16:creationId xmlns:a16="http://schemas.microsoft.com/office/drawing/2014/main" id="{C8215B7C-A98D-6F6C-9039-6F2AAEEFDDDA}"/>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56" name="Group 55">
                <a:extLst>
                  <a:ext uri="{FF2B5EF4-FFF2-40B4-BE49-F238E27FC236}">
                    <a16:creationId xmlns:a16="http://schemas.microsoft.com/office/drawing/2014/main" id="{184D4E7B-7775-1603-2C3F-5C265357728F}"/>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60" name="Straight Connector 59">
                  <a:extLst>
                    <a:ext uri="{FF2B5EF4-FFF2-40B4-BE49-F238E27FC236}">
                      <a16:creationId xmlns:a16="http://schemas.microsoft.com/office/drawing/2014/main" id="{6F97B093-B348-8A25-789A-743A43E90385}"/>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0732DEA9-6233-9CDE-64C6-744FC6CD6E48}"/>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62" name="Rectangle 30">
                  <a:extLst>
                    <a:ext uri="{FF2B5EF4-FFF2-40B4-BE49-F238E27FC236}">
                      <a16:creationId xmlns:a16="http://schemas.microsoft.com/office/drawing/2014/main" id="{9274C521-E533-D3E5-CE64-E3A3AEC0FE7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Rectangle 30">
                  <a:extLst>
                    <a:ext uri="{FF2B5EF4-FFF2-40B4-BE49-F238E27FC236}">
                      <a16:creationId xmlns:a16="http://schemas.microsoft.com/office/drawing/2014/main" id="{2C69CF99-91AA-9E24-24AE-5A89748B46E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7" name="Group 56">
                <a:extLst>
                  <a:ext uri="{FF2B5EF4-FFF2-40B4-BE49-F238E27FC236}">
                    <a16:creationId xmlns:a16="http://schemas.microsoft.com/office/drawing/2014/main" id="{A35D6C12-B227-D277-0499-FA2765DB20A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58" name="Freeform: Shape 57">
                  <a:extLst>
                    <a:ext uri="{FF2B5EF4-FFF2-40B4-BE49-F238E27FC236}">
                      <a16:creationId xmlns:a16="http://schemas.microsoft.com/office/drawing/2014/main" id="{01FCD87F-4621-47F3-CC5C-A1A8F673324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p:nvSpPr>
                <p:cNvPr id="59" name="Freeform: Shape 58">
                  <a:extLst>
                    <a:ext uri="{FF2B5EF4-FFF2-40B4-BE49-F238E27FC236}">
                      <a16:creationId xmlns:a16="http://schemas.microsoft.com/office/drawing/2014/main" id="{CA7C3364-8305-C08F-4132-18DA2D39BFA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grpSp>
        </p:grpSp>
        <p:grpSp>
          <p:nvGrpSpPr>
            <p:cNvPr id="51" name="Group 50">
              <a:extLst>
                <a:ext uri="{FF2B5EF4-FFF2-40B4-BE49-F238E27FC236}">
                  <a16:creationId xmlns:a16="http://schemas.microsoft.com/office/drawing/2014/main" id="{18093390-6F0E-5ED5-5DAF-40FF11548946}"/>
                </a:ext>
                <a:ext uri="{C183D7F6-B498-43B3-948B-1728B52AA6E4}">
                  <adec:decorative xmlns:adec="http://schemas.microsoft.com/office/drawing/2017/decorative" val="1"/>
                </a:ext>
              </a:extLst>
            </p:cNvPr>
            <p:cNvGrpSpPr>
              <a:grpSpLocks noChangeAspect="1"/>
            </p:cNvGrpSpPr>
            <p:nvPr userDrawn="1">
              <p:extLst>
                <p:ext uri="{386F3935-93C4-4BCD-93E2-E3B085C9AB24}">
                  <p16:designElem xmlns:p16="http://schemas.microsoft.com/office/powerpoint/2015/main" val="1"/>
                </p:ext>
              </p:extLst>
            </p:nvPr>
          </p:nvGrpSpPr>
          <p:grpSpPr>
            <a:xfrm rot="5400000">
              <a:off x="10400269" y="1917604"/>
              <a:ext cx="633413" cy="1862138"/>
              <a:chOff x="5959193" y="333389"/>
              <a:chExt cx="633413" cy="1862138"/>
            </a:xfrm>
          </p:grpSpPr>
          <p:grpSp>
            <p:nvGrpSpPr>
              <p:cNvPr id="52" name="Group 51">
                <a:extLst>
                  <a:ext uri="{FF2B5EF4-FFF2-40B4-BE49-F238E27FC236}">
                    <a16:creationId xmlns:a16="http://schemas.microsoft.com/office/drawing/2014/main" id="{CEAA9FA7-0165-F161-72DC-F2E001FCF3AC}"/>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54" name="Freeform 68">
                  <a:extLst>
                    <a:ext uri="{FF2B5EF4-FFF2-40B4-BE49-F238E27FC236}">
                      <a16:creationId xmlns:a16="http://schemas.microsoft.com/office/drawing/2014/main" id="{9F185D91-004D-5474-3DD0-9153A2AEA29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55" name="Freeform 69">
                  <a:extLst>
                    <a:ext uri="{FF2B5EF4-FFF2-40B4-BE49-F238E27FC236}">
                      <a16:creationId xmlns:a16="http://schemas.microsoft.com/office/drawing/2014/main" id="{D995CD54-9374-D2B3-957D-6925B750A69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grpSp>
          <p:sp>
            <p:nvSpPr>
              <p:cNvPr id="53" name="Line 70">
                <a:extLst>
                  <a:ext uri="{FF2B5EF4-FFF2-40B4-BE49-F238E27FC236}">
                    <a16:creationId xmlns:a16="http://schemas.microsoft.com/office/drawing/2014/main" id="{EDCD4830-6A47-A59E-6569-B352E6D6617F}"/>
                  </a:ext>
                  <a:ext uri="{C183D7F6-B498-43B3-948B-1728B52AA6E4}">
                    <adec:decorative xmlns:adec="http://schemas.microsoft.com/office/drawing/2017/decorative" val="1"/>
                  </a:ext>
                </a:extLst>
              </p:cNvPr>
              <p:cNvSpPr>
                <a:spLocks noChangeAspect="1"/>
              </p:cNvSpPr>
              <p:nvPr userDrawn="1">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cxnSp>
        <p:nvCxnSpPr>
          <p:cNvPr id="89" name="Straight Connector 88">
            <a:extLst>
              <a:ext uri="{FF2B5EF4-FFF2-40B4-BE49-F238E27FC236}">
                <a16:creationId xmlns:a16="http://schemas.microsoft.com/office/drawing/2014/main" id="{000E8D63-E827-790A-519A-B36BFBDEB4B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68163" y="179949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133" name="Group 132">
            <a:extLst>
              <a:ext uri="{FF2B5EF4-FFF2-40B4-BE49-F238E27FC236}">
                <a16:creationId xmlns:a16="http://schemas.microsoft.com/office/drawing/2014/main" id="{A908D1ED-4589-9577-8D42-858F2E0054C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flipV="1">
            <a:off x="9740417" y="3721100"/>
            <a:ext cx="2211229" cy="2707415"/>
            <a:chOff x="9728105" y="457964"/>
            <a:chExt cx="2211229" cy="2707415"/>
          </a:xfrm>
        </p:grpSpPr>
        <p:grpSp>
          <p:nvGrpSpPr>
            <p:cNvPr id="134" name="Group 133">
              <a:extLst>
                <a:ext uri="{FF2B5EF4-FFF2-40B4-BE49-F238E27FC236}">
                  <a16:creationId xmlns:a16="http://schemas.microsoft.com/office/drawing/2014/main" id="{2657C24A-988F-290D-0D82-858C3E574A3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140" name="Group 139">
                <a:extLst>
                  <a:ext uri="{FF2B5EF4-FFF2-40B4-BE49-F238E27FC236}">
                    <a16:creationId xmlns:a16="http://schemas.microsoft.com/office/drawing/2014/main" id="{3AB3F4C6-5635-3075-CCEA-4675932DD472}"/>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144" name="Straight Connector 143">
                  <a:extLst>
                    <a:ext uri="{FF2B5EF4-FFF2-40B4-BE49-F238E27FC236}">
                      <a16:creationId xmlns:a16="http://schemas.microsoft.com/office/drawing/2014/main" id="{02F5D12D-62A1-0F12-12B0-572BA5657EFA}"/>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E47EADA3-585F-FC49-7481-AF5B4DA09397}"/>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146" name="Rectangle 30">
                  <a:extLst>
                    <a:ext uri="{FF2B5EF4-FFF2-40B4-BE49-F238E27FC236}">
                      <a16:creationId xmlns:a16="http://schemas.microsoft.com/office/drawing/2014/main" id="{DFB52899-BBD4-527C-5990-88BF84565D5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7" name="Rectangle 30">
                  <a:extLst>
                    <a:ext uri="{FF2B5EF4-FFF2-40B4-BE49-F238E27FC236}">
                      <a16:creationId xmlns:a16="http://schemas.microsoft.com/office/drawing/2014/main" id="{653A3527-A6E3-89A6-71ED-9A7D8EBA4C3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41" name="Group 140">
                <a:extLst>
                  <a:ext uri="{FF2B5EF4-FFF2-40B4-BE49-F238E27FC236}">
                    <a16:creationId xmlns:a16="http://schemas.microsoft.com/office/drawing/2014/main" id="{CD03B7A9-CD70-40B9-650E-43C78D4F16F7}"/>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142" name="Freeform: Shape 141">
                  <a:extLst>
                    <a:ext uri="{FF2B5EF4-FFF2-40B4-BE49-F238E27FC236}">
                      <a16:creationId xmlns:a16="http://schemas.microsoft.com/office/drawing/2014/main" id="{451CBB11-40F3-F130-BA91-6311C58CB1B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p:nvSpPr>
                <p:cNvPr id="143" name="Freeform: Shape 142">
                  <a:extLst>
                    <a:ext uri="{FF2B5EF4-FFF2-40B4-BE49-F238E27FC236}">
                      <a16:creationId xmlns:a16="http://schemas.microsoft.com/office/drawing/2014/main" id="{2CCB9535-280C-59F1-2408-AFAD8D1BE2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grpSp>
        </p:grpSp>
        <p:grpSp>
          <p:nvGrpSpPr>
            <p:cNvPr id="135" name="Group 134">
              <a:extLst>
                <a:ext uri="{FF2B5EF4-FFF2-40B4-BE49-F238E27FC236}">
                  <a16:creationId xmlns:a16="http://schemas.microsoft.com/office/drawing/2014/main" id="{44493786-0B0A-24D5-26A9-8E820E6AB8F3}"/>
                </a:ext>
                <a:ext uri="{C183D7F6-B498-43B3-948B-1728B52AA6E4}">
                  <adec:decorative xmlns:adec="http://schemas.microsoft.com/office/drawing/2017/decorative" val="1"/>
                </a:ext>
              </a:extLst>
            </p:cNvPr>
            <p:cNvGrpSpPr>
              <a:grpSpLocks noChangeAspect="1"/>
            </p:cNvGrpSpPr>
            <p:nvPr userDrawn="1">
              <p:extLst>
                <p:ext uri="{386F3935-93C4-4BCD-93E2-E3B085C9AB24}">
                  <p16:designElem xmlns:p16="http://schemas.microsoft.com/office/powerpoint/2015/main" val="1"/>
                </p:ext>
              </p:extLst>
            </p:nvPr>
          </p:nvGrpSpPr>
          <p:grpSpPr>
            <a:xfrm rot="5400000">
              <a:off x="10400269" y="1917604"/>
              <a:ext cx="633413" cy="1862138"/>
              <a:chOff x="5959193" y="333389"/>
              <a:chExt cx="633413" cy="1862138"/>
            </a:xfrm>
          </p:grpSpPr>
          <p:grpSp>
            <p:nvGrpSpPr>
              <p:cNvPr id="136" name="Group 135">
                <a:extLst>
                  <a:ext uri="{FF2B5EF4-FFF2-40B4-BE49-F238E27FC236}">
                    <a16:creationId xmlns:a16="http://schemas.microsoft.com/office/drawing/2014/main" id="{F66FA07F-4726-2875-B812-6BCC5ABCC25B}"/>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138" name="Freeform 68">
                  <a:extLst>
                    <a:ext uri="{FF2B5EF4-FFF2-40B4-BE49-F238E27FC236}">
                      <a16:creationId xmlns:a16="http://schemas.microsoft.com/office/drawing/2014/main" id="{A3457F2F-D92C-2F19-7ECB-5110F6A2BB3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39" name="Freeform 69">
                  <a:extLst>
                    <a:ext uri="{FF2B5EF4-FFF2-40B4-BE49-F238E27FC236}">
                      <a16:creationId xmlns:a16="http://schemas.microsoft.com/office/drawing/2014/main" id="{6ABA0333-6EC3-6BEF-E476-C0072364AA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grpSp>
          <p:sp>
            <p:nvSpPr>
              <p:cNvPr id="137" name="Line 70">
                <a:extLst>
                  <a:ext uri="{FF2B5EF4-FFF2-40B4-BE49-F238E27FC236}">
                    <a16:creationId xmlns:a16="http://schemas.microsoft.com/office/drawing/2014/main" id="{D9E689F1-3CC0-2CE6-27B1-34AA1949B9CB}"/>
                  </a:ext>
                  <a:ext uri="{C183D7F6-B498-43B3-948B-1728B52AA6E4}">
                    <adec:decorative xmlns:adec="http://schemas.microsoft.com/office/drawing/2017/decorative" val="1"/>
                  </a:ext>
                </a:extLst>
              </p:cNvPr>
              <p:cNvSpPr>
                <a:spLocks noChangeAspect="1"/>
              </p:cNvSpPr>
              <p:nvPr userDrawn="1">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sp>
        <p:nvSpPr>
          <p:cNvPr id="6" name="Date Placeholder 3">
            <a:extLst>
              <a:ext uri="{FF2B5EF4-FFF2-40B4-BE49-F238E27FC236}">
                <a16:creationId xmlns:a16="http://schemas.microsoft.com/office/drawing/2014/main" id="{6811096D-7051-CD8E-3C9B-63077216B6FE}"/>
              </a:ext>
            </a:extLst>
          </p:cNvPr>
          <p:cNvSpPr>
            <a:spLocks noGrp="1"/>
          </p:cNvSpPr>
          <p:nvPr>
            <p:ph type="dt" sz="half" idx="2"/>
          </p:nvPr>
        </p:nvSpPr>
        <p:spPr>
          <a:xfrm>
            <a:off x="568164" y="6357168"/>
            <a:ext cx="1641986" cy="461665"/>
          </a:xfrm>
          <a:prstGeom prst="rect">
            <a:avLst/>
          </a:prstGeom>
        </p:spPr>
        <p:txBody>
          <a:bodyPr vert="horz" lIns="91440" tIns="45720" rIns="91440" bIns="45720" rtlCol="0" anchor="ctr">
            <a:normAutofit/>
          </a:bodyPr>
          <a:lstStyle>
            <a:lvl1pPr algn="l">
              <a:defRPr sz="1000" cap="all" spc="200" baseline="0">
                <a:solidFill>
                  <a:schemeClr val="tx1">
                    <a:alpha val="60000"/>
                  </a:schemeClr>
                </a:solidFill>
                <a:latin typeface="+mn-lt"/>
              </a:defRPr>
            </a:lvl1pPr>
          </a:lstStyle>
          <a:p>
            <a:r>
              <a:rPr lang="en-US"/>
              <a:t>20XX</a:t>
            </a:r>
            <a:endParaRPr lang="en-US" dirty="0"/>
          </a:p>
        </p:txBody>
      </p:sp>
      <p:sp>
        <p:nvSpPr>
          <p:cNvPr id="7" name="Footer Placeholder 6">
            <a:extLst>
              <a:ext uri="{FF2B5EF4-FFF2-40B4-BE49-F238E27FC236}">
                <a16:creationId xmlns:a16="http://schemas.microsoft.com/office/drawing/2014/main" id="{83375748-D6D7-A497-C19F-581BC093452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8" name="Slide Number Placeholder 5">
            <a:extLst>
              <a:ext uri="{FF2B5EF4-FFF2-40B4-BE49-F238E27FC236}">
                <a16:creationId xmlns:a16="http://schemas.microsoft.com/office/drawing/2014/main" id="{31AC1AD6-D101-6CA6-45FC-DC48C0F32DC9}"/>
              </a:ext>
            </a:extLst>
          </p:cNvPr>
          <p:cNvSpPr>
            <a:spLocks noGrp="1"/>
          </p:cNvSpPr>
          <p:nvPr>
            <p:ph type="sldNum" sz="quarter" idx="4"/>
          </p:nvPr>
        </p:nvSpPr>
        <p:spPr>
          <a:xfrm>
            <a:off x="9982800" y="6357600"/>
            <a:ext cx="1641036" cy="460800"/>
          </a:xfrm>
          <a:prstGeom prst="rect">
            <a:avLst/>
          </a:prstGeom>
        </p:spPr>
        <p:txBody>
          <a:bodyPr vert="horz" lIns="91440" tIns="45720" rIns="91440" bIns="45720" rtlCol="0" anchor="ctr"/>
          <a:lstStyle>
            <a:lvl1pPr algn="r">
              <a:defRPr sz="1000" cap="all" spc="200" baseline="0">
                <a:solidFill>
                  <a:schemeClr val="tx1">
                    <a:alpha val="60000"/>
                  </a:schemeClr>
                </a:solidFill>
                <a:latin typeface="+mn-lt"/>
              </a:defRPr>
            </a:lvl1pPr>
          </a:lstStyle>
          <a:p>
            <a:fld id="{C16F8EC2-B6B3-4338-AC19-D967BCCDA622}" type="slidenum">
              <a:rPr lang="en-US" smtClean="0"/>
              <a:t>‹#›</a:t>
            </a:fld>
            <a:endParaRPr lang="en-US"/>
          </a:p>
        </p:txBody>
      </p:sp>
    </p:spTree>
    <p:extLst>
      <p:ext uri="{BB962C8B-B14F-4D97-AF65-F5344CB8AC3E}">
        <p14:creationId xmlns:p14="http://schemas.microsoft.com/office/powerpoint/2010/main" val="15375842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3B6B0-54DE-4F2D-84DD-D06CD3B117B4}"/>
              </a:ext>
            </a:extLst>
          </p:cNvPr>
          <p:cNvSpPr>
            <a:spLocks noGrp="1"/>
          </p:cNvSpPr>
          <p:nvPr>
            <p:ph type="title" hasCustomPrompt="1"/>
          </p:nvPr>
        </p:nvSpPr>
        <p:spPr>
          <a:xfrm>
            <a:off x="2968408" y="1187450"/>
            <a:ext cx="6255903" cy="2996901"/>
          </a:xfrm>
        </p:spPr>
        <p:txBody>
          <a:bodyPr>
            <a:noAutofit/>
          </a:bodyPr>
          <a:lstStyle>
            <a:lvl1pPr algn="ctr">
              <a:defRPr sz="4800"/>
            </a:lvl1pPr>
          </a:lstStyle>
          <a:p>
            <a:r>
              <a:rPr lang="en-US" dirty="0"/>
              <a:t>Click to add title</a:t>
            </a:r>
          </a:p>
        </p:txBody>
      </p:sp>
      <p:sp>
        <p:nvSpPr>
          <p:cNvPr id="9" name="Content Placeholder 8">
            <a:extLst>
              <a:ext uri="{FF2B5EF4-FFF2-40B4-BE49-F238E27FC236}">
                <a16:creationId xmlns:a16="http://schemas.microsoft.com/office/drawing/2014/main" id="{1C6B76DB-2767-87C4-10EE-4BBBF2841129}"/>
              </a:ext>
            </a:extLst>
          </p:cNvPr>
          <p:cNvSpPr>
            <a:spLocks noGrp="1"/>
          </p:cNvSpPr>
          <p:nvPr>
            <p:ph sz="quarter" idx="10" hasCustomPrompt="1"/>
          </p:nvPr>
        </p:nvSpPr>
        <p:spPr>
          <a:xfrm>
            <a:off x="2286000" y="4557712"/>
            <a:ext cx="7659688" cy="1639275"/>
          </a:xfrm>
        </p:spPr>
        <p:txBody>
          <a:bodyPr/>
          <a:lstStyle>
            <a:lvl1pPr marL="0" indent="0" algn="ctr" defTabSz="914400" rtl="0" eaLnBrk="1" latinLnBrk="0" hangingPunct="1">
              <a:lnSpc>
                <a:spcPct val="130000"/>
              </a:lnSpc>
              <a:spcBef>
                <a:spcPts val="1000"/>
              </a:spcBef>
              <a:buClr>
                <a:schemeClr val="accent3"/>
              </a:buClr>
              <a:buFont typeface="Arial" panose="020B0604020202020204" pitchFamily="34" charset="0"/>
              <a:buNone/>
              <a:defRPr lang="en-US" sz="1800" kern="1200" cap="all" spc="300" dirty="0" smtClean="0">
                <a:solidFill>
                  <a:schemeClr val="tx1">
                    <a:alpha val="60000"/>
                  </a:schemeClr>
                </a:solidFill>
                <a:latin typeface="+mn-lt"/>
                <a:ea typeface="+mn-ea"/>
                <a:cs typeface="+mn-cs"/>
              </a:defRPr>
            </a:lvl1pPr>
            <a:lvl2pPr marL="360000" indent="0" algn="ctr">
              <a:buFont typeface="Arial" panose="020B0604020202020204" pitchFamily="34" charset="0"/>
              <a:buNone/>
              <a:defRPr/>
            </a:lvl2pPr>
          </a:lstStyle>
          <a:p>
            <a:pPr lvl="0"/>
            <a:r>
              <a:rPr lang="en-US" dirty="0"/>
              <a:t>Click to add text</a:t>
            </a:r>
          </a:p>
          <a:p>
            <a:pPr lvl="1"/>
            <a:endParaRPr lang="en-US" dirty="0"/>
          </a:p>
        </p:txBody>
      </p:sp>
      <p:grpSp>
        <p:nvGrpSpPr>
          <p:cNvPr id="3" name="Group 2">
            <a:extLst>
              <a:ext uri="{FF2B5EF4-FFF2-40B4-BE49-F238E27FC236}">
                <a16:creationId xmlns:a16="http://schemas.microsoft.com/office/drawing/2014/main" id="{99F4A9DA-0E0F-BB15-37FE-7C47230AF41A}"/>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flipH="1">
            <a:off x="8153659" y="716800"/>
            <a:ext cx="3838575" cy="5583025"/>
            <a:chOff x="199766" y="716800"/>
            <a:chExt cx="3838575" cy="5583025"/>
          </a:xfrm>
        </p:grpSpPr>
        <p:grpSp>
          <p:nvGrpSpPr>
            <p:cNvPr id="4" name="Group 3">
              <a:extLst>
                <a:ext uri="{FF2B5EF4-FFF2-40B4-BE49-F238E27FC236}">
                  <a16:creationId xmlns:a16="http://schemas.microsoft.com/office/drawing/2014/main" id="{A6D7EE9A-A325-1078-BB60-9FC75CAEB6EB}"/>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890329" y="26237"/>
              <a:ext cx="2457450" cy="3838575"/>
              <a:chOff x="587376" y="280988"/>
              <a:chExt cx="2457450" cy="3838575"/>
            </a:xfrm>
          </p:grpSpPr>
          <p:sp>
            <p:nvSpPr>
              <p:cNvPr id="38" name="Freeform 64">
                <a:extLst>
                  <a:ext uri="{FF2B5EF4-FFF2-40B4-BE49-F238E27FC236}">
                    <a16:creationId xmlns:a16="http://schemas.microsoft.com/office/drawing/2014/main" id="{E3B36E34-9750-EC15-036F-4B675C295AB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9" name="Freeform 81">
                <a:extLst>
                  <a:ext uri="{FF2B5EF4-FFF2-40B4-BE49-F238E27FC236}">
                    <a16:creationId xmlns:a16="http://schemas.microsoft.com/office/drawing/2014/main" id="{06586384-27A4-246C-E62A-33558F884F5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40" name="Freeform 61">
                <a:extLst>
                  <a:ext uri="{FF2B5EF4-FFF2-40B4-BE49-F238E27FC236}">
                    <a16:creationId xmlns:a16="http://schemas.microsoft.com/office/drawing/2014/main" id="{5AA0A056-987B-0766-D8E8-C8D89A7EC71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41" name="Freeform 78">
                <a:extLst>
                  <a:ext uri="{FF2B5EF4-FFF2-40B4-BE49-F238E27FC236}">
                    <a16:creationId xmlns:a16="http://schemas.microsoft.com/office/drawing/2014/main" id="{B8359D64-1AAE-C3D6-1AEB-701A9026861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42" name="Freeform 84">
                <a:extLst>
                  <a:ext uri="{FF2B5EF4-FFF2-40B4-BE49-F238E27FC236}">
                    <a16:creationId xmlns:a16="http://schemas.microsoft.com/office/drawing/2014/main" id="{40C577F2-9B8C-9987-0FDA-0B46E995AE8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43" name="Freeform 87">
                <a:extLst>
                  <a:ext uri="{FF2B5EF4-FFF2-40B4-BE49-F238E27FC236}">
                    <a16:creationId xmlns:a16="http://schemas.microsoft.com/office/drawing/2014/main" id="{E4A8A441-14F2-1181-7C03-9AF4D75DE01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967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44" name="Freeform 60">
                <a:extLst>
                  <a:ext uri="{FF2B5EF4-FFF2-40B4-BE49-F238E27FC236}">
                    <a16:creationId xmlns:a16="http://schemas.microsoft.com/office/drawing/2014/main" id="{3A0F5B06-DAD1-414A-4045-AC177880096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0988"/>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45" name="Freeform 59">
                <a:extLst>
                  <a:ext uri="{FF2B5EF4-FFF2-40B4-BE49-F238E27FC236}">
                    <a16:creationId xmlns:a16="http://schemas.microsoft.com/office/drawing/2014/main" id="{6EAB1EB7-4688-82CC-051F-DB66DE38B8B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497013"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46" name="Freeform 62">
                <a:extLst>
                  <a:ext uri="{FF2B5EF4-FFF2-40B4-BE49-F238E27FC236}">
                    <a16:creationId xmlns:a16="http://schemas.microsoft.com/office/drawing/2014/main" id="{A9AB2401-8BD6-D082-7D34-198A6545D12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47" name="Freeform 65">
                <a:extLst>
                  <a:ext uri="{FF2B5EF4-FFF2-40B4-BE49-F238E27FC236}">
                    <a16:creationId xmlns:a16="http://schemas.microsoft.com/office/drawing/2014/main" id="{3A90FDBC-4B7A-EDE5-0D04-338D0D44656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48" name="Freeform 79">
                <a:extLst>
                  <a:ext uri="{FF2B5EF4-FFF2-40B4-BE49-F238E27FC236}">
                    <a16:creationId xmlns:a16="http://schemas.microsoft.com/office/drawing/2014/main" id="{A8D3C6B9-6FD6-25DA-E318-38517D17292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49" name="Freeform 82">
                <a:extLst>
                  <a:ext uri="{FF2B5EF4-FFF2-40B4-BE49-F238E27FC236}">
                    <a16:creationId xmlns:a16="http://schemas.microsoft.com/office/drawing/2014/main" id="{7B45605F-50DD-B936-79D0-4D5D3DCCF60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50" name="Freeform 85">
                <a:extLst>
                  <a:ext uri="{FF2B5EF4-FFF2-40B4-BE49-F238E27FC236}">
                    <a16:creationId xmlns:a16="http://schemas.microsoft.com/office/drawing/2014/main" id="{AA2CCC3A-D444-734A-6925-5778565003F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51" name="Freeform 88">
                <a:extLst>
                  <a:ext uri="{FF2B5EF4-FFF2-40B4-BE49-F238E27FC236}">
                    <a16:creationId xmlns:a16="http://schemas.microsoft.com/office/drawing/2014/main" id="{A2BD9A0D-1346-B3F5-7383-79EB805ABD5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grpSp>
            <p:nvGrpSpPr>
              <p:cNvPr id="52" name="Group 51">
                <a:extLst>
                  <a:ext uri="{FF2B5EF4-FFF2-40B4-BE49-F238E27FC236}">
                    <a16:creationId xmlns:a16="http://schemas.microsoft.com/office/drawing/2014/main" id="{16EB22E5-C3DE-A015-B732-9C99977BB77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53" name="Line 63">
                  <a:extLst>
                    <a:ext uri="{FF2B5EF4-FFF2-40B4-BE49-F238E27FC236}">
                      <a16:creationId xmlns:a16="http://schemas.microsoft.com/office/drawing/2014/main" id="{93CF15FE-A466-3FBE-1E87-307BF004FC3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4" name="Line 66">
                  <a:extLst>
                    <a:ext uri="{FF2B5EF4-FFF2-40B4-BE49-F238E27FC236}">
                      <a16:creationId xmlns:a16="http://schemas.microsoft.com/office/drawing/2014/main" id="{3C84471E-53D8-C7CA-359C-EA3D084335B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5" name="Line 67">
                  <a:extLst>
                    <a:ext uri="{FF2B5EF4-FFF2-40B4-BE49-F238E27FC236}">
                      <a16:creationId xmlns:a16="http://schemas.microsoft.com/office/drawing/2014/main" id="{BC3DC9EB-7ADF-8A40-A0B1-806A49FDD16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6" name="Line 80">
                  <a:extLst>
                    <a:ext uri="{FF2B5EF4-FFF2-40B4-BE49-F238E27FC236}">
                      <a16:creationId xmlns:a16="http://schemas.microsoft.com/office/drawing/2014/main" id="{A9814A17-E78A-F4E9-E11C-91D474D977B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7" name="Line 83">
                  <a:extLst>
                    <a:ext uri="{FF2B5EF4-FFF2-40B4-BE49-F238E27FC236}">
                      <a16:creationId xmlns:a16="http://schemas.microsoft.com/office/drawing/2014/main" id="{317CBEE3-C973-721D-F6E1-B01AB38460A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8" name="Line 86">
                  <a:extLst>
                    <a:ext uri="{FF2B5EF4-FFF2-40B4-BE49-F238E27FC236}">
                      <a16:creationId xmlns:a16="http://schemas.microsoft.com/office/drawing/2014/main" id="{B94FEC87-B417-D6A3-C64B-28FBFF77E6B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9" name="Line 89">
                  <a:extLst>
                    <a:ext uri="{FF2B5EF4-FFF2-40B4-BE49-F238E27FC236}">
                      <a16:creationId xmlns:a16="http://schemas.microsoft.com/office/drawing/2014/main" id="{E06EF271-57E5-EEF4-D040-2024C9C5E22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grpSp>
          <p:nvGrpSpPr>
            <p:cNvPr id="5" name="Group 4">
              <a:extLst>
                <a:ext uri="{FF2B5EF4-FFF2-40B4-BE49-F238E27FC236}">
                  <a16:creationId xmlns:a16="http://schemas.microsoft.com/office/drawing/2014/main" id="{8B6F3B2D-71C3-22D2-3FE7-AEB56473B07F}"/>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3500000">
              <a:off x="480743" y="3311698"/>
              <a:ext cx="1785984" cy="2211229"/>
              <a:chOff x="3125006" y="3171595"/>
              <a:chExt cx="1785984" cy="2211229"/>
            </a:xfrm>
          </p:grpSpPr>
          <p:grpSp>
            <p:nvGrpSpPr>
              <p:cNvPr id="30" name="Group 29">
                <a:extLst>
                  <a:ext uri="{FF2B5EF4-FFF2-40B4-BE49-F238E27FC236}">
                    <a16:creationId xmlns:a16="http://schemas.microsoft.com/office/drawing/2014/main" id="{97575CCE-8AB7-7F62-6647-54A79E708F64}"/>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34" name="Straight Connector 33">
                  <a:extLst>
                    <a:ext uri="{FF2B5EF4-FFF2-40B4-BE49-F238E27FC236}">
                      <a16:creationId xmlns:a16="http://schemas.microsoft.com/office/drawing/2014/main" id="{B17ABC5D-B6B9-F1AF-A5E6-4E86BF397359}"/>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9D90BB42-FD51-C2C9-345D-87DED4AC79F8}"/>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36" name="Rectangle 30">
                  <a:extLst>
                    <a:ext uri="{FF2B5EF4-FFF2-40B4-BE49-F238E27FC236}">
                      <a16:creationId xmlns:a16="http://schemas.microsoft.com/office/drawing/2014/main" id="{385D3C2A-6509-6882-27B6-96C8742214B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30">
                  <a:extLst>
                    <a:ext uri="{FF2B5EF4-FFF2-40B4-BE49-F238E27FC236}">
                      <a16:creationId xmlns:a16="http://schemas.microsoft.com/office/drawing/2014/main" id="{4BF0830E-092E-8582-FD37-25EBB95D93E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1" name="Group 30">
                <a:extLst>
                  <a:ext uri="{FF2B5EF4-FFF2-40B4-BE49-F238E27FC236}">
                    <a16:creationId xmlns:a16="http://schemas.microsoft.com/office/drawing/2014/main" id="{C380A303-EA12-90C6-733E-C85628E6E952}"/>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32" name="Freeform: Shape 31">
                  <a:extLst>
                    <a:ext uri="{FF2B5EF4-FFF2-40B4-BE49-F238E27FC236}">
                      <a16:creationId xmlns:a16="http://schemas.microsoft.com/office/drawing/2014/main" id="{641257D7-35B4-17E4-164F-621D979A03D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p:nvSpPr>
                <p:cNvPr id="33" name="Freeform: Shape 32">
                  <a:extLst>
                    <a:ext uri="{FF2B5EF4-FFF2-40B4-BE49-F238E27FC236}">
                      <a16:creationId xmlns:a16="http://schemas.microsoft.com/office/drawing/2014/main" id="{6F3910AB-8CA8-F456-4738-9F48854BD06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grpSp>
        </p:grpSp>
        <p:grpSp>
          <p:nvGrpSpPr>
            <p:cNvPr id="17" name="Group 16">
              <a:extLst>
                <a:ext uri="{FF2B5EF4-FFF2-40B4-BE49-F238E27FC236}">
                  <a16:creationId xmlns:a16="http://schemas.microsoft.com/office/drawing/2014/main" id="{B586CB42-F5B6-83EC-94BC-143860A116AE}"/>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0800000">
              <a:off x="555957" y="5230097"/>
              <a:ext cx="641183" cy="1069728"/>
              <a:chOff x="6484112" y="2967038"/>
              <a:chExt cx="641183" cy="1069728"/>
            </a:xfrm>
          </p:grpSpPr>
          <p:grpSp>
            <p:nvGrpSpPr>
              <p:cNvPr id="19" name="Group 18">
                <a:extLst>
                  <a:ext uri="{FF2B5EF4-FFF2-40B4-BE49-F238E27FC236}">
                    <a16:creationId xmlns:a16="http://schemas.microsoft.com/office/drawing/2014/main" id="{635060AB-ED2F-208F-81B5-BEB45F802FAE}"/>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808136" y="2967038"/>
                <a:ext cx="317159" cy="932400"/>
                <a:chOff x="6808136" y="2967038"/>
                <a:chExt cx="317159" cy="932400"/>
              </a:xfrm>
            </p:grpSpPr>
            <p:sp>
              <p:nvSpPr>
                <p:cNvPr id="27" name="Freeform 68">
                  <a:extLst>
                    <a:ext uri="{FF2B5EF4-FFF2-40B4-BE49-F238E27FC236}">
                      <a16:creationId xmlns:a16="http://schemas.microsoft.com/office/drawing/2014/main" id="{6E687AEB-A199-BAD0-2E9A-3ACBFE28411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28" name="Freeform 69">
                  <a:extLst>
                    <a:ext uri="{FF2B5EF4-FFF2-40B4-BE49-F238E27FC236}">
                      <a16:creationId xmlns:a16="http://schemas.microsoft.com/office/drawing/2014/main" id="{DAFE85D5-581E-A320-6774-95E0233C56C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29" name="Line 70">
                  <a:extLst>
                    <a:ext uri="{FF2B5EF4-FFF2-40B4-BE49-F238E27FC236}">
                      <a16:creationId xmlns:a16="http://schemas.microsoft.com/office/drawing/2014/main" id="{7270347A-DB8B-CFEA-D5B1-DBC3659BBEA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21" name="Group 20">
                <a:extLst>
                  <a:ext uri="{FF2B5EF4-FFF2-40B4-BE49-F238E27FC236}">
                    <a16:creationId xmlns:a16="http://schemas.microsoft.com/office/drawing/2014/main" id="{21965131-3F3E-E213-B710-81D71722A975}"/>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8900000" flipH="1">
                <a:off x="6484112" y="3104366"/>
                <a:ext cx="317159" cy="932400"/>
                <a:chOff x="6808136" y="2967038"/>
                <a:chExt cx="317159" cy="932400"/>
              </a:xfrm>
            </p:grpSpPr>
            <p:sp>
              <p:nvSpPr>
                <p:cNvPr id="22" name="Freeform 68">
                  <a:extLst>
                    <a:ext uri="{FF2B5EF4-FFF2-40B4-BE49-F238E27FC236}">
                      <a16:creationId xmlns:a16="http://schemas.microsoft.com/office/drawing/2014/main" id="{A3D07104-0A30-F679-34AF-C21FD6FACE8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23" name="Freeform 69">
                  <a:extLst>
                    <a:ext uri="{FF2B5EF4-FFF2-40B4-BE49-F238E27FC236}">
                      <a16:creationId xmlns:a16="http://schemas.microsoft.com/office/drawing/2014/main" id="{B13E5798-2DCB-9131-C54F-6F0D08D86F5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25" name="Line 70">
                  <a:extLst>
                    <a:ext uri="{FF2B5EF4-FFF2-40B4-BE49-F238E27FC236}">
                      <a16:creationId xmlns:a16="http://schemas.microsoft.com/office/drawing/2014/main" id="{2F125324-9871-5BDF-13D3-6E4113AFD05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grpSp>
      <p:grpSp>
        <p:nvGrpSpPr>
          <p:cNvPr id="60" name="Group 59">
            <a:extLst>
              <a:ext uri="{FF2B5EF4-FFF2-40B4-BE49-F238E27FC236}">
                <a16:creationId xmlns:a16="http://schemas.microsoft.com/office/drawing/2014/main" id="{BE0CCD1F-2B54-D361-E053-5FF87DD59BCE}"/>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192855" y="716800"/>
            <a:ext cx="3838575" cy="5583025"/>
            <a:chOff x="199766" y="716800"/>
            <a:chExt cx="3838575" cy="5583025"/>
          </a:xfrm>
        </p:grpSpPr>
        <p:grpSp>
          <p:nvGrpSpPr>
            <p:cNvPr id="61" name="Group 60">
              <a:extLst>
                <a:ext uri="{FF2B5EF4-FFF2-40B4-BE49-F238E27FC236}">
                  <a16:creationId xmlns:a16="http://schemas.microsoft.com/office/drawing/2014/main" id="{B3F3EEBC-EBC4-0038-38A9-A494FED7A6E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890329" y="26237"/>
              <a:ext cx="2457450" cy="3838575"/>
              <a:chOff x="587376" y="280988"/>
              <a:chExt cx="2457450" cy="3838575"/>
            </a:xfrm>
          </p:grpSpPr>
          <p:sp>
            <p:nvSpPr>
              <p:cNvPr id="80" name="Freeform 64">
                <a:extLst>
                  <a:ext uri="{FF2B5EF4-FFF2-40B4-BE49-F238E27FC236}">
                    <a16:creationId xmlns:a16="http://schemas.microsoft.com/office/drawing/2014/main" id="{581DA3CF-C0A0-8E1A-B2CA-B465ACA6C8A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81" name="Freeform 81">
                <a:extLst>
                  <a:ext uri="{FF2B5EF4-FFF2-40B4-BE49-F238E27FC236}">
                    <a16:creationId xmlns:a16="http://schemas.microsoft.com/office/drawing/2014/main" id="{DB32943F-D66E-F068-1ECE-FF375616F2A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82" name="Freeform 61">
                <a:extLst>
                  <a:ext uri="{FF2B5EF4-FFF2-40B4-BE49-F238E27FC236}">
                    <a16:creationId xmlns:a16="http://schemas.microsoft.com/office/drawing/2014/main" id="{3B13BE8F-A9CD-C462-43E9-D182FCF05E2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83" name="Freeform 78">
                <a:extLst>
                  <a:ext uri="{FF2B5EF4-FFF2-40B4-BE49-F238E27FC236}">
                    <a16:creationId xmlns:a16="http://schemas.microsoft.com/office/drawing/2014/main" id="{F75852E9-400B-CA0A-4A1A-0B754AE008F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84" name="Freeform 84">
                <a:extLst>
                  <a:ext uri="{FF2B5EF4-FFF2-40B4-BE49-F238E27FC236}">
                    <a16:creationId xmlns:a16="http://schemas.microsoft.com/office/drawing/2014/main" id="{1D8ECB49-B6E6-DA8C-61EE-CB6BB20FF4A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85" name="Freeform 87">
                <a:extLst>
                  <a:ext uri="{FF2B5EF4-FFF2-40B4-BE49-F238E27FC236}">
                    <a16:creationId xmlns:a16="http://schemas.microsoft.com/office/drawing/2014/main" id="{53A3DB70-240A-ADEB-E7B2-84B3837F44D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967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86" name="Freeform 60">
                <a:extLst>
                  <a:ext uri="{FF2B5EF4-FFF2-40B4-BE49-F238E27FC236}">
                    <a16:creationId xmlns:a16="http://schemas.microsoft.com/office/drawing/2014/main" id="{9B713D37-E240-145B-9C3E-F8D262CF7B9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0988"/>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87" name="Freeform 59">
                <a:extLst>
                  <a:ext uri="{FF2B5EF4-FFF2-40B4-BE49-F238E27FC236}">
                    <a16:creationId xmlns:a16="http://schemas.microsoft.com/office/drawing/2014/main" id="{17B81BF5-2C3A-46BE-E721-022FD3C1F46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497013"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88" name="Freeform 62">
                <a:extLst>
                  <a:ext uri="{FF2B5EF4-FFF2-40B4-BE49-F238E27FC236}">
                    <a16:creationId xmlns:a16="http://schemas.microsoft.com/office/drawing/2014/main" id="{2885C111-E5DD-8443-FE17-0569B46EC84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89" name="Freeform 65">
                <a:extLst>
                  <a:ext uri="{FF2B5EF4-FFF2-40B4-BE49-F238E27FC236}">
                    <a16:creationId xmlns:a16="http://schemas.microsoft.com/office/drawing/2014/main" id="{029DD684-1B88-2889-DA3A-5870D676148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90" name="Freeform 79">
                <a:extLst>
                  <a:ext uri="{FF2B5EF4-FFF2-40B4-BE49-F238E27FC236}">
                    <a16:creationId xmlns:a16="http://schemas.microsoft.com/office/drawing/2014/main" id="{3C566D20-0174-75CC-D855-AB274699D83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91" name="Freeform 82">
                <a:extLst>
                  <a:ext uri="{FF2B5EF4-FFF2-40B4-BE49-F238E27FC236}">
                    <a16:creationId xmlns:a16="http://schemas.microsoft.com/office/drawing/2014/main" id="{36A8E32A-151B-A3D3-49DE-6008D6C45F3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92" name="Freeform 85">
                <a:extLst>
                  <a:ext uri="{FF2B5EF4-FFF2-40B4-BE49-F238E27FC236}">
                    <a16:creationId xmlns:a16="http://schemas.microsoft.com/office/drawing/2014/main" id="{76E7A491-283C-6A17-EB8C-B02383E9A2C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93" name="Freeform 88">
                <a:extLst>
                  <a:ext uri="{FF2B5EF4-FFF2-40B4-BE49-F238E27FC236}">
                    <a16:creationId xmlns:a16="http://schemas.microsoft.com/office/drawing/2014/main" id="{E91E0A05-94DE-D7F7-3A60-DEA330713B3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grpSp>
            <p:nvGrpSpPr>
              <p:cNvPr id="94" name="Group 93">
                <a:extLst>
                  <a:ext uri="{FF2B5EF4-FFF2-40B4-BE49-F238E27FC236}">
                    <a16:creationId xmlns:a16="http://schemas.microsoft.com/office/drawing/2014/main" id="{FF3DE174-682A-6361-8639-CDA2D81AA072}"/>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95" name="Line 63">
                  <a:extLst>
                    <a:ext uri="{FF2B5EF4-FFF2-40B4-BE49-F238E27FC236}">
                      <a16:creationId xmlns:a16="http://schemas.microsoft.com/office/drawing/2014/main" id="{2234DE9F-CB30-6186-5B72-493836DF141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6" name="Line 66">
                  <a:extLst>
                    <a:ext uri="{FF2B5EF4-FFF2-40B4-BE49-F238E27FC236}">
                      <a16:creationId xmlns:a16="http://schemas.microsoft.com/office/drawing/2014/main" id="{DAF283E5-22FA-93DD-FB58-AA9A0424C93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7" name="Line 67">
                  <a:extLst>
                    <a:ext uri="{FF2B5EF4-FFF2-40B4-BE49-F238E27FC236}">
                      <a16:creationId xmlns:a16="http://schemas.microsoft.com/office/drawing/2014/main" id="{CE496269-4163-B3BB-A9E1-56F00C65A09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8" name="Line 80">
                  <a:extLst>
                    <a:ext uri="{FF2B5EF4-FFF2-40B4-BE49-F238E27FC236}">
                      <a16:creationId xmlns:a16="http://schemas.microsoft.com/office/drawing/2014/main" id="{90179A3F-210B-6566-A4A2-F50DAB4E89D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9" name="Line 83">
                  <a:extLst>
                    <a:ext uri="{FF2B5EF4-FFF2-40B4-BE49-F238E27FC236}">
                      <a16:creationId xmlns:a16="http://schemas.microsoft.com/office/drawing/2014/main" id="{772AEF66-4E36-6C46-BEE9-2E18CDC2AE9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00" name="Line 86">
                  <a:extLst>
                    <a:ext uri="{FF2B5EF4-FFF2-40B4-BE49-F238E27FC236}">
                      <a16:creationId xmlns:a16="http://schemas.microsoft.com/office/drawing/2014/main" id="{258703F6-E13A-5C69-B4D3-DE791D24F11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01" name="Line 89">
                  <a:extLst>
                    <a:ext uri="{FF2B5EF4-FFF2-40B4-BE49-F238E27FC236}">
                      <a16:creationId xmlns:a16="http://schemas.microsoft.com/office/drawing/2014/main" id="{EEC221A3-F3A0-F165-B37C-BF65A34237A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grpSp>
          <p:nvGrpSpPr>
            <p:cNvPr id="62" name="Group 61">
              <a:extLst>
                <a:ext uri="{FF2B5EF4-FFF2-40B4-BE49-F238E27FC236}">
                  <a16:creationId xmlns:a16="http://schemas.microsoft.com/office/drawing/2014/main" id="{E1BE042E-E49B-4A5F-357E-8DB2C56DDBDF}"/>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3500000">
              <a:off x="480743" y="3311698"/>
              <a:ext cx="1785984" cy="2211229"/>
              <a:chOff x="3125006" y="3171595"/>
              <a:chExt cx="1785984" cy="2211229"/>
            </a:xfrm>
          </p:grpSpPr>
          <p:grpSp>
            <p:nvGrpSpPr>
              <p:cNvPr id="72" name="Group 71">
                <a:extLst>
                  <a:ext uri="{FF2B5EF4-FFF2-40B4-BE49-F238E27FC236}">
                    <a16:creationId xmlns:a16="http://schemas.microsoft.com/office/drawing/2014/main" id="{C166BC29-F4E6-A651-BD21-70A8B85B4D31}"/>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76" name="Straight Connector 75">
                  <a:extLst>
                    <a:ext uri="{FF2B5EF4-FFF2-40B4-BE49-F238E27FC236}">
                      <a16:creationId xmlns:a16="http://schemas.microsoft.com/office/drawing/2014/main" id="{6002A7A7-B4BB-9C4C-3948-E72F7F44D1F2}"/>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CF73A36C-4216-A151-D845-77BCCDC9E71D}"/>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78" name="Rectangle 30">
                  <a:extLst>
                    <a:ext uri="{FF2B5EF4-FFF2-40B4-BE49-F238E27FC236}">
                      <a16:creationId xmlns:a16="http://schemas.microsoft.com/office/drawing/2014/main" id="{5BBF4110-E046-056F-4D58-88966101088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30">
                  <a:extLst>
                    <a:ext uri="{FF2B5EF4-FFF2-40B4-BE49-F238E27FC236}">
                      <a16:creationId xmlns:a16="http://schemas.microsoft.com/office/drawing/2014/main" id="{809EE42A-5648-154F-432A-D9F3570862D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3" name="Group 72">
                <a:extLst>
                  <a:ext uri="{FF2B5EF4-FFF2-40B4-BE49-F238E27FC236}">
                    <a16:creationId xmlns:a16="http://schemas.microsoft.com/office/drawing/2014/main" id="{A783DC31-F0EF-CF42-ED90-75B1ABD16C48}"/>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74" name="Freeform: Shape 73">
                  <a:extLst>
                    <a:ext uri="{FF2B5EF4-FFF2-40B4-BE49-F238E27FC236}">
                      <a16:creationId xmlns:a16="http://schemas.microsoft.com/office/drawing/2014/main" id="{798C938D-4846-6187-1846-8DF73B4DD1D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p:nvSpPr>
                <p:cNvPr id="75" name="Freeform: Shape 74">
                  <a:extLst>
                    <a:ext uri="{FF2B5EF4-FFF2-40B4-BE49-F238E27FC236}">
                      <a16:creationId xmlns:a16="http://schemas.microsoft.com/office/drawing/2014/main" id="{E52F3A13-6583-B19D-8326-EDCA4E9994D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grpSp>
        </p:grpSp>
        <p:grpSp>
          <p:nvGrpSpPr>
            <p:cNvPr id="63" name="Group 62">
              <a:extLst>
                <a:ext uri="{FF2B5EF4-FFF2-40B4-BE49-F238E27FC236}">
                  <a16:creationId xmlns:a16="http://schemas.microsoft.com/office/drawing/2014/main" id="{0AC02D64-2157-DCA3-9D5E-57703AAB781F}"/>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0800000">
              <a:off x="555957" y="5230097"/>
              <a:ext cx="641183" cy="1069728"/>
              <a:chOff x="6484112" y="2967038"/>
              <a:chExt cx="641183" cy="1069728"/>
            </a:xfrm>
          </p:grpSpPr>
          <p:grpSp>
            <p:nvGrpSpPr>
              <p:cNvPr id="64" name="Group 63">
                <a:extLst>
                  <a:ext uri="{FF2B5EF4-FFF2-40B4-BE49-F238E27FC236}">
                    <a16:creationId xmlns:a16="http://schemas.microsoft.com/office/drawing/2014/main" id="{7EDD009B-AFCE-7C90-EDC0-4823F23EA1A7}"/>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808136" y="2967038"/>
                <a:ext cx="317159" cy="932400"/>
                <a:chOff x="6808136" y="2967038"/>
                <a:chExt cx="317159" cy="932400"/>
              </a:xfrm>
            </p:grpSpPr>
            <p:sp>
              <p:nvSpPr>
                <p:cNvPr id="69" name="Freeform 68">
                  <a:extLst>
                    <a:ext uri="{FF2B5EF4-FFF2-40B4-BE49-F238E27FC236}">
                      <a16:creationId xmlns:a16="http://schemas.microsoft.com/office/drawing/2014/main" id="{8DCD1D20-6F7B-2005-233C-448F7276964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70" name="Freeform 69">
                  <a:extLst>
                    <a:ext uri="{FF2B5EF4-FFF2-40B4-BE49-F238E27FC236}">
                      <a16:creationId xmlns:a16="http://schemas.microsoft.com/office/drawing/2014/main" id="{C701A3C9-3B53-4238-2638-1B8BA0EC5F5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71" name="Line 70">
                  <a:extLst>
                    <a:ext uri="{FF2B5EF4-FFF2-40B4-BE49-F238E27FC236}">
                      <a16:creationId xmlns:a16="http://schemas.microsoft.com/office/drawing/2014/main" id="{36AC7693-785F-3C83-9A64-E6039FA0E04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65" name="Group 64">
                <a:extLst>
                  <a:ext uri="{FF2B5EF4-FFF2-40B4-BE49-F238E27FC236}">
                    <a16:creationId xmlns:a16="http://schemas.microsoft.com/office/drawing/2014/main" id="{CF359D63-C81D-206A-44F3-F1273C0708F0}"/>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8900000" flipH="1">
                <a:off x="6484112" y="3104366"/>
                <a:ext cx="317159" cy="932400"/>
                <a:chOff x="6808136" y="2967038"/>
                <a:chExt cx="317159" cy="932400"/>
              </a:xfrm>
            </p:grpSpPr>
            <p:sp>
              <p:nvSpPr>
                <p:cNvPr id="66" name="Freeform 68">
                  <a:extLst>
                    <a:ext uri="{FF2B5EF4-FFF2-40B4-BE49-F238E27FC236}">
                      <a16:creationId xmlns:a16="http://schemas.microsoft.com/office/drawing/2014/main" id="{220AC73E-818C-B36C-CBD0-B0B58029810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67" name="Freeform 69">
                  <a:extLst>
                    <a:ext uri="{FF2B5EF4-FFF2-40B4-BE49-F238E27FC236}">
                      <a16:creationId xmlns:a16="http://schemas.microsoft.com/office/drawing/2014/main" id="{E5255418-4DCC-DA3A-8A94-1E4253DD4C9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68" name="Line 70">
                  <a:extLst>
                    <a:ext uri="{FF2B5EF4-FFF2-40B4-BE49-F238E27FC236}">
                      <a16:creationId xmlns:a16="http://schemas.microsoft.com/office/drawing/2014/main" id="{81D8F951-4C97-BFA4-4434-DCEC72D59EA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grpSp>
      <p:cxnSp>
        <p:nvCxnSpPr>
          <p:cNvPr id="107" name="Straight Connector 106">
            <a:extLst>
              <a:ext uri="{FF2B5EF4-FFF2-40B4-BE49-F238E27FC236}">
                <a16:creationId xmlns:a16="http://schemas.microsoft.com/office/drawing/2014/main" id="{3784D93E-84DF-A671-0102-F4445B9DB2A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826000" y="437759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24514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Two Content 1">
    <p:spTree>
      <p:nvGrpSpPr>
        <p:cNvPr id="1" name=""/>
        <p:cNvGrpSpPr/>
        <p:nvPr/>
      </p:nvGrpSpPr>
      <p:grpSpPr>
        <a:xfrm>
          <a:off x="0" y="0"/>
          <a:ext cx="0" cy="0"/>
          <a:chOff x="0" y="0"/>
          <a:chExt cx="0" cy="0"/>
        </a:xfrm>
      </p:grpSpPr>
      <p:sp>
        <p:nvSpPr>
          <p:cNvPr id="6" name="Title 10">
            <a:extLst>
              <a:ext uri="{FF2B5EF4-FFF2-40B4-BE49-F238E27FC236}">
                <a16:creationId xmlns:a16="http://schemas.microsoft.com/office/drawing/2014/main" id="{6F8AB8B9-9DB5-3592-13B2-C6EAC9964CDC}"/>
              </a:ext>
            </a:extLst>
          </p:cNvPr>
          <p:cNvSpPr>
            <a:spLocks noGrp="1"/>
          </p:cNvSpPr>
          <p:nvPr>
            <p:ph type="title" hasCustomPrompt="1"/>
          </p:nvPr>
        </p:nvSpPr>
        <p:spPr>
          <a:xfrm>
            <a:off x="568164" y="400049"/>
            <a:ext cx="11104724" cy="1185045"/>
          </a:xfrm>
        </p:spPr>
        <p:txBody>
          <a:bodyPr lIns="0">
            <a:normAutofit/>
          </a:bodyPr>
          <a:lstStyle>
            <a:lvl1pPr>
              <a:defRPr sz="3600"/>
            </a:lvl1pPr>
          </a:lstStyle>
          <a:p>
            <a:r>
              <a:rPr lang="en-US" dirty="0"/>
              <a:t>Click to add title</a:t>
            </a:r>
          </a:p>
        </p:txBody>
      </p:sp>
      <p:sp>
        <p:nvSpPr>
          <p:cNvPr id="10" name="Content Placeholder 3">
            <a:extLst>
              <a:ext uri="{FF2B5EF4-FFF2-40B4-BE49-F238E27FC236}">
                <a16:creationId xmlns:a16="http://schemas.microsoft.com/office/drawing/2014/main" id="{96B6B9D5-CD1B-A940-279D-F71F01ADB003}"/>
              </a:ext>
            </a:extLst>
          </p:cNvPr>
          <p:cNvSpPr>
            <a:spLocks noGrp="1"/>
          </p:cNvSpPr>
          <p:nvPr>
            <p:ph sz="half" idx="12" hasCustomPrompt="1"/>
          </p:nvPr>
        </p:nvSpPr>
        <p:spPr>
          <a:xfrm>
            <a:off x="568164" y="1997132"/>
            <a:ext cx="5398686" cy="4232218"/>
          </a:xfrm>
        </p:spPr>
        <p:txBody>
          <a:bodyPr lIns="0">
            <a:normAutofit/>
          </a:bodyPr>
          <a:lstStyle>
            <a:lvl1pPr marL="0" indent="0">
              <a:lnSpc>
                <a:spcPct val="130000"/>
              </a:lnSpc>
              <a:spcBef>
                <a:spcPts val="1000"/>
              </a:spcBef>
              <a:buNone/>
              <a:defRPr sz="1800"/>
            </a:lvl1pPr>
            <a:lvl2pPr marL="283464" indent="-283464">
              <a:lnSpc>
                <a:spcPct val="130000"/>
              </a:lnSpc>
              <a:spcBef>
                <a:spcPts val="1000"/>
              </a:spcBef>
              <a:defRPr sz="1800"/>
            </a:lvl2pPr>
            <a:lvl3pPr marL="566928" indent="-283464">
              <a:lnSpc>
                <a:spcPct val="130000"/>
              </a:lnSpc>
              <a:spcBef>
                <a:spcPts val="1000"/>
              </a:spcBef>
              <a:defRPr sz="1800"/>
            </a:lvl3pPr>
            <a:lvl4pPr marL="850392" indent="-283464">
              <a:lnSpc>
                <a:spcPct val="130000"/>
              </a:lnSpc>
              <a:spcBef>
                <a:spcPts val="1000"/>
              </a:spcBef>
              <a:defRPr sz="1800"/>
            </a:lvl4pPr>
            <a:lvl5pPr marL="1371600" indent="-283464">
              <a:lnSpc>
                <a:spcPct val="130000"/>
              </a:lnSpc>
              <a:spcBef>
                <a:spcPts val="1000"/>
              </a:spcBef>
              <a:defRPr sz="1800"/>
            </a:lvl5pPr>
          </a:lstStyle>
          <a:p>
            <a:r>
              <a:rPr lang="en-US" dirty="0">
                <a:cs typeface="Calibri"/>
              </a:rPr>
              <a:t>Click to add text</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Content Placeholder 3">
            <a:extLst>
              <a:ext uri="{FF2B5EF4-FFF2-40B4-BE49-F238E27FC236}">
                <a16:creationId xmlns:a16="http://schemas.microsoft.com/office/drawing/2014/main" id="{3269BDF9-7C8E-6E41-2B0A-E6156A56F0EF}"/>
              </a:ext>
            </a:extLst>
          </p:cNvPr>
          <p:cNvSpPr>
            <a:spLocks noGrp="1"/>
          </p:cNvSpPr>
          <p:nvPr>
            <p:ph sz="half" idx="13" hasCustomPrompt="1"/>
          </p:nvPr>
        </p:nvSpPr>
        <p:spPr>
          <a:xfrm>
            <a:off x="6274202" y="1997132"/>
            <a:ext cx="5398686" cy="4232218"/>
          </a:xfrm>
        </p:spPr>
        <p:txBody>
          <a:bodyPr lIns="0">
            <a:normAutofit/>
          </a:bodyPr>
          <a:lstStyle>
            <a:lvl1pPr marL="0" indent="0">
              <a:lnSpc>
                <a:spcPct val="130000"/>
              </a:lnSpc>
              <a:spcBef>
                <a:spcPts val="1000"/>
              </a:spcBef>
              <a:buNone/>
              <a:defRPr sz="1800"/>
            </a:lvl1pPr>
            <a:lvl2pPr marL="283464" indent="-283464">
              <a:lnSpc>
                <a:spcPct val="130000"/>
              </a:lnSpc>
              <a:spcBef>
                <a:spcPts val="1000"/>
              </a:spcBef>
              <a:defRPr sz="1800"/>
            </a:lvl2pPr>
            <a:lvl3pPr marL="566928" indent="-283464">
              <a:lnSpc>
                <a:spcPct val="130000"/>
              </a:lnSpc>
              <a:spcBef>
                <a:spcPts val="1000"/>
              </a:spcBef>
              <a:defRPr sz="1800"/>
            </a:lvl3pPr>
            <a:lvl4pPr marL="850392" indent="-283464">
              <a:lnSpc>
                <a:spcPct val="130000"/>
              </a:lnSpc>
              <a:spcBef>
                <a:spcPts val="1000"/>
              </a:spcBef>
              <a:defRPr sz="1800"/>
            </a:lvl4pPr>
            <a:lvl5pPr marL="1371600" indent="-283464">
              <a:lnSpc>
                <a:spcPct val="130000"/>
              </a:lnSpc>
              <a:spcBef>
                <a:spcPts val="1000"/>
              </a:spcBef>
              <a:defRPr sz="1800"/>
            </a:lvl5pPr>
          </a:lstStyle>
          <a:p>
            <a:r>
              <a:rPr lang="en-US" dirty="0">
                <a:cs typeface="Calibri"/>
              </a:rPr>
              <a:t>Click to add text</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8" name="Straight Connector 7">
            <a:extLst>
              <a:ext uri="{FF2B5EF4-FFF2-40B4-BE49-F238E27FC236}">
                <a16:creationId xmlns:a16="http://schemas.microsoft.com/office/drawing/2014/main" id="{51B8ED33-4EE7-7B50-3C8D-2D43FCEE2B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68164" y="179949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 name="Date Placeholder 3">
            <a:extLst>
              <a:ext uri="{FF2B5EF4-FFF2-40B4-BE49-F238E27FC236}">
                <a16:creationId xmlns:a16="http://schemas.microsoft.com/office/drawing/2014/main" id="{9C8F833A-02FB-E36B-45C9-0645070F68FD}"/>
              </a:ext>
            </a:extLst>
          </p:cNvPr>
          <p:cNvSpPr>
            <a:spLocks noGrp="1"/>
          </p:cNvSpPr>
          <p:nvPr>
            <p:ph type="dt" sz="half" idx="11"/>
          </p:nvPr>
        </p:nvSpPr>
        <p:spPr>
          <a:xfrm>
            <a:off x="568164" y="6357168"/>
            <a:ext cx="1641986" cy="461665"/>
          </a:xfrm>
          <a:prstGeom prst="rect">
            <a:avLst/>
          </a:prstGeom>
        </p:spPr>
        <p:txBody>
          <a:bodyPr vert="horz" lIns="91440" tIns="45720" rIns="91440" bIns="45720" rtlCol="0" anchor="ctr">
            <a:normAutofit/>
          </a:bodyPr>
          <a:lstStyle>
            <a:lvl1pPr algn="l">
              <a:defRPr sz="1000" cap="all" spc="200" baseline="0">
                <a:solidFill>
                  <a:schemeClr val="tx1">
                    <a:alpha val="60000"/>
                  </a:schemeClr>
                </a:solidFill>
                <a:latin typeface="+mn-lt"/>
              </a:defRPr>
            </a:lvl1pPr>
          </a:lstStyle>
          <a:p>
            <a:r>
              <a:rPr lang="en-US"/>
              <a:t>20XX</a:t>
            </a:r>
            <a:endParaRPr lang="en-US" dirty="0"/>
          </a:p>
        </p:txBody>
      </p:sp>
      <p:sp>
        <p:nvSpPr>
          <p:cNvPr id="3" name="Footer Placeholder 6">
            <a:extLst>
              <a:ext uri="{FF2B5EF4-FFF2-40B4-BE49-F238E27FC236}">
                <a16:creationId xmlns:a16="http://schemas.microsoft.com/office/drawing/2014/main" id="{7BDAEEC9-E6ED-C61A-85C7-C1E0B67B161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5" name="Slide Number Placeholder 5">
            <a:extLst>
              <a:ext uri="{FF2B5EF4-FFF2-40B4-BE49-F238E27FC236}">
                <a16:creationId xmlns:a16="http://schemas.microsoft.com/office/drawing/2014/main" id="{E71492A7-053E-DE52-D433-9715A1632BE3}"/>
              </a:ext>
            </a:extLst>
          </p:cNvPr>
          <p:cNvSpPr>
            <a:spLocks noGrp="1"/>
          </p:cNvSpPr>
          <p:nvPr>
            <p:ph type="sldNum" sz="quarter" idx="4"/>
          </p:nvPr>
        </p:nvSpPr>
        <p:spPr>
          <a:xfrm>
            <a:off x="9982800" y="6357600"/>
            <a:ext cx="1641036" cy="460800"/>
          </a:xfrm>
          <a:prstGeom prst="rect">
            <a:avLst/>
          </a:prstGeom>
        </p:spPr>
        <p:txBody>
          <a:bodyPr vert="horz" lIns="91440" tIns="45720" rIns="91440" bIns="45720" rtlCol="0" anchor="ctr"/>
          <a:lstStyle>
            <a:lvl1pPr algn="r">
              <a:defRPr sz="1000" cap="all" spc="200" baseline="0">
                <a:solidFill>
                  <a:schemeClr val="tx1">
                    <a:alpha val="60000"/>
                  </a:schemeClr>
                </a:solidFill>
                <a:latin typeface="+mn-lt"/>
              </a:defRPr>
            </a:lvl1pPr>
          </a:lstStyle>
          <a:p>
            <a:fld id="{C16F8EC2-B6B3-4338-AC19-D967BCCDA622}" type="slidenum">
              <a:rPr lang="en-US" smtClean="0"/>
              <a:t>‹#›</a:t>
            </a:fld>
            <a:endParaRPr lang="en-US"/>
          </a:p>
        </p:txBody>
      </p:sp>
    </p:spTree>
    <p:extLst>
      <p:ext uri="{BB962C8B-B14F-4D97-AF65-F5344CB8AC3E}">
        <p14:creationId xmlns:p14="http://schemas.microsoft.com/office/powerpoint/2010/main" val="35972567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Two 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4AEE3-6C7B-402E-B26D-1D079D78D307}"/>
              </a:ext>
            </a:extLst>
          </p:cNvPr>
          <p:cNvSpPr>
            <a:spLocks noGrp="1"/>
          </p:cNvSpPr>
          <p:nvPr>
            <p:ph type="title" hasCustomPrompt="1"/>
          </p:nvPr>
        </p:nvSpPr>
        <p:spPr>
          <a:xfrm>
            <a:off x="3890507" y="395289"/>
            <a:ext cx="7733329" cy="1189806"/>
          </a:xfrm>
        </p:spPr>
        <p:txBody>
          <a:bodyPr lIns="0">
            <a:noAutofit/>
          </a:bodyPr>
          <a:lstStyle>
            <a:lvl1pPr>
              <a:defRPr sz="3600"/>
            </a:lvl1pPr>
          </a:lstStyle>
          <a:p>
            <a:r>
              <a:rPr lang="en-US" dirty="0"/>
              <a:t>Click to add title</a:t>
            </a:r>
          </a:p>
        </p:txBody>
      </p:sp>
      <p:sp>
        <p:nvSpPr>
          <p:cNvPr id="3" name="Content Placeholder 2">
            <a:extLst>
              <a:ext uri="{FF2B5EF4-FFF2-40B4-BE49-F238E27FC236}">
                <a16:creationId xmlns:a16="http://schemas.microsoft.com/office/drawing/2014/main" id="{B1101641-6BDA-433D-9393-1DDACE06701C}"/>
              </a:ext>
            </a:extLst>
          </p:cNvPr>
          <p:cNvSpPr>
            <a:spLocks noGrp="1"/>
          </p:cNvSpPr>
          <p:nvPr>
            <p:ph sz="half" idx="1" hasCustomPrompt="1"/>
          </p:nvPr>
        </p:nvSpPr>
        <p:spPr>
          <a:xfrm>
            <a:off x="3890507" y="1997132"/>
            <a:ext cx="2765356" cy="4465579"/>
          </a:xfrm>
        </p:spPr>
        <p:txBody>
          <a:bodyPr lIns="0">
            <a:normAutofit/>
          </a:bodyPr>
          <a:lstStyle>
            <a:lvl1pPr>
              <a:defRPr sz="1800"/>
            </a:lvl1pPr>
            <a:lvl2pPr>
              <a:defRPr sz="1800"/>
            </a:lvl2pPr>
            <a:lvl3pPr>
              <a:defRPr sz="1800"/>
            </a:lvl3pPr>
            <a:lvl4pPr>
              <a:defRPr sz="1800"/>
            </a:lvl4pPr>
          </a:lstStyle>
          <a:p>
            <a:r>
              <a:rPr lang="en-US" dirty="0">
                <a:cs typeface="Calibri"/>
              </a:rPr>
              <a:t>Click to add text</a:t>
            </a:r>
            <a:endParaRPr lang="en-US" dirty="0"/>
          </a:p>
          <a:p>
            <a:pPr lvl="1"/>
            <a:r>
              <a:rPr lang="en-US" dirty="0"/>
              <a:t>Second level</a:t>
            </a:r>
          </a:p>
          <a:p>
            <a:pPr lvl="2"/>
            <a:r>
              <a:rPr lang="en-US" dirty="0"/>
              <a:t>Third level</a:t>
            </a:r>
          </a:p>
          <a:p>
            <a:pPr lvl="3"/>
            <a:r>
              <a:rPr lang="en-US" dirty="0"/>
              <a:t>Fourth level</a:t>
            </a:r>
          </a:p>
        </p:txBody>
      </p:sp>
      <p:sp>
        <p:nvSpPr>
          <p:cNvPr id="8" name="Content Placeholder 3">
            <a:extLst>
              <a:ext uri="{FF2B5EF4-FFF2-40B4-BE49-F238E27FC236}">
                <a16:creationId xmlns:a16="http://schemas.microsoft.com/office/drawing/2014/main" id="{C8C1FBAB-005F-F0AD-1BEA-D659045F89F3}"/>
              </a:ext>
            </a:extLst>
          </p:cNvPr>
          <p:cNvSpPr>
            <a:spLocks noGrp="1"/>
          </p:cNvSpPr>
          <p:nvPr>
            <p:ph sz="half" idx="13" hasCustomPrompt="1"/>
          </p:nvPr>
        </p:nvSpPr>
        <p:spPr>
          <a:xfrm>
            <a:off x="6815634" y="1997132"/>
            <a:ext cx="4808202" cy="4232218"/>
          </a:xfrm>
        </p:spPr>
        <p:txBody>
          <a:bodyPr lIns="91440">
            <a:normAutofit/>
          </a:bodyPr>
          <a:lstStyle>
            <a:lvl1pPr marL="0" indent="0">
              <a:lnSpc>
                <a:spcPct val="130000"/>
              </a:lnSpc>
              <a:spcBef>
                <a:spcPts val="1000"/>
              </a:spcBef>
              <a:buNone/>
              <a:defRPr sz="1800"/>
            </a:lvl1pPr>
            <a:lvl2pPr marL="283464" indent="-283464">
              <a:lnSpc>
                <a:spcPct val="130000"/>
              </a:lnSpc>
              <a:spcBef>
                <a:spcPts val="1000"/>
              </a:spcBef>
              <a:defRPr sz="1800"/>
            </a:lvl2pPr>
            <a:lvl3pPr marL="566928" indent="-283464">
              <a:lnSpc>
                <a:spcPct val="130000"/>
              </a:lnSpc>
              <a:spcBef>
                <a:spcPts val="1000"/>
              </a:spcBef>
              <a:defRPr sz="1800"/>
            </a:lvl3pPr>
            <a:lvl4pPr marL="850392" indent="-283464">
              <a:lnSpc>
                <a:spcPct val="130000"/>
              </a:lnSpc>
              <a:spcBef>
                <a:spcPts val="1000"/>
              </a:spcBef>
              <a:defRPr sz="1800"/>
            </a:lvl4pPr>
            <a:lvl5pPr marL="1371600" indent="-283464">
              <a:lnSpc>
                <a:spcPct val="130000"/>
              </a:lnSpc>
              <a:spcBef>
                <a:spcPts val="1000"/>
              </a:spcBef>
              <a:defRPr sz="1800"/>
            </a:lvl5pPr>
          </a:lstStyle>
          <a:p>
            <a:r>
              <a:rPr lang="en-US" dirty="0">
                <a:cs typeface="Calibri"/>
              </a:rPr>
              <a:t>Click to add text</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4" name="Straight Connector 3">
            <a:extLst>
              <a:ext uri="{FF2B5EF4-FFF2-40B4-BE49-F238E27FC236}">
                <a16:creationId xmlns:a16="http://schemas.microsoft.com/office/drawing/2014/main" id="{40CF0BDF-4C70-3A21-D896-DAC13562A2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890509" y="179949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75" name="Group 74">
            <a:extLst>
              <a:ext uri="{FF2B5EF4-FFF2-40B4-BE49-F238E27FC236}">
                <a16:creationId xmlns:a16="http://schemas.microsoft.com/office/drawing/2014/main" id="{A735428F-DCEA-E8DB-1A53-7A9E8B6BD17C}"/>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883418" y="-158956"/>
            <a:ext cx="2457450" cy="3838575"/>
            <a:chOff x="587376" y="280988"/>
            <a:chExt cx="2457450" cy="3838575"/>
          </a:xfrm>
        </p:grpSpPr>
        <p:sp>
          <p:nvSpPr>
            <p:cNvPr id="76" name="Freeform 64">
              <a:extLst>
                <a:ext uri="{FF2B5EF4-FFF2-40B4-BE49-F238E27FC236}">
                  <a16:creationId xmlns:a16="http://schemas.microsoft.com/office/drawing/2014/main" id="{B08950FF-1512-B7DF-BED3-12DAB240CE0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77" name="Freeform 81">
              <a:extLst>
                <a:ext uri="{FF2B5EF4-FFF2-40B4-BE49-F238E27FC236}">
                  <a16:creationId xmlns:a16="http://schemas.microsoft.com/office/drawing/2014/main" id="{FED46019-50FE-56DC-07AE-3140B62D99D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78" name="Freeform 61">
              <a:extLst>
                <a:ext uri="{FF2B5EF4-FFF2-40B4-BE49-F238E27FC236}">
                  <a16:creationId xmlns:a16="http://schemas.microsoft.com/office/drawing/2014/main" id="{F8344F6F-7BFF-A0C1-6A5C-7C26859CEFD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79" name="Freeform 78">
              <a:extLst>
                <a:ext uri="{FF2B5EF4-FFF2-40B4-BE49-F238E27FC236}">
                  <a16:creationId xmlns:a16="http://schemas.microsoft.com/office/drawing/2014/main" id="{B351AD35-F328-430C-AC8C-9C2FCC751BC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80" name="Freeform 84">
              <a:extLst>
                <a:ext uri="{FF2B5EF4-FFF2-40B4-BE49-F238E27FC236}">
                  <a16:creationId xmlns:a16="http://schemas.microsoft.com/office/drawing/2014/main" id="{26C9E2DF-5528-DC17-0E3E-5CAB023139D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81" name="Freeform 87">
              <a:extLst>
                <a:ext uri="{FF2B5EF4-FFF2-40B4-BE49-F238E27FC236}">
                  <a16:creationId xmlns:a16="http://schemas.microsoft.com/office/drawing/2014/main" id="{C6D0E3D9-FDBB-F24B-58B3-5D64BA3AD94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967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82" name="Freeform 60">
              <a:extLst>
                <a:ext uri="{FF2B5EF4-FFF2-40B4-BE49-F238E27FC236}">
                  <a16:creationId xmlns:a16="http://schemas.microsoft.com/office/drawing/2014/main" id="{7CEB91EF-B50A-86E9-6E90-5306CC452CC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0988"/>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83" name="Freeform 59">
              <a:extLst>
                <a:ext uri="{FF2B5EF4-FFF2-40B4-BE49-F238E27FC236}">
                  <a16:creationId xmlns:a16="http://schemas.microsoft.com/office/drawing/2014/main" id="{9F658E30-2295-292A-732D-35D6A2A3ABF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497013"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84" name="Freeform 62">
              <a:extLst>
                <a:ext uri="{FF2B5EF4-FFF2-40B4-BE49-F238E27FC236}">
                  <a16:creationId xmlns:a16="http://schemas.microsoft.com/office/drawing/2014/main" id="{46653527-5E94-B1BE-2530-38683A6E589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85" name="Freeform 65">
              <a:extLst>
                <a:ext uri="{FF2B5EF4-FFF2-40B4-BE49-F238E27FC236}">
                  <a16:creationId xmlns:a16="http://schemas.microsoft.com/office/drawing/2014/main" id="{746ECD9D-C4C1-ABBF-B385-62CE7091711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86" name="Freeform 79">
              <a:extLst>
                <a:ext uri="{FF2B5EF4-FFF2-40B4-BE49-F238E27FC236}">
                  <a16:creationId xmlns:a16="http://schemas.microsoft.com/office/drawing/2014/main" id="{F12FD0B4-D775-8778-B4AB-28128812511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87" name="Freeform 82">
              <a:extLst>
                <a:ext uri="{FF2B5EF4-FFF2-40B4-BE49-F238E27FC236}">
                  <a16:creationId xmlns:a16="http://schemas.microsoft.com/office/drawing/2014/main" id="{9060E759-708B-81DA-7D61-A5E4FD15AF2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88" name="Freeform 85">
              <a:extLst>
                <a:ext uri="{FF2B5EF4-FFF2-40B4-BE49-F238E27FC236}">
                  <a16:creationId xmlns:a16="http://schemas.microsoft.com/office/drawing/2014/main" id="{C1BC18FF-D435-8372-8D36-F0A2E2FF127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89" name="Freeform 88">
              <a:extLst>
                <a:ext uri="{FF2B5EF4-FFF2-40B4-BE49-F238E27FC236}">
                  <a16:creationId xmlns:a16="http://schemas.microsoft.com/office/drawing/2014/main" id="{D7BE903D-C298-1952-7991-8E31C2AF26A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grpSp>
          <p:nvGrpSpPr>
            <p:cNvPr id="90" name="Group 89">
              <a:extLst>
                <a:ext uri="{FF2B5EF4-FFF2-40B4-BE49-F238E27FC236}">
                  <a16:creationId xmlns:a16="http://schemas.microsoft.com/office/drawing/2014/main" id="{B607DCA6-6024-D362-9330-8AFFBBB8A738}"/>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91" name="Line 63">
                <a:extLst>
                  <a:ext uri="{FF2B5EF4-FFF2-40B4-BE49-F238E27FC236}">
                    <a16:creationId xmlns:a16="http://schemas.microsoft.com/office/drawing/2014/main" id="{3B80B578-9153-AA37-CCF4-1C530CE74F3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2" name="Line 66">
                <a:extLst>
                  <a:ext uri="{FF2B5EF4-FFF2-40B4-BE49-F238E27FC236}">
                    <a16:creationId xmlns:a16="http://schemas.microsoft.com/office/drawing/2014/main" id="{70FF2BF6-5E2B-13B9-B292-51297D0F078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3" name="Line 67">
                <a:extLst>
                  <a:ext uri="{FF2B5EF4-FFF2-40B4-BE49-F238E27FC236}">
                    <a16:creationId xmlns:a16="http://schemas.microsoft.com/office/drawing/2014/main" id="{10EEC0DE-2FA0-2991-F09B-FDB7F90BCF9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4" name="Line 80">
                <a:extLst>
                  <a:ext uri="{FF2B5EF4-FFF2-40B4-BE49-F238E27FC236}">
                    <a16:creationId xmlns:a16="http://schemas.microsoft.com/office/drawing/2014/main" id="{FD5727E7-2D7B-1745-2AFE-EE92B123D05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5" name="Line 83">
                <a:extLst>
                  <a:ext uri="{FF2B5EF4-FFF2-40B4-BE49-F238E27FC236}">
                    <a16:creationId xmlns:a16="http://schemas.microsoft.com/office/drawing/2014/main" id="{7E599577-4F0E-E46B-8F38-5DE84B9EB3E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6" name="Line 86">
                <a:extLst>
                  <a:ext uri="{FF2B5EF4-FFF2-40B4-BE49-F238E27FC236}">
                    <a16:creationId xmlns:a16="http://schemas.microsoft.com/office/drawing/2014/main" id="{EBC3501F-ACA9-9716-54B2-308F761A355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97" name="Line 89">
                <a:extLst>
                  <a:ext uri="{FF2B5EF4-FFF2-40B4-BE49-F238E27FC236}">
                    <a16:creationId xmlns:a16="http://schemas.microsoft.com/office/drawing/2014/main" id="{8F837063-D92B-EA3A-1299-475B6632C00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grpSp>
        <p:nvGrpSpPr>
          <p:cNvPr id="98" name="Group 97">
            <a:extLst>
              <a:ext uri="{FF2B5EF4-FFF2-40B4-BE49-F238E27FC236}">
                <a16:creationId xmlns:a16="http://schemas.microsoft.com/office/drawing/2014/main" id="{D1A340BC-A6D3-539D-CB1E-965CF9C5DE9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8900000" flipV="1">
            <a:off x="917093" y="3213810"/>
            <a:ext cx="2457450" cy="3838575"/>
            <a:chOff x="587376" y="280988"/>
            <a:chExt cx="2457450" cy="3838575"/>
          </a:xfrm>
        </p:grpSpPr>
        <p:sp>
          <p:nvSpPr>
            <p:cNvPr id="99" name="Freeform 64">
              <a:extLst>
                <a:ext uri="{FF2B5EF4-FFF2-40B4-BE49-F238E27FC236}">
                  <a16:creationId xmlns:a16="http://schemas.microsoft.com/office/drawing/2014/main" id="{7AC7CD44-8A4B-F8A7-C900-0DD35E0EB8B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00" name="Freeform 81">
              <a:extLst>
                <a:ext uri="{FF2B5EF4-FFF2-40B4-BE49-F238E27FC236}">
                  <a16:creationId xmlns:a16="http://schemas.microsoft.com/office/drawing/2014/main" id="{11D7F6C7-DB52-EF70-52AC-898829F0ABF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01" name="Freeform 61">
              <a:extLst>
                <a:ext uri="{FF2B5EF4-FFF2-40B4-BE49-F238E27FC236}">
                  <a16:creationId xmlns:a16="http://schemas.microsoft.com/office/drawing/2014/main" id="{198FB818-8D72-83A8-92A1-DBF9598518A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02" name="Freeform 78">
              <a:extLst>
                <a:ext uri="{FF2B5EF4-FFF2-40B4-BE49-F238E27FC236}">
                  <a16:creationId xmlns:a16="http://schemas.microsoft.com/office/drawing/2014/main" id="{3D0C3C81-7CE0-2D78-D02F-F9DCF050118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03" name="Freeform 84">
              <a:extLst>
                <a:ext uri="{FF2B5EF4-FFF2-40B4-BE49-F238E27FC236}">
                  <a16:creationId xmlns:a16="http://schemas.microsoft.com/office/drawing/2014/main" id="{0C7ED120-F30B-14AB-5B2F-B022C866898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04" name="Freeform 87">
              <a:extLst>
                <a:ext uri="{FF2B5EF4-FFF2-40B4-BE49-F238E27FC236}">
                  <a16:creationId xmlns:a16="http://schemas.microsoft.com/office/drawing/2014/main" id="{60788874-2352-19A7-D664-0106854D901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967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05" name="Freeform 60">
              <a:extLst>
                <a:ext uri="{FF2B5EF4-FFF2-40B4-BE49-F238E27FC236}">
                  <a16:creationId xmlns:a16="http://schemas.microsoft.com/office/drawing/2014/main" id="{88B03378-17C4-9F0A-14DE-B0D14C3A58F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0988"/>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06" name="Freeform 59">
              <a:extLst>
                <a:ext uri="{FF2B5EF4-FFF2-40B4-BE49-F238E27FC236}">
                  <a16:creationId xmlns:a16="http://schemas.microsoft.com/office/drawing/2014/main" id="{AF0D137B-1827-9F4C-03BB-6D7F26FF517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497013"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07" name="Freeform 62">
              <a:extLst>
                <a:ext uri="{FF2B5EF4-FFF2-40B4-BE49-F238E27FC236}">
                  <a16:creationId xmlns:a16="http://schemas.microsoft.com/office/drawing/2014/main" id="{F0D58801-920F-64E9-DD6A-9E41DB9CE16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08" name="Freeform 65">
              <a:extLst>
                <a:ext uri="{FF2B5EF4-FFF2-40B4-BE49-F238E27FC236}">
                  <a16:creationId xmlns:a16="http://schemas.microsoft.com/office/drawing/2014/main" id="{1196BF7F-0B7D-24CC-1BF8-28DE94B2821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09" name="Freeform 79">
              <a:extLst>
                <a:ext uri="{FF2B5EF4-FFF2-40B4-BE49-F238E27FC236}">
                  <a16:creationId xmlns:a16="http://schemas.microsoft.com/office/drawing/2014/main" id="{0055D8F4-D194-4E40-FA91-94F7A1AEC81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10" name="Freeform 82">
              <a:extLst>
                <a:ext uri="{FF2B5EF4-FFF2-40B4-BE49-F238E27FC236}">
                  <a16:creationId xmlns:a16="http://schemas.microsoft.com/office/drawing/2014/main" id="{CBF5427B-8B0F-8276-A243-4B27DA41C38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11" name="Freeform 85">
              <a:extLst>
                <a:ext uri="{FF2B5EF4-FFF2-40B4-BE49-F238E27FC236}">
                  <a16:creationId xmlns:a16="http://schemas.microsoft.com/office/drawing/2014/main" id="{200EE055-2A12-AA92-46E4-2FA8D7BA3C2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12" name="Freeform 88">
              <a:extLst>
                <a:ext uri="{FF2B5EF4-FFF2-40B4-BE49-F238E27FC236}">
                  <a16:creationId xmlns:a16="http://schemas.microsoft.com/office/drawing/2014/main" id="{3C38B1EC-E4D2-BF06-976B-C14979A1217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grpSp>
          <p:nvGrpSpPr>
            <p:cNvPr id="113" name="Group 112">
              <a:extLst>
                <a:ext uri="{FF2B5EF4-FFF2-40B4-BE49-F238E27FC236}">
                  <a16:creationId xmlns:a16="http://schemas.microsoft.com/office/drawing/2014/main" id="{5BCF6A29-31B0-2441-356B-86247D86DC12}"/>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114" name="Line 63">
                <a:extLst>
                  <a:ext uri="{FF2B5EF4-FFF2-40B4-BE49-F238E27FC236}">
                    <a16:creationId xmlns:a16="http://schemas.microsoft.com/office/drawing/2014/main" id="{6EB6905C-ACF6-9AF1-664F-5C0FED8A667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15" name="Line 66">
                <a:extLst>
                  <a:ext uri="{FF2B5EF4-FFF2-40B4-BE49-F238E27FC236}">
                    <a16:creationId xmlns:a16="http://schemas.microsoft.com/office/drawing/2014/main" id="{0E262CE0-BAF1-8146-35BB-AC059F72929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16" name="Line 67">
                <a:extLst>
                  <a:ext uri="{FF2B5EF4-FFF2-40B4-BE49-F238E27FC236}">
                    <a16:creationId xmlns:a16="http://schemas.microsoft.com/office/drawing/2014/main" id="{191EBC3F-760E-86C1-8B21-A117912C6C2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17" name="Line 80">
                <a:extLst>
                  <a:ext uri="{FF2B5EF4-FFF2-40B4-BE49-F238E27FC236}">
                    <a16:creationId xmlns:a16="http://schemas.microsoft.com/office/drawing/2014/main" id="{53EAD6B4-1599-2782-D593-2D6148973A1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18" name="Line 83">
                <a:extLst>
                  <a:ext uri="{FF2B5EF4-FFF2-40B4-BE49-F238E27FC236}">
                    <a16:creationId xmlns:a16="http://schemas.microsoft.com/office/drawing/2014/main" id="{809484DC-53A9-6DF0-B3E7-61C4BBC6D22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19" name="Line 86">
                <a:extLst>
                  <a:ext uri="{FF2B5EF4-FFF2-40B4-BE49-F238E27FC236}">
                    <a16:creationId xmlns:a16="http://schemas.microsoft.com/office/drawing/2014/main" id="{631B2D90-841F-130E-48D8-D77FD39A800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20" name="Line 89">
                <a:extLst>
                  <a:ext uri="{FF2B5EF4-FFF2-40B4-BE49-F238E27FC236}">
                    <a16:creationId xmlns:a16="http://schemas.microsoft.com/office/drawing/2014/main" id="{54CE9CB3-DC61-CF9B-41AF-A855A9A7FE2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sp>
        <p:nvSpPr>
          <p:cNvPr id="5" name="Date Placeholder 3">
            <a:extLst>
              <a:ext uri="{FF2B5EF4-FFF2-40B4-BE49-F238E27FC236}">
                <a16:creationId xmlns:a16="http://schemas.microsoft.com/office/drawing/2014/main" id="{51B2F52A-503B-3D02-DD9B-CD13E1192ED9}"/>
              </a:ext>
            </a:extLst>
          </p:cNvPr>
          <p:cNvSpPr>
            <a:spLocks noGrp="1"/>
          </p:cNvSpPr>
          <p:nvPr>
            <p:ph type="dt" sz="half" idx="2"/>
          </p:nvPr>
        </p:nvSpPr>
        <p:spPr>
          <a:xfrm>
            <a:off x="568164" y="6357168"/>
            <a:ext cx="1641986" cy="461665"/>
          </a:xfrm>
          <a:prstGeom prst="rect">
            <a:avLst/>
          </a:prstGeom>
        </p:spPr>
        <p:txBody>
          <a:bodyPr vert="horz" lIns="91440" tIns="45720" rIns="91440" bIns="45720" rtlCol="0" anchor="ctr">
            <a:normAutofit/>
          </a:bodyPr>
          <a:lstStyle>
            <a:lvl1pPr algn="l">
              <a:defRPr sz="1000" cap="all" spc="200" baseline="0">
                <a:solidFill>
                  <a:schemeClr val="tx1">
                    <a:alpha val="60000"/>
                  </a:schemeClr>
                </a:solidFill>
                <a:latin typeface="+mn-lt"/>
              </a:defRPr>
            </a:lvl1pPr>
          </a:lstStyle>
          <a:p>
            <a:r>
              <a:rPr lang="en-US"/>
              <a:t>20XX</a:t>
            </a:r>
            <a:endParaRPr lang="en-US" dirty="0"/>
          </a:p>
        </p:txBody>
      </p:sp>
      <p:sp>
        <p:nvSpPr>
          <p:cNvPr id="6" name="Footer Placeholder 6">
            <a:extLst>
              <a:ext uri="{FF2B5EF4-FFF2-40B4-BE49-F238E27FC236}">
                <a16:creationId xmlns:a16="http://schemas.microsoft.com/office/drawing/2014/main" id="{EA1EAF5E-FFB3-BD50-2D80-15B1A519FCA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7" name="Slide Number Placeholder 5">
            <a:extLst>
              <a:ext uri="{FF2B5EF4-FFF2-40B4-BE49-F238E27FC236}">
                <a16:creationId xmlns:a16="http://schemas.microsoft.com/office/drawing/2014/main" id="{686D9679-CDB7-1A17-8236-8B08D90E83F3}"/>
              </a:ext>
            </a:extLst>
          </p:cNvPr>
          <p:cNvSpPr>
            <a:spLocks noGrp="1"/>
          </p:cNvSpPr>
          <p:nvPr>
            <p:ph type="sldNum" sz="quarter" idx="4"/>
          </p:nvPr>
        </p:nvSpPr>
        <p:spPr>
          <a:xfrm>
            <a:off x="9982800" y="6357600"/>
            <a:ext cx="1641036" cy="460800"/>
          </a:xfrm>
          <a:prstGeom prst="rect">
            <a:avLst/>
          </a:prstGeom>
        </p:spPr>
        <p:txBody>
          <a:bodyPr vert="horz" lIns="91440" tIns="45720" rIns="91440" bIns="45720" rtlCol="0" anchor="ctr"/>
          <a:lstStyle>
            <a:lvl1pPr algn="r">
              <a:defRPr sz="1000" cap="all" spc="200" baseline="0">
                <a:solidFill>
                  <a:schemeClr val="tx1">
                    <a:alpha val="60000"/>
                  </a:schemeClr>
                </a:solidFill>
                <a:latin typeface="+mn-lt"/>
              </a:defRPr>
            </a:lvl1pPr>
          </a:lstStyle>
          <a:p>
            <a:fld id="{C16F8EC2-B6B3-4338-AC19-D967BCCDA622}" type="slidenum">
              <a:rPr lang="en-US" smtClean="0"/>
              <a:t>‹#›</a:t>
            </a:fld>
            <a:endParaRPr lang="en-US"/>
          </a:p>
        </p:txBody>
      </p:sp>
    </p:spTree>
    <p:extLst>
      <p:ext uri="{BB962C8B-B14F-4D97-AF65-F5344CB8AC3E}">
        <p14:creationId xmlns:p14="http://schemas.microsoft.com/office/powerpoint/2010/main" val="4736051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Content Pictur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4910FDC-FCA3-4F39-AC3F-8211726391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937" y="0"/>
            <a:ext cx="386715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alpha val="20000"/>
                </a:schemeClr>
              </a:solidFill>
            </a:endParaRPr>
          </a:p>
        </p:txBody>
      </p:sp>
      <p:sp>
        <p:nvSpPr>
          <p:cNvPr id="4" name="Title 10">
            <a:extLst>
              <a:ext uri="{FF2B5EF4-FFF2-40B4-BE49-F238E27FC236}">
                <a16:creationId xmlns:a16="http://schemas.microsoft.com/office/drawing/2014/main" id="{4C136262-2D92-08CC-8364-8E00D9FE631A}"/>
              </a:ext>
            </a:extLst>
          </p:cNvPr>
          <p:cNvSpPr>
            <a:spLocks noGrp="1"/>
          </p:cNvSpPr>
          <p:nvPr>
            <p:ph type="title" hasCustomPrompt="1"/>
          </p:nvPr>
        </p:nvSpPr>
        <p:spPr>
          <a:xfrm>
            <a:off x="4313685" y="400049"/>
            <a:ext cx="7310152" cy="1185045"/>
          </a:xfrm>
        </p:spPr>
        <p:txBody>
          <a:bodyPr lIns="0">
            <a:normAutofit/>
          </a:bodyPr>
          <a:lstStyle>
            <a:lvl1pPr>
              <a:defRPr sz="3600"/>
            </a:lvl1pPr>
          </a:lstStyle>
          <a:p>
            <a:r>
              <a:rPr lang="en-US" dirty="0"/>
              <a:t>Click to add title</a:t>
            </a:r>
          </a:p>
        </p:txBody>
      </p:sp>
      <p:sp>
        <p:nvSpPr>
          <p:cNvPr id="11" name="Picture Placeholder 10">
            <a:extLst>
              <a:ext uri="{FF2B5EF4-FFF2-40B4-BE49-F238E27FC236}">
                <a16:creationId xmlns:a16="http://schemas.microsoft.com/office/drawing/2014/main" id="{6F0F278F-99B1-49C2-968B-C983DF8121A9}"/>
              </a:ext>
            </a:extLst>
          </p:cNvPr>
          <p:cNvSpPr>
            <a:spLocks noGrp="1"/>
          </p:cNvSpPr>
          <p:nvPr>
            <p:ph type="pic" sz="quarter" idx="14" hasCustomPrompt="1"/>
          </p:nvPr>
        </p:nvSpPr>
        <p:spPr>
          <a:xfrm>
            <a:off x="450810" y="430212"/>
            <a:ext cx="2989063" cy="5997575"/>
          </a:xfrm>
        </p:spPr>
        <p:txBody>
          <a:bodyPr>
            <a:normAutofit/>
          </a:bodyPr>
          <a:lstStyle>
            <a:lvl1pPr marL="0" indent="0" algn="ctr">
              <a:buNone/>
              <a:defRPr sz="1200"/>
            </a:lvl1pPr>
          </a:lstStyle>
          <a:p>
            <a:pPr marL="0" marR="0" lvl="0" indent="0" algn="ctr" defTabSz="914400" rtl="0" eaLnBrk="1" fontAlgn="auto" latinLnBrk="0" hangingPunct="1">
              <a:lnSpc>
                <a:spcPct val="150000"/>
              </a:lnSpc>
              <a:spcBef>
                <a:spcPts val="1000"/>
              </a:spcBef>
              <a:spcAft>
                <a:spcPts val="0"/>
              </a:spcAft>
              <a:buClr>
                <a:schemeClr val="accent3"/>
              </a:buClr>
              <a:buSzTx/>
              <a:buFont typeface="Wingdings" panose="05000000000000000000" pitchFamily="2" charset="2"/>
              <a:buNone/>
              <a:tabLst/>
              <a:defRPr/>
            </a:pPr>
            <a:r>
              <a:rPr lang="en-US" dirty="0"/>
              <a:t>Click to add picture</a:t>
            </a:r>
          </a:p>
          <a:p>
            <a:endParaRPr lang="en-US" dirty="0"/>
          </a:p>
        </p:txBody>
      </p:sp>
      <p:sp>
        <p:nvSpPr>
          <p:cNvPr id="5" name="Content Placeholder 2">
            <a:extLst>
              <a:ext uri="{FF2B5EF4-FFF2-40B4-BE49-F238E27FC236}">
                <a16:creationId xmlns:a16="http://schemas.microsoft.com/office/drawing/2014/main" id="{8DF82769-951B-3DA0-5C05-D7354E00A372}"/>
              </a:ext>
            </a:extLst>
          </p:cNvPr>
          <p:cNvSpPr>
            <a:spLocks noGrp="1"/>
          </p:cNvSpPr>
          <p:nvPr>
            <p:ph idx="10" hasCustomPrompt="1"/>
          </p:nvPr>
        </p:nvSpPr>
        <p:spPr>
          <a:xfrm>
            <a:off x="4313685" y="1997132"/>
            <a:ext cx="7314440" cy="4232218"/>
          </a:xfrm>
        </p:spPr>
        <p:txBody>
          <a:bodyPr lIns="0">
            <a:normAutofit/>
          </a:bodyPr>
          <a:lstStyle>
            <a:lvl1pPr marL="0" indent="0">
              <a:lnSpc>
                <a:spcPct val="130000"/>
              </a:lnSpc>
              <a:buNone/>
              <a:defRPr sz="1800"/>
            </a:lvl1pPr>
            <a:lvl2pPr marL="360000" indent="0">
              <a:lnSpc>
                <a:spcPct val="130000"/>
              </a:lnSpc>
              <a:buNone/>
              <a:defRPr sz="1800"/>
            </a:lvl2pPr>
            <a:lvl3pPr marL="720000" indent="0">
              <a:lnSpc>
                <a:spcPct val="130000"/>
              </a:lnSpc>
              <a:buNone/>
              <a:defRPr sz="1800"/>
            </a:lvl3pPr>
            <a:lvl4pPr marL="1080000" indent="0">
              <a:lnSpc>
                <a:spcPct val="130000"/>
              </a:lnSpc>
              <a:buNone/>
              <a:defRPr sz="1800"/>
            </a:lvl4pPr>
            <a:lvl5pPr marL="1440000" indent="0">
              <a:lnSpc>
                <a:spcPct val="130000"/>
              </a:lnSpc>
              <a:buNone/>
              <a:defRPr sz="1800"/>
            </a:lvl5pPr>
          </a:lstStyle>
          <a:p>
            <a:r>
              <a:rPr lang="en-US" dirty="0">
                <a:cs typeface="Calibri"/>
              </a:rPr>
              <a:t>Click to add text</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6" name="Straight Connector 5">
            <a:extLst>
              <a:ext uri="{FF2B5EF4-FFF2-40B4-BE49-F238E27FC236}">
                <a16:creationId xmlns:a16="http://schemas.microsoft.com/office/drawing/2014/main" id="{9BE138E9-0025-C4F7-43CB-C242E93B3C5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313684" y="179949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Date Placeholder 3">
            <a:extLst>
              <a:ext uri="{FF2B5EF4-FFF2-40B4-BE49-F238E27FC236}">
                <a16:creationId xmlns:a16="http://schemas.microsoft.com/office/drawing/2014/main" id="{F3412D6E-AE2E-B8C7-3247-1E771842C84E}"/>
              </a:ext>
            </a:extLst>
          </p:cNvPr>
          <p:cNvSpPr>
            <a:spLocks noGrp="1"/>
          </p:cNvSpPr>
          <p:nvPr>
            <p:ph type="dt" sz="half" idx="2"/>
          </p:nvPr>
        </p:nvSpPr>
        <p:spPr>
          <a:xfrm>
            <a:off x="4313684" y="6357168"/>
            <a:ext cx="1641986" cy="461665"/>
          </a:xfrm>
          <a:prstGeom prst="rect">
            <a:avLst/>
          </a:prstGeom>
        </p:spPr>
        <p:txBody>
          <a:bodyPr vert="horz" lIns="91440" tIns="45720" rIns="91440" bIns="45720" rtlCol="0" anchor="ctr">
            <a:normAutofit/>
          </a:bodyPr>
          <a:lstStyle>
            <a:lvl1pPr algn="l">
              <a:defRPr sz="1000" cap="all" spc="200" baseline="0">
                <a:solidFill>
                  <a:schemeClr val="tx1">
                    <a:alpha val="60000"/>
                  </a:schemeClr>
                </a:solidFill>
                <a:latin typeface="+mn-lt"/>
              </a:defRPr>
            </a:lvl1pPr>
          </a:lstStyle>
          <a:p>
            <a:r>
              <a:rPr lang="en-US"/>
              <a:t>20XX</a:t>
            </a:r>
            <a:endParaRPr lang="en-US" dirty="0"/>
          </a:p>
        </p:txBody>
      </p:sp>
      <p:sp>
        <p:nvSpPr>
          <p:cNvPr id="7" name="Footer Placeholder 6">
            <a:extLst>
              <a:ext uri="{FF2B5EF4-FFF2-40B4-BE49-F238E27FC236}">
                <a16:creationId xmlns:a16="http://schemas.microsoft.com/office/drawing/2014/main" id="{FDA960C8-4CEC-FD5C-58B1-0A33E80158A5}"/>
              </a:ext>
            </a:extLst>
          </p:cNvPr>
          <p:cNvSpPr>
            <a:spLocks noGrp="1"/>
          </p:cNvSpPr>
          <p:nvPr>
            <p:ph type="ftr" sz="quarter" idx="3"/>
          </p:nvPr>
        </p:nvSpPr>
        <p:spPr>
          <a:xfrm>
            <a:off x="6161392" y="6356350"/>
            <a:ext cx="3614737" cy="46080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8" name="Slide Number Placeholder 5">
            <a:extLst>
              <a:ext uri="{FF2B5EF4-FFF2-40B4-BE49-F238E27FC236}">
                <a16:creationId xmlns:a16="http://schemas.microsoft.com/office/drawing/2014/main" id="{46500073-CE8C-BD5A-D965-BBB31877FC06}"/>
              </a:ext>
            </a:extLst>
          </p:cNvPr>
          <p:cNvSpPr>
            <a:spLocks noGrp="1"/>
          </p:cNvSpPr>
          <p:nvPr>
            <p:ph type="sldNum" sz="quarter" idx="4"/>
          </p:nvPr>
        </p:nvSpPr>
        <p:spPr>
          <a:xfrm>
            <a:off x="9982800" y="6357600"/>
            <a:ext cx="1641036" cy="460800"/>
          </a:xfrm>
          <a:prstGeom prst="rect">
            <a:avLst/>
          </a:prstGeom>
        </p:spPr>
        <p:txBody>
          <a:bodyPr vert="horz" lIns="91440" tIns="45720" rIns="91440" bIns="45720" rtlCol="0" anchor="ctr"/>
          <a:lstStyle>
            <a:lvl1pPr algn="r">
              <a:defRPr sz="1000" cap="all" spc="200" baseline="0">
                <a:solidFill>
                  <a:schemeClr val="tx1">
                    <a:alpha val="60000"/>
                  </a:schemeClr>
                </a:solidFill>
                <a:latin typeface="+mn-lt"/>
              </a:defRPr>
            </a:lvl1pPr>
          </a:lstStyle>
          <a:p>
            <a:fld id="{C16F8EC2-B6B3-4338-AC19-D967BCCDA622}" type="slidenum">
              <a:rPr lang="en-US" smtClean="0"/>
              <a:t>‹#›</a:t>
            </a:fld>
            <a:endParaRPr lang="en-US"/>
          </a:p>
        </p:txBody>
      </p:sp>
    </p:spTree>
    <p:extLst>
      <p:ext uri="{BB962C8B-B14F-4D97-AF65-F5344CB8AC3E}">
        <p14:creationId xmlns:p14="http://schemas.microsoft.com/office/powerpoint/2010/main" val="22701476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Content Table">
    <p:spTree>
      <p:nvGrpSpPr>
        <p:cNvPr id="1" name=""/>
        <p:cNvGrpSpPr/>
        <p:nvPr/>
      </p:nvGrpSpPr>
      <p:grpSpPr>
        <a:xfrm>
          <a:off x="0" y="0"/>
          <a:ext cx="0" cy="0"/>
          <a:chOff x="0" y="0"/>
          <a:chExt cx="0" cy="0"/>
        </a:xfrm>
      </p:grpSpPr>
      <p:sp>
        <p:nvSpPr>
          <p:cNvPr id="4" name="Title 10">
            <a:extLst>
              <a:ext uri="{FF2B5EF4-FFF2-40B4-BE49-F238E27FC236}">
                <a16:creationId xmlns:a16="http://schemas.microsoft.com/office/drawing/2014/main" id="{08188DE9-5A5D-940E-A9B9-5CFB3A7C1A19}"/>
              </a:ext>
            </a:extLst>
          </p:cNvPr>
          <p:cNvSpPr>
            <a:spLocks noGrp="1"/>
          </p:cNvSpPr>
          <p:nvPr>
            <p:ph type="title" hasCustomPrompt="1"/>
          </p:nvPr>
        </p:nvSpPr>
        <p:spPr>
          <a:xfrm>
            <a:off x="568164" y="400049"/>
            <a:ext cx="11047042" cy="1185045"/>
          </a:xfrm>
        </p:spPr>
        <p:txBody>
          <a:bodyPr lIns="0">
            <a:normAutofit/>
          </a:bodyPr>
          <a:lstStyle>
            <a:lvl1pPr>
              <a:defRPr sz="3600"/>
            </a:lvl1pPr>
          </a:lstStyle>
          <a:p>
            <a:r>
              <a:rPr lang="en-US" dirty="0"/>
              <a:t>Click to add title</a:t>
            </a:r>
          </a:p>
        </p:txBody>
      </p:sp>
      <p:sp>
        <p:nvSpPr>
          <p:cNvPr id="5" name="Content Placeholder 2">
            <a:extLst>
              <a:ext uri="{FF2B5EF4-FFF2-40B4-BE49-F238E27FC236}">
                <a16:creationId xmlns:a16="http://schemas.microsoft.com/office/drawing/2014/main" id="{A134A48A-4B33-4D5B-B419-07841EB58903}"/>
              </a:ext>
            </a:extLst>
          </p:cNvPr>
          <p:cNvSpPr>
            <a:spLocks noGrp="1"/>
          </p:cNvSpPr>
          <p:nvPr>
            <p:ph idx="10" hasCustomPrompt="1"/>
          </p:nvPr>
        </p:nvSpPr>
        <p:spPr>
          <a:xfrm>
            <a:off x="568164" y="1997132"/>
            <a:ext cx="4105436" cy="4232218"/>
          </a:xfrm>
        </p:spPr>
        <p:txBody>
          <a:bodyPr lIns="0">
            <a:normAutofit/>
          </a:bodyPr>
          <a:lstStyle>
            <a:lvl1pPr marL="0" indent="0">
              <a:lnSpc>
                <a:spcPct val="130000"/>
              </a:lnSpc>
              <a:buNone/>
              <a:defRPr sz="1800"/>
            </a:lvl1pPr>
            <a:lvl2pPr marL="360000" indent="0">
              <a:lnSpc>
                <a:spcPct val="130000"/>
              </a:lnSpc>
              <a:buNone/>
              <a:defRPr sz="1800"/>
            </a:lvl2pPr>
            <a:lvl3pPr marL="720000" indent="0">
              <a:lnSpc>
                <a:spcPct val="130000"/>
              </a:lnSpc>
              <a:buNone/>
              <a:defRPr sz="1800"/>
            </a:lvl3pPr>
            <a:lvl4pPr marL="1080000" indent="0">
              <a:lnSpc>
                <a:spcPct val="130000"/>
              </a:lnSpc>
              <a:buNone/>
              <a:defRPr sz="1800"/>
            </a:lvl4pPr>
            <a:lvl5pPr marL="1440000" indent="0">
              <a:lnSpc>
                <a:spcPct val="130000"/>
              </a:lnSpc>
              <a:buNone/>
              <a:defRPr sz="1800"/>
            </a:lvl5pPr>
          </a:lstStyle>
          <a:p>
            <a:r>
              <a:rPr lang="en-US" dirty="0">
                <a:cs typeface="Calibri"/>
              </a:rPr>
              <a:t>Click to add text</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6" name="Straight Connector 5">
            <a:extLst>
              <a:ext uri="{FF2B5EF4-FFF2-40B4-BE49-F238E27FC236}">
                <a16:creationId xmlns:a16="http://schemas.microsoft.com/office/drawing/2014/main" id="{D84167E6-4D04-7A2D-23CD-96BBAF8BB0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68164" y="179949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 name="Date Placeholder 3">
            <a:extLst>
              <a:ext uri="{FF2B5EF4-FFF2-40B4-BE49-F238E27FC236}">
                <a16:creationId xmlns:a16="http://schemas.microsoft.com/office/drawing/2014/main" id="{BC648438-1E2A-193E-BB18-7CBA2B4929F7}"/>
              </a:ext>
            </a:extLst>
          </p:cNvPr>
          <p:cNvSpPr>
            <a:spLocks noGrp="1"/>
          </p:cNvSpPr>
          <p:nvPr>
            <p:ph type="dt" sz="half" idx="2"/>
          </p:nvPr>
        </p:nvSpPr>
        <p:spPr>
          <a:xfrm>
            <a:off x="568164" y="6357168"/>
            <a:ext cx="1641986" cy="461665"/>
          </a:xfrm>
          <a:prstGeom prst="rect">
            <a:avLst/>
          </a:prstGeom>
        </p:spPr>
        <p:txBody>
          <a:bodyPr vert="horz" lIns="91440" tIns="45720" rIns="91440" bIns="45720" rtlCol="0" anchor="ctr">
            <a:normAutofit/>
          </a:bodyPr>
          <a:lstStyle>
            <a:lvl1pPr algn="l">
              <a:defRPr sz="1000" cap="all" spc="200" baseline="0">
                <a:solidFill>
                  <a:schemeClr val="tx1">
                    <a:alpha val="60000"/>
                  </a:schemeClr>
                </a:solidFill>
                <a:latin typeface="+mn-lt"/>
              </a:defRPr>
            </a:lvl1pPr>
          </a:lstStyle>
          <a:p>
            <a:r>
              <a:rPr lang="en-US"/>
              <a:t>20XX</a:t>
            </a:r>
            <a:endParaRPr lang="en-US" dirty="0"/>
          </a:p>
        </p:txBody>
      </p:sp>
      <p:sp>
        <p:nvSpPr>
          <p:cNvPr id="7" name="Footer Placeholder 6">
            <a:extLst>
              <a:ext uri="{FF2B5EF4-FFF2-40B4-BE49-F238E27FC236}">
                <a16:creationId xmlns:a16="http://schemas.microsoft.com/office/drawing/2014/main" id="{704BF0ED-9E99-363F-C319-90444F339FA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8" name="Slide Number Placeholder 5">
            <a:extLst>
              <a:ext uri="{FF2B5EF4-FFF2-40B4-BE49-F238E27FC236}">
                <a16:creationId xmlns:a16="http://schemas.microsoft.com/office/drawing/2014/main" id="{A5F4DA9D-3116-000E-0A7B-D7B93F32481B}"/>
              </a:ext>
            </a:extLst>
          </p:cNvPr>
          <p:cNvSpPr>
            <a:spLocks noGrp="1"/>
          </p:cNvSpPr>
          <p:nvPr>
            <p:ph type="sldNum" sz="quarter" idx="4"/>
          </p:nvPr>
        </p:nvSpPr>
        <p:spPr>
          <a:xfrm>
            <a:off x="9982800" y="6357600"/>
            <a:ext cx="1641036" cy="460800"/>
          </a:xfrm>
          <a:prstGeom prst="rect">
            <a:avLst/>
          </a:prstGeom>
        </p:spPr>
        <p:txBody>
          <a:bodyPr vert="horz" lIns="91440" tIns="45720" rIns="91440" bIns="45720" rtlCol="0" anchor="ctr"/>
          <a:lstStyle>
            <a:lvl1pPr algn="r">
              <a:defRPr sz="1000" cap="all" spc="200" baseline="0">
                <a:solidFill>
                  <a:schemeClr val="tx1">
                    <a:alpha val="60000"/>
                  </a:schemeClr>
                </a:solidFill>
                <a:latin typeface="+mn-lt"/>
              </a:defRPr>
            </a:lvl1pPr>
          </a:lstStyle>
          <a:p>
            <a:fld id="{C16F8EC2-B6B3-4338-AC19-D967BCCDA622}" type="slidenum">
              <a:rPr lang="en-US" smtClean="0"/>
              <a:t>‹#›</a:t>
            </a:fld>
            <a:endParaRPr lang="en-US"/>
          </a:p>
        </p:txBody>
      </p:sp>
      <p:sp>
        <p:nvSpPr>
          <p:cNvPr id="10" name="Table Placeholder 9">
            <a:extLst>
              <a:ext uri="{FF2B5EF4-FFF2-40B4-BE49-F238E27FC236}">
                <a16:creationId xmlns:a16="http://schemas.microsoft.com/office/drawing/2014/main" id="{98CFB27C-609E-49B0-CA37-A6CCB5E9DC5C}"/>
              </a:ext>
            </a:extLst>
          </p:cNvPr>
          <p:cNvSpPr>
            <a:spLocks noGrp="1"/>
          </p:cNvSpPr>
          <p:nvPr>
            <p:ph type="tbl" sz="quarter" idx="11" hasCustomPrompt="1"/>
          </p:nvPr>
        </p:nvSpPr>
        <p:spPr>
          <a:xfrm>
            <a:off x="4833938" y="1997075"/>
            <a:ext cx="6781268" cy="4232218"/>
          </a:xfrm>
        </p:spPr>
        <p:txBody>
          <a:bodyPr/>
          <a:lstStyle>
            <a:lvl1pPr>
              <a:defRPr/>
            </a:lvl1pPr>
          </a:lstStyle>
          <a:p>
            <a:r>
              <a:rPr lang="en-US" dirty="0"/>
              <a:t>Click to add table</a:t>
            </a:r>
          </a:p>
        </p:txBody>
      </p:sp>
    </p:spTree>
    <p:extLst>
      <p:ext uri="{BB962C8B-B14F-4D97-AF65-F5344CB8AC3E}">
        <p14:creationId xmlns:p14="http://schemas.microsoft.com/office/powerpoint/2010/main" val="21860386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Two Content 3">
    <p:spTree>
      <p:nvGrpSpPr>
        <p:cNvPr id="1" name=""/>
        <p:cNvGrpSpPr/>
        <p:nvPr/>
      </p:nvGrpSpPr>
      <p:grpSpPr>
        <a:xfrm>
          <a:off x="0" y="0"/>
          <a:ext cx="0" cy="0"/>
          <a:chOff x="0" y="0"/>
          <a:chExt cx="0" cy="0"/>
        </a:xfrm>
      </p:grpSpPr>
      <p:sp>
        <p:nvSpPr>
          <p:cNvPr id="7" name="Title 10">
            <a:extLst>
              <a:ext uri="{FF2B5EF4-FFF2-40B4-BE49-F238E27FC236}">
                <a16:creationId xmlns:a16="http://schemas.microsoft.com/office/drawing/2014/main" id="{120C2CE9-09D7-C315-9A26-E750905F8DE9}"/>
              </a:ext>
            </a:extLst>
          </p:cNvPr>
          <p:cNvSpPr>
            <a:spLocks noGrp="1"/>
          </p:cNvSpPr>
          <p:nvPr>
            <p:ph type="title" hasCustomPrompt="1"/>
          </p:nvPr>
        </p:nvSpPr>
        <p:spPr>
          <a:xfrm>
            <a:off x="3157636" y="400049"/>
            <a:ext cx="8467760" cy="1185045"/>
          </a:xfrm>
        </p:spPr>
        <p:txBody>
          <a:bodyPr lIns="0">
            <a:normAutofit/>
          </a:bodyPr>
          <a:lstStyle>
            <a:lvl1pPr>
              <a:defRPr sz="3600"/>
            </a:lvl1pPr>
          </a:lstStyle>
          <a:p>
            <a:r>
              <a:rPr lang="en-US" dirty="0"/>
              <a:t>Click to add title</a:t>
            </a:r>
          </a:p>
        </p:txBody>
      </p:sp>
      <p:sp>
        <p:nvSpPr>
          <p:cNvPr id="8" name="Content Placeholder 2">
            <a:extLst>
              <a:ext uri="{FF2B5EF4-FFF2-40B4-BE49-F238E27FC236}">
                <a16:creationId xmlns:a16="http://schemas.microsoft.com/office/drawing/2014/main" id="{BB5F0A77-8ECB-36B0-0483-E734AB12FD75}"/>
              </a:ext>
            </a:extLst>
          </p:cNvPr>
          <p:cNvSpPr>
            <a:spLocks noGrp="1"/>
          </p:cNvSpPr>
          <p:nvPr>
            <p:ph idx="11" hasCustomPrompt="1"/>
          </p:nvPr>
        </p:nvSpPr>
        <p:spPr>
          <a:xfrm>
            <a:off x="3157636" y="1997132"/>
            <a:ext cx="5597686" cy="4356056"/>
          </a:xfrm>
        </p:spPr>
        <p:txBody>
          <a:bodyPr lIns="0">
            <a:normAutofit/>
          </a:bodyPr>
          <a:lstStyle>
            <a:lvl1pPr marL="0" indent="0">
              <a:lnSpc>
                <a:spcPct val="130000"/>
              </a:lnSpc>
              <a:buNone/>
              <a:defRPr sz="1800"/>
            </a:lvl1pPr>
            <a:lvl2pPr marL="645750" indent="-285750">
              <a:lnSpc>
                <a:spcPct val="130000"/>
              </a:lnSpc>
              <a:buFont typeface="Arial" panose="020B0604020202020204" pitchFamily="34" charset="0"/>
              <a:buChar char="•"/>
              <a:defRPr sz="1800"/>
            </a:lvl2pPr>
            <a:lvl3pPr marL="720000" indent="0">
              <a:lnSpc>
                <a:spcPct val="130000"/>
              </a:lnSpc>
              <a:buNone/>
              <a:defRPr sz="1800"/>
            </a:lvl3pPr>
            <a:lvl4pPr marL="1080000" indent="0">
              <a:lnSpc>
                <a:spcPct val="130000"/>
              </a:lnSpc>
              <a:buNone/>
              <a:defRPr sz="1800"/>
            </a:lvl4pPr>
            <a:lvl5pPr marL="1440000" indent="0">
              <a:lnSpc>
                <a:spcPct val="130000"/>
              </a:lnSpc>
              <a:buNone/>
              <a:defRPr sz="1800"/>
            </a:lvl5pPr>
          </a:lstStyle>
          <a:p>
            <a:r>
              <a:rPr lang="en-US" dirty="0">
                <a:cs typeface="Calibri"/>
              </a:rPr>
              <a:t>Click to add text</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48" name="Content Placeholder 2">
            <a:extLst>
              <a:ext uri="{FF2B5EF4-FFF2-40B4-BE49-F238E27FC236}">
                <a16:creationId xmlns:a16="http://schemas.microsoft.com/office/drawing/2014/main" id="{CB4063C8-82E1-0B52-0D41-B642726AD1E6}"/>
              </a:ext>
            </a:extLst>
          </p:cNvPr>
          <p:cNvSpPr>
            <a:spLocks noGrp="1"/>
          </p:cNvSpPr>
          <p:nvPr>
            <p:ph sz="half" idx="10" hasCustomPrompt="1"/>
          </p:nvPr>
        </p:nvSpPr>
        <p:spPr>
          <a:xfrm>
            <a:off x="8945821" y="1997134"/>
            <a:ext cx="2679575" cy="4356054"/>
          </a:xfrm>
        </p:spPr>
        <p:txBody>
          <a:bodyPr>
            <a:normAutofit/>
          </a:bodyPr>
          <a:lstStyle>
            <a:lvl1pPr>
              <a:defRPr sz="1800"/>
            </a:lvl1pPr>
            <a:lvl2pPr>
              <a:defRPr sz="1800"/>
            </a:lvl2pPr>
            <a:lvl3pPr>
              <a:defRPr sz="1800"/>
            </a:lvl3pPr>
            <a:lvl4pPr>
              <a:defRPr sz="1800"/>
            </a:lvl4pPr>
          </a:lstStyle>
          <a:p>
            <a:r>
              <a:rPr lang="en-US" dirty="0">
                <a:cs typeface="Calibri"/>
              </a:rPr>
              <a:t>Click to add text</a:t>
            </a:r>
            <a:endParaRPr lang="en-US" dirty="0"/>
          </a:p>
          <a:p>
            <a:pPr lvl="1"/>
            <a:r>
              <a:rPr lang="en-US" dirty="0"/>
              <a:t>Second level</a:t>
            </a:r>
          </a:p>
          <a:p>
            <a:pPr lvl="2"/>
            <a:r>
              <a:rPr lang="en-US" dirty="0"/>
              <a:t>Third level</a:t>
            </a:r>
          </a:p>
          <a:p>
            <a:pPr lvl="3"/>
            <a:r>
              <a:rPr lang="en-US" dirty="0"/>
              <a:t>Fourth level</a:t>
            </a:r>
          </a:p>
        </p:txBody>
      </p:sp>
      <p:grpSp>
        <p:nvGrpSpPr>
          <p:cNvPr id="93" name="Group 92">
            <a:extLst>
              <a:ext uri="{FF2B5EF4-FFF2-40B4-BE49-F238E27FC236}">
                <a16:creationId xmlns:a16="http://schemas.microsoft.com/office/drawing/2014/main" id="{0374DF95-81A4-1CFF-D87E-1DBCA565C792}"/>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flipH="1">
            <a:off x="285095" y="457964"/>
            <a:ext cx="2211229" cy="2707415"/>
            <a:chOff x="9728105" y="457964"/>
            <a:chExt cx="2211229" cy="2707415"/>
          </a:xfrm>
        </p:grpSpPr>
        <p:grpSp>
          <p:nvGrpSpPr>
            <p:cNvPr id="94" name="Group 93">
              <a:extLst>
                <a:ext uri="{FF2B5EF4-FFF2-40B4-BE49-F238E27FC236}">
                  <a16:creationId xmlns:a16="http://schemas.microsoft.com/office/drawing/2014/main" id="{C15172FB-4F23-B7CE-4A45-A96A16F64CA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100" name="Group 99">
                <a:extLst>
                  <a:ext uri="{FF2B5EF4-FFF2-40B4-BE49-F238E27FC236}">
                    <a16:creationId xmlns:a16="http://schemas.microsoft.com/office/drawing/2014/main" id="{78A1988F-4EE5-01C8-E1E2-EE21A6AF800E}"/>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104" name="Straight Connector 103">
                  <a:extLst>
                    <a:ext uri="{FF2B5EF4-FFF2-40B4-BE49-F238E27FC236}">
                      <a16:creationId xmlns:a16="http://schemas.microsoft.com/office/drawing/2014/main" id="{59707535-B3AB-7212-B069-A366ABAFE26D}"/>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E14A54E3-A9EA-3476-B996-946D455F3562}"/>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106" name="Rectangle 30">
                  <a:extLst>
                    <a:ext uri="{FF2B5EF4-FFF2-40B4-BE49-F238E27FC236}">
                      <a16:creationId xmlns:a16="http://schemas.microsoft.com/office/drawing/2014/main" id="{8096AB25-3A2B-B9B7-A68E-1974E3ED87A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7" name="Rectangle 30">
                  <a:extLst>
                    <a:ext uri="{FF2B5EF4-FFF2-40B4-BE49-F238E27FC236}">
                      <a16:creationId xmlns:a16="http://schemas.microsoft.com/office/drawing/2014/main" id="{2085403A-97EF-4203-C58B-E41070E516F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1" name="Group 100">
                <a:extLst>
                  <a:ext uri="{FF2B5EF4-FFF2-40B4-BE49-F238E27FC236}">
                    <a16:creationId xmlns:a16="http://schemas.microsoft.com/office/drawing/2014/main" id="{B2F8BD77-64E1-4FBD-81A4-E43A307C934E}"/>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102" name="Freeform: Shape 101">
                  <a:extLst>
                    <a:ext uri="{FF2B5EF4-FFF2-40B4-BE49-F238E27FC236}">
                      <a16:creationId xmlns:a16="http://schemas.microsoft.com/office/drawing/2014/main" id="{323A0F3A-5730-3AFC-409F-6A67460C5A7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p:nvSpPr>
                <p:cNvPr id="103" name="Freeform: Shape 102">
                  <a:extLst>
                    <a:ext uri="{FF2B5EF4-FFF2-40B4-BE49-F238E27FC236}">
                      <a16:creationId xmlns:a16="http://schemas.microsoft.com/office/drawing/2014/main" id="{70681FEE-64CB-7074-366C-42CED63713A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grpSp>
        </p:grpSp>
        <p:grpSp>
          <p:nvGrpSpPr>
            <p:cNvPr id="95" name="Group 94">
              <a:extLst>
                <a:ext uri="{FF2B5EF4-FFF2-40B4-BE49-F238E27FC236}">
                  <a16:creationId xmlns:a16="http://schemas.microsoft.com/office/drawing/2014/main" id="{08813273-0B3B-17D4-89E5-22B5D6407859}"/>
                </a:ext>
                <a:ext uri="{C183D7F6-B498-43B3-948B-1728B52AA6E4}">
                  <adec:decorative xmlns:adec="http://schemas.microsoft.com/office/drawing/2017/decorative" val="1"/>
                </a:ext>
              </a:extLst>
            </p:cNvPr>
            <p:cNvGrpSpPr>
              <a:grpSpLocks noChangeAspect="1"/>
            </p:cNvGrpSpPr>
            <p:nvPr userDrawn="1">
              <p:extLst>
                <p:ext uri="{386F3935-93C4-4BCD-93E2-E3B085C9AB24}">
                  <p16:designElem xmlns:p16="http://schemas.microsoft.com/office/powerpoint/2015/main" val="1"/>
                </p:ext>
              </p:extLst>
            </p:nvPr>
          </p:nvGrpSpPr>
          <p:grpSpPr>
            <a:xfrm rot="5400000">
              <a:off x="10400269" y="1917604"/>
              <a:ext cx="633413" cy="1862138"/>
              <a:chOff x="5959193" y="333389"/>
              <a:chExt cx="633413" cy="1862138"/>
            </a:xfrm>
          </p:grpSpPr>
          <p:grpSp>
            <p:nvGrpSpPr>
              <p:cNvPr id="96" name="Group 95">
                <a:extLst>
                  <a:ext uri="{FF2B5EF4-FFF2-40B4-BE49-F238E27FC236}">
                    <a16:creationId xmlns:a16="http://schemas.microsoft.com/office/drawing/2014/main" id="{8DEE50A8-DEB8-82E4-6939-22346B41BF87}"/>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98" name="Freeform 68">
                  <a:extLst>
                    <a:ext uri="{FF2B5EF4-FFF2-40B4-BE49-F238E27FC236}">
                      <a16:creationId xmlns:a16="http://schemas.microsoft.com/office/drawing/2014/main" id="{7C268328-6EF0-F968-28D1-9F0E5B01777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99" name="Freeform 69">
                  <a:extLst>
                    <a:ext uri="{FF2B5EF4-FFF2-40B4-BE49-F238E27FC236}">
                      <a16:creationId xmlns:a16="http://schemas.microsoft.com/office/drawing/2014/main" id="{37BFDF79-1029-8C4B-621E-4A6C9DFB6D8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grpSp>
          <p:sp>
            <p:nvSpPr>
              <p:cNvPr id="97" name="Line 70">
                <a:extLst>
                  <a:ext uri="{FF2B5EF4-FFF2-40B4-BE49-F238E27FC236}">
                    <a16:creationId xmlns:a16="http://schemas.microsoft.com/office/drawing/2014/main" id="{20958208-D7CF-3479-7930-E3FB39DAA4D0}"/>
                  </a:ext>
                  <a:ext uri="{C183D7F6-B498-43B3-948B-1728B52AA6E4}">
                    <adec:decorative xmlns:adec="http://schemas.microsoft.com/office/drawing/2017/decorative" val="1"/>
                  </a:ext>
                </a:extLst>
              </p:cNvPr>
              <p:cNvSpPr>
                <a:spLocks noChangeAspect="1"/>
              </p:cNvSpPr>
              <p:nvPr userDrawn="1">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grpSp>
        <p:nvGrpSpPr>
          <p:cNvPr id="108" name="Group 107">
            <a:extLst>
              <a:ext uri="{FF2B5EF4-FFF2-40B4-BE49-F238E27FC236}">
                <a16:creationId xmlns:a16="http://schemas.microsoft.com/office/drawing/2014/main" id="{A5445BB5-50E8-C707-7C74-32796AC9867A}"/>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flipH="1" flipV="1">
            <a:off x="268449" y="3721100"/>
            <a:ext cx="2211229" cy="2707415"/>
            <a:chOff x="9728105" y="457964"/>
            <a:chExt cx="2211229" cy="2707415"/>
          </a:xfrm>
        </p:grpSpPr>
        <p:grpSp>
          <p:nvGrpSpPr>
            <p:cNvPr id="109" name="Group 108">
              <a:extLst>
                <a:ext uri="{FF2B5EF4-FFF2-40B4-BE49-F238E27FC236}">
                  <a16:creationId xmlns:a16="http://schemas.microsoft.com/office/drawing/2014/main" id="{60348311-F256-5764-CF61-E4D36CE7B8BC}"/>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115" name="Group 114">
                <a:extLst>
                  <a:ext uri="{FF2B5EF4-FFF2-40B4-BE49-F238E27FC236}">
                    <a16:creationId xmlns:a16="http://schemas.microsoft.com/office/drawing/2014/main" id="{965C0C66-56A0-6241-4611-3A2493CC25B4}"/>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119" name="Straight Connector 118">
                  <a:extLst>
                    <a:ext uri="{FF2B5EF4-FFF2-40B4-BE49-F238E27FC236}">
                      <a16:creationId xmlns:a16="http://schemas.microsoft.com/office/drawing/2014/main" id="{EACD9C93-31AC-1752-5BBC-966E9B2DBF9F}"/>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a16="http://schemas.microsoft.com/office/drawing/2014/main" id="{AD9C47F5-E53F-7F26-B78D-C86305CF0120}"/>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121" name="Rectangle 30">
                  <a:extLst>
                    <a:ext uri="{FF2B5EF4-FFF2-40B4-BE49-F238E27FC236}">
                      <a16:creationId xmlns:a16="http://schemas.microsoft.com/office/drawing/2014/main" id="{83DE65FD-926B-50A2-C5CD-C1ED2C6BFDB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2" name="Rectangle 30">
                  <a:extLst>
                    <a:ext uri="{FF2B5EF4-FFF2-40B4-BE49-F238E27FC236}">
                      <a16:creationId xmlns:a16="http://schemas.microsoft.com/office/drawing/2014/main" id="{B2D4F39F-E241-2969-4965-6940516FC55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6" name="Group 115">
                <a:extLst>
                  <a:ext uri="{FF2B5EF4-FFF2-40B4-BE49-F238E27FC236}">
                    <a16:creationId xmlns:a16="http://schemas.microsoft.com/office/drawing/2014/main" id="{38E667E2-23D6-06EC-B435-059EACC04894}"/>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117" name="Freeform: Shape 116">
                  <a:extLst>
                    <a:ext uri="{FF2B5EF4-FFF2-40B4-BE49-F238E27FC236}">
                      <a16:creationId xmlns:a16="http://schemas.microsoft.com/office/drawing/2014/main" id="{76B00091-7194-5945-8734-F08C954FA76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p:nvSpPr>
                <p:cNvPr id="118" name="Freeform: Shape 117">
                  <a:extLst>
                    <a:ext uri="{FF2B5EF4-FFF2-40B4-BE49-F238E27FC236}">
                      <a16:creationId xmlns:a16="http://schemas.microsoft.com/office/drawing/2014/main" id="{BBC29BA4-16A3-1452-4146-20264C0146C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grpSp>
        </p:grpSp>
        <p:grpSp>
          <p:nvGrpSpPr>
            <p:cNvPr id="110" name="Group 109">
              <a:extLst>
                <a:ext uri="{FF2B5EF4-FFF2-40B4-BE49-F238E27FC236}">
                  <a16:creationId xmlns:a16="http://schemas.microsoft.com/office/drawing/2014/main" id="{6DEF5151-E1C8-79DA-AA94-F406CE561B04}"/>
                </a:ext>
                <a:ext uri="{C183D7F6-B498-43B3-948B-1728B52AA6E4}">
                  <adec:decorative xmlns:adec="http://schemas.microsoft.com/office/drawing/2017/decorative" val="1"/>
                </a:ext>
              </a:extLst>
            </p:cNvPr>
            <p:cNvGrpSpPr>
              <a:grpSpLocks noChangeAspect="1"/>
            </p:cNvGrpSpPr>
            <p:nvPr userDrawn="1">
              <p:extLst>
                <p:ext uri="{386F3935-93C4-4BCD-93E2-E3B085C9AB24}">
                  <p16:designElem xmlns:p16="http://schemas.microsoft.com/office/powerpoint/2015/main" val="1"/>
                </p:ext>
              </p:extLst>
            </p:nvPr>
          </p:nvGrpSpPr>
          <p:grpSpPr>
            <a:xfrm rot="5400000">
              <a:off x="10400269" y="1917604"/>
              <a:ext cx="633413" cy="1862138"/>
              <a:chOff x="5959193" y="333389"/>
              <a:chExt cx="633413" cy="1862138"/>
            </a:xfrm>
          </p:grpSpPr>
          <p:grpSp>
            <p:nvGrpSpPr>
              <p:cNvPr id="111" name="Group 110">
                <a:extLst>
                  <a:ext uri="{FF2B5EF4-FFF2-40B4-BE49-F238E27FC236}">
                    <a16:creationId xmlns:a16="http://schemas.microsoft.com/office/drawing/2014/main" id="{A63FFA48-1F7E-5963-4AAD-A6E2C1D4B1A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113" name="Freeform 68">
                  <a:extLst>
                    <a:ext uri="{FF2B5EF4-FFF2-40B4-BE49-F238E27FC236}">
                      <a16:creationId xmlns:a16="http://schemas.microsoft.com/office/drawing/2014/main" id="{9B0AC0F7-48CE-DBC4-877B-C36BD9A0E25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14" name="Freeform 69">
                  <a:extLst>
                    <a:ext uri="{FF2B5EF4-FFF2-40B4-BE49-F238E27FC236}">
                      <a16:creationId xmlns:a16="http://schemas.microsoft.com/office/drawing/2014/main" id="{9CE55AA7-08FE-768A-DFEA-13EE468895E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grpSp>
          <p:sp>
            <p:nvSpPr>
              <p:cNvPr id="112" name="Line 70">
                <a:extLst>
                  <a:ext uri="{FF2B5EF4-FFF2-40B4-BE49-F238E27FC236}">
                    <a16:creationId xmlns:a16="http://schemas.microsoft.com/office/drawing/2014/main" id="{EE9CD552-7569-2A39-A082-9790C85B6AA4}"/>
                  </a:ext>
                  <a:ext uri="{C183D7F6-B498-43B3-948B-1728B52AA6E4}">
                    <adec:decorative xmlns:adec="http://schemas.microsoft.com/office/drawing/2017/decorative" val="1"/>
                  </a:ext>
                </a:extLst>
              </p:cNvPr>
              <p:cNvSpPr>
                <a:spLocks noChangeAspect="1"/>
              </p:cNvSpPr>
              <p:nvPr userDrawn="1">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cxnSp>
        <p:nvCxnSpPr>
          <p:cNvPr id="2" name="Straight Connector 1">
            <a:extLst>
              <a:ext uri="{FF2B5EF4-FFF2-40B4-BE49-F238E27FC236}">
                <a16:creationId xmlns:a16="http://schemas.microsoft.com/office/drawing/2014/main" id="{6F9AEDFC-F371-37C8-E0DA-7AAFA49CB82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57636" y="179949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Date Placeholder 3">
            <a:extLst>
              <a:ext uri="{FF2B5EF4-FFF2-40B4-BE49-F238E27FC236}">
                <a16:creationId xmlns:a16="http://schemas.microsoft.com/office/drawing/2014/main" id="{0FD4A2EC-3D37-5ED6-3C9F-0CE19E6E5BD2}"/>
              </a:ext>
            </a:extLst>
          </p:cNvPr>
          <p:cNvSpPr>
            <a:spLocks noGrp="1"/>
          </p:cNvSpPr>
          <p:nvPr>
            <p:ph type="dt" sz="half" idx="2"/>
          </p:nvPr>
        </p:nvSpPr>
        <p:spPr>
          <a:xfrm>
            <a:off x="568164" y="6357168"/>
            <a:ext cx="1641986" cy="461665"/>
          </a:xfrm>
          <a:prstGeom prst="rect">
            <a:avLst/>
          </a:prstGeom>
        </p:spPr>
        <p:txBody>
          <a:bodyPr vert="horz" lIns="91440" tIns="45720" rIns="91440" bIns="45720" rtlCol="0" anchor="ctr">
            <a:normAutofit/>
          </a:bodyPr>
          <a:lstStyle>
            <a:lvl1pPr algn="l">
              <a:defRPr sz="1000" cap="all" spc="200" baseline="0">
                <a:solidFill>
                  <a:schemeClr val="tx1">
                    <a:alpha val="60000"/>
                  </a:schemeClr>
                </a:solidFill>
                <a:latin typeface="+mn-lt"/>
              </a:defRPr>
            </a:lvl1pPr>
          </a:lstStyle>
          <a:p>
            <a:r>
              <a:rPr lang="en-US"/>
              <a:t>20XX</a:t>
            </a:r>
            <a:endParaRPr lang="en-US" dirty="0"/>
          </a:p>
        </p:txBody>
      </p:sp>
      <p:sp>
        <p:nvSpPr>
          <p:cNvPr id="4" name="Footer Placeholder 6">
            <a:extLst>
              <a:ext uri="{FF2B5EF4-FFF2-40B4-BE49-F238E27FC236}">
                <a16:creationId xmlns:a16="http://schemas.microsoft.com/office/drawing/2014/main" id="{F4A13167-ABFC-A428-5DDD-7F6BAA8E982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5" name="Slide Number Placeholder 5">
            <a:extLst>
              <a:ext uri="{FF2B5EF4-FFF2-40B4-BE49-F238E27FC236}">
                <a16:creationId xmlns:a16="http://schemas.microsoft.com/office/drawing/2014/main" id="{FCEF8E96-D06F-D077-7044-401B18EE50E6}"/>
              </a:ext>
            </a:extLst>
          </p:cNvPr>
          <p:cNvSpPr>
            <a:spLocks noGrp="1"/>
          </p:cNvSpPr>
          <p:nvPr>
            <p:ph type="sldNum" sz="quarter" idx="4"/>
          </p:nvPr>
        </p:nvSpPr>
        <p:spPr>
          <a:xfrm>
            <a:off x="9982800" y="6357600"/>
            <a:ext cx="1641036" cy="460800"/>
          </a:xfrm>
          <a:prstGeom prst="rect">
            <a:avLst/>
          </a:prstGeom>
        </p:spPr>
        <p:txBody>
          <a:bodyPr vert="horz" lIns="91440" tIns="45720" rIns="91440" bIns="45720" rtlCol="0" anchor="ctr"/>
          <a:lstStyle>
            <a:lvl1pPr algn="r">
              <a:defRPr sz="1000" cap="all" spc="200" baseline="0">
                <a:solidFill>
                  <a:schemeClr val="tx1">
                    <a:alpha val="60000"/>
                  </a:schemeClr>
                </a:solidFill>
                <a:latin typeface="+mn-lt"/>
              </a:defRPr>
            </a:lvl1pPr>
          </a:lstStyle>
          <a:p>
            <a:fld id="{C16F8EC2-B6B3-4338-AC19-D967BCCDA622}" type="slidenum">
              <a:rPr lang="en-US" smtClean="0"/>
              <a:t>‹#›</a:t>
            </a:fld>
            <a:endParaRPr lang="en-US"/>
          </a:p>
        </p:txBody>
      </p:sp>
    </p:spTree>
    <p:extLst>
      <p:ext uri="{BB962C8B-B14F-4D97-AF65-F5344CB8AC3E}">
        <p14:creationId xmlns:p14="http://schemas.microsoft.com/office/powerpoint/2010/main" val="25874477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Title and Content 1">
    <p:spTree>
      <p:nvGrpSpPr>
        <p:cNvPr id="1" name=""/>
        <p:cNvGrpSpPr/>
        <p:nvPr/>
      </p:nvGrpSpPr>
      <p:grpSpPr>
        <a:xfrm>
          <a:off x="0" y="0"/>
          <a:ext cx="0" cy="0"/>
          <a:chOff x="0" y="0"/>
          <a:chExt cx="0" cy="0"/>
        </a:xfrm>
      </p:grpSpPr>
      <p:sp>
        <p:nvSpPr>
          <p:cNvPr id="10" name="Title 10">
            <a:extLst>
              <a:ext uri="{FF2B5EF4-FFF2-40B4-BE49-F238E27FC236}">
                <a16:creationId xmlns:a16="http://schemas.microsoft.com/office/drawing/2014/main" id="{15290885-2BB2-6DEC-1F8F-AA5FF9F3F3B0}"/>
              </a:ext>
            </a:extLst>
          </p:cNvPr>
          <p:cNvSpPr>
            <a:spLocks noGrp="1"/>
          </p:cNvSpPr>
          <p:nvPr>
            <p:ph type="title" hasCustomPrompt="1"/>
          </p:nvPr>
        </p:nvSpPr>
        <p:spPr>
          <a:xfrm>
            <a:off x="568164" y="400049"/>
            <a:ext cx="11047042" cy="1185045"/>
          </a:xfrm>
        </p:spPr>
        <p:txBody>
          <a:bodyPr lIns="0">
            <a:normAutofit/>
          </a:bodyPr>
          <a:lstStyle>
            <a:lvl1pPr>
              <a:defRPr sz="3600"/>
            </a:lvl1pPr>
          </a:lstStyle>
          <a:p>
            <a:r>
              <a:rPr lang="en-US" dirty="0"/>
              <a:t>Click to add title</a:t>
            </a:r>
          </a:p>
        </p:txBody>
      </p:sp>
      <p:sp>
        <p:nvSpPr>
          <p:cNvPr id="8" name="Table Placeholder 7">
            <a:extLst>
              <a:ext uri="{FF2B5EF4-FFF2-40B4-BE49-F238E27FC236}">
                <a16:creationId xmlns:a16="http://schemas.microsoft.com/office/drawing/2014/main" id="{C06F9AAF-6332-F1FC-4AAC-EF9A6B867C25}"/>
              </a:ext>
            </a:extLst>
          </p:cNvPr>
          <p:cNvSpPr>
            <a:spLocks noGrp="1"/>
          </p:cNvSpPr>
          <p:nvPr>
            <p:ph type="tbl" sz="quarter" idx="10" hasCustomPrompt="1"/>
          </p:nvPr>
        </p:nvSpPr>
        <p:spPr>
          <a:xfrm>
            <a:off x="568324" y="2082801"/>
            <a:ext cx="11055511" cy="3856094"/>
          </a:xfrm>
        </p:spPr>
        <p:txBody>
          <a:bodyPr/>
          <a:lstStyle>
            <a:lvl1pPr>
              <a:defRPr/>
            </a:lvl1pPr>
          </a:lstStyle>
          <a:p>
            <a:r>
              <a:rPr lang="en-US" dirty="0"/>
              <a:t>Click to add table</a:t>
            </a:r>
          </a:p>
        </p:txBody>
      </p:sp>
      <p:cxnSp>
        <p:nvCxnSpPr>
          <p:cNvPr id="2" name="Straight Connector 1">
            <a:extLst>
              <a:ext uri="{FF2B5EF4-FFF2-40B4-BE49-F238E27FC236}">
                <a16:creationId xmlns:a16="http://schemas.microsoft.com/office/drawing/2014/main" id="{09F8C9F9-EE8B-8F0D-2DF6-5E4D272BD01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68164" y="1799498"/>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5A24BD84-5B1C-458E-6F04-4D0EB689EFAC}"/>
              </a:ext>
            </a:extLst>
          </p:cNvPr>
          <p:cNvSpPr>
            <a:spLocks noGrp="1"/>
          </p:cNvSpPr>
          <p:nvPr>
            <p:ph type="dt" sz="half" idx="2"/>
          </p:nvPr>
        </p:nvSpPr>
        <p:spPr>
          <a:xfrm>
            <a:off x="568164" y="6357168"/>
            <a:ext cx="1641986" cy="461665"/>
          </a:xfrm>
          <a:prstGeom prst="rect">
            <a:avLst/>
          </a:prstGeom>
        </p:spPr>
        <p:txBody>
          <a:bodyPr vert="horz" lIns="91440" tIns="45720" rIns="91440" bIns="45720" rtlCol="0" anchor="ctr">
            <a:normAutofit/>
          </a:bodyPr>
          <a:lstStyle>
            <a:lvl1pPr algn="l">
              <a:defRPr sz="1000" cap="all" spc="200" baseline="0">
                <a:solidFill>
                  <a:schemeClr val="tx1">
                    <a:alpha val="60000"/>
                  </a:schemeClr>
                </a:solidFill>
                <a:latin typeface="+mn-lt"/>
              </a:defRPr>
            </a:lvl1pPr>
          </a:lstStyle>
          <a:p>
            <a:r>
              <a:rPr lang="en-US"/>
              <a:t>20XX</a:t>
            </a:r>
            <a:endParaRPr lang="en-US" dirty="0"/>
          </a:p>
        </p:txBody>
      </p:sp>
      <p:sp>
        <p:nvSpPr>
          <p:cNvPr id="5" name="Footer Placeholder 6">
            <a:extLst>
              <a:ext uri="{FF2B5EF4-FFF2-40B4-BE49-F238E27FC236}">
                <a16:creationId xmlns:a16="http://schemas.microsoft.com/office/drawing/2014/main" id="{379A34A7-6D50-3F63-9153-F866AF62D85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D424B4E-13D0-A782-7ECD-A34870A98410}"/>
              </a:ext>
            </a:extLst>
          </p:cNvPr>
          <p:cNvSpPr>
            <a:spLocks noGrp="1"/>
          </p:cNvSpPr>
          <p:nvPr>
            <p:ph type="sldNum" sz="quarter" idx="4"/>
          </p:nvPr>
        </p:nvSpPr>
        <p:spPr>
          <a:xfrm>
            <a:off x="9982800" y="6357600"/>
            <a:ext cx="1641036" cy="460800"/>
          </a:xfrm>
          <a:prstGeom prst="rect">
            <a:avLst/>
          </a:prstGeom>
        </p:spPr>
        <p:txBody>
          <a:bodyPr vert="horz" lIns="91440" tIns="45720" rIns="91440" bIns="45720" rtlCol="0" anchor="ctr"/>
          <a:lstStyle>
            <a:lvl1pPr algn="r">
              <a:defRPr sz="1000" cap="all" spc="200" baseline="0">
                <a:solidFill>
                  <a:schemeClr val="tx1">
                    <a:alpha val="60000"/>
                  </a:schemeClr>
                </a:solidFill>
                <a:latin typeface="+mn-lt"/>
              </a:defRPr>
            </a:lvl1pPr>
          </a:lstStyle>
          <a:p>
            <a:fld id="{C16F8EC2-B6B3-4338-AC19-D967BCCDA622}" type="slidenum">
              <a:rPr lang="en-US" smtClean="0"/>
              <a:t>‹#›</a:t>
            </a:fld>
            <a:endParaRPr lang="en-US"/>
          </a:p>
        </p:txBody>
      </p:sp>
    </p:spTree>
    <p:extLst>
      <p:ext uri="{BB962C8B-B14F-4D97-AF65-F5344CB8AC3E}">
        <p14:creationId xmlns:p14="http://schemas.microsoft.com/office/powerpoint/2010/main" val="284954473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3B6B0-54DE-4F2D-84DD-D06CD3B117B4}"/>
              </a:ext>
            </a:extLst>
          </p:cNvPr>
          <p:cNvSpPr>
            <a:spLocks noGrp="1"/>
          </p:cNvSpPr>
          <p:nvPr>
            <p:ph type="title" hasCustomPrompt="1"/>
          </p:nvPr>
        </p:nvSpPr>
        <p:spPr>
          <a:xfrm>
            <a:off x="7630301" y="533292"/>
            <a:ext cx="4132469" cy="2213542"/>
          </a:xfrm>
        </p:spPr>
        <p:txBody>
          <a:bodyPr>
            <a:noAutofit/>
          </a:bodyPr>
          <a:lstStyle>
            <a:lvl1pPr algn="ctr">
              <a:defRPr sz="3600"/>
            </a:lvl1pPr>
          </a:lstStyle>
          <a:p>
            <a:r>
              <a:rPr lang="en-US" dirty="0"/>
              <a:t>Click to add title</a:t>
            </a:r>
          </a:p>
        </p:txBody>
      </p:sp>
      <p:cxnSp>
        <p:nvCxnSpPr>
          <p:cNvPr id="91" name="Straight Connector 90">
            <a:extLst>
              <a:ext uri="{FF2B5EF4-FFF2-40B4-BE49-F238E27FC236}">
                <a16:creationId xmlns:a16="http://schemas.microsoft.com/office/drawing/2014/main" id="{A3805DED-0C97-4EF7-B1E1-0E016E0537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443525" y="2980612"/>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92" name="Group 91">
            <a:extLst>
              <a:ext uri="{FF2B5EF4-FFF2-40B4-BE49-F238E27FC236}">
                <a16:creationId xmlns:a16="http://schemas.microsoft.com/office/drawing/2014/main" id="{6CA9855B-4072-4D45-821E-549FDF548137}"/>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28958" y="457964"/>
            <a:ext cx="7681842" cy="5937065"/>
            <a:chOff x="28958" y="457964"/>
            <a:chExt cx="7681842" cy="5937065"/>
          </a:xfrm>
        </p:grpSpPr>
        <p:grpSp>
          <p:nvGrpSpPr>
            <p:cNvPr id="94" name="Group 93">
              <a:extLst>
                <a:ext uri="{FF2B5EF4-FFF2-40B4-BE49-F238E27FC236}">
                  <a16:creationId xmlns:a16="http://schemas.microsoft.com/office/drawing/2014/main" id="{CD707C0C-4086-4F35-A8FC-A45D727AA61B}"/>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18900000" flipH="1">
              <a:off x="3417239" y="1865958"/>
              <a:ext cx="1270000" cy="3384002"/>
              <a:chOff x="7920038" y="61913"/>
              <a:chExt cx="1270000" cy="3384002"/>
            </a:xfrm>
          </p:grpSpPr>
          <p:sp>
            <p:nvSpPr>
              <p:cNvPr id="195" name="Freeform 76">
                <a:extLst>
                  <a:ext uri="{FF2B5EF4-FFF2-40B4-BE49-F238E27FC236}">
                    <a16:creationId xmlns:a16="http://schemas.microsoft.com/office/drawing/2014/main" id="{3D21528F-9013-4CD7-9F7C-D3F36248816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920038" y="61913"/>
                <a:ext cx="638175" cy="2843213"/>
              </a:xfrm>
              <a:custGeom>
                <a:avLst/>
                <a:gdLst>
                  <a:gd name="T0" fmla="*/ 0 w 134"/>
                  <a:gd name="T1" fmla="*/ 298 h 597"/>
                  <a:gd name="T2" fmla="*/ 134 w 134"/>
                  <a:gd name="T3" fmla="*/ 597 h 597"/>
                  <a:gd name="T4" fmla="*/ 134 w 134"/>
                  <a:gd name="T5" fmla="*/ 0 h 597"/>
                  <a:gd name="T6" fmla="*/ 0 w 134"/>
                  <a:gd name="T7" fmla="*/ 298 h 597"/>
                </a:gdLst>
                <a:ahLst/>
                <a:cxnLst>
                  <a:cxn ang="0">
                    <a:pos x="T0" y="T1"/>
                  </a:cxn>
                  <a:cxn ang="0">
                    <a:pos x="T2" y="T3"/>
                  </a:cxn>
                  <a:cxn ang="0">
                    <a:pos x="T4" y="T5"/>
                  </a:cxn>
                  <a:cxn ang="0">
                    <a:pos x="T6" y="T7"/>
                  </a:cxn>
                </a:cxnLst>
                <a:rect l="0" t="0" r="r" b="b"/>
                <a:pathLst>
                  <a:path w="134" h="597">
                    <a:moveTo>
                      <a:pt x="0" y="298"/>
                    </a:moveTo>
                    <a:cubicBezTo>
                      <a:pt x="0" y="417"/>
                      <a:pt x="52" y="523"/>
                      <a:pt x="134" y="597"/>
                    </a:cubicBezTo>
                    <a:cubicBezTo>
                      <a:pt x="134" y="0"/>
                      <a:pt x="134" y="0"/>
                      <a:pt x="134" y="0"/>
                    </a:cubicBezTo>
                    <a:cubicBezTo>
                      <a:pt x="52" y="74"/>
                      <a:pt x="0" y="180"/>
                      <a:pt x="0" y="298"/>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96" name="Freeform 77">
                <a:extLst>
                  <a:ext uri="{FF2B5EF4-FFF2-40B4-BE49-F238E27FC236}">
                    <a16:creationId xmlns:a16="http://schemas.microsoft.com/office/drawing/2014/main" id="{06A8F5A2-62EC-4CDC-945A-E6C50C86CA2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558213" y="61913"/>
                <a:ext cx="631825" cy="2843213"/>
              </a:xfrm>
              <a:custGeom>
                <a:avLst/>
                <a:gdLst>
                  <a:gd name="T0" fmla="*/ 0 w 133"/>
                  <a:gd name="T1" fmla="*/ 0 h 597"/>
                  <a:gd name="T2" fmla="*/ 0 w 133"/>
                  <a:gd name="T3" fmla="*/ 597 h 597"/>
                  <a:gd name="T4" fmla="*/ 133 w 133"/>
                  <a:gd name="T5" fmla="*/ 298 h 597"/>
                  <a:gd name="T6" fmla="*/ 0 w 133"/>
                  <a:gd name="T7" fmla="*/ 0 h 597"/>
                </a:gdLst>
                <a:ahLst/>
                <a:cxnLst>
                  <a:cxn ang="0">
                    <a:pos x="T0" y="T1"/>
                  </a:cxn>
                  <a:cxn ang="0">
                    <a:pos x="T2" y="T3"/>
                  </a:cxn>
                  <a:cxn ang="0">
                    <a:pos x="T4" y="T5"/>
                  </a:cxn>
                  <a:cxn ang="0">
                    <a:pos x="T6" y="T7"/>
                  </a:cxn>
                </a:cxnLst>
                <a:rect l="0" t="0" r="r" b="b"/>
                <a:pathLst>
                  <a:path w="133" h="597">
                    <a:moveTo>
                      <a:pt x="0" y="0"/>
                    </a:moveTo>
                    <a:cubicBezTo>
                      <a:pt x="0" y="597"/>
                      <a:pt x="0" y="597"/>
                      <a:pt x="0" y="597"/>
                    </a:cubicBezTo>
                    <a:cubicBezTo>
                      <a:pt x="82" y="523"/>
                      <a:pt x="133" y="417"/>
                      <a:pt x="133" y="298"/>
                    </a:cubicBezTo>
                    <a:cubicBezTo>
                      <a:pt x="133" y="180"/>
                      <a:pt x="82" y="74"/>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grpSp>
            <p:nvGrpSpPr>
              <p:cNvPr id="197" name="Group 196">
                <a:extLst>
                  <a:ext uri="{FF2B5EF4-FFF2-40B4-BE49-F238E27FC236}">
                    <a16:creationId xmlns:a16="http://schemas.microsoft.com/office/drawing/2014/main" id="{9625C8AA-1597-4CED-8301-18D382EF0DF5}"/>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7934326" y="61915"/>
                <a:ext cx="1241425" cy="3384000"/>
                <a:chOff x="7934326" y="61915"/>
                <a:chExt cx="1241425" cy="3384000"/>
              </a:xfrm>
            </p:grpSpPr>
            <p:sp>
              <p:nvSpPr>
                <p:cNvPr id="198" name="Line 90">
                  <a:extLst>
                    <a:ext uri="{FF2B5EF4-FFF2-40B4-BE49-F238E27FC236}">
                      <a16:creationId xmlns:a16="http://schemas.microsoft.com/office/drawing/2014/main" id="{5DF95B35-23E9-4724-A4F8-8ED718B5DE7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8558213" y="61915"/>
                  <a:ext cx="0" cy="3384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99" name="Freeform 91">
                  <a:extLst>
                    <a:ext uri="{FF2B5EF4-FFF2-40B4-BE49-F238E27FC236}">
                      <a16:creationId xmlns:a16="http://schemas.microsoft.com/office/drawing/2014/main" id="{26C6754B-5776-451D-95ED-62AA4D0BAE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181976" y="523875"/>
                  <a:ext cx="747713" cy="376238"/>
                </a:xfrm>
                <a:custGeom>
                  <a:avLst/>
                  <a:gdLst>
                    <a:gd name="T0" fmla="*/ 471 w 471"/>
                    <a:gd name="T1" fmla="*/ 0 h 237"/>
                    <a:gd name="T2" fmla="*/ 237 w 471"/>
                    <a:gd name="T3" fmla="*/ 237 h 237"/>
                    <a:gd name="T4" fmla="*/ 0 w 471"/>
                    <a:gd name="T5" fmla="*/ 0 h 237"/>
                  </a:gdLst>
                  <a:ahLst/>
                  <a:cxnLst>
                    <a:cxn ang="0">
                      <a:pos x="T0" y="T1"/>
                    </a:cxn>
                    <a:cxn ang="0">
                      <a:pos x="T2" y="T3"/>
                    </a:cxn>
                    <a:cxn ang="0">
                      <a:pos x="T4" y="T5"/>
                    </a:cxn>
                  </a:cxnLst>
                  <a:rect l="0" t="0" r="r" b="b"/>
                  <a:pathLst>
                    <a:path w="471" h="237">
                      <a:moveTo>
                        <a:pt x="471" y="0"/>
                      </a:moveTo>
                      <a:lnTo>
                        <a:pt x="237" y="237"/>
                      </a:lnTo>
                      <a:lnTo>
                        <a:pt x="0" y="0"/>
                      </a:lnTo>
                    </a:path>
                  </a:pathLst>
                </a:cu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00" name="Freeform 92">
                  <a:extLst>
                    <a:ext uri="{FF2B5EF4-FFF2-40B4-BE49-F238E27FC236}">
                      <a16:creationId xmlns:a16="http://schemas.microsoft.com/office/drawing/2014/main" id="{A345A289-8D6C-4886-B54C-3E0D26D176E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977188" y="1028700"/>
                  <a:ext cx="1157288" cy="581025"/>
                </a:xfrm>
                <a:custGeom>
                  <a:avLst/>
                  <a:gdLst>
                    <a:gd name="T0" fmla="*/ 729 w 729"/>
                    <a:gd name="T1" fmla="*/ 0 h 366"/>
                    <a:gd name="T2" fmla="*/ 366 w 729"/>
                    <a:gd name="T3" fmla="*/ 366 h 366"/>
                    <a:gd name="T4" fmla="*/ 0 w 729"/>
                    <a:gd name="T5" fmla="*/ 0 h 366"/>
                  </a:gdLst>
                  <a:ahLst/>
                  <a:cxnLst>
                    <a:cxn ang="0">
                      <a:pos x="T0" y="T1"/>
                    </a:cxn>
                    <a:cxn ang="0">
                      <a:pos x="T2" y="T3"/>
                    </a:cxn>
                    <a:cxn ang="0">
                      <a:pos x="T4" y="T5"/>
                    </a:cxn>
                  </a:cxnLst>
                  <a:rect l="0" t="0" r="r" b="b"/>
                  <a:pathLst>
                    <a:path w="729" h="366">
                      <a:moveTo>
                        <a:pt x="729" y="0"/>
                      </a:moveTo>
                      <a:lnTo>
                        <a:pt x="366" y="366"/>
                      </a:lnTo>
                      <a:lnTo>
                        <a:pt x="0" y="0"/>
                      </a:lnTo>
                    </a:path>
                  </a:pathLst>
                </a:cu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201" name="Freeform 93">
                  <a:extLst>
                    <a:ext uri="{FF2B5EF4-FFF2-40B4-BE49-F238E27FC236}">
                      <a16:creationId xmlns:a16="http://schemas.microsoft.com/office/drawing/2014/main" id="{5690D981-545B-4A73-A22E-6E701024ACF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934326" y="1700213"/>
                  <a:ext cx="1241425" cy="619125"/>
                </a:xfrm>
                <a:custGeom>
                  <a:avLst/>
                  <a:gdLst>
                    <a:gd name="T0" fmla="*/ 782 w 782"/>
                    <a:gd name="T1" fmla="*/ 0 h 390"/>
                    <a:gd name="T2" fmla="*/ 393 w 782"/>
                    <a:gd name="T3" fmla="*/ 390 h 390"/>
                    <a:gd name="T4" fmla="*/ 0 w 782"/>
                    <a:gd name="T5" fmla="*/ 0 h 390"/>
                  </a:gdLst>
                  <a:ahLst/>
                  <a:cxnLst>
                    <a:cxn ang="0">
                      <a:pos x="T0" y="T1"/>
                    </a:cxn>
                    <a:cxn ang="0">
                      <a:pos x="T2" y="T3"/>
                    </a:cxn>
                    <a:cxn ang="0">
                      <a:pos x="T4" y="T5"/>
                    </a:cxn>
                  </a:cxnLst>
                  <a:rect l="0" t="0" r="r" b="b"/>
                  <a:pathLst>
                    <a:path w="782" h="390">
                      <a:moveTo>
                        <a:pt x="782" y="0"/>
                      </a:moveTo>
                      <a:lnTo>
                        <a:pt x="393" y="390"/>
                      </a:lnTo>
                      <a:lnTo>
                        <a:pt x="0" y="0"/>
                      </a:lnTo>
                    </a:path>
                  </a:pathLst>
                </a:cu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grpSp>
          <p:nvGrpSpPr>
            <p:cNvPr id="95" name="Group 94">
              <a:extLst>
                <a:ext uri="{FF2B5EF4-FFF2-40B4-BE49-F238E27FC236}">
                  <a16:creationId xmlns:a16="http://schemas.microsoft.com/office/drawing/2014/main" id="{FCB89D53-605D-4497-A82E-C5CB7B9AB105}"/>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flipH="1">
              <a:off x="28958" y="457964"/>
              <a:ext cx="5539609" cy="5682348"/>
              <a:chOff x="6623433" y="457964"/>
              <a:chExt cx="5539609" cy="5682348"/>
            </a:xfrm>
          </p:grpSpPr>
          <p:grpSp>
            <p:nvGrpSpPr>
              <p:cNvPr id="146" name="Group 145">
                <a:extLst>
                  <a:ext uri="{FF2B5EF4-FFF2-40B4-BE49-F238E27FC236}">
                    <a16:creationId xmlns:a16="http://schemas.microsoft.com/office/drawing/2014/main" id="{4200751B-2483-40F5-8C14-EF64034D4531}"/>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9015028" y="2840007"/>
                <a:ext cx="2457452" cy="3838576"/>
                <a:chOff x="587375" y="280987"/>
                <a:chExt cx="2457452" cy="3838576"/>
              </a:xfrm>
            </p:grpSpPr>
            <p:sp>
              <p:nvSpPr>
                <p:cNvPr id="173" name="Freeform 64">
                  <a:extLst>
                    <a:ext uri="{FF2B5EF4-FFF2-40B4-BE49-F238E27FC236}">
                      <a16:creationId xmlns:a16="http://schemas.microsoft.com/office/drawing/2014/main" id="{A9677C6B-C435-43E3-BF18-DC35709C972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2"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74" name="Freeform 81">
                  <a:extLst>
                    <a:ext uri="{FF2B5EF4-FFF2-40B4-BE49-F238E27FC236}">
                      <a16:creationId xmlns:a16="http://schemas.microsoft.com/office/drawing/2014/main" id="{56E374F1-3376-4D82-B66C-A0588A30F02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75" name="Freeform 61">
                  <a:extLst>
                    <a:ext uri="{FF2B5EF4-FFF2-40B4-BE49-F238E27FC236}">
                      <a16:creationId xmlns:a16="http://schemas.microsoft.com/office/drawing/2014/main" id="{979B4E97-34CE-4034-8523-F1584A03448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76" name="Freeform 78">
                  <a:extLst>
                    <a:ext uri="{FF2B5EF4-FFF2-40B4-BE49-F238E27FC236}">
                      <a16:creationId xmlns:a16="http://schemas.microsoft.com/office/drawing/2014/main" id="{F4C4EFFF-E30B-4F0B-9ED4-FF63047DCBD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205037"/>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77" name="Freeform 84">
                  <a:extLst>
                    <a:ext uri="{FF2B5EF4-FFF2-40B4-BE49-F238E27FC236}">
                      <a16:creationId xmlns:a16="http://schemas.microsoft.com/office/drawing/2014/main" id="{173FDB7E-F5CA-497D-95CF-7A00D6789CF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78" name="Freeform 87">
                  <a:extLst>
                    <a:ext uri="{FF2B5EF4-FFF2-40B4-BE49-F238E27FC236}">
                      <a16:creationId xmlns:a16="http://schemas.microsoft.com/office/drawing/2014/main" id="{42266BB1-5605-4F64-B071-80A97BAD9C3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967037"/>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79" name="Freeform 60">
                  <a:extLst>
                    <a:ext uri="{FF2B5EF4-FFF2-40B4-BE49-F238E27FC236}">
                      <a16:creationId xmlns:a16="http://schemas.microsoft.com/office/drawing/2014/main" id="{90D15A2A-0F2D-4AB8-8252-303BA5DB3B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80987"/>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80" name="Freeform 59">
                  <a:extLst>
                    <a:ext uri="{FF2B5EF4-FFF2-40B4-BE49-F238E27FC236}">
                      <a16:creationId xmlns:a16="http://schemas.microsoft.com/office/drawing/2014/main" id="{E676282C-5FCF-4E29-AE15-2545F1A685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97013" y="280987"/>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81" name="Freeform 62">
                  <a:extLst>
                    <a:ext uri="{FF2B5EF4-FFF2-40B4-BE49-F238E27FC236}">
                      <a16:creationId xmlns:a16="http://schemas.microsoft.com/office/drawing/2014/main" id="{AF7EC2A1-EAFC-4851-A4E3-47811C4456B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5"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82" name="Freeform 65">
                  <a:extLst>
                    <a:ext uri="{FF2B5EF4-FFF2-40B4-BE49-F238E27FC236}">
                      <a16:creationId xmlns:a16="http://schemas.microsoft.com/office/drawing/2014/main" id="{6F9BD94B-F299-45D3-B66E-F20FBC9246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83" name="Freeform 79">
                  <a:extLst>
                    <a:ext uri="{FF2B5EF4-FFF2-40B4-BE49-F238E27FC236}">
                      <a16:creationId xmlns:a16="http://schemas.microsoft.com/office/drawing/2014/main" id="{50E616C9-EAB1-4990-B569-17C6CB08891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84" name="Freeform 82">
                  <a:extLst>
                    <a:ext uri="{FF2B5EF4-FFF2-40B4-BE49-F238E27FC236}">
                      <a16:creationId xmlns:a16="http://schemas.microsoft.com/office/drawing/2014/main" id="{2F983FB0-2CC2-4D5F-A331-4130F138E91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85" name="Freeform 85">
                  <a:extLst>
                    <a:ext uri="{FF2B5EF4-FFF2-40B4-BE49-F238E27FC236}">
                      <a16:creationId xmlns:a16="http://schemas.microsoft.com/office/drawing/2014/main" id="{B1ABC269-0802-4C4A-9E57-6F876F122C8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86" name="Freeform 88">
                  <a:extLst>
                    <a:ext uri="{FF2B5EF4-FFF2-40B4-BE49-F238E27FC236}">
                      <a16:creationId xmlns:a16="http://schemas.microsoft.com/office/drawing/2014/main" id="{233153AF-C5CF-40DD-9E5E-9B84272F467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grpSp>
              <p:nvGrpSpPr>
                <p:cNvPr id="187" name="Group 186">
                  <a:extLst>
                    <a:ext uri="{FF2B5EF4-FFF2-40B4-BE49-F238E27FC236}">
                      <a16:creationId xmlns:a16="http://schemas.microsoft.com/office/drawing/2014/main" id="{95E220B7-17F2-4748-A337-3B8D58860387}"/>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188" name="Line 63">
                    <a:extLst>
                      <a:ext uri="{FF2B5EF4-FFF2-40B4-BE49-F238E27FC236}">
                        <a16:creationId xmlns:a16="http://schemas.microsoft.com/office/drawing/2014/main" id="{63DC02CB-E162-45FD-AF68-0A1DB537F40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89" name="Line 66">
                    <a:extLst>
                      <a:ext uri="{FF2B5EF4-FFF2-40B4-BE49-F238E27FC236}">
                        <a16:creationId xmlns:a16="http://schemas.microsoft.com/office/drawing/2014/main" id="{4D9CBADA-7016-4987-B723-F7AE8E2E574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90" name="Line 67">
                    <a:extLst>
                      <a:ext uri="{FF2B5EF4-FFF2-40B4-BE49-F238E27FC236}">
                        <a16:creationId xmlns:a16="http://schemas.microsoft.com/office/drawing/2014/main" id="{1DCEDCA0-F979-4B3C-A0CA-F98F2DEE89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91" name="Line 80">
                    <a:extLst>
                      <a:ext uri="{FF2B5EF4-FFF2-40B4-BE49-F238E27FC236}">
                        <a16:creationId xmlns:a16="http://schemas.microsoft.com/office/drawing/2014/main" id="{1B701ADB-B6EB-4BED-8D15-F358A67EC9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92" name="Line 83">
                    <a:extLst>
                      <a:ext uri="{FF2B5EF4-FFF2-40B4-BE49-F238E27FC236}">
                        <a16:creationId xmlns:a16="http://schemas.microsoft.com/office/drawing/2014/main" id="{239EB39D-EF7A-4284-83B8-904957045D8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93" name="Line 86">
                    <a:extLst>
                      <a:ext uri="{FF2B5EF4-FFF2-40B4-BE49-F238E27FC236}">
                        <a16:creationId xmlns:a16="http://schemas.microsoft.com/office/drawing/2014/main" id="{59413AC3-6F9D-431E-8136-F15C0FCA62A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94" name="Line 89">
                    <a:extLst>
                      <a:ext uri="{FF2B5EF4-FFF2-40B4-BE49-F238E27FC236}">
                        <a16:creationId xmlns:a16="http://schemas.microsoft.com/office/drawing/2014/main" id="{987DF8D6-E53D-4C41-B339-1E5094638FA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grpSp>
            <p:nvGrpSpPr>
              <p:cNvPr id="147" name="Group 146">
                <a:extLst>
                  <a:ext uri="{FF2B5EF4-FFF2-40B4-BE49-F238E27FC236}">
                    <a16:creationId xmlns:a16="http://schemas.microsoft.com/office/drawing/2014/main" id="{66036562-1199-405F-B95A-C3A543B5DB4C}"/>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165" name="Group 164">
                  <a:extLst>
                    <a:ext uri="{FF2B5EF4-FFF2-40B4-BE49-F238E27FC236}">
                      <a16:creationId xmlns:a16="http://schemas.microsoft.com/office/drawing/2014/main" id="{C4C4997E-6944-4940-8B33-92DB90BCE3AD}"/>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169" name="Straight Connector 168">
                    <a:extLst>
                      <a:ext uri="{FF2B5EF4-FFF2-40B4-BE49-F238E27FC236}">
                        <a16:creationId xmlns:a16="http://schemas.microsoft.com/office/drawing/2014/main" id="{0A44DA53-5DA1-44E2-8EB4-F53CC84C9F2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170" name="Straight Connector 169">
                    <a:extLst>
                      <a:ext uri="{FF2B5EF4-FFF2-40B4-BE49-F238E27FC236}">
                        <a16:creationId xmlns:a16="http://schemas.microsoft.com/office/drawing/2014/main" id="{F072B3FF-FEA5-46BC-8627-9B46C5F396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171" name="Rectangle 30">
                    <a:extLst>
                      <a:ext uri="{FF2B5EF4-FFF2-40B4-BE49-F238E27FC236}">
                        <a16:creationId xmlns:a16="http://schemas.microsoft.com/office/drawing/2014/main" id="{FB18587D-1BDA-4D28-9B48-3C37C764B66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2" name="Rectangle 30">
                    <a:extLst>
                      <a:ext uri="{FF2B5EF4-FFF2-40B4-BE49-F238E27FC236}">
                        <a16:creationId xmlns:a16="http://schemas.microsoft.com/office/drawing/2014/main" id="{8CFE033B-F34F-4836-B6F3-93E6C7D9C5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66" name="Group 165">
                  <a:extLst>
                    <a:ext uri="{FF2B5EF4-FFF2-40B4-BE49-F238E27FC236}">
                      <a16:creationId xmlns:a16="http://schemas.microsoft.com/office/drawing/2014/main" id="{07F79761-CFAA-4330-8067-31EC1DC3E16B}"/>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167" name="Freeform: Shape 166">
                    <a:extLst>
                      <a:ext uri="{FF2B5EF4-FFF2-40B4-BE49-F238E27FC236}">
                        <a16:creationId xmlns:a16="http://schemas.microsoft.com/office/drawing/2014/main" id="{8A0BC496-427B-4836-B989-97B0673D8F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p:nvSpPr>
                  <p:cNvPr id="168" name="Freeform: Shape 167">
                    <a:extLst>
                      <a:ext uri="{FF2B5EF4-FFF2-40B4-BE49-F238E27FC236}">
                        <a16:creationId xmlns:a16="http://schemas.microsoft.com/office/drawing/2014/main" id="{A0D554E1-33ED-415C-BF15-FC38D2E33C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grpSp>
          </p:grpSp>
          <p:grpSp>
            <p:nvGrpSpPr>
              <p:cNvPr id="148" name="Group 147">
                <a:extLst>
                  <a:ext uri="{FF2B5EF4-FFF2-40B4-BE49-F238E27FC236}">
                    <a16:creationId xmlns:a16="http://schemas.microsoft.com/office/drawing/2014/main" id="{D1F1EE7D-C5FF-46EA-AB9C-94E1F2D9B730}"/>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5400000">
                <a:off x="10400268" y="1917602"/>
                <a:ext cx="633413" cy="1862138"/>
                <a:chOff x="5959192" y="333389"/>
                <a:chExt cx="633413" cy="1862138"/>
              </a:xfrm>
            </p:grpSpPr>
            <p:grpSp>
              <p:nvGrpSpPr>
                <p:cNvPr id="161" name="Group 160">
                  <a:extLst>
                    <a:ext uri="{FF2B5EF4-FFF2-40B4-BE49-F238E27FC236}">
                      <a16:creationId xmlns:a16="http://schemas.microsoft.com/office/drawing/2014/main" id="{2AC2FE37-AED7-4C81-A52E-FD105C1BDA8D}"/>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163" name="Freeform 68">
                    <a:extLst>
                      <a:ext uri="{FF2B5EF4-FFF2-40B4-BE49-F238E27FC236}">
                        <a16:creationId xmlns:a16="http://schemas.microsoft.com/office/drawing/2014/main" id="{AB34FC05-3259-4BE2-8DA9-91435FAFCE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64" name="Freeform 69">
                    <a:extLst>
                      <a:ext uri="{FF2B5EF4-FFF2-40B4-BE49-F238E27FC236}">
                        <a16:creationId xmlns:a16="http://schemas.microsoft.com/office/drawing/2014/main" id="{AC11598E-3FD2-47F3-8E57-D5D6130DBC3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grpSp>
            <p:sp>
              <p:nvSpPr>
                <p:cNvPr id="162" name="Line 70">
                  <a:extLst>
                    <a:ext uri="{FF2B5EF4-FFF2-40B4-BE49-F238E27FC236}">
                      <a16:creationId xmlns:a16="http://schemas.microsoft.com/office/drawing/2014/main" id="{37D098FA-73CF-44E6-B612-7DE664E5DE0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149" name="Group 148">
                <a:extLst>
                  <a:ext uri="{FF2B5EF4-FFF2-40B4-BE49-F238E27FC236}">
                    <a16:creationId xmlns:a16="http://schemas.microsoft.com/office/drawing/2014/main" id="{66672930-1A30-4508-A9D2-FA4271C6B1E1}"/>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11158635" y="5515533"/>
                <a:ext cx="317159" cy="932400"/>
                <a:chOff x="6376988" y="280988"/>
                <a:chExt cx="633413" cy="1862138"/>
              </a:xfrm>
            </p:grpSpPr>
            <p:sp>
              <p:nvSpPr>
                <p:cNvPr id="158" name="Freeform 68">
                  <a:extLst>
                    <a:ext uri="{FF2B5EF4-FFF2-40B4-BE49-F238E27FC236}">
                      <a16:creationId xmlns:a16="http://schemas.microsoft.com/office/drawing/2014/main" id="{174F3D5B-9943-4A8B-8699-ABB2B7991B8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376988"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59" name="Freeform 69">
                  <a:extLst>
                    <a:ext uri="{FF2B5EF4-FFF2-40B4-BE49-F238E27FC236}">
                      <a16:creationId xmlns:a16="http://schemas.microsoft.com/office/drawing/2014/main" id="{6834DCA2-951C-4A9B-8490-5C7BD0FFBB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696076" y="280988"/>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60" name="Line 70">
                  <a:extLst>
                    <a:ext uri="{FF2B5EF4-FFF2-40B4-BE49-F238E27FC236}">
                      <a16:creationId xmlns:a16="http://schemas.microsoft.com/office/drawing/2014/main" id="{316B6CF4-BCF3-4765-B744-A1EB5A76D3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6696076" y="280988"/>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150" name="Group 149">
                <a:extLst>
                  <a:ext uri="{FF2B5EF4-FFF2-40B4-BE49-F238E27FC236}">
                    <a16:creationId xmlns:a16="http://schemas.microsoft.com/office/drawing/2014/main" id="{BAD99054-FC47-4391-9369-B309A0AA2582}"/>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7251633" y="4274501"/>
                <a:ext cx="903599" cy="2160000"/>
                <a:chOff x="9057947" y="3423463"/>
                <a:chExt cx="903599" cy="2160000"/>
              </a:xfrm>
            </p:grpSpPr>
            <p:grpSp>
              <p:nvGrpSpPr>
                <p:cNvPr id="151" name="Group 150">
                  <a:extLst>
                    <a:ext uri="{FF2B5EF4-FFF2-40B4-BE49-F238E27FC236}">
                      <a16:creationId xmlns:a16="http://schemas.microsoft.com/office/drawing/2014/main" id="{1A1CDB94-FE6F-4AAC-94D9-DDCEC703B126}"/>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9057947" y="3432856"/>
                  <a:ext cx="903599" cy="1872461"/>
                  <a:chOff x="10538626" y="3165838"/>
                  <a:chExt cx="936000" cy="1939601"/>
                </a:xfrm>
              </p:grpSpPr>
              <p:sp>
                <p:nvSpPr>
                  <p:cNvPr id="156" name="Freeform: Shape 155">
                    <a:extLst>
                      <a:ext uri="{FF2B5EF4-FFF2-40B4-BE49-F238E27FC236}">
                        <a16:creationId xmlns:a16="http://schemas.microsoft.com/office/drawing/2014/main" id="{99B22DCB-54E6-4769-9DD7-3736B4041B2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10538626" y="3183996"/>
                    <a:ext cx="453600" cy="1920288"/>
                  </a:xfrm>
                  <a:custGeom>
                    <a:avLst/>
                    <a:gdLst>
                      <a:gd name="connsiteX0" fmla="*/ 453600 w 453600"/>
                      <a:gd name="connsiteY0" fmla="*/ 0 h 1920288"/>
                      <a:gd name="connsiteX1" fmla="*/ 453600 w 453600"/>
                      <a:gd name="connsiteY1" fmla="*/ 1920288 h 1920288"/>
                      <a:gd name="connsiteX2" fmla="*/ 384059 w 453600"/>
                      <a:gd name="connsiteY2" fmla="*/ 1914152 h 1920288"/>
                      <a:gd name="connsiteX3" fmla="*/ 9354 w 453600"/>
                      <a:gd name="connsiteY3" fmla="*/ 1548700 h 1920288"/>
                      <a:gd name="connsiteX4" fmla="*/ 0 w 453600"/>
                      <a:gd name="connsiteY4" fmla="*/ 1455902 h 1920288"/>
                      <a:gd name="connsiteX5" fmla="*/ 146 w 453600"/>
                      <a:gd name="connsiteY5" fmla="*/ 1451885 h 1920288"/>
                      <a:gd name="connsiteX6" fmla="*/ 145 w 453600"/>
                      <a:gd name="connsiteY6" fmla="*/ 1451885 h 1920288"/>
                      <a:gd name="connsiteX7" fmla="*/ 7358 w 453600"/>
                      <a:gd name="connsiteY7" fmla="*/ 1253678 h 1920288"/>
                      <a:gd name="connsiteX8" fmla="*/ 424671 w 453600"/>
                      <a:gd name="connsiteY8" fmla="*/ 36480 h 1920288"/>
                      <a:gd name="connsiteX9" fmla="*/ 453600 w 453600"/>
                      <a:gd name="connsiteY9" fmla="*/ 0 h 1920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3600" h="1920288">
                        <a:moveTo>
                          <a:pt x="453600" y="0"/>
                        </a:moveTo>
                        <a:lnTo>
                          <a:pt x="453600" y="1920288"/>
                        </a:lnTo>
                        <a:lnTo>
                          <a:pt x="384059" y="1914152"/>
                        </a:lnTo>
                        <a:cubicBezTo>
                          <a:pt x="196308" y="1880615"/>
                          <a:pt x="47443" y="1734834"/>
                          <a:pt x="9354" y="1548700"/>
                        </a:cubicBezTo>
                        <a:lnTo>
                          <a:pt x="0" y="1455902"/>
                        </a:lnTo>
                        <a:lnTo>
                          <a:pt x="146" y="1451885"/>
                        </a:lnTo>
                        <a:lnTo>
                          <a:pt x="145" y="1451885"/>
                        </a:lnTo>
                        <a:lnTo>
                          <a:pt x="7358" y="1253678"/>
                        </a:lnTo>
                        <a:cubicBezTo>
                          <a:pt x="42019" y="780132"/>
                          <a:pt x="195015" y="355125"/>
                          <a:pt x="424671" y="36480"/>
                        </a:cubicBezTo>
                        <a:lnTo>
                          <a:pt x="453600"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p:nvSpPr>
                  <p:cNvPr id="157" name="Freeform: Shape 156">
                    <a:extLst>
                      <a:ext uri="{FF2B5EF4-FFF2-40B4-BE49-F238E27FC236}">
                        <a16:creationId xmlns:a16="http://schemas.microsoft.com/office/drawing/2014/main" id="{67DA3C33-5733-4571-AD7C-F9D7447D184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10992226" y="3165838"/>
                    <a:ext cx="482400" cy="1939601"/>
                  </a:xfrm>
                  <a:custGeom>
                    <a:avLst/>
                    <a:gdLst>
                      <a:gd name="connsiteX0" fmla="*/ 14399 w 482400"/>
                      <a:gd name="connsiteY0" fmla="*/ 0 h 1939601"/>
                      <a:gd name="connsiteX1" fmla="*/ 14399 w 482400"/>
                      <a:gd name="connsiteY1" fmla="*/ 689615 h 1939601"/>
                      <a:gd name="connsiteX2" fmla="*/ 14400 w 482400"/>
                      <a:gd name="connsiteY2" fmla="*/ 689615 h 1939601"/>
                      <a:gd name="connsiteX3" fmla="*/ 14401 w 482400"/>
                      <a:gd name="connsiteY3" fmla="*/ 689615 h 1939601"/>
                      <a:gd name="connsiteX4" fmla="*/ 14401 w 482400"/>
                      <a:gd name="connsiteY4" fmla="*/ 0 h 1939601"/>
                      <a:gd name="connsiteX5" fmla="*/ 57729 w 482400"/>
                      <a:gd name="connsiteY5" fmla="*/ 54638 h 1939601"/>
                      <a:gd name="connsiteX6" fmla="*/ 475042 w 482400"/>
                      <a:gd name="connsiteY6" fmla="*/ 1271836 h 1939601"/>
                      <a:gd name="connsiteX7" fmla="*/ 482255 w 482400"/>
                      <a:gd name="connsiteY7" fmla="*/ 1470043 h 1939601"/>
                      <a:gd name="connsiteX8" fmla="*/ 482254 w 482400"/>
                      <a:gd name="connsiteY8" fmla="*/ 1470043 h 1939601"/>
                      <a:gd name="connsiteX9" fmla="*/ 482400 w 482400"/>
                      <a:gd name="connsiteY9" fmla="*/ 1474060 h 1939601"/>
                      <a:gd name="connsiteX10" fmla="*/ 473046 w 482400"/>
                      <a:gd name="connsiteY10" fmla="*/ 1566858 h 1939601"/>
                      <a:gd name="connsiteX11" fmla="*/ 15706 w 482400"/>
                      <a:gd name="connsiteY11" fmla="*/ 1939601 h 1939601"/>
                      <a:gd name="connsiteX12" fmla="*/ 14400 w 482400"/>
                      <a:gd name="connsiteY12" fmla="*/ 1939469 h 1939601"/>
                      <a:gd name="connsiteX13" fmla="*/ 13094 w 482400"/>
                      <a:gd name="connsiteY13" fmla="*/ 1939601 h 1939601"/>
                      <a:gd name="connsiteX14" fmla="*/ 0 w 482400"/>
                      <a:gd name="connsiteY14" fmla="*/ 1938446 h 1939601"/>
                      <a:gd name="connsiteX15" fmla="*/ 0 w 482400"/>
                      <a:gd name="connsiteY15" fmla="*/ 18158 h 1939601"/>
                      <a:gd name="connsiteX16" fmla="*/ 14399 w 482400"/>
                      <a:gd name="connsiteY16" fmla="*/ 0 h 193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82400" h="1939601">
                        <a:moveTo>
                          <a:pt x="14399" y="0"/>
                        </a:moveTo>
                        <a:lnTo>
                          <a:pt x="14399" y="689615"/>
                        </a:lnTo>
                        <a:lnTo>
                          <a:pt x="14400" y="689615"/>
                        </a:lnTo>
                        <a:lnTo>
                          <a:pt x="14401" y="689615"/>
                        </a:lnTo>
                        <a:lnTo>
                          <a:pt x="14401" y="0"/>
                        </a:lnTo>
                        <a:lnTo>
                          <a:pt x="57729" y="54638"/>
                        </a:lnTo>
                        <a:cubicBezTo>
                          <a:pt x="287385" y="373283"/>
                          <a:pt x="440381" y="798290"/>
                          <a:pt x="475042" y="1271836"/>
                        </a:cubicBezTo>
                        <a:lnTo>
                          <a:pt x="482255" y="1470043"/>
                        </a:lnTo>
                        <a:lnTo>
                          <a:pt x="482254" y="1470043"/>
                        </a:lnTo>
                        <a:lnTo>
                          <a:pt x="482400" y="1474060"/>
                        </a:lnTo>
                        <a:lnTo>
                          <a:pt x="473046" y="1566858"/>
                        </a:lnTo>
                        <a:cubicBezTo>
                          <a:pt x="429516" y="1779582"/>
                          <a:pt x="241298" y="1939601"/>
                          <a:pt x="15706" y="1939601"/>
                        </a:cubicBezTo>
                        <a:lnTo>
                          <a:pt x="14400" y="1939469"/>
                        </a:lnTo>
                        <a:lnTo>
                          <a:pt x="13094" y="1939601"/>
                        </a:lnTo>
                        <a:lnTo>
                          <a:pt x="0" y="1938446"/>
                        </a:lnTo>
                        <a:lnTo>
                          <a:pt x="0" y="18158"/>
                        </a:lnTo>
                        <a:lnTo>
                          <a:pt x="14399"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grpSp>
            <p:grpSp>
              <p:nvGrpSpPr>
                <p:cNvPr id="152" name="Group 151">
                  <a:extLst>
                    <a:ext uri="{FF2B5EF4-FFF2-40B4-BE49-F238E27FC236}">
                      <a16:creationId xmlns:a16="http://schemas.microsoft.com/office/drawing/2014/main" id="{DEACDE3F-3571-479B-8545-A0EB157DFB7D}"/>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9210264" y="3423463"/>
                  <a:ext cx="597126" cy="2160000"/>
                  <a:chOff x="9210264" y="3423463"/>
                  <a:chExt cx="597126" cy="2160000"/>
                </a:xfrm>
              </p:grpSpPr>
              <p:cxnSp>
                <p:nvCxnSpPr>
                  <p:cNvPr id="153" name="Straight Connector 152">
                    <a:extLst>
                      <a:ext uri="{FF2B5EF4-FFF2-40B4-BE49-F238E27FC236}">
                        <a16:creationId xmlns:a16="http://schemas.microsoft.com/office/drawing/2014/main" id="{0EBC688C-242B-4AF8-9A28-74C5D3A7DD7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508827" y="3423463"/>
                    <a:ext cx="0" cy="216000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154" name="Rectangle 5">
                    <a:extLst>
                      <a:ext uri="{FF2B5EF4-FFF2-40B4-BE49-F238E27FC236}">
                        <a16:creationId xmlns:a16="http://schemas.microsoft.com/office/drawing/2014/main" id="{C4C8C45C-CEB8-4DEA-A7C9-8028747D4C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rot="2700000">
                    <a:off x="9210264" y="4162845"/>
                    <a:ext cx="597126" cy="597126"/>
                  </a:xfrm>
                  <a:custGeom>
                    <a:avLst/>
                    <a:gdLst>
                      <a:gd name="connsiteX0" fmla="*/ 0 w 1239398"/>
                      <a:gd name="connsiteY0" fmla="*/ 0 h 1239398"/>
                      <a:gd name="connsiteX1" fmla="*/ 1239398 w 1239398"/>
                      <a:gd name="connsiteY1" fmla="*/ 0 h 1239398"/>
                      <a:gd name="connsiteX2" fmla="*/ 1239398 w 1239398"/>
                      <a:gd name="connsiteY2" fmla="*/ 1239398 h 1239398"/>
                      <a:gd name="connsiteX3" fmla="*/ 0 w 1239398"/>
                      <a:gd name="connsiteY3" fmla="*/ 1239398 h 1239398"/>
                      <a:gd name="connsiteX4" fmla="*/ 0 w 1239398"/>
                      <a:gd name="connsiteY4" fmla="*/ 0 h 1239398"/>
                      <a:gd name="connsiteX0" fmla="*/ 0 w 1239398"/>
                      <a:gd name="connsiteY0" fmla="*/ 0 h 1239398"/>
                      <a:gd name="connsiteX1" fmla="*/ 1239398 w 1239398"/>
                      <a:gd name="connsiteY1" fmla="*/ 0 h 1239398"/>
                      <a:gd name="connsiteX2" fmla="*/ 1239398 w 1239398"/>
                      <a:gd name="connsiteY2" fmla="*/ 1239398 h 1239398"/>
                      <a:gd name="connsiteX3" fmla="*/ 0 w 1239398"/>
                      <a:gd name="connsiteY3" fmla="*/ 1239398 h 1239398"/>
                      <a:gd name="connsiteX4" fmla="*/ 91440 w 1239398"/>
                      <a:gd name="connsiteY4" fmla="*/ 91440 h 1239398"/>
                      <a:gd name="connsiteX0" fmla="*/ 1239398 w 1239398"/>
                      <a:gd name="connsiteY0" fmla="*/ 0 h 1239398"/>
                      <a:gd name="connsiteX1" fmla="*/ 1239398 w 1239398"/>
                      <a:gd name="connsiteY1" fmla="*/ 1239398 h 1239398"/>
                      <a:gd name="connsiteX2" fmla="*/ 0 w 1239398"/>
                      <a:gd name="connsiteY2" fmla="*/ 1239398 h 1239398"/>
                      <a:gd name="connsiteX3" fmla="*/ 91440 w 1239398"/>
                      <a:gd name="connsiteY3" fmla="*/ 91440 h 1239398"/>
                      <a:gd name="connsiteX0" fmla="*/ 1239398 w 1239398"/>
                      <a:gd name="connsiteY0" fmla="*/ 0 h 1239398"/>
                      <a:gd name="connsiteX1" fmla="*/ 1239398 w 1239398"/>
                      <a:gd name="connsiteY1" fmla="*/ 1239398 h 1239398"/>
                      <a:gd name="connsiteX2" fmla="*/ 0 w 1239398"/>
                      <a:gd name="connsiteY2" fmla="*/ 1239398 h 1239398"/>
                    </a:gdLst>
                    <a:ahLst/>
                    <a:cxnLst>
                      <a:cxn ang="0">
                        <a:pos x="connsiteX0" y="connsiteY0"/>
                      </a:cxn>
                      <a:cxn ang="0">
                        <a:pos x="connsiteX1" y="connsiteY1"/>
                      </a:cxn>
                      <a:cxn ang="0">
                        <a:pos x="connsiteX2" y="connsiteY2"/>
                      </a:cxn>
                    </a:cxnLst>
                    <a:rect l="l" t="t" r="r" b="b"/>
                    <a:pathLst>
                      <a:path w="1239398" h="1239398">
                        <a:moveTo>
                          <a:pt x="1239398" y="0"/>
                        </a:moveTo>
                        <a:lnTo>
                          <a:pt x="1239398" y="1239398"/>
                        </a:lnTo>
                        <a:lnTo>
                          <a:pt x="0" y="1239398"/>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5" name="Rectangle 5">
                    <a:extLst>
                      <a:ext uri="{FF2B5EF4-FFF2-40B4-BE49-F238E27FC236}">
                        <a16:creationId xmlns:a16="http://schemas.microsoft.com/office/drawing/2014/main" id="{7FC624AF-D992-41C1-A403-A0A4731BE06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rot="2700000">
                    <a:off x="9297710" y="3747070"/>
                    <a:ext cx="422234" cy="422234"/>
                  </a:xfrm>
                  <a:custGeom>
                    <a:avLst/>
                    <a:gdLst>
                      <a:gd name="connsiteX0" fmla="*/ 0 w 1239398"/>
                      <a:gd name="connsiteY0" fmla="*/ 0 h 1239398"/>
                      <a:gd name="connsiteX1" fmla="*/ 1239398 w 1239398"/>
                      <a:gd name="connsiteY1" fmla="*/ 0 h 1239398"/>
                      <a:gd name="connsiteX2" fmla="*/ 1239398 w 1239398"/>
                      <a:gd name="connsiteY2" fmla="*/ 1239398 h 1239398"/>
                      <a:gd name="connsiteX3" fmla="*/ 0 w 1239398"/>
                      <a:gd name="connsiteY3" fmla="*/ 1239398 h 1239398"/>
                      <a:gd name="connsiteX4" fmla="*/ 0 w 1239398"/>
                      <a:gd name="connsiteY4" fmla="*/ 0 h 1239398"/>
                      <a:gd name="connsiteX0" fmla="*/ 0 w 1239398"/>
                      <a:gd name="connsiteY0" fmla="*/ 0 h 1239398"/>
                      <a:gd name="connsiteX1" fmla="*/ 1239398 w 1239398"/>
                      <a:gd name="connsiteY1" fmla="*/ 0 h 1239398"/>
                      <a:gd name="connsiteX2" fmla="*/ 1239398 w 1239398"/>
                      <a:gd name="connsiteY2" fmla="*/ 1239398 h 1239398"/>
                      <a:gd name="connsiteX3" fmla="*/ 0 w 1239398"/>
                      <a:gd name="connsiteY3" fmla="*/ 1239398 h 1239398"/>
                      <a:gd name="connsiteX4" fmla="*/ 91440 w 1239398"/>
                      <a:gd name="connsiteY4" fmla="*/ 91440 h 1239398"/>
                      <a:gd name="connsiteX0" fmla="*/ 1239398 w 1239398"/>
                      <a:gd name="connsiteY0" fmla="*/ 0 h 1239398"/>
                      <a:gd name="connsiteX1" fmla="*/ 1239398 w 1239398"/>
                      <a:gd name="connsiteY1" fmla="*/ 1239398 h 1239398"/>
                      <a:gd name="connsiteX2" fmla="*/ 0 w 1239398"/>
                      <a:gd name="connsiteY2" fmla="*/ 1239398 h 1239398"/>
                      <a:gd name="connsiteX3" fmla="*/ 91440 w 1239398"/>
                      <a:gd name="connsiteY3" fmla="*/ 91440 h 1239398"/>
                      <a:gd name="connsiteX0" fmla="*/ 1239398 w 1239398"/>
                      <a:gd name="connsiteY0" fmla="*/ 0 h 1239398"/>
                      <a:gd name="connsiteX1" fmla="*/ 1239398 w 1239398"/>
                      <a:gd name="connsiteY1" fmla="*/ 1239398 h 1239398"/>
                      <a:gd name="connsiteX2" fmla="*/ 0 w 1239398"/>
                      <a:gd name="connsiteY2" fmla="*/ 1239398 h 1239398"/>
                    </a:gdLst>
                    <a:ahLst/>
                    <a:cxnLst>
                      <a:cxn ang="0">
                        <a:pos x="connsiteX0" y="connsiteY0"/>
                      </a:cxn>
                      <a:cxn ang="0">
                        <a:pos x="connsiteX1" y="connsiteY1"/>
                      </a:cxn>
                      <a:cxn ang="0">
                        <a:pos x="connsiteX2" y="connsiteY2"/>
                      </a:cxn>
                    </a:cxnLst>
                    <a:rect l="l" t="t" r="r" b="b"/>
                    <a:pathLst>
                      <a:path w="1239398" h="1239398">
                        <a:moveTo>
                          <a:pt x="1239398" y="0"/>
                        </a:moveTo>
                        <a:lnTo>
                          <a:pt x="1239398" y="1239398"/>
                        </a:lnTo>
                        <a:lnTo>
                          <a:pt x="0" y="1239398"/>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grpSp>
        <p:grpSp>
          <p:nvGrpSpPr>
            <p:cNvPr id="96" name="Group 95">
              <a:extLst>
                <a:ext uri="{FF2B5EF4-FFF2-40B4-BE49-F238E27FC236}">
                  <a16:creationId xmlns:a16="http://schemas.microsoft.com/office/drawing/2014/main" id="{F63171A4-E846-4A64-8292-3ED3583B6DE9}"/>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10800000" flipH="1">
              <a:off x="2171191" y="712681"/>
              <a:ext cx="5539609" cy="5682348"/>
              <a:chOff x="6623433" y="457964"/>
              <a:chExt cx="5539609" cy="5682348"/>
            </a:xfrm>
          </p:grpSpPr>
          <p:grpSp>
            <p:nvGrpSpPr>
              <p:cNvPr id="97" name="Group 96">
                <a:extLst>
                  <a:ext uri="{FF2B5EF4-FFF2-40B4-BE49-F238E27FC236}">
                    <a16:creationId xmlns:a16="http://schemas.microsoft.com/office/drawing/2014/main" id="{E59C66F3-BAB8-46AB-849B-0BC14A74B8AB}"/>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9015028" y="2840007"/>
                <a:ext cx="2457452" cy="3838576"/>
                <a:chOff x="587375" y="280987"/>
                <a:chExt cx="2457452" cy="3838576"/>
              </a:xfrm>
            </p:grpSpPr>
            <p:sp>
              <p:nvSpPr>
                <p:cNvPr id="124" name="Freeform 64">
                  <a:extLst>
                    <a:ext uri="{FF2B5EF4-FFF2-40B4-BE49-F238E27FC236}">
                      <a16:creationId xmlns:a16="http://schemas.microsoft.com/office/drawing/2014/main" id="{68CD087B-52FF-4F11-A251-6F6A6B9093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2"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25" name="Freeform 81">
                  <a:extLst>
                    <a:ext uri="{FF2B5EF4-FFF2-40B4-BE49-F238E27FC236}">
                      <a16:creationId xmlns:a16="http://schemas.microsoft.com/office/drawing/2014/main" id="{7FD7CD23-A1FC-41E8-A563-0B0A87A8FC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26" name="Freeform 61">
                  <a:extLst>
                    <a:ext uri="{FF2B5EF4-FFF2-40B4-BE49-F238E27FC236}">
                      <a16:creationId xmlns:a16="http://schemas.microsoft.com/office/drawing/2014/main" id="{A3A34481-695D-470B-9A01-A047EAA615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27" name="Freeform 78">
                  <a:extLst>
                    <a:ext uri="{FF2B5EF4-FFF2-40B4-BE49-F238E27FC236}">
                      <a16:creationId xmlns:a16="http://schemas.microsoft.com/office/drawing/2014/main" id="{5B26EEFA-6CAA-4BF6-B4BD-7C083D59BF3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205037"/>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28" name="Freeform 84">
                  <a:extLst>
                    <a:ext uri="{FF2B5EF4-FFF2-40B4-BE49-F238E27FC236}">
                      <a16:creationId xmlns:a16="http://schemas.microsoft.com/office/drawing/2014/main" id="{61976329-310A-4F70-B22C-F032D4BF7E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29" name="Freeform 87">
                  <a:extLst>
                    <a:ext uri="{FF2B5EF4-FFF2-40B4-BE49-F238E27FC236}">
                      <a16:creationId xmlns:a16="http://schemas.microsoft.com/office/drawing/2014/main" id="{0A0DA1ED-70C5-4D8F-B61F-F6E9E07D595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967037"/>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30" name="Freeform 60">
                  <a:extLst>
                    <a:ext uri="{FF2B5EF4-FFF2-40B4-BE49-F238E27FC236}">
                      <a16:creationId xmlns:a16="http://schemas.microsoft.com/office/drawing/2014/main" id="{EDF58541-8ECC-487F-96C7-3267D0F9C8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80987"/>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31" name="Freeform 59">
                  <a:extLst>
                    <a:ext uri="{FF2B5EF4-FFF2-40B4-BE49-F238E27FC236}">
                      <a16:creationId xmlns:a16="http://schemas.microsoft.com/office/drawing/2014/main" id="{D1DAAA62-5552-4436-97D9-353F629E8AB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97013" y="280987"/>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32" name="Freeform 62">
                  <a:extLst>
                    <a:ext uri="{FF2B5EF4-FFF2-40B4-BE49-F238E27FC236}">
                      <a16:creationId xmlns:a16="http://schemas.microsoft.com/office/drawing/2014/main" id="{EBA1BB6B-72EF-4525-89A1-FC5BE70D71B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5"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33" name="Freeform 65">
                  <a:extLst>
                    <a:ext uri="{FF2B5EF4-FFF2-40B4-BE49-F238E27FC236}">
                      <a16:creationId xmlns:a16="http://schemas.microsoft.com/office/drawing/2014/main" id="{D3BD4012-93F7-424A-9146-8E7E831D9E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34" name="Freeform 79">
                  <a:extLst>
                    <a:ext uri="{FF2B5EF4-FFF2-40B4-BE49-F238E27FC236}">
                      <a16:creationId xmlns:a16="http://schemas.microsoft.com/office/drawing/2014/main" id="{A2E36983-6A8E-4C78-AA27-363C0D676C8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35" name="Freeform 82">
                  <a:extLst>
                    <a:ext uri="{FF2B5EF4-FFF2-40B4-BE49-F238E27FC236}">
                      <a16:creationId xmlns:a16="http://schemas.microsoft.com/office/drawing/2014/main" id="{AB2380FC-F201-44F0-A531-1402201E4EB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36" name="Freeform 85">
                  <a:extLst>
                    <a:ext uri="{FF2B5EF4-FFF2-40B4-BE49-F238E27FC236}">
                      <a16:creationId xmlns:a16="http://schemas.microsoft.com/office/drawing/2014/main" id="{737C3A27-BD47-4E93-A1E3-33B902DD068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37" name="Freeform 88">
                  <a:extLst>
                    <a:ext uri="{FF2B5EF4-FFF2-40B4-BE49-F238E27FC236}">
                      <a16:creationId xmlns:a16="http://schemas.microsoft.com/office/drawing/2014/main" id="{C257BCC6-B88D-4C3B-BEFD-25D320F39CF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grpSp>
              <p:nvGrpSpPr>
                <p:cNvPr id="138" name="Group 137">
                  <a:extLst>
                    <a:ext uri="{FF2B5EF4-FFF2-40B4-BE49-F238E27FC236}">
                      <a16:creationId xmlns:a16="http://schemas.microsoft.com/office/drawing/2014/main" id="{0519964D-597A-4E0C-B66C-89D30B8582BC}"/>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139" name="Line 63">
                    <a:extLst>
                      <a:ext uri="{FF2B5EF4-FFF2-40B4-BE49-F238E27FC236}">
                        <a16:creationId xmlns:a16="http://schemas.microsoft.com/office/drawing/2014/main" id="{A31BADE6-3732-4787-8841-96E8F05C0A9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40" name="Line 66">
                    <a:extLst>
                      <a:ext uri="{FF2B5EF4-FFF2-40B4-BE49-F238E27FC236}">
                        <a16:creationId xmlns:a16="http://schemas.microsoft.com/office/drawing/2014/main" id="{447ED593-61E3-4BD7-8984-7FE5621549D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41" name="Line 67">
                    <a:extLst>
                      <a:ext uri="{FF2B5EF4-FFF2-40B4-BE49-F238E27FC236}">
                        <a16:creationId xmlns:a16="http://schemas.microsoft.com/office/drawing/2014/main" id="{6AD98272-0FC0-49AC-9877-8D2BAA5148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42" name="Line 80">
                    <a:extLst>
                      <a:ext uri="{FF2B5EF4-FFF2-40B4-BE49-F238E27FC236}">
                        <a16:creationId xmlns:a16="http://schemas.microsoft.com/office/drawing/2014/main" id="{D54770D9-48C7-4C76-9F40-65C9B9C05C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43" name="Line 83">
                    <a:extLst>
                      <a:ext uri="{FF2B5EF4-FFF2-40B4-BE49-F238E27FC236}">
                        <a16:creationId xmlns:a16="http://schemas.microsoft.com/office/drawing/2014/main" id="{4B9C1A3A-3DED-4CC1-820C-16B358DF9EC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44" name="Line 86">
                    <a:extLst>
                      <a:ext uri="{FF2B5EF4-FFF2-40B4-BE49-F238E27FC236}">
                        <a16:creationId xmlns:a16="http://schemas.microsoft.com/office/drawing/2014/main" id="{2404A56E-8A81-48CB-9AC4-2CB6EA55DD7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145" name="Line 89">
                    <a:extLst>
                      <a:ext uri="{FF2B5EF4-FFF2-40B4-BE49-F238E27FC236}">
                        <a16:creationId xmlns:a16="http://schemas.microsoft.com/office/drawing/2014/main" id="{6D6A743B-85A5-41A8-9664-D654620D25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grpSp>
            <p:nvGrpSpPr>
              <p:cNvPr id="98" name="Group 97">
                <a:extLst>
                  <a:ext uri="{FF2B5EF4-FFF2-40B4-BE49-F238E27FC236}">
                    <a16:creationId xmlns:a16="http://schemas.microsoft.com/office/drawing/2014/main" id="{23DAD9FD-AF99-4D89-9BC8-E6739BD17ACA}"/>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116" name="Group 115">
                  <a:extLst>
                    <a:ext uri="{FF2B5EF4-FFF2-40B4-BE49-F238E27FC236}">
                      <a16:creationId xmlns:a16="http://schemas.microsoft.com/office/drawing/2014/main" id="{D7170781-0173-4FAB-8358-42C469FC51A3}"/>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120" name="Straight Connector 119">
                    <a:extLst>
                      <a:ext uri="{FF2B5EF4-FFF2-40B4-BE49-F238E27FC236}">
                        <a16:creationId xmlns:a16="http://schemas.microsoft.com/office/drawing/2014/main" id="{03C55E22-B879-4AE0-BC46-BA8A4E950C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AA07E073-1978-4DCC-9E5C-FF89EF524BF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122" name="Rectangle 30">
                    <a:extLst>
                      <a:ext uri="{FF2B5EF4-FFF2-40B4-BE49-F238E27FC236}">
                        <a16:creationId xmlns:a16="http://schemas.microsoft.com/office/drawing/2014/main" id="{5691F80E-D2E0-4E78-AA76-8D827AE4101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3" name="Rectangle 30">
                    <a:extLst>
                      <a:ext uri="{FF2B5EF4-FFF2-40B4-BE49-F238E27FC236}">
                        <a16:creationId xmlns:a16="http://schemas.microsoft.com/office/drawing/2014/main" id="{E34C55D1-5C55-44D3-9C26-E1951DA3937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7" name="Group 116">
                  <a:extLst>
                    <a:ext uri="{FF2B5EF4-FFF2-40B4-BE49-F238E27FC236}">
                      <a16:creationId xmlns:a16="http://schemas.microsoft.com/office/drawing/2014/main" id="{4C9CB0E6-07EF-4140-926D-D380C1A88EB0}"/>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118" name="Freeform: Shape 117">
                    <a:extLst>
                      <a:ext uri="{FF2B5EF4-FFF2-40B4-BE49-F238E27FC236}">
                        <a16:creationId xmlns:a16="http://schemas.microsoft.com/office/drawing/2014/main" id="{263BBD78-504D-435B-8933-2C460DC38E7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p:nvSpPr>
                  <p:cNvPr id="119" name="Freeform: Shape 118">
                    <a:extLst>
                      <a:ext uri="{FF2B5EF4-FFF2-40B4-BE49-F238E27FC236}">
                        <a16:creationId xmlns:a16="http://schemas.microsoft.com/office/drawing/2014/main" id="{1AD78D29-1FCF-4E88-A958-924F701D5E4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grpSp>
          </p:grpSp>
          <p:grpSp>
            <p:nvGrpSpPr>
              <p:cNvPr id="99" name="Group 98">
                <a:extLst>
                  <a:ext uri="{FF2B5EF4-FFF2-40B4-BE49-F238E27FC236}">
                    <a16:creationId xmlns:a16="http://schemas.microsoft.com/office/drawing/2014/main" id="{EA551A3F-69EF-45CC-87F7-867808A3FAD2}"/>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5400000">
                <a:off x="10400268" y="1917602"/>
                <a:ext cx="633413" cy="1862138"/>
                <a:chOff x="5959192" y="333389"/>
                <a:chExt cx="633413" cy="1862138"/>
              </a:xfrm>
            </p:grpSpPr>
            <p:grpSp>
              <p:nvGrpSpPr>
                <p:cNvPr id="112" name="Group 111">
                  <a:extLst>
                    <a:ext uri="{FF2B5EF4-FFF2-40B4-BE49-F238E27FC236}">
                      <a16:creationId xmlns:a16="http://schemas.microsoft.com/office/drawing/2014/main" id="{12724B09-E74E-49FA-BB5D-583BB89B798C}"/>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114" name="Freeform 68">
                    <a:extLst>
                      <a:ext uri="{FF2B5EF4-FFF2-40B4-BE49-F238E27FC236}">
                        <a16:creationId xmlns:a16="http://schemas.microsoft.com/office/drawing/2014/main" id="{DA2788BF-64AD-4328-8CB9-8C2C98CF54E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15" name="Freeform 69">
                    <a:extLst>
                      <a:ext uri="{FF2B5EF4-FFF2-40B4-BE49-F238E27FC236}">
                        <a16:creationId xmlns:a16="http://schemas.microsoft.com/office/drawing/2014/main" id="{D9591CB5-16C9-44FC-B125-529D33F91BF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grpSp>
            <p:sp>
              <p:nvSpPr>
                <p:cNvPr id="113" name="Line 70">
                  <a:extLst>
                    <a:ext uri="{FF2B5EF4-FFF2-40B4-BE49-F238E27FC236}">
                      <a16:creationId xmlns:a16="http://schemas.microsoft.com/office/drawing/2014/main" id="{4F82A945-38F0-45AF-A28A-C6A0E6A2E7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100" name="Group 99">
                <a:extLst>
                  <a:ext uri="{FF2B5EF4-FFF2-40B4-BE49-F238E27FC236}">
                    <a16:creationId xmlns:a16="http://schemas.microsoft.com/office/drawing/2014/main" id="{80FA6744-F48F-4652-86E5-BA3ABEF32274}"/>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11158635" y="5515533"/>
                <a:ext cx="317159" cy="932400"/>
                <a:chOff x="6376988" y="280988"/>
                <a:chExt cx="633413" cy="1862138"/>
              </a:xfrm>
            </p:grpSpPr>
            <p:sp>
              <p:nvSpPr>
                <p:cNvPr id="109" name="Freeform 68">
                  <a:extLst>
                    <a:ext uri="{FF2B5EF4-FFF2-40B4-BE49-F238E27FC236}">
                      <a16:creationId xmlns:a16="http://schemas.microsoft.com/office/drawing/2014/main" id="{FAC3DEAD-5797-4CA1-A8F2-3F487AAC6B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376988"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10" name="Freeform 69">
                  <a:extLst>
                    <a:ext uri="{FF2B5EF4-FFF2-40B4-BE49-F238E27FC236}">
                      <a16:creationId xmlns:a16="http://schemas.microsoft.com/office/drawing/2014/main" id="{F9AF9D64-C9FB-4D32-993D-3423A2E55EE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696076" y="280988"/>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11" name="Line 70">
                  <a:extLst>
                    <a:ext uri="{FF2B5EF4-FFF2-40B4-BE49-F238E27FC236}">
                      <a16:creationId xmlns:a16="http://schemas.microsoft.com/office/drawing/2014/main" id="{9097AC72-422F-4CE0-A772-A63E2294AC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V="1">
                  <a:off x="6696076" y="280988"/>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101" name="Group 100">
                <a:extLst>
                  <a:ext uri="{FF2B5EF4-FFF2-40B4-BE49-F238E27FC236}">
                    <a16:creationId xmlns:a16="http://schemas.microsoft.com/office/drawing/2014/main" id="{1A6B3F4D-48A0-4FC2-8720-2606D6AA04C0}"/>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rot="2700000">
                <a:off x="7251633" y="4274501"/>
                <a:ext cx="903599" cy="2160000"/>
                <a:chOff x="9057947" y="3423463"/>
                <a:chExt cx="903599" cy="2160000"/>
              </a:xfrm>
            </p:grpSpPr>
            <p:grpSp>
              <p:nvGrpSpPr>
                <p:cNvPr id="102" name="Group 101">
                  <a:extLst>
                    <a:ext uri="{FF2B5EF4-FFF2-40B4-BE49-F238E27FC236}">
                      <a16:creationId xmlns:a16="http://schemas.microsoft.com/office/drawing/2014/main" id="{67E4FA26-563D-4D19-BAEB-A370818E51A5}"/>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9057947" y="3432856"/>
                  <a:ext cx="903599" cy="1872461"/>
                  <a:chOff x="10538626" y="3165838"/>
                  <a:chExt cx="936000" cy="1939601"/>
                </a:xfrm>
              </p:grpSpPr>
              <p:sp>
                <p:nvSpPr>
                  <p:cNvPr id="107" name="Freeform: Shape 106">
                    <a:extLst>
                      <a:ext uri="{FF2B5EF4-FFF2-40B4-BE49-F238E27FC236}">
                        <a16:creationId xmlns:a16="http://schemas.microsoft.com/office/drawing/2014/main" id="{03B51AAC-6B1D-43D1-8885-402653BA90F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10538626" y="3183996"/>
                    <a:ext cx="453600" cy="1920288"/>
                  </a:xfrm>
                  <a:custGeom>
                    <a:avLst/>
                    <a:gdLst>
                      <a:gd name="connsiteX0" fmla="*/ 453600 w 453600"/>
                      <a:gd name="connsiteY0" fmla="*/ 0 h 1920288"/>
                      <a:gd name="connsiteX1" fmla="*/ 453600 w 453600"/>
                      <a:gd name="connsiteY1" fmla="*/ 1920288 h 1920288"/>
                      <a:gd name="connsiteX2" fmla="*/ 384059 w 453600"/>
                      <a:gd name="connsiteY2" fmla="*/ 1914152 h 1920288"/>
                      <a:gd name="connsiteX3" fmla="*/ 9354 w 453600"/>
                      <a:gd name="connsiteY3" fmla="*/ 1548700 h 1920288"/>
                      <a:gd name="connsiteX4" fmla="*/ 0 w 453600"/>
                      <a:gd name="connsiteY4" fmla="*/ 1455902 h 1920288"/>
                      <a:gd name="connsiteX5" fmla="*/ 146 w 453600"/>
                      <a:gd name="connsiteY5" fmla="*/ 1451885 h 1920288"/>
                      <a:gd name="connsiteX6" fmla="*/ 145 w 453600"/>
                      <a:gd name="connsiteY6" fmla="*/ 1451885 h 1920288"/>
                      <a:gd name="connsiteX7" fmla="*/ 7358 w 453600"/>
                      <a:gd name="connsiteY7" fmla="*/ 1253678 h 1920288"/>
                      <a:gd name="connsiteX8" fmla="*/ 424671 w 453600"/>
                      <a:gd name="connsiteY8" fmla="*/ 36480 h 1920288"/>
                      <a:gd name="connsiteX9" fmla="*/ 453600 w 453600"/>
                      <a:gd name="connsiteY9" fmla="*/ 0 h 1920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3600" h="1920288">
                        <a:moveTo>
                          <a:pt x="453600" y="0"/>
                        </a:moveTo>
                        <a:lnTo>
                          <a:pt x="453600" y="1920288"/>
                        </a:lnTo>
                        <a:lnTo>
                          <a:pt x="384059" y="1914152"/>
                        </a:lnTo>
                        <a:cubicBezTo>
                          <a:pt x="196308" y="1880615"/>
                          <a:pt x="47443" y="1734834"/>
                          <a:pt x="9354" y="1548700"/>
                        </a:cubicBezTo>
                        <a:lnTo>
                          <a:pt x="0" y="1455902"/>
                        </a:lnTo>
                        <a:lnTo>
                          <a:pt x="146" y="1451885"/>
                        </a:lnTo>
                        <a:lnTo>
                          <a:pt x="145" y="1451885"/>
                        </a:lnTo>
                        <a:lnTo>
                          <a:pt x="7358" y="1253678"/>
                        </a:lnTo>
                        <a:cubicBezTo>
                          <a:pt x="42019" y="780132"/>
                          <a:pt x="195015" y="355125"/>
                          <a:pt x="424671" y="36480"/>
                        </a:cubicBezTo>
                        <a:lnTo>
                          <a:pt x="453600"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p:nvSpPr>
                  <p:cNvPr id="108" name="Freeform: Shape 107">
                    <a:extLst>
                      <a:ext uri="{FF2B5EF4-FFF2-40B4-BE49-F238E27FC236}">
                        <a16:creationId xmlns:a16="http://schemas.microsoft.com/office/drawing/2014/main" id="{CF4180FB-7FBD-421F-A284-4C2CC61B384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10992226" y="3165838"/>
                    <a:ext cx="482400" cy="1939601"/>
                  </a:xfrm>
                  <a:custGeom>
                    <a:avLst/>
                    <a:gdLst>
                      <a:gd name="connsiteX0" fmla="*/ 14399 w 482400"/>
                      <a:gd name="connsiteY0" fmla="*/ 0 h 1939601"/>
                      <a:gd name="connsiteX1" fmla="*/ 14399 w 482400"/>
                      <a:gd name="connsiteY1" fmla="*/ 689615 h 1939601"/>
                      <a:gd name="connsiteX2" fmla="*/ 14400 w 482400"/>
                      <a:gd name="connsiteY2" fmla="*/ 689615 h 1939601"/>
                      <a:gd name="connsiteX3" fmla="*/ 14401 w 482400"/>
                      <a:gd name="connsiteY3" fmla="*/ 689615 h 1939601"/>
                      <a:gd name="connsiteX4" fmla="*/ 14401 w 482400"/>
                      <a:gd name="connsiteY4" fmla="*/ 0 h 1939601"/>
                      <a:gd name="connsiteX5" fmla="*/ 57729 w 482400"/>
                      <a:gd name="connsiteY5" fmla="*/ 54638 h 1939601"/>
                      <a:gd name="connsiteX6" fmla="*/ 475042 w 482400"/>
                      <a:gd name="connsiteY6" fmla="*/ 1271836 h 1939601"/>
                      <a:gd name="connsiteX7" fmla="*/ 482255 w 482400"/>
                      <a:gd name="connsiteY7" fmla="*/ 1470043 h 1939601"/>
                      <a:gd name="connsiteX8" fmla="*/ 482254 w 482400"/>
                      <a:gd name="connsiteY8" fmla="*/ 1470043 h 1939601"/>
                      <a:gd name="connsiteX9" fmla="*/ 482400 w 482400"/>
                      <a:gd name="connsiteY9" fmla="*/ 1474060 h 1939601"/>
                      <a:gd name="connsiteX10" fmla="*/ 473046 w 482400"/>
                      <a:gd name="connsiteY10" fmla="*/ 1566858 h 1939601"/>
                      <a:gd name="connsiteX11" fmla="*/ 15706 w 482400"/>
                      <a:gd name="connsiteY11" fmla="*/ 1939601 h 1939601"/>
                      <a:gd name="connsiteX12" fmla="*/ 14400 w 482400"/>
                      <a:gd name="connsiteY12" fmla="*/ 1939469 h 1939601"/>
                      <a:gd name="connsiteX13" fmla="*/ 13094 w 482400"/>
                      <a:gd name="connsiteY13" fmla="*/ 1939601 h 1939601"/>
                      <a:gd name="connsiteX14" fmla="*/ 0 w 482400"/>
                      <a:gd name="connsiteY14" fmla="*/ 1938446 h 1939601"/>
                      <a:gd name="connsiteX15" fmla="*/ 0 w 482400"/>
                      <a:gd name="connsiteY15" fmla="*/ 18158 h 1939601"/>
                      <a:gd name="connsiteX16" fmla="*/ 14399 w 482400"/>
                      <a:gd name="connsiteY16" fmla="*/ 0 h 193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82400" h="1939601">
                        <a:moveTo>
                          <a:pt x="14399" y="0"/>
                        </a:moveTo>
                        <a:lnTo>
                          <a:pt x="14399" y="689615"/>
                        </a:lnTo>
                        <a:lnTo>
                          <a:pt x="14400" y="689615"/>
                        </a:lnTo>
                        <a:lnTo>
                          <a:pt x="14401" y="689615"/>
                        </a:lnTo>
                        <a:lnTo>
                          <a:pt x="14401" y="0"/>
                        </a:lnTo>
                        <a:lnTo>
                          <a:pt x="57729" y="54638"/>
                        </a:lnTo>
                        <a:cubicBezTo>
                          <a:pt x="287385" y="373283"/>
                          <a:pt x="440381" y="798290"/>
                          <a:pt x="475042" y="1271836"/>
                        </a:cubicBezTo>
                        <a:lnTo>
                          <a:pt x="482255" y="1470043"/>
                        </a:lnTo>
                        <a:lnTo>
                          <a:pt x="482254" y="1470043"/>
                        </a:lnTo>
                        <a:lnTo>
                          <a:pt x="482400" y="1474060"/>
                        </a:lnTo>
                        <a:lnTo>
                          <a:pt x="473046" y="1566858"/>
                        </a:lnTo>
                        <a:cubicBezTo>
                          <a:pt x="429516" y="1779582"/>
                          <a:pt x="241298" y="1939601"/>
                          <a:pt x="15706" y="1939601"/>
                        </a:cubicBezTo>
                        <a:lnTo>
                          <a:pt x="14400" y="1939469"/>
                        </a:lnTo>
                        <a:lnTo>
                          <a:pt x="13094" y="1939601"/>
                        </a:lnTo>
                        <a:lnTo>
                          <a:pt x="0" y="1938446"/>
                        </a:lnTo>
                        <a:lnTo>
                          <a:pt x="0" y="18158"/>
                        </a:lnTo>
                        <a:lnTo>
                          <a:pt x="14399"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grpSp>
            <p:grpSp>
              <p:nvGrpSpPr>
                <p:cNvPr id="103" name="Group 102">
                  <a:extLst>
                    <a:ext uri="{FF2B5EF4-FFF2-40B4-BE49-F238E27FC236}">
                      <a16:creationId xmlns:a16="http://schemas.microsoft.com/office/drawing/2014/main" id="{28E615C5-6A2E-4BF3-A3A8-9061C5B1B845}"/>
                    </a:ext>
                    <a:ext uri="{C183D7F6-B498-43B3-948B-1728B52AA6E4}">
                      <adec:decorative xmlns:adec="http://schemas.microsoft.com/office/drawing/2017/decorative" val="1"/>
                    </a:ext>
                  </a:extLst>
                </p:cNvPr>
                <p:cNvGrpSpPr>
                  <a:grpSpLocks/>
                </p:cNvGrpSpPr>
                <p:nvPr>
                  <p:extLst>
                    <p:ext uri="{386F3935-93C4-4BCD-93E2-E3B085C9AB24}">
                      <p16:designElem xmlns:p16="http://schemas.microsoft.com/office/powerpoint/2015/main" val="1"/>
                    </p:ext>
                  </p:extLst>
                </p:nvPr>
              </p:nvGrpSpPr>
              <p:grpSpPr>
                <a:xfrm>
                  <a:off x="9210264" y="3423463"/>
                  <a:ext cx="597126" cy="2160000"/>
                  <a:chOff x="9210264" y="3423463"/>
                  <a:chExt cx="597126" cy="2160000"/>
                </a:xfrm>
              </p:grpSpPr>
              <p:cxnSp>
                <p:nvCxnSpPr>
                  <p:cNvPr id="104" name="Straight Connector 103">
                    <a:extLst>
                      <a:ext uri="{FF2B5EF4-FFF2-40B4-BE49-F238E27FC236}">
                        <a16:creationId xmlns:a16="http://schemas.microsoft.com/office/drawing/2014/main" id="{B15A4CEB-6B8D-48C3-8484-3EC282A34A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508827" y="3423463"/>
                    <a:ext cx="0" cy="216000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105" name="Rectangle 5">
                    <a:extLst>
                      <a:ext uri="{FF2B5EF4-FFF2-40B4-BE49-F238E27FC236}">
                        <a16:creationId xmlns:a16="http://schemas.microsoft.com/office/drawing/2014/main" id="{38F7FD7D-E582-4214-B1B3-D289130553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rot="2700000">
                    <a:off x="9210264" y="4162845"/>
                    <a:ext cx="597126" cy="597126"/>
                  </a:xfrm>
                  <a:custGeom>
                    <a:avLst/>
                    <a:gdLst>
                      <a:gd name="connsiteX0" fmla="*/ 0 w 1239398"/>
                      <a:gd name="connsiteY0" fmla="*/ 0 h 1239398"/>
                      <a:gd name="connsiteX1" fmla="*/ 1239398 w 1239398"/>
                      <a:gd name="connsiteY1" fmla="*/ 0 h 1239398"/>
                      <a:gd name="connsiteX2" fmla="*/ 1239398 w 1239398"/>
                      <a:gd name="connsiteY2" fmla="*/ 1239398 h 1239398"/>
                      <a:gd name="connsiteX3" fmla="*/ 0 w 1239398"/>
                      <a:gd name="connsiteY3" fmla="*/ 1239398 h 1239398"/>
                      <a:gd name="connsiteX4" fmla="*/ 0 w 1239398"/>
                      <a:gd name="connsiteY4" fmla="*/ 0 h 1239398"/>
                      <a:gd name="connsiteX0" fmla="*/ 0 w 1239398"/>
                      <a:gd name="connsiteY0" fmla="*/ 0 h 1239398"/>
                      <a:gd name="connsiteX1" fmla="*/ 1239398 w 1239398"/>
                      <a:gd name="connsiteY1" fmla="*/ 0 h 1239398"/>
                      <a:gd name="connsiteX2" fmla="*/ 1239398 w 1239398"/>
                      <a:gd name="connsiteY2" fmla="*/ 1239398 h 1239398"/>
                      <a:gd name="connsiteX3" fmla="*/ 0 w 1239398"/>
                      <a:gd name="connsiteY3" fmla="*/ 1239398 h 1239398"/>
                      <a:gd name="connsiteX4" fmla="*/ 91440 w 1239398"/>
                      <a:gd name="connsiteY4" fmla="*/ 91440 h 1239398"/>
                      <a:gd name="connsiteX0" fmla="*/ 1239398 w 1239398"/>
                      <a:gd name="connsiteY0" fmla="*/ 0 h 1239398"/>
                      <a:gd name="connsiteX1" fmla="*/ 1239398 w 1239398"/>
                      <a:gd name="connsiteY1" fmla="*/ 1239398 h 1239398"/>
                      <a:gd name="connsiteX2" fmla="*/ 0 w 1239398"/>
                      <a:gd name="connsiteY2" fmla="*/ 1239398 h 1239398"/>
                      <a:gd name="connsiteX3" fmla="*/ 91440 w 1239398"/>
                      <a:gd name="connsiteY3" fmla="*/ 91440 h 1239398"/>
                      <a:gd name="connsiteX0" fmla="*/ 1239398 w 1239398"/>
                      <a:gd name="connsiteY0" fmla="*/ 0 h 1239398"/>
                      <a:gd name="connsiteX1" fmla="*/ 1239398 w 1239398"/>
                      <a:gd name="connsiteY1" fmla="*/ 1239398 h 1239398"/>
                      <a:gd name="connsiteX2" fmla="*/ 0 w 1239398"/>
                      <a:gd name="connsiteY2" fmla="*/ 1239398 h 1239398"/>
                    </a:gdLst>
                    <a:ahLst/>
                    <a:cxnLst>
                      <a:cxn ang="0">
                        <a:pos x="connsiteX0" y="connsiteY0"/>
                      </a:cxn>
                      <a:cxn ang="0">
                        <a:pos x="connsiteX1" y="connsiteY1"/>
                      </a:cxn>
                      <a:cxn ang="0">
                        <a:pos x="connsiteX2" y="connsiteY2"/>
                      </a:cxn>
                    </a:cxnLst>
                    <a:rect l="l" t="t" r="r" b="b"/>
                    <a:pathLst>
                      <a:path w="1239398" h="1239398">
                        <a:moveTo>
                          <a:pt x="1239398" y="0"/>
                        </a:moveTo>
                        <a:lnTo>
                          <a:pt x="1239398" y="1239398"/>
                        </a:lnTo>
                        <a:lnTo>
                          <a:pt x="0" y="1239398"/>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 name="Rectangle 5">
                    <a:extLst>
                      <a:ext uri="{FF2B5EF4-FFF2-40B4-BE49-F238E27FC236}">
                        <a16:creationId xmlns:a16="http://schemas.microsoft.com/office/drawing/2014/main" id="{B74D1DAC-C0D4-447E-8665-EAFF34F4E32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rot="2700000">
                    <a:off x="9297710" y="3747070"/>
                    <a:ext cx="422234" cy="422234"/>
                  </a:xfrm>
                  <a:custGeom>
                    <a:avLst/>
                    <a:gdLst>
                      <a:gd name="connsiteX0" fmla="*/ 0 w 1239398"/>
                      <a:gd name="connsiteY0" fmla="*/ 0 h 1239398"/>
                      <a:gd name="connsiteX1" fmla="*/ 1239398 w 1239398"/>
                      <a:gd name="connsiteY1" fmla="*/ 0 h 1239398"/>
                      <a:gd name="connsiteX2" fmla="*/ 1239398 w 1239398"/>
                      <a:gd name="connsiteY2" fmla="*/ 1239398 h 1239398"/>
                      <a:gd name="connsiteX3" fmla="*/ 0 w 1239398"/>
                      <a:gd name="connsiteY3" fmla="*/ 1239398 h 1239398"/>
                      <a:gd name="connsiteX4" fmla="*/ 0 w 1239398"/>
                      <a:gd name="connsiteY4" fmla="*/ 0 h 1239398"/>
                      <a:gd name="connsiteX0" fmla="*/ 0 w 1239398"/>
                      <a:gd name="connsiteY0" fmla="*/ 0 h 1239398"/>
                      <a:gd name="connsiteX1" fmla="*/ 1239398 w 1239398"/>
                      <a:gd name="connsiteY1" fmla="*/ 0 h 1239398"/>
                      <a:gd name="connsiteX2" fmla="*/ 1239398 w 1239398"/>
                      <a:gd name="connsiteY2" fmla="*/ 1239398 h 1239398"/>
                      <a:gd name="connsiteX3" fmla="*/ 0 w 1239398"/>
                      <a:gd name="connsiteY3" fmla="*/ 1239398 h 1239398"/>
                      <a:gd name="connsiteX4" fmla="*/ 91440 w 1239398"/>
                      <a:gd name="connsiteY4" fmla="*/ 91440 h 1239398"/>
                      <a:gd name="connsiteX0" fmla="*/ 1239398 w 1239398"/>
                      <a:gd name="connsiteY0" fmla="*/ 0 h 1239398"/>
                      <a:gd name="connsiteX1" fmla="*/ 1239398 w 1239398"/>
                      <a:gd name="connsiteY1" fmla="*/ 1239398 h 1239398"/>
                      <a:gd name="connsiteX2" fmla="*/ 0 w 1239398"/>
                      <a:gd name="connsiteY2" fmla="*/ 1239398 h 1239398"/>
                      <a:gd name="connsiteX3" fmla="*/ 91440 w 1239398"/>
                      <a:gd name="connsiteY3" fmla="*/ 91440 h 1239398"/>
                      <a:gd name="connsiteX0" fmla="*/ 1239398 w 1239398"/>
                      <a:gd name="connsiteY0" fmla="*/ 0 h 1239398"/>
                      <a:gd name="connsiteX1" fmla="*/ 1239398 w 1239398"/>
                      <a:gd name="connsiteY1" fmla="*/ 1239398 h 1239398"/>
                      <a:gd name="connsiteX2" fmla="*/ 0 w 1239398"/>
                      <a:gd name="connsiteY2" fmla="*/ 1239398 h 1239398"/>
                    </a:gdLst>
                    <a:ahLst/>
                    <a:cxnLst>
                      <a:cxn ang="0">
                        <a:pos x="connsiteX0" y="connsiteY0"/>
                      </a:cxn>
                      <a:cxn ang="0">
                        <a:pos x="connsiteX1" y="connsiteY1"/>
                      </a:cxn>
                      <a:cxn ang="0">
                        <a:pos x="connsiteX2" y="connsiteY2"/>
                      </a:cxn>
                    </a:cxnLst>
                    <a:rect l="l" t="t" r="r" b="b"/>
                    <a:pathLst>
                      <a:path w="1239398" h="1239398">
                        <a:moveTo>
                          <a:pt x="1239398" y="0"/>
                        </a:moveTo>
                        <a:lnTo>
                          <a:pt x="1239398" y="1239398"/>
                        </a:lnTo>
                        <a:lnTo>
                          <a:pt x="0" y="1239398"/>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grpSp>
      </p:grpSp>
      <p:sp>
        <p:nvSpPr>
          <p:cNvPr id="4" name="Content Placeholder 3">
            <a:extLst>
              <a:ext uri="{FF2B5EF4-FFF2-40B4-BE49-F238E27FC236}">
                <a16:creationId xmlns:a16="http://schemas.microsoft.com/office/drawing/2014/main" id="{8F8E5FA1-697B-6FB5-4F63-346DF5F17039}"/>
              </a:ext>
            </a:extLst>
          </p:cNvPr>
          <p:cNvSpPr>
            <a:spLocks noGrp="1"/>
          </p:cNvSpPr>
          <p:nvPr>
            <p:ph sz="quarter" idx="15" hasCustomPrompt="1"/>
          </p:nvPr>
        </p:nvSpPr>
        <p:spPr>
          <a:xfrm>
            <a:off x="7630067" y="3219450"/>
            <a:ext cx="4128934" cy="3092780"/>
          </a:xfrm>
        </p:spPr>
        <p:txBody>
          <a:bodyPr/>
          <a:lstStyle>
            <a:lvl1pPr marL="0" indent="0" algn="ctr">
              <a:buNone/>
              <a:defRPr lang="en-US" sz="2000" kern="1200" spc="50" dirty="0" smtClean="0">
                <a:solidFill>
                  <a:schemeClr val="tx1">
                    <a:alpha val="60000"/>
                  </a:schemeClr>
                </a:solidFill>
                <a:latin typeface="+mn-lt"/>
                <a:ea typeface="+mn-ea"/>
                <a:cs typeface="Calibri"/>
              </a:defRPr>
            </a:lvl1pPr>
            <a:lvl2pPr marL="360000" indent="0">
              <a:buNone/>
              <a:defRPr lang="en-US" sz="2000" kern="1200" spc="50" dirty="0" smtClean="0">
                <a:solidFill>
                  <a:schemeClr val="tx1">
                    <a:alpha val="60000"/>
                  </a:schemeClr>
                </a:solidFill>
                <a:latin typeface="+mn-lt"/>
                <a:ea typeface="+mn-ea"/>
                <a:cs typeface="Calibri"/>
              </a:defRPr>
            </a:lvl2pPr>
            <a:lvl3pPr marL="720000" indent="0">
              <a:buNone/>
              <a:defRPr lang="en-US" sz="2000" kern="1200" spc="50" dirty="0" smtClean="0">
                <a:solidFill>
                  <a:schemeClr val="tx1">
                    <a:alpha val="60000"/>
                  </a:schemeClr>
                </a:solidFill>
                <a:latin typeface="+mn-lt"/>
                <a:ea typeface="+mn-ea"/>
                <a:cs typeface="Calibri"/>
              </a:defRPr>
            </a:lvl3pPr>
            <a:lvl4pPr marL="1080000" indent="0">
              <a:buNone/>
              <a:defRPr lang="en-US" sz="2000" kern="1200" spc="50" dirty="0" smtClean="0">
                <a:solidFill>
                  <a:schemeClr val="tx1">
                    <a:alpha val="60000"/>
                  </a:schemeClr>
                </a:solidFill>
                <a:latin typeface="+mn-lt"/>
                <a:ea typeface="+mn-ea"/>
                <a:cs typeface="Calibri"/>
              </a:defRPr>
            </a:lvl4pPr>
            <a:lvl5pPr marL="1440000" indent="0">
              <a:buNone/>
              <a:defRPr lang="en-US" sz="2000" kern="1200" spc="50" dirty="0">
                <a:solidFill>
                  <a:schemeClr val="tx1">
                    <a:alpha val="60000"/>
                  </a:schemeClr>
                </a:solidFill>
                <a:latin typeface="+mn-lt"/>
                <a:ea typeface="+mn-ea"/>
                <a:cs typeface="Calibri"/>
              </a:defRPr>
            </a:lvl5pPr>
          </a:lstStyle>
          <a:p>
            <a:pPr lvl="0"/>
            <a:r>
              <a:rPr lang="en-US" dirty="0"/>
              <a:t>Click to add text</a:t>
            </a:r>
          </a:p>
        </p:txBody>
      </p:sp>
    </p:spTree>
    <p:extLst>
      <p:ext uri="{BB962C8B-B14F-4D97-AF65-F5344CB8AC3E}">
        <p14:creationId xmlns:p14="http://schemas.microsoft.com/office/powerpoint/2010/main" val="278491578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1_Title Only">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3B6B0-54DE-4F2D-84DD-D06CD3B117B4}"/>
              </a:ext>
            </a:extLst>
          </p:cNvPr>
          <p:cNvSpPr>
            <a:spLocks noGrp="1"/>
          </p:cNvSpPr>
          <p:nvPr>
            <p:ph type="title" hasCustomPrompt="1"/>
          </p:nvPr>
        </p:nvSpPr>
        <p:spPr>
          <a:xfrm>
            <a:off x="984522" y="298564"/>
            <a:ext cx="4650901" cy="6260873"/>
          </a:xfrm>
        </p:spPr>
        <p:txBody>
          <a:bodyPr anchor="ctr">
            <a:noAutofit/>
          </a:bodyPr>
          <a:lstStyle>
            <a:lvl1pPr algn="ctr">
              <a:defRPr sz="6000"/>
            </a:lvl1pPr>
          </a:lstStyle>
          <a:p>
            <a:r>
              <a:rPr lang="en-US" dirty="0"/>
              <a:t>Click to add title</a:t>
            </a:r>
          </a:p>
        </p:txBody>
      </p:sp>
      <p:grpSp>
        <p:nvGrpSpPr>
          <p:cNvPr id="6" name="Group 5">
            <a:extLst>
              <a:ext uri="{FF2B5EF4-FFF2-40B4-BE49-F238E27FC236}">
                <a16:creationId xmlns:a16="http://schemas.microsoft.com/office/drawing/2014/main" id="{F44A4473-D4D4-4E24-B542-C5D63C28DA75}"/>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153976" y="457964"/>
            <a:ext cx="6009066" cy="5914582"/>
            <a:chOff x="6153976" y="457964"/>
            <a:chExt cx="6009066" cy="5914582"/>
          </a:xfrm>
        </p:grpSpPr>
        <p:grpSp>
          <p:nvGrpSpPr>
            <p:cNvPr id="7" name="Group 6">
              <a:extLst>
                <a:ext uri="{FF2B5EF4-FFF2-40B4-BE49-F238E27FC236}">
                  <a16:creationId xmlns:a16="http://schemas.microsoft.com/office/drawing/2014/main" id="{14CA4A32-A016-460F-8B99-22A5D265B4B8}"/>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012621" y="2980002"/>
              <a:ext cx="317159" cy="932400"/>
              <a:chOff x="6376988" y="280988"/>
              <a:chExt cx="633413" cy="1862138"/>
            </a:xfrm>
          </p:grpSpPr>
          <p:sp>
            <p:nvSpPr>
              <p:cNvPr id="86" name="Freeform 68">
                <a:extLst>
                  <a:ext uri="{FF2B5EF4-FFF2-40B4-BE49-F238E27FC236}">
                    <a16:creationId xmlns:a16="http://schemas.microsoft.com/office/drawing/2014/main" id="{84DB1BC2-B158-4DA5-9164-843E6B566CE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376988" y="280988"/>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87" name="Freeform 69">
                <a:extLst>
                  <a:ext uri="{FF2B5EF4-FFF2-40B4-BE49-F238E27FC236}">
                    <a16:creationId xmlns:a16="http://schemas.microsoft.com/office/drawing/2014/main" id="{751FDE2E-D749-401E-B3BA-66B2F523182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696076" y="280988"/>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88" name="Line 70">
                <a:extLst>
                  <a:ext uri="{FF2B5EF4-FFF2-40B4-BE49-F238E27FC236}">
                    <a16:creationId xmlns:a16="http://schemas.microsoft.com/office/drawing/2014/main" id="{49546377-E2EE-4854-AA84-5575789BAFD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696076" y="280988"/>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8" name="Group 7">
              <a:extLst>
                <a:ext uri="{FF2B5EF4-FFF2-40B4-BE49-F238E27FC236}">
                  <a16:creationId xmlns:a16="http://schemas.microsoft.com/office/drawing/2014/main" id="{04FCC465-42B8-456F-951F-8C51A42F97E4}"/>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8324466" y="457964"/>
              <a:ext cx="3838576" cy="5838297"/>
              <a:chOff x="8324466" y="457964"/>
              <a:chExt cx="3838576" cy="5838297"/>
            </a:xfrm>
          </p:grpSpPr>
          <p:sp>
            <p:nvSpPr>
              <p:cNvPr id="48" name="Oval 47">
                <a:extLst>
                  <a:ext uri="{FF2B5EF4-FFF2-40B4-BE49-F238E27FC236}">
                    <a16:creationId xmlns:a16="http://schemas.microsoft.com/office/drawing/2014/main" id="{3D7F8A9A-8A53-4FD3-855C-C49B035CE87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11319026" y="5955846"/>
                <a:ext cx="340415" cy="340415"/>
              </a:xfrm>
              <a:prstGeom prst="ellipse">
                <a:avLst/>
              </a:pr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grpSp>
            <p:nvGrpSpPr>
              <p:cNvPr id="49" name="Group 48">
                <a:extLst>
                  <a:ext uri="{FF2B5EF4-FFF2-40B4-BE49-F238E27FC236}">
                    <a16:creationId xmlns:a16="http://schemas.microsoft.com/office/drawing/2014/main" id="{AC347F99-AC7C-4DB2-8AAF-9E2A7AE629CC}"/>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015028" y="2840007"/>
                <a:ext cx="2457452" cy="3838576"/>
                <a:chOff x="587375" y="280987"/>
                <a:chExt cx="2457452" cy="3838576"/>
              </a:xfrm>
            </p:grpSpPr>
            <p:sp>
              <p:nvSpPr>
                <p:cNvPr id="64" name="Freeform 64">
                  <a:extLst>
                    <a:ext uri="{FF2B5EF4-FFF2-40B4-BE49-F238E27FC236}">
                      <a16:creationId xmlns:a16="http://schemas.microsoft.com/office/drawing/2014/main" id="{89B06C37-E219-479D-B324-0DC7D05651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2"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65" name="Freeform 81">
                  <a:extLst>
                    <a:ext uri="{FF2B5EF4-FFF2-40B4-BE49-F238E27FC236}">
                      <a16:creationId xmlns:a16="http://schemas.microsoft.com/office/drawing/2014/main" id="{29A1D878-CEA2-41DC-8638-A8523167266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66" name="Freeform 61">
                  <a:extLst>
                    <a:ext uri="{FF2B5EF4-FFF2-40B4-BE49-F238E27FC236}">
                      <a16:creationId xmlns:a16="http://schemas.microsoft.com/office/drawing/2014/main" id="{99394209-57ED-4126-A8DC-0862D1FA11E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67" name="Freeform 78">
                  <a:extLst>
                    <a:ext uri="{FF2B5EF4-FFF2-40B4-BE49-F238E27FC236}">
                      <a16:creationId xmlns:a16="http://schemas.microsoft.com/office/drawing/2014/main" id="{A48B0004-4618-4D71-88D1-A2FEE4F0AD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7"/>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68" name="Freeform 84">
                  <a:extLst>
                    <a:ext uri="{FF2B5EF4-FFF2-40B4-BE49-F238E27FC236}">
                      <a16:creationId xmlns:a16="http://schemas.microsoft.com/office/drawing/2014/main" id="{4D1C172B-2446-428A-A518-FE1B5FCE0D3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69" name="Freeform 87">
                  <a:extLst>
                    <a:ext uri="{FF2B5EF4-FFF2-40B4-BE49-F238E27FC236}">
                      <a16:creationId xmlns:a16="http://schemas.microsoft.com/office/drawing/2014/main" id="{E359C795-FCC1-401F-B0B6-F722AE632AA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967037"/>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70" name="Freeform 60">
                  <a:extLst>
                    <a:ext uri="{FF2B5EF4-FFF2-40B4-BE49-F238E27FC236}">
                      <a16:creationId xmlns:a16="http://schemas.microsoft.com/office/drawing/2014/main" id="{8260D102-71BB-497E-A5CF-743FB59874D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0987"/>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71" name="Freeform 59">
                  <a:extLst>
                    <a:ext uri="{FF2B5EF4-FFF2-40B4-BE49-F238E27FC236}">
                      <a16:creationId xmlns:a16="http://schemas.microsoft.com/office/drawing/2014/main" id="{811E3D98-A5FB-4BDE-A07D-A03EB898C67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497013" y="280987"/>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72" name="Freeform 62">
                  <a:extLst>
                    <a:ext uri="{FF2B5EF4-FFF2-40B4-BE49-F238E27FC236}">
                      <a16:creationId xmlns:a16="http://schemas.microsoft.com/office/drawing/2014/main" id="{9E48CE7F-B4EF-4629-8706-6838C171EF0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5"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73" name="Freeform 65">
                  <a:extLst>
                    <a:ext uri="{FF2B5EF4-FFF2-40B4-BE49-F238E27FC236}">
                      <a16:creationId xmlns:a16="http://schemas.microsoft.com/office/drawing/2014/main" id="{C8EBC77A-0887-4128-A73B-2C0165C6F94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74" name="Freeform 79">
                  <a:extLst>
                    <a:ext uri="{FF2B5EF4-FFF2-40B4-BE49-F238E27FC236}">
                      <a16:creationId xmlns:a16="http://schemas.microsoft.com/office/drawing/2014/main" id="{7AF3D400-AAAA-47BD-922E-AA3A2AFA302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75" name="Freeform 82">
                  <a:extLst>
                    <a:ext uri="{FF2B5EF4-FFF2-40B4-BE49-F238E27FC236}">
                      <a16:creationId xmlns:a16="http://schemas.microsoft.com/office/drawing/2014/main" id="{B0A3E6A0-609D-427D-9D34-E7CF184B453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76" name="Freeform 85">
                  <a:extLst>
                    <a:ext uri="{FF2B5EF4-FFF2-40B4-BE49-F238E27FC236}">
                      <a16:creationId xmlns:a16="http://schemas.microsoft.com/office/drawing/2014/main" id="{DDE08965-A3F4-426A-924B-102A6F6FE27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77" name="Freeform 88">
                  <a:extLst>
                    <a:ext uri="{FF2B5EF4-FFF2-40B4-BE49-F238E27FC236}">
                      <a16:creationId xmlns:a16="http://schemas.microsoft.com/office/drawing/2014/main" id="{13FA8E6E-7F53-47E9-9BF8-1CD3130F42B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grpSp>
              <p:nvGrpSpPr>
                <p:cNvPr id="78" name="Group 77">
                  <a:extLst>
                    <a:ext uri="{FF2B5EF4-FFF2-40B4-BE49-F238E27FC236}">
                      <a16:creationId xmlns:a16="http://schemas.microsoft.com/office/drawing/2014/main" id="{7A8A9991-EF8F-4128-9DB7-A2FA8CF2F68B}"/>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79" name="Line 63">
                    <a:extLst>
                      <a:ext uri="{FF2B5EF4-FFF2-40B4-BE49-F238E27FC236}">
                        <a16:creationId xmlns:a16="http://schemas.microsoft.com/office/drawing/2014/main" id="{41E966B6-186E-4D17-B570-969B6951AC0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0" name="Line 66">
                    <a:extLst>
                      <a:ext uri="{FF2B5EF4-FFF2-40B4-BE49-F238E27FC236}">
                        <a16:creationId xmlns:a16="http://schemas.microsoft.com/office/drawing/2014/main" id="{918B08AD-5F3C-4FC5-8998-8524763C750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1" name="Line 67">
                    <a:extLst>
                      <a:ext uri="{FF2B5EF4-FFF2-40B4-BE49-F238E27FC236}">
                        <a16:creationId xmlns:a16="http://schemas.microsoft.com/office/drawing/2014/main" id="{EDF72260-B0A1-47A1-9459-FDF4600ACA6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2" name="Line 80">
                    <a:extLst>
                      <a:ext uri="{FF2B5EF4-FFF2-40B4-BE49-F238E27FC236}">
                        <a16:creationId xmlns:a16="http://schemas.microsoft.com/office/drawing/2014/main" id="{C6A7FA58-53F7-4C2F-96D5-E97BB3CC679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3" name="Line 83">
                    <a:extLst>
                      <a:ext uri="{FF2B5EF4-FFF2-40B4-BE49-F238E27FC236}">
                        <a16:creationId xmlns:a16="http://schemas.microsoft.com/office/drawing/2014/main" id="{1B986617-481E-450F-8FAD-CA3086A3E04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4" name="Line 86">
                    <a:extLst>
                      <a:ext uri="{FF2B5EF4-FFF2-40B4-BE49-F238E27FC236}">
                        <a16:creationId xmlns:a16="http://schemas.microsoft.com/office/drawing/2014/main" id="{4D24CAEB-B2FE-4796-8E6E-DB5148C380F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5" name="Line 89">
                    <a:extLst>
                      <a:ext uri="{FF2B5EF4-FFF2-40B4-BE49-F238E27FC236}">
                        <a16:creationId xmlns:a16="http://schemas.microsoft.com/office/drawing/2014/main" id="{3D577B03-E6D9-4FFA-A799-E504CBF8D71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grpSp>
            <p:nvGrpSpPr>
              <p:cNvPr id="50" name="Group 49">
                <a:extLst>
                  <a:ext uri="{FF2B5EF4-FFF2-40B4-BE49-F238E27FC236}">
                    <a16:creationId xmlns:a16="http://schemas.microsoft.com/office/drawing/2014/main" id="{43509C13-FDEE-45B0-B954-D80D6F38F000}"/>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56" name="Group 55">
                  <a:extLst>
                    <a:ext uri="{FF2B5EF4-FFF2-40B4-BE49-F238E27FC236}">
                      <a16:creationId xmlns:a16="http://schemas.microsoft.com/office/drawing/2014/main" id="{21FF647D-8D8A-43E8-A2E2-46D1117839F4}"/>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60" name="Straight Connector 59">
                    <a:extLst>
                      <a:ext uri="{FF2B5EF4-FFF2-40B4-BE49-F238E27FC236}">
                        <a16:creationId xmlns:a16="http://schemas.microsoft.com/office/drawing/2014/main" id="{87B8728B-0A45-4551-99F0-CF33B850DA57}"/>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CCFAA15D-9EFC-4A70-AC98-CB3EF00C3A4C}"/>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62" name="Rectangle 30">
                    <a:extLst>
                      <a:ext uri="{FF2B5EF4-FFF2-40B4-BE49-F238E27FC236}">
                        <a16:creationId xmlns:a16="http://schemas.microsoft.com/office/drawing/2014/main" id="{AD80CCBD-3F02-48A0-A24E-5971D229517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Rectangle 30">
                    <a:extLst>
                      <a:ext uri="{FF2B5EF4-FFF2-40B4-BE49-F238E27FC236}">
                        <a16:creationId xmlns:a16="http://schemas.microsoft.com/office/drawing/2014/main" id="{AB5B7D34-5A4E-48DE-8893-0F022E4CC95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7" name="Group 56">
                  <a:extLst>
                    <a:ext uri="{FF2B5EF4-FFF2-40B4-BE49-F238E27FC236}">
                      <a16:creationId xmlns:a16="http://schemas.microsoft.com/office/drawing/2014/main" id="{2341ADC6-0CC2-46C0-BA6F-9D9913669805}"/>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58" name="Freeform: Shape 57">
                    <a:extLst>
                      <a:ext uri="{FF2B5EF4-FFF2-40B4-BE49-F238E27FC236}">
                        <a16:creationId xmlns:a16="http://schemas.microsoft.com/office/drawing/2014/main" id="{A93316DB-546B-41BA-AD1B-94D5C467023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p:nvSpPr>
                  <p:cNvPr id="59" name="Freeform: Shape 58">
                    <a:extLst>
                      <a:ext uri="{FF2B5EF4-FFF2-40B4-BE49-F238E27FC236}">
                        <a16:creationId xmlns:a16="http://schemas.microsoft.com/office/drawing/2014/main" id="{35105C82-44C4-41C2-96AE-ADE6DD1D712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grpSp>
          </p:grpSp>
          <p:grpSp>
            <p:nvGrpSpPr>
              <p:cNvPr id="51" name="Group 50">
                <a:extLst>
                  <a:ext uri="{FF2B5EF4-FFF2-40B4-BE49-F238E27FC236}">
                    <a16:creationId xmlns:a16="http://schemas.microsoft.com/office/drawing/2014/main" id="{A7A634F2-054C-4614-9ECB-96BE809893D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10400268" y="1917602"/>
                <a:ext cx="633413" cy="1862138"/>
                <a:chOff x="5959192" y="333389"/>
                <a:chExt cx="633413" cy="1862138"/>
              </a:xfrm>
            </p:grpSpPr>
            <p:grpSp>
              <p:nvGrpSpPr>
                <p:cNvPr id="52" name="Group 51">
                  <a:extLst>
                    <a:ext uri="{FF2B5EF4-FFF2-40B4-BE49-F238E27FC236}">
                      <a16:creationId xmlns:a16="http://schemas.microsoft.com/office/drawing/2014/main" id="{1764AB7F-1912-4909-A04A-C8D125467E14}"/>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54" name="Freeform 68">
                    <a:extLst>
                      <a:ext uri="{FF2B5EF4-FFF2-40B4-BE49-F238E27FC236}">
                        <a16:creationId xmlns:a16="http://schemas.microsoft.com/office/drawing/2014/main" id="{6B93639B-DE1C-4A46-A4B5-B88FD6FC201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55" name="Freeform 69">
                    <a:extLst>
                      <a:ext uri="{FF2B5EF4-FFF2-40B4-BE49-F238E27FC236}">
                        <a16:creationId xmlns:a16="http://schemas.microsoft.com/office/drawing/2014/main" id="{A6C5D17F-13E7-4861-A839-3C56ABD56C4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grpSp>
            <p:sp>
              <p:nvSpPr>
                <p:cNvPr id="53" name="Line 70">
                  <a:extLst>
                    <a:ext uri="{FF2B5EF4-FFF2-40B4-BE49-F238E27FC236}">
                      <a16:creationId xmlns:a16="http://schemas.microsoft.com/office/drawing/2014/main" id="{1C343C91-0F9E-4530-939D-2D9F15DF4A7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grpSp>
          <p:nvGrpSpPr>
            <p:cNvPr id="9" name="Group 8">
              <a:extLst>
                <a:ext uri="{FF2B5EF4-FFF2-40B4-BE49-F238E27FC236}">
                  <a16:creationId xmlns:a16="http://schemas.microsoft.com/office/drawing/2014/main" id="{92109E9F-E572-4202-B7A6-630155DD5BB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0800000">
              <a:off x="6153976" y="534249"/>
              <a:ext cx="3838576" cy="5838297"/>
              <a:chOff x="8324466" y="457964"/>
              <a:chExt cx="3838576" cy="5838297"/>
            </a:xfrm>
          </p:grpSpPr>
          <p:sp>
            <p:nvSpPr>
              <p:cNvPr id="10" name="Oval 9">
                <a:extLst>
                  <a:ext uri="{FF2B5EF4-FFF2-40B4-BE49-F238E27FC236}">
                    <a16:creationId xmlns:a16="http://schemas.microsoft.com/office/drawing/2014/main" id="{B4FF54B2-44F5-42F7-8353-111D80A8D22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11319026" y="5955846"/>
                <a:ext cx="340415" cy="340415"/>
              </a:xfrm>
              <a:prstGeom prst="ellipse">
                <a:avLst/>
              </a:pr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grpSp>
            <p:nvGrpSpPr>
              <p:cNvPr id="11" name="Group 10">
                <a:extLst>
                  <a:ext uri="{FF2B5EF4-FFF2-40B4-BE49-F238E27FC236}">
                    <a16:creationId xmlns:a16="http://schemas.microsoft.com/office/drawing/2014/main" id="{19A2BBF4-4F54-4179-B672-AD4C8D58A30F}"/>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015028" y="2840007"/>
                <a:ext cx="2457452" cy="3838576"/>
                <a:chOff x="587375" y="280987"/>
                <a:chExt cx="2457452" cy="3838576"/>
              </a:xfrm>
            </p:grpSpPr>
            <p:sp>
              <p:nvSpPr>
                <p:cNvPr id="26" name="Freeform 64">
                  <a:extLst>
                    <a:ext uri="{FF2B5EF4-FFF2-40B4-BE49-F238E27FC236}">
                      <a16:creationId xmlns:a16="http://schemas.microsoft.com/office/drawing/2014/main" id="{2F2D95CF-DAE2-4601-B9A6-233F4F2F307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2" y="1443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27" name="Freeform 81">
                  <a:extLst>
                    <a:ext uri="{FF2B5EF4-FFF2-40B4-BE49-F238E27FC236}">
                      <a16:creationId xmlns:a16="http://schemas.microsoft.com/office/drawing/2014/main" id="{3CD52B72-C30B-4570-A8AB-78CB884F8D0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205038"/>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28" name="Freeform 61">
                  <a:extLst>
                    <a:ext uri="{FF2B5EF4-FFF2-40B4-BE49-F238E27FC236}">
                      <a16:creationId xmlns:a16="http://schemas.microsoft.com/office/drawing/2014/main" id="{696A9FBF-C89D-4CF9-A1DC-C0275A3B326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29" name="Freeform 78">
                  <a:extLst>
                    <a:ext uri="{FF2B5EF4-FFF2-40B4-BE49-F238E27FC236}">
                      <a16:creationId xmlns:a16="http://schemas.microsoft.com/office/drawing/2014/main" id="{C50B0ACE-17B4-4F11-BA43-0159796B839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7"/>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0" name="Freeform 84">
                  <a:extLst>
                    <a:ext uri="{FF2B5EF4-FFF2-40B4-BE49-F238E27FC236}">
                      <a16:creationId xmlns:a16="http://schemas.microsoft.com/office/drawing/2014/main" id="{F0346B01-7019-48B2-9BE7-3E90F590FD6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90575"/>
                </a:xfrm>
                <a:custGeom>
                  <a:avLst/>
                  <a:gdLst>
                    <a:gd name="T0" fmla="*/ 95 w 258"/>
                    <a:gd name="T1" fmla="*/ 132 h 166"/>
                    <a:gd name="T2" fmla="*/ 258 w 258"/>
                    <a:gd name="T3" fmla="*/ 149 h 166"/>
                    <a:gd name="T4" fmla="*/ 0 w 258"/>
                    <a:gd name="T5" fmla="*/ 0 h 166"/>
                    <a:gd name="T6" fmla="*/ 95 w 258"/>
                    <a:gd name="T7" fmla="*/ 132 h 166"/>
                  </a:gdLst>
                  <a:ahLst/>
                  <a:cxnLst>
                    <a:cxn ang="0">
                      <a:pos x="T0" y="T1"/>
                    </a:cxn>
                    <a:cxn ang="0">
                      <a:pos x="T2" y="T3"/>
                    </a:cxn>
                    <a:cxn ang="0">
                      <a:pos x="T4" y="T5"/>
                    </a:cxn>
                    <a:cxn ang="0">
                      <a:pos x="T6" y="T7"/>
                    </a:cxn>
                  </a:cxnLst>
                  <a:rect l="0" t="0" r="r" b="b"/>
                  <a:pathLst>
                    <a:path w="258" h="166">
                      <a:moveTo>
                        <a:pt x="95" y="132"/>
                      </a:moveTo>
                      <a:cubicBezTo>
                        <a:pt x="147" y="162"/>
                        <a:pt x="206" y="166"/>
                        <a:pt x="258" y="149"/>
                      </a:cubicBezTo>
                      <a:cubicBezTo>
                        <a:pt x="0" y="0"/>
                        <a:pt x="0" y="0"/>
                        <a:pt x="0" y="0"/>
                      </a:cubicBezTo>
                      <a:cubicBezTo>
                        <a:pt x="11" y="54"/>
                        <a:pt x="44" y="102"/>
                        <a:pt x="95"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1" name="Freeform 87">
                  <a:extLst>
                    <a:ext uri="{FF2B5EF4-FFF2-40B4-BE49-F238E27FC236}">
                      <a16:creationId xmlns:a16="http://schemas.microsoft.com/office/drawing/2014/main" id="{5C186E4B-7559-4E95-9BDD-7DA75E0873B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967037"/>
                  <a:ext cx="1228725" cy="790575"/>
                </a:xfrm>
                <a:custGeom>
                  <a:avLst/>
                  <a:gdLst>
                    <a:gd name="T0" fmla="*/ 162 w 258"/>
                    <a:gd name="T1" fmla="*/ 132 h 166"/>
                    <a:gd name="T2" fmla="*/ 258 w 258"/>
                    <a:gd name="T3" fmla="*/ 0 h 166"/>
                    <a:gd name="T4" fmla="*/ 0 w 258"/>
                    <a:gd name="T5" fmla="*/ 149 h 166"/>
                    <a:gd name="T6" fmla="*/ 162 w 258"/>
                    <a:gd name="T7" fmla="*/ 132 h 166"/>
                  </a:gdLst>
                  <a:ahLst/>
                  <a:cxnLst>
                    <a:cxn ang="0">
                      <a:pos x="T0" y="T1"/>
                    </a:cxn>
                    <a:cxn ang="0">
                      <a:pos x="T2" y="T3"/>
                    </a:cxn>
                    <a:cxn ang="0">
                      <a:pos x="T4" y="T5"/>
                    </a:cxn>
                    <a:cxn ang="0">
                      <a:pos x="T6" y="T7"/>
                    </a:cxn>
                  </a:cxnLst>
                  <a:rect l="0" t="0" r="r" b="b"/>
                  <a:pathLst>
                    <a:path w="258" h="166">
                      <a:moveTo>
                        <a:pt x="162" y="132"/>
                      </a:moveTo>
                      <a:cubicBezTo>
                        <a:pt x="214" y="102"/>
                        <a:pt x="247" y="54"/>
                        <a:pt x="258" y="0"/>
                      </a:cubicBezTo>
                      <a:cubicBezTo>
                        <a:pt x="0" y="149"/>
                        <a:pt x="0" y="149"/>
                        <a:pt x="0" y="149"/>
                      </a:cubicBezTo>
                      <a:cubicBezTo>
                        <a:pt x="52" y="166"/>
                        <a:pt x="111" y="162"/>
                        <a:pt x="162" y="132"/>
                      </a:cubicBezTo>
                      <a:close/>
                    </a:path>
                  </a:pathLst>
                </a:custGeom>
                <a:gradFill flip="none" rotWithShape="1">
                  <a:gsLst>
                    <a:gs pos="0">
                      <a:srgbClr val="FFFFFF">
                        <a:alpha val="80000"/>
                      </a:srgbClr>
                    </a:gs>
                    <a:gs pos="100000">
                      <a:srgbClr val="FFFFFF">
                        <a:alpha val="10000"/>
                      </a:srgbClr>
                    </a:gs>
                  </a:gsLst>
                  <a:lin ang="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2" name="Freeform 60">
                  <a:extLst>
                    <a:ext uri="{FF2B5EF4-FFF2-40B4-BE49-F238E27FC236}">
                      <a16:creationId xmlns:a16="http://schemas.microsoft.com/office/drawing/2014/main" id="{4FFE117A-211E-4BD5-AB76-05026DEC6B5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0987"/>
                  <a:ext cx="319088" cy="1419225"/>
                </a:xfrm>
                <a:custGeom>
                  <a:avLst/>
                  <a:gdLst>
                    <a:gd name="T0" fmla="*/ 0 w 67"/>
                    <a:gd name="T1" fmla="*/ 0 h 298"/>
                    <a:gd name="T2" fmla="*/ 0 w 67"/>
                    <a:gd name="T3" fmla="*/ 298 h 298"/>
                    <a:gd name="T4" fmla="*/ 67 w 67"/>
                    <a:gd name="T5" fmla="*/ 149 h 298"/>
                    <a:gd name="T6" fmla="*/ 0 w 67"/>
                    <a:gd name="T7" fmla="*/ 0 h 298"/>
                  </a:gdLst>
                  <a:ahLst/>
                  <a:cxnLst>
                    <a:cxn ang="0">
                      <a:pos x="T0" y="T1"/>
                    </a:cxn>
                    <a:cxn ang="0">
                      <a:pos x="T2" y="T3"/>
                    </a:cxn>
                    <a:cxn ang="0">
                      <a:pos x="T4" y="T5"/>
                    </a:cxn>
                    <a:cxn ang="0">
                      <a:pos x="T6" y="T7"/>
                    </a:cxn>
                  </a:cxnLst>
                  <a:rect l="0" t="0" r="r" b="b"/>
                  <a:pathLst>
                    <a:path w="67" h="298">
                      <a:moveTo>
                        <a:pt x="0" y="0"/>
                      </a:moveTo>
                      <a:cubicBezTo>
                        <a:pt x="0" y="298"/>
                        <a:pt x="0" y="298"/>
                        <a:pt x="0" y="298"/>
                      </a:cubicBezTo>
                      <a:cubicBezTo>
                        <a:pt x="41" y="261"/>
                        <a:pt x="67" y="208"/>
                        <a:pt x="67" y="149"/>
                      </a:cubicBezTo>
                      <a:cubicBezTo>
                        <a:pt x="67"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3" name="Freeform 59">
                  <a:extLst>
                    <a:ext uri="{FF2B5EF4-FFF2-40B4-BE49-F238E27FC236}">
                      <a16:creationId xmlns:a16="http://schemas.microsoft.com/office/drawing/2014/main" id="{5CC0C412-2859-4E97-924F-291318E6ADF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497013" y="280987"/>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4" name="Freeform 62">
                  <a:extLst>
                    <a:ext uri="{FF2B5EF4-FFF2-40B4-BE49-F238E27FC236}">
                      <a16:creationId xmlns:a16="http://schemas.microsoft.com/office/drawing/2014/main" id="{AECE441C-0FBF-4F02-9781-35F2487E3C0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5" y="1390651"/>
                  <a:ext cx="1228725" cy="761999"/>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5" name="Freeform 65">
                  <a:extLst>
                    <a:ext uri="{FF2B5EF4-FFF2-40B4-BE49-F238E27FC236}">
                      <a16:creationId xmlns:a16="http://schemas.microsoft.com/office/drawing/2014/main" id="{951A4317-3E34-41B4-BCD9-E6E0627C188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1362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0">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6" name="Freeform 79">
                  <a:extLst>
                    <a:ext uri="{FF2B5EF4-FFF2-40B4-BE49-F238E27FC236}">
                      <a16:creationId xmlns:a16="http://schemas.microsoft.com/office/drawing/2014/main" id="{CE2D40E4-274B-4D43-801B-7B3BAF03E45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124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7" name="Freeform 82">
                  <a:extLst>
                    <a:ext uri="{FF2B5EF4-FFF2-40B4-BE49-F238E27FC236}">
                      <a16:creationId xmlns:a16="http://schemas.microsoft.com/office/drawing/2014/main" id="{2D939FC8-6395-4DCB-B28C-2342BFB72F2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124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8" name="Freeform 85">
                  <a:extLst>
                    <a:ext uri="{FF2B5EF4-FFF2-40B4-BE49-F238E27FC236}">
                      <a16:creationId xmlns:a16="http://schemas.microsoft.com/office/drawing/2014/main" id="{620FEEF2-AE91-48CA-8FE7-B50F83E1CF2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886075"/>
                  <a:ext cx="1228725" cy="790575"/>
                </a:xfrm>
                <a:custGeom>
                  <a:avLst/>
                  <a:gdLst>
                    <a:gd name="T0" fmla="*/ 0 w 258"/>
                    <a:gd name="T1" fmla="*/ 17 h 166"/>
                    <a:gd name="T2" fmla="*/ 258 w 258"/>
                    <a:gd name="T3" fmla="*/ 166 h 166"/>
                    <a:gd name="T4" fmla="*/ 162 w 258"/>
                    <a:gd name="T5" fmla="*/ 34 h 166"/>
                    <a:gd name="T6" fmla="*/ 0 w 258"/>
                    <a:gd name="T7" fmla="*/ 17 h 166"/>
                  </a:gdLst>
                  <a:ahLst/>
                  <a:cxnLst>
                    <a:cxn ang="0">
                      <a:pos x="T0" y="T1"/>
                    </a:cxn>
                    <a:cxn ang="0">
                      <a:pos x="T2" y="T3"/>
                    </a:cxn>
                    <a:cxn ang="0">
                      <a:pos x="T4" y="T5"/>
                    </a:cxn>
                    <a:cxn ang="0">
                      <a:pos x="T6" y="T7"/>
                    </a:cxn>
                  </a:cxnLst>
                  <a:rect l="0" t="0" r="r" b="b"/>
                  <a:pathLst>
                    <a:path w="258" h="166">
                      <a:moveTo>
                        <a:pt x="0" y="17"/>
                      </a:moveTo>
                      <a:cubicBezTo>
                        <a:pt x="258" y="166"/>
                        <a:pt x="258" y="166"/>
                        <a:pt x="258" y="166"/>
                      </a:cubicBezTo>
                      <a:cubicBezTo>
                        <a:pt x="247" y="112"/>
                        <a:pt x="213" y="63"/>
                        <a:pt x="162" y="34"/>
                      </a:cubicBezTo>
                      <a:cubicBezTo>
                        <a:pt x="111" y="4"/>
                        <a:pt x="52" y="0"/>
                        <a:pt x="0" y="17"/>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39" name="Freeform 88">
                  <a:extLst>
                    <a:ext uri="{FF2B5EF4-FFF2-40B4-BE49-F238E27FC236}">
                      <a16:creationId xmlns:a16="http://schemas.microsoft.com/office/drawing/2014/main" id="{27050D75-D26B-4BD3-A4A5-68DF13E9C13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1816101" y="2886075"/>
                  <a:ext cx="1228725" cy="790575"/>
                </a:xfrm>
                <a:custGeom>
                  <a:avLst/>
                  <a:gdLst>
                    <a:gd name="T0" fmla="*/ 0 w 258"/>
                    <a:gd name="T1" fmla="*/ 166 h 166"/>
                    <a:gd name="T2" fmla="*/ 258 w 258"/>
                    <a:gd name="T3" fmla="*/ 17 h 166"/>
                    <a:gd name="T4" fmla="*/ 96 w 258"/>
                    <a:gd name="T5" fmla="*/ 34 h 166"/>
                    <a:gd name="T6" fmla="*/ 0 w 258"/>
                    <a:gd name="T7" fmla="*/ 166 h 166"/>
                  </a:gdLst>
                  <a:ahLst/>
                  <a:cxnLst>
                    <a:cxn ang="0">
                      <a:pos x="T0" y="T1"/>
                    </a:cxn>
                    <a:cxn ang="0">
                      <a:pos x="T2" y="T3"/>
                    </a:cxn>
                    <a:cxn ang="0">
                      <a:pos x="T4" y="T5"/>
                    </a:cxn>
                    <a:cxn ang="0">
                      <a:pos x="T6" y="T7"/>
                    </a:cxn>
                  </a:cxnLst>
                  <a:rect l="0" t="0" r="r" b="b"/>
                  <a:pathLst>
                    <a:path w="258" h="166">
                      <a:moveTo>
                        <a:pt x="0" y="166"/>
                      </a:moveTo>
                      <a:cubicBezTo>
                        <a:pt x="258" y="17"/>
                        <a:pt x="258" y="17"/>
                        <a:pt x="258" y="17"/>
                      </a:cubicBezTo>
                      <a:cubicBezTo>
                        <a:pt x="206" y="0"/>
                        <a:pt x="147" y="4"/>
                        <a:pt x="96" y="34"/>
                      </a:cubicBezTo>
                      <a:cubicBezTo>
                        <a:pt x="44" y="63"/>
                        <a:pt x="11" y="112"/>
                        <a:pt x="0" y="166"/>
                      </a:cubicBezTo>
                      <a:close/>
                    </a:path>
                  </a:pathLst>
                </a:custGeom>
                <a:gradFill flip="none" rotWithShape="1">
                  <a:gsLst>
                    <a:gs pos="0">
                      <a:srgbClr val="FFFFFF">
                        <a:alpha val="80000"/>
                      </a:srgbClr>
                    </a:gs>
                    <a:gs pos="100000">
                      <a:srgbClr val="FFFFFF">
                        <a:alpha val="20000"/>
                      </a:srgbClr>
                    </a:gs>
                  </a:gsLst>
                  <a:lin ang="108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grpSp>
              <p:nvGrpSpPr>
                <p:cNvPr id="40" name="Group 39">
                  <a:extLst>
                    <a:ext uri="{FF2B5EF4-FFF2-40B4-BE49-F238E27FC236}">
                      <a16:creationId xmlns:a16="http://schemas.microsoft.com/office/drawing/2014/main" id="{37668160-F5BE-4756-B84F-C68992BC7A57}"/>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87376" y="280988"/>
                  <a:ext cx="2457450" cy="3838575"/>
                  <a:chOff x="587376" y="280988"/>
                  <a:chExt cx="2457450" cy="3838575"/>
                </a:xfrm>
              </p:grpSpPr>
              <p:sp>
                <p:nvSpPr>
                  <p:cNvPr id="41" name="Line 63">
                    <a:extLst>
                      <a:ext uri="{FF2B5EF4-FFF2-40B4-BE49-F238E27FC236}">
                        <a16:creationId xmlns:a16="http://schemas.microsoft.com/office/drawing/2014/main" id="{E7F90261-4A5A-4C39-B4B3-FEBED04E345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2" name="Line 66">
                    <a:extLst>
                      <a:ext uri="{FF2B5EF4-FFF2-40B4-BE49-F238E27FC236}">
                        <a16:creationId xmlns:a16="http://schemas.microsoft.com/office/drawing/2014/main" id="{71681E7C-A7E8-4F01-9001-3FD1105E1B4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1443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3" name="Line 67">
                    <a:extLst>
                      <a:ext uri="{FF2B5EF4-FFF2-40B4-BE49-F238E27FC236}">
                        <a16:creationId xmlns:a16="http://schemas.microsoft.com/office/drawing/2014/main" id="{901B0597-C838-4481-A49D-E8D85B631C7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80988"/>
                    <a:ext cx="0" cy="3838575"/>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4" name="Line 80">
                    <a:extLst>
                      <a:ext uri="{FF2B5EF4-FFF2-40B4-BE49-F238E27FC236}">
                        <a16:creationId xmlns:a16="http://schemas.microsoft.com/office/drawing/2014/main" id="{23C2B0BF-A329-4A97-B3D5-545BC6813E2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5" name="Line 83">
                    <a:extLst>
                      <a:ext uri="{FF2B5EF4-FFF2-40B4-BE49-F238E27FC236}">
                        <a16:creationId xmlns:a16="http://schemas.microsoft.com/office/drawing/2014/main" id="{DBCCCA80-4FEE-4C79-8AF3-66B97054C84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205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6" name="Line 86">
                    <a:extLst>
                      <a:ext uri="{FF2B5EF4-FFF2-40B4-BE49-F238E27FC236}">
                        <a16:creationId xmlns:a16="http://schemas.microsoft.com/office/drawing/2014/main" id="{4B9AD13F-808D-4464-989B-F40B3E77B74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87376"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47" name="Line 89">
                    <a:extLst>
                      <a:ext uri="{FF2B5EF4-FFF2-40B4-BE49-F238E27FC236}">
                        <a16:creationId xmlns:a16="http://schemas.microsoft.com/office/drawing/2014/main" id="{076473B5-E30F-4635-8789-51368A971BD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1816101" y="2967038"/>
                    <a:ext cx="1228725" cy="709613"/>
                  </a:xfrm>
                  <a:prstGeom prst="line">
                    <a:avLst/>
                  </a:prstGeom>
                  <a:noFill/>
                  <a:ln w="12700" cap="rnd">
                    <a:solidFill>
                      <a:srgbClr val="FFFFFF"/>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grpSp>
            <p:nvGrpSpPr>
              <p:cNvPr id="12" name="Group 11">
                <a:extLst>
                  <a:ext uri="{FF2B5EF4-FFF2-40B4-BE49-F238E27FC236}">
                    <a16:creationId xmlns:a16="http://schemas.microsoft.com/office/drawing/2014/main" id="{EF568995-35CF-4C80-A63C-82B47F1BA1D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2700000">
                <a:off x="9940728" y="245341"/>
                <a:ext cx="1785984" cy="2211229"/>
                <a:chOff x="3125006" y="3171595"/>
                <a:chExt cx="1785984" cy="2211229"/>
              </a:xfrm>
            </p:grpSpPr>
            <p:grpSp>
              <p:nvGrpSpPr>
                <p:cNvPr id="18" name="Group 17">
                  <a:extLst>
                    <a:ext uri="{FF2B5EF4-FFF2-40B4-BE49-F238E27FC236}">
                      <a16:creationId xmlns:a16="http://schemas.microsoft.com/office/drawing/2014/main" id="{99432608-19E2-4A3E-A68B-45C8E5DD471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36819" y="3174345"/>
                  <a:ext cx="1760933" cy="2208479"/>
                  <a:chOff x="4749017" y="2998646"/>
                  <a:chExt cx="1760933" cy="2208479"/>
                </a:xfrm>
              </p:grpSpPr>
              <p:cxnSp>
                <p:nvCxnSpPr>
                  <p:cNvPr id="22" name="Straight Connector 21">
                    <a:extLst>
                      <a:ext uri="{FF2B5EF4-FFF2-40B4-BE49-F238E27FC236}">
                        <a16:creationId xmlns:a16="http://schemas.microsoft.com/office/drawing/2014/main" id="{127A2810-84DE-450A-986B-DE8AF8AE6F14}"/>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flipH="1">
                    <a:off x="5630197" y="2998646"/>
                    <a:ext cx="0" cy="2208479"/>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1A56ED6A-BBD4-4005-A99D-65BCF8047CCA}"/>
                      </a:ext>
                      <a:ext uri="{C183D7F6-B498-43B3-948B-1728B52AA6E4}">
                        <adec:decorative xmlns:adec="http://schemas.microsoft.com/office/drawing/2017/decorative" val="1"/>
                      </a:ext>
                    </a:extLst>
                  </p:cNvPr>
                  <p:cNvCxnSpPr>
                    <a:cxnSpLocks noChangeAspect="1"/>
                  </p:cNvCxnSpPr>
                  <p:nvPr>
                    <p:extLst>
                      <p:ext uri="{386F3935-93C4-4BCD-93E2-E3B085C9AB24}">
                        <p16:designElem xmlns:p16="http://schemas.microsoft.com/office/powerpoint/2015/main" val="1"/>
                      </p:ext>
                    </p:extLst>
                  </p:nvPr>
                </p:nvCxnSpPr>
                <p:spPr>
                  <a:xfrm rot="10800000" flipH="1">
                    <a:off x="4749017" y="4416771"/>
                    <a:ext cx="1760933"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
                <p:nvSpPr>
                  <p:cNvPr id="24" name="Rectangle 30">
                    <a:extLst>
                      <a:ext uri="{FF2B5EF4-FFF2-40B4-BE49-F238E27FC236}">
                        <a16:creationId xmlns:a16="http://schemas.microsoft.com/office/drawing/2014/main" id="{CFC0629C-AFCE-4D39-87D5-36EF1FE5CF8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136242" y="3224252"/>
                    <a:ext cx="987915" cy="987915"/>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30">
                    <a:extLst>
                      <a:ext uri="{FF2B5EF4-FFF2-40B4-BE49-F238E27FC236}">
                        <a16:creationId xmlns:a16="http://schemas.microsoft.com/office/drawing/2014/main" id="{81F3517A-93AD-4DF3-BEC7-E607A73E5E2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3500000">
                    <a:off x="5327037" y="3070731"/>
                    <a:ext cx="606323" cy="606323"/>
                  </a:xfrm>
                  <a:custGeom>
                    <a:avLst/>
                    <a:gdLst>
                      <a:gd name="connsiteX0" fmla="*/ 0 w 1302493"/>
                      <a:gd name="connsiteY0" fmla="*/ 0 h 1302493"/>
                      <a:gd name="connsiteX1" fmla="*/ 1302493 w 1302493"/>
                      <a:gd name="connsiteY1" fmla="*/ 0 h 1302493"/>
                      <a:gd name="connsiteX2" fmla="*/ 1302493 w 1302493"/>
                      <a:gd name="connsiteY2" fmla="*/ 1302493 h 1302493"/>
                      <a:gd name="connsiteX3" fmla="*/ 0 w 1302493"/>
                      <a:gd name="connsiteY3" fmla="*/ 1302493 h 1302493"/>
                      <a:gd name="connsiteX4" fmla="*/ 0 w 1302493"/>
                      <a:gd name="connsiteY4" fmla="*/ 0 h 1302493"/>
                      <a:gd name="connsiteX0" fmla="*/ 1302493 w 1393933"/>
                      <a:gd name="connsiteY0" fmla="*/ 1302493 h 1393933"/>
                      <a:gd name="connsiteX1" fmla="*/ 0 w 1393933"/>
                      <a:gd name="connsiteY1" fmla="*/ 1302493 h 1393933"/>
                      <a:gd name="connsiteX2" fmla="*/ 0 w 1393933"/>
                      <a:gd name="connsiteY2" fmla="*/ 0 h 1393933"/>
                      <a:gd name="connsiteX3" fmla="*/ 1302493 w 1393933"/>
                      <a:gd name="connsiteY3" fmla="*/ 0 h 1393933"/>
                      <a:gd name="connsiteX4" fmla="*/ 1393933 w 1393933"/>
                      <a:gd name="connsiteY4" fmla="*/ 1393933 h 1393933"/>
                      <a:gd name="connsiteX0" fmla="*/ 0 w 1393933"/>
                      <a:gd name="connsiteY0" fmla="*/ 1302493 h 1393933"/>
                      <a:gd name="connsiteX1" fmla="*/ 0 w 1393933"/>
                      <a:gd name="connsiteY1" fmla="*/ 0 h 1393933"/>
                      <a:gd name="connsiteX2" fmla="*/ 1302493 w 1393933"/>
                      <a:gd name="connsiteY2" fmla="*/ 0 h 1393933"/>
                      <a:gd name="connsiteX3" fmla="*/ 1393933 w 1393933"/>
                      <a:gd name="connsiteY3" fmla="*/ 1393933 h 1393933"/>
                      <a:gd name="connsiteX0" fmla="*/ 0 w 1302493"/>
                      <a:gd name="connsiteY0" fmla="*/ 1302493 h 1302493"/>
                      <a:gd name="connsiteX1" fmla="*/ 0 w 1302493"/>
                      <a:gd name="connsiteY1" fmla="*/ 0 h 1302493"/>
                      <a:gd name="connsiteX2" fmla="*/ 1302493 w 1302493"/>
                      <a:gd name="connsiteY2" fmla="*/ 0 h 1302493"/>
                    </a:gdLst>
                    <a:ahLst/>
                    <a:cxnLst>
                      <a:cxn ang="0">
                        <a:pos x="connsiteX0" y="connsiteY0"/>
                      </a:cxn>
                      <a:cxn ang="0">
                        <a:pos x="connsiteX1" y="connsiteY1"/>
                      </a:cxn>
                      <a:cxn ang="0">
                        <a:pos x="connsiteX2" y="connsiteY2"/>
                      </a:cxn>
                    </a:cxnLst>
                    <a:rect l="l" t="t" r="r" b="b"/>
                    <a:pathLst>
                      <a:path w="1302493" h="1302493">
                        <a:moveTo>
                          <a:pt x="0" y="1302493"/>
                        </a:moveTo>
                        <a:lnTo>
                          <a:pt x="0" y="0"/>
                        </a:lnTo>
                        <a:lnTo>
                          <a:pt x="1302493" y="0"/>
                        </a:lnTo>
                      </a:path>
                    </a:pathLst>
                  </a:custGeom>
                  <a:no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9" name="Group 18">
                  <a:extLst>
                    <a:ext uri="{FF2B5EF4-FFF2-40B4-BE49-F238E27FC236}">
                      <a16:creationId xmlns:a16="http://schemas.microsoft.com/office/drawing/2014/main" id="{4CBBC251-E8DD-438C-8733-7D65F461A44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3125006" y="3171595"/>
                  <a:ext cx="1785984" cy="1799739"/>
                  <a:chOff x="6879836" y="3516901"/>
                  <a:chExt cx="1785984" cy="1799739"/>
                </a:xfrm>
              </p:grpSpPr>
              <p:sp>
                <p:nvSpPr>
                  <p:cNvPr id="20" name="Freeform: Shape 19">
                    <a:extLst>
                      <a:ext uri="{FF2B5EF4-FFF2-40B4-BE49-F238E27FC236}">
                        <a16:creationId xmlns:a16="http://schemas.microsoft.com/office/drawing/2014/main" id="{6A94A4D4-EFFA-4AE2-B533-75F01F0F006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879836" y="3521665"/>
                    <a:ext cx="892801" cy="1794975"/>
                  </a:xfrm>
                  <a:custGeom>
                    <a:avLst/>
                    <a:gdLst>
                      <a:gd name="connsiteX0" fmla="*/ 892801 w 892801"/>
                      <a:gd name="connsiteY0" fmla="*/ 0 h 1794975"/>
                      <a:gd name="connsiteX1" fmla="*/ 892801 w 892801"/>
                      <a:gd name="connsiteY1" fmla="*/ 1434622 h 1794975"/>
                      <a:gd name="connsiteX2" fmla="*/ 845919 w 892801"/>
                      <a:gd name="connsiteY2" fmla="*/ 1533379 h 1794975"/>
                      <a:gd name="connsiteX3" fmla="*/ 440820 w 892801"/>
                      <a:gd name="connsiteY3" fmla="*/ 1794916 h 1794975"/>
                      <a:gd name="connsiteX4" fmla="*/ 379878 w 892801"/>
                      <a:gd name="connsiteY4" fmla="*/ 1791253 h 1794975"/>
                      <a:gd name="connsiteX5" fmla="*/ 763083 w 892801"/>
                      <a:gd name="connsiteY5" fmla="*/ 100140 h 1794975"/>
                      <a:gd name="connsiteX6" fmla="*/ 892801 w 892801"/>
                      <a:gd name="connsiteY6" fmla="*/ 0 h 1794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2801" h="1794975">
                        <a:moveTo>
                          <a:pt x="892801" y="0"/>
                        </a:moveTo>
                        <a:lnTo>
                          <a:pt x="892801" y="1434622"/>
                        </a:lnTo>
                        <a:lnTo>
                          <a:pt x="845919" y="1533379"/>
                        </a:lnTo>
                        <a:cubicBezTo>
                          <a:pt x="735106" y="1711682"/>
                          <a:pt x="584368" y="1792418"/>
                          <a:pt x="440820" y="1794916"/>
                        </a:cubicBezTo>
                        <a:cubicBezTo>
                          <a:pt x="420314" y="1795273"/>
                          <a:pt x="399954" y="1794033"/>
                          <a:pt x="379878" y="1791253"/>
                        </a:cubicBezTo>
                        <a:cubicBezTo>
                          <a:pt x="-41718" y="1732871"/>
                          <a:pt x="-338017" y="995203"/>
                          <a:pt x="763083" y="100140"/>
                        </a:cubicBezTo>
                        <a:lnTo>
                          <a:pt x="892801" y="0"/>
                        </a:ln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p:nvSpPr>
                  <p:cNvPr id="21" name="Freeform: Shape 20">
                    <a:extLst>
                      <a:ext uri="{FF2B5EF4-FFF2-40B4-BE49-F238E27FC236}">
                        <a16:creationId xmlns:a16="http://schemas.microsoft.com/office/drawing/2014/main" id="{1F4B0E1D-2F9C-444A-ADBA-BDE9F01D8DD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7772637" y="3516901"/>
                    <a:ext cx="893183" cy="1795123"/>
                  </a:xfrm>
                  <a:custGeom>
                    <a:avLst/>
                    <a:gdLst>
                      <a:gd name="connsiteX0" fmla="*/ 191 w 893183"/>
                      <a:gd name="connsiteY0" fmla="*/ 0 h 1795123"/>
                      <a:gd name="connsiteX1" fmla="*/ 130101 w 893183"/>
                      <a:gd name="connsiteY1" fmla="*/ 100288 h 1795123"/>
                      <a:gd name="connsiteX2" fmla="*/ 513306 w 893183"/>
                      <a:gd name="connsiteY2" fmla="*/ 1791401 h 1795123"/>
                      <a:gd name="connsiteX3" fmla="*/ 47265 w 893183"/>
                      <a:gd name="connsiteY3" fmla="*/ 1533527 h 1795123"/>
                      <a:gd name="connsiteX4" fmla="*/ 192 w 893183"/>
                      <a:gd name="connsiteY4" fmla="*/ 1434367 h 1795123"/>
                      <a:gd name="connsiteX5" fmla="*/ 192 w 893183"/>
                      <a:gd name="connsiteY5" fmla="*/ 1438981 h 1795123"/>
                      <a:gd name="connsiteX6" fmla="*/ 0 w 893183"/>
                      <a:gd name="connsiteY6" fmla="*/ 1439386 h 1795123"/>
                      <a:gd name="connsiteX7" fmla="*/ 0 w 893183"/>
                      <a:gd name="connsiteY7" fmla="*/ 4764 h 1795123"/>
                      <a:gd name="connsiteX8" fmla="*/ 191 w 893183"/>
                      <a:gd name="connsiteY8" fmla="*/ 4616 h 1795123"/>
                      <a:gd name="connsiteX9" fmla="*/ 191 w 893183"/>
                      <a:gd name="connsiteY9" fmla="*/ 0 h 17951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3183" h="1795123">
                        <a:moveTo>
                          <a:pt x="191" y="0"/>
                        </a:moveTo>
                        <a:lnTo>
                          <a:pt x="130101" y="100288"/>
                        </a:lnTo>
                        <a:cubicBezTo>
                          <a:pt x="1231201" y="995351"/>
                          <a:pt x="934902" y="1733019"/>
                          <a:pt x="513306" y="1791401"/>
                        </a:cubicBezTo>
                        <a:cubicBezTo>
                          <a:pt x="352699" y="1813642"/>
                          <a:pt x="173909" y="1737302"/>
                          <a:pt x="47265" y="1533527"/>
                        </a:cubicBezTo>
                        <a:lnTo>
                          <a:pt x="192" y="1434367"/>
                        </a:lnTo>
                        <a:lnTo>
                          <a:pt x="192" y="1438981"/>
                        </a:lnTo>
                        <a:lnTo>
                          <a:pt x="0" y="1439386"/>
                        </a:lnTo>
                        <a:lnTo>
                          <a:pt x="0" y="4764"/>
                        </a:lnTo>
                        <a:lnTo>
                          <a:pt x="191" y="4616"/>
                        </a:lnTo>
                        <a:lnTo>
                          <a:pt x="191" y="0"/>
                        </a:ln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grpSp>
          </p:grpSp>
          <p:grpSp>
            <p:nvGrpSpPr>
              <p:cNvPr id="13" name="Group 12">
                <a:extLst>
                  <a:ext uri="{FF2B5EF4-FFF2-40B4-BE49-F238E27FC236}">
                    <a16:creationId xmlns:a16="http://schemas.microsoft.com/office/drawing/2014/main" id="{5F5ACA0E-A5DF-4015-8FD4-FA7A53E9D1A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10400268" y="1917602"/>
                <a:ext cx="633413" cy="1862138"/>
                <a:chOff x="5959192" y="333389"/>
                <a:chExt cx="633413" cy="1862138"/>
              </a:xfrm>
            </p:grpSpPr>
            <p:grpSp>
              <p:nvGrpSpPr>
                <p:cNvPr id="14" name="Group 13">
                  <a:extLst>
                    <a:ext uri="{FF2B5EF4-FFF2-40B4-BE49-F238E27FC236}">
                      <a16:creationId xmlns:a16="http://schemas.microsoft.com/office/drawing/2014/main" id="{5A4DCFFD-FD3C-42EA-862E-5B792D9020AF}"/>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959192" y="333389"/>
                  <a:ext cx="633413" cy="1419225"/>
                  <a:chOff x="5959192" y="333389"/>
                  <a:chExt cx="633413" cy="1419225"/>
                </a:xfrm>
              </p:grpSpPr>
              <p:sp>
                <p:nvSpPr>
                  <p:cNvPr id="16" name="Freeform 68">
                    <a:extLst>
                      <a:ext uri="{FF2B5EF4-FFF2-40B4-BE49-F238E27FC236}">
                        <a16:creationId xmlns:a16="http://schemas.microsoft.com/office/drawing/2014/main" id="{0089A8F3-7530-4C17-848C-580015C3EDC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sp>
                <p:nvSpPr>
                  <p:cNvPr id="17" name="Freeform 69">
                    <a:extLst>
                      <a:ext uri="{FF2B5EF4-FFF2-40B4-BE49-F238E27FC236}">
                        <a16:creationId xmlns:a16="http://schemas.microsoft.com/office/drawing/2014/main" id="{61D8EA0C-1521-4C6D-8C09-DD6D8F1F2219}"/>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dirty="0"/>
                  </a:p>
                </p:txBody>
              </p:sp>
            </p:grpSp>
            <p:sp>
              <p:nvSpPr>
                <p:cNvPr id="15" name="Line 70">
                  <a:extLst>
                    <a:ext uri="{FF2B5EF4-FFF2-40B4-BE49-F238E27FC236}">
                      <a16:creationId xmlns:a16="http://schemas.microsoft.com/office/drawing/2014/main" id="{517033B6-6B8A-4BD6-9A52-BF9E9EFBD48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bwMode="auto">
                <a:xfrm flipV="1">
                  <a:off x="6278281"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grpSp>
      </p:grpSp>
    </p:spTree>
    <p:extLst>
      <p:ext uri="{BB962C8B-B14F-4D97-AF65-F5344CB8AC3E}">
        <p14:creationId xmlns:p14="http://schemas.microsoft.com/office/powerpoint/2010/main" val="32760959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2DDA7E-8449-42D1-93BD-4E96C1BFC18D}"/>
              </a:ext>
            </a:extLst>
          </p:cNvPr>
          <p:cNvSpPr>
            <a:spLocks noGrp="1"/>
          </p:cNvSpPr>
          <p:nvPr>
            <p:ph type="title"/>
          </p:nvPr>
        </p:nvSpPr>
        <p:spPr>
          <a:xfrm>
            <a:off x="989400" y="395289"/>
            <a:ext cx="10213200" cy="1112836"/>
          </a:xfrm>
          <a:prstGeom prst="rect">
            <a:avLst/>
          </a:prstGeom>
        </p:spPr>
        <p:txBody>
          <a:bodyPr vert="horz" lIns="91440" tIns="45720" rIns="91440" bIns="45720" rtlCol="0" anchor="b"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172EB64-DBC0-4012-830E-9166670D17C5}"/>
              </a:ext>
            </a:extLst>
          </p:cNvPr>
          <p:cNvSpPr>
            <a:spLocks noGrp="1"/>
          </p:cNvSpPr>
          <p:nvPr>
            <p:ph type="body" idx="1"/>
          </p:nvPr>
        </p:nvSpPr>
        <p:spPr>
          <a:xfrm>
            <a:off x="989400" y="1685925"/>
            <a:ext cx="10213200" cy="404019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749A3E9-8704-4E26-A519-8215B3E943F5}"/>
              </a:ext>
            </a:extLst>
          </p:cNvPr>
          <p:cNvSpPr>
            <a:spLocks noGrp="1"/>
          </p:cNvSpPr>
          <p:nvPr>
            <p:ph type="dt" sz="half" idx="2"/>
          </p:nvPr>
        </p:nvSpPr>
        <p:spPr>
          <a:xfrm>
            <a:off x="450000" y="6357168"/>
            <a:ext cx="1760150" cy="461665"/>
          </a:xfrm>
          <a:prstGeom prst="rect">
            <a:avLst/>
          </a:prstGeom>
        </p:spPr>
        <p:txBody>
          <a:bodyPr vert="horz" lIns="91440" tIns="45720" rIns="91440" bIns="45720" rtlCol="0" anchor="ctr">
            <a:normAutofit/>
          </a:bodyPr>
          <a:lstStyle>
            <a:lvl1pPr algn="l">
              <a:defRPr sz="1000" cap="all" spc="200" baseline="0">
                <a:solidFill>
                  <a:schemeClr val="tx1">
                    <a:alpha val="60000"/>
                  </a:schemeClr>
                </a:solidFill>
                <a:latin typeface="+mj-lt"/>
              </a:defRPr>
            </a:lvl1pPr>
          </a:lstStyle>
          <a:p>
            <a:r>
              <a:rPr lang="en-US"/>
              <a:t>20XX</a:t>
            </a:r>
            <a:endParaRPr lang="en-US" dirty="0"/>
          </a:p>
        </p:txBody>
      </p:sp>
      <p:sp>
        <p:nvSpPr>
          <p:cNvPr id="5" name="Footer Placeholder 4">
            <a:extLst>
              <a:ext uri="{FF2B5EF4-FFF2-40B4-BE49-F238E27FC236}">
                <a16:creationId xmlns:a16="http://schemas.microsoft.com/office/drawing/2014/main" id="{C8590E32-87A0-44C2-A299-D45FAB146E08}"/>
              </a:ext>
            </a:extLst>
          </p:cNvPr>
          <p:cNvSpPr>
            <a:spLocks noGrp="1"/>
          </p:cNvSpPr>
          <p:nvPr>
            <p:ph type="ftr" sz="quarter" idx="3"/>
          </p:nvPr>
        </p:nvSpPr>
        <p:spPr>
          <a:xfrm>
            <a:off x="2754312" y="6357600"/>
            <a:ext cx="6683376" cy="460800"/>
          </a:xfrm>
          <a:prstGeom prst="rect">
            <a:avLst/>
          </a:prstGeom>
        </p:spPr>
        <p:txBody>
          <a:bodyPr vert="horz" lIns="91440" tIns="45720" rIns="91440" bIns="45720" rtlCol="0" anchor="ctr"/>
          <a:lstStyle>
            <a:lvl1pPr algn="ctr">
              <a:defRPr sz="1000" cap="all" spc="300" baseline="0">
                <a:solidFill>
                  <a:schemeClr val="tx1">
                    <a:alpha val="60000"/>
                  </a:schemeClr>
                </a:solidFill>
                <a:latin typeface="+mj-lt"/>
              </a:defRPr>
            </a:lvl1pPr>
          </a:lstStyle>
          <a:p>
            <a:endParaRPr lang="en-US"/>
          </a:p>
        </p:txBody>
      </p:sp>
      <p:sp>
        <p:nvSpPr>
          <p:cNvPr id="6" name="Slide Number Placeholder 5">
            <a:extLst>
              <a:ext uri="{FF2B5EF4-FFF2-40B4-BE49-F238E27FC236}">
                <a16:creationId xmlns:a16="http://schemas.microsoft.com/office/drawing/2014/main" id="{BE1C1A41-01A7-44E2-965B-ACFD4F2806FC}"/>
              </a:ext>
            </a:extLst>
          </p:cNvPr>
          <p:cNvSpPr>
            <a:spLocks noGrp="1"/>
          </p:cNvSpPr>
          <p:nvPr>
            <p:ph type="sldNum" sz="quarter" idx="4"/>
          </p:nvPr>
        </p:nvSpPr>
        <p:spPr>
          <a:xfrm>
            <a:off x="9982800" y="6357600"/>
            <a:ext cx="1760150" cy="460800"/>
          </a:xfrm>
          <a:prstGeom prst="rect">
            <a:avLst/>
          </a:prstGeom>
        </p:spPr>
        <p:txBody>
          <a:bodyPr vert="horz" lIns="91440" tIns="45720" rIns="91440" bIns="45720" rtlCol="0" anchor="ctr"/>
          <a:lstStyle>
            <a:lvl1pPr algn="r">
              <a:defRPr sz="1000" cap="all" spc="200" baseline="0">
                <a:solidFill>
                  <a:schemeClr val="tx1">
                    <a:alpha val="60000"/>
                  </a:schemeClr>
                </a:solidFill>
                <a:latin typeface="+mj-lt"/>
              </a:defRPr>
            </a:lvl1pPr>
          </a:lstStyle>
          <a:p>
            <a:fld id="{C16F8EC2-B6B3-4338-AC19-D967BCCDA622}" type="slidenum">
              <a:rPr lang="en-US" smtClean="0"/>
              <a:t>‹#›</a:t>
            </a:fld>
            <a:endParaRPr lang="en-US"/>
          </a:p>
        </p:txBody>
      </p:sp>
    </p:spTree>
    <p:extLst>
      <p:ext uri="{BB962C8B-B14F-4D97-AF65-F5344CB8AC3E}">
        <p14:creationId xmlns:p14="http://schemas.microsoft.com/office/powerpoint/2010/main" val="1345489464"/>
      </p:ext>
    </p:extLst>
  </p:cSld>
  <p:clrMap bg1="lt1" tx1="dk1" bg2="lt2" tx2="dk2" accent1="accent1" accent2="accent2" accent3="accent3" accent4="accent4" accent5="accent5" accent6="accent6" hlink="hlink" folHlink="folHlink"/>
  <p:sldLayoutIdLst>
    <p:sldLayoutId id="2147483764" r:id="rId1"/>
    <p:sldLayoutId id="2147483765" r:id="rId2"/>
    <p:sldLayoutId id="2147483766" r:id="rId3"/>
    <p:sldLayoutId id="2147483767" r:id="rId4"/>
    <p:sldLayoutId id="2147483768" r:id="rId5"/>
    <p:sldLayoutId id="2147483769" r:id="rId6"/>
    <p:sldLayoutId id="2147483770" r:id="rId7"/>
    <p:sldLayoutId id="2147483771" r:id="rId8"/>
    <p:sldLayoutId id="2147483772" r:id="rId9"/>
    <p:sldLayoutId id="2147483773" r:id="rId10"/>
    <p:sldLayoutId id="2147483774" r:id="rId11"/>
    <p:sldLayoutId id="2147483775" r:id="rId12"/>
    <p:sldLayoutId id="2147483776" r:id="rId13"/>
    <p:sldLayoutId id="2147483777" r:id="rId14"/>
    <p:sldLayoutId id="2147483778" r:id="rId15"/>
    <p:sldLayoutId id="2147483779" r:id="rId16"/>
    <p:sldLayoutId id="2147483780" r:id="rId17"/>
    <p:sldLayoutId id="2147483781" r:id="rId18"/>
    <p:sldLayoutId id="2147483782" r:id="rId19"/>
    <p:sldLayoutId id="2147483783" r:id="rId20"/>
    <p:sldLayoutId id="2147483784" r:id="rId21"/>
    <p:sldLayoutId id="2147483785" r:id="rId22"/>
    <p:sldLayoutId id="2147483786" r:id="rId23"/>
    <p:sldLayoutId id="2147483787" r:id="rId24"/>
  </p:sldLayoutIdLst>
  <p:txStyles>
    <p:titleStyle>
      <a:lvl1pPr algn="l" defTabSz="914400" rtl="0" eaLnBrk="1" latinLnBrk="0" hangingPunct="1">
        <a:lnSpc>
          <a:spcPct val="100000"/>
        </a:lnSpc>
        <a:spcBef>
          <a:spcPct val="0"/>
        </a:spcBef>
        <a:buNone/>
        <a:defRPr sz="3200" kern="1200" cap="none" spc="0" baseline="0">
          <a:solidFill>
            <a:schemeClr val="tx1"/>
          </a:solidFill>
          <a:latin typeface="+mj-lt"/>
          <a:ea typeface="+mj-ea"/>
          <a:cs typeface="+mj-cs"/>
        </a:defRPr>
      </a:lvl1pPr>
    </p:titleStyle>
    <p:bodyStyle>
      <a:lvl1pPr marL="360000" indent="-360000" algn="l" defTabSz="914400" rtl="0" eaLnBrk="1" latinLnBrk="0" hangingPunct="1">
        <a:lnSpc>
          <a:spcPct val="150000"/>
        </a:lnSpc>
        <a:spcBef>
          <a:spcPts val="10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1pPr>
      <a:lvl2pPr marL="360000" indent="0" algn="l" defTabSz="914400" rtl="0" eaLnBrk="1" latinLnBrk="0" hangingPunct="1">
        <a:lnSpc>
          <a:spcPct val="150000"/>
        </a:lnSpc>
        <a:spcBef>
          <a:spcPts val="500"/>
        </a:spcBef>
        <a:buFontTx/>
        <a:buNone/>
        <a:defRPr sz="2000" b="0" i="1" kern="1200" spc="50" baseline="0">
          <a:solidFill>
            <a:schemeClr val="tx1">
              <a:alpha val="60000"/>
            </a:schemeClr>
          </a:solidFill>
          <a:latin typeface="+mn-lt"/>
          <a:ea typeface="+mn-ea"/>
          <a:cs typeface="+mn-cs"/>
        </a:defRPr>
      </a:lvl2pPr>
      <a:lvl3pPr marL="1080000" indent="-360000" algn="l" defTabSz="914400" rtl="0" eaLnBrk="1" latinLnBrk="0" hangingPunct="1">
        <a:lnSpc>
          <a:spcPct val="150000"/>
        </a:lnSpc>
        <a:spcBef>
          <a:spcPts val="5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3pPr>
      <a:lvl4pPr marL="1080000" indent="0" algn="l" defTabSz="914400" rtl="0" eaLnBrk="1" latinLnBrk="0" hangingPunct="1">
        <a:lnSpc>
          <a:spcPct val="150000"/>
        </a:lnSpc>
        <a:spcBef>
          <a:spcPts val="500"/>
        </a:spcBef>
        <a:buClr>
          <a:schemeClr val="accent3"/>
        </a:buClr>
        <a:buFontTx/>
        <a:buNone/>
        <a:defRPr sz="2000" b="0" i="1" kern="1200" spc="50" baseline="0">
          <a:solidFill>
            <a:schemeClr val="tx1">
              <a:alpha val="60000"/>
            </a:schemeClr>
          </a:solidFill>
          <a:latin typeface="+mn-lt"/>
          <a:ea typeface="+mn-ea"/>
          <a:cs typeface="+mn-cs"/>
        </a:defRPr>
      </a:lvl4pPr>
      <a:lvl5pPr marL="1800000" indent="-360000" algn="l" defTabSz="914400" rtl="0" eaLnBrk="1" latinLnBrk="0" hangingPunct="1">
        <a:lnSpc>
          <a:spcPct val="150000"/>
        </a:lnSpc>
        <a:spcBef>
          <a:spcPts val="5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3137">
          <p15:clr>
            <a:srgbClr val="F26B43"/>
          </p15:clr>
        </p15:guide>
        <p15:guide id="2" orient="horz" pos="2160">
          <p15:clr>
            <a:srgbClr val="F26B43"/>
          </p15:clr>
        </p15:guide>
        <p15:guide id="3" pos="680">
          <p15:clr>
            <a:srgbClr val="F26B43"/>
          </p15:clr>
        </p15:guide>
        <p15:guide id="4" pos="7000">
          <p15:clr>
            <a:srgbClr val="F26B43"/>
          </p15:clr>
        </p15:guide>
        <p15:guide id="5" orient="horz" pos="679">
          <p15:clr>
            <a:srgbClr val="F26B43"/>
          </p15:clr>
        </p15:guide>
        <p15:guide id="6" orient="horz" pos="3640">
          <p15:clr>
            <a:srgbClr val="F26B43"/>
          </p15:clr>
        </p15:guide>
        <p15:guide id="7" pos="6644">
          <p15:clr>
            <a:srgbClr val="F26B43"/>
          </p15:clr>
        </p15:guide>
        <p15:guide id="8" pos="6289">
          <p15:clr>
            <a:srgbClr val="F26B43"/>
          </p15:clr>
        </p15:guide>
        <p15:guide id="9" pos="5945">
          <p15:clr>
            <a:srgbClr val="F26B43"/>
          </p15:clr>
        </p15:guide>
        <p15:guide id="10" pos="1391">
          <p15:clr>
            <a:srgbClr val="F26B43"/>
          </p15:clr>
        </p15:guide>
        <p15:guide id="11" pos="1032">
          <p15:clr>
            <a:srgbClr val="F26B43"/>
          </p15:clr>
        </p15:guide>
        <p15:guide id="12" pos="1732">
          <p15:clr>
            <a:srgbClr val="F26B43"/>
          </p15:clr>
        </p15:guide>
        <p15:guide id="13" pos="2084">
          <p15:clr>
            <a:srgbClr val="F26B43"/>
          </p15:clr>
        </p15:guide>
        <p15:guide id="14" pos="5596">
          <p15:clr>
            <a:srgbClr val="F26B43"/>
          </p15:clr>
        </p15:guide>
        <p15:guide id="15" pos="2436">
          <p15:clr>
            <a:srgbClr val="F26B43"/>
          </p15:clr>
        </p15:guide>
        <p15:guide id="16" pos="5244">
          <p15:clr>
            <a:srgbClr val="F26B43"/>
          </p15:clr>
        </p15:guide>
        <p15:guide id="17" pos="2792">
          <p15:clr>
            <a:srgbClr val="F26B43"/>
          </p15:clr>
        </p15:guide>
        <p15:guide id="18" pos="4892">
          <p15:clr>
            <a:srgbClr val="F26B43"/>
          </p15:clr>
        </p15:guide>
        <p15:guide id="19" pos="4543">
          <p15:clr>
            <a:srgbClr val="F26B43"/>
          </p15:clr>
        </p15:guide>
        <p15:guide id="20" pos="3488">
          <p15:clr>
            <a:srgbClr val="F26B43"/>
          </p15:clr>
        </p15:guide>
        <p15:guide id="21" pos="4192">
          <p15:clr>
            <a:srgbClr val="F26B43"/>
          </p15:clr>
        </p15:guide>
        <p15:guide id="22" pos="3840">
          <p15:clr>
            <a:srgbClr val="F26B43"/>
          </p15:clr>
        </p15:guide>
        <p15:guide id="23" pos="340">
          <p15:clr>
            <a:srgbClr val="A4A3A4"/>
          </p15:clr>
        </p15:guide>
        <p15:guide id="24" pos="7340">
          <p15:clr>
            <a:srgbClr val="A4A3A4"/>
          </p15:clr>
        </p15:guide>
        <p15:guide id="25" orient="horz" pos="1062">
          <p15:clr>
            <a:srgbClr val="5ACBF0"/>
          </p15:clr>
        </p15:guide>
        <p15:guide id="26" orient="horz" pos="3982">
          <p15:clr>
            <a:srgbClr val="A4A3A4"/>
          </p15:clr>
        </p15:guide>
        <p15:guide id="27" orient="horz" pos="338">
          <p15:clr>
            <a:srgbClr val="A4A3A4"/>
          </p15:clr>
        </p15:guide>
        <p15:guide id="28" orient="horz" pos="950">
          <p15:clr>
            <a:srgbClr val="5ACBF0"/>
          </p15:clr>
        </p15:guide>
        <p15:guide id="29" orient="horz" pos="249">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6.xml"/><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089AEC7-B8B8-48AB-9C36-DCA722344C67}"/>
              </a:ext>
            </a:extLst>
          </p:cNvPr>
          <p:cNvSpPr/>
          <p:nvPr/>
        </p:nvSpPr>
        <p:spPr>
          <a:xfrm>
            <a:off x="273269" y="2390327"/>
            <a:ext cx="11918731" cy="1828386"/>
          </a:xfrm>
          <a:prstGeom prst="rect">
            <a:avLst/>
          </a:prstGeom>
        </p:spPr>
        <p:txBody>
          <a:bodyPr wrap="square">
            <a:spAutoFit/>
          </a:bodyPr>
          <a:lstStyle/>
          <a:p>
            <a:pPr marL="237490" marR="244475" indent="2540" algn="ctr">
              <a:lnSpc>
                <a:spcPct val="150000"/>
              </a:lnSpc>
              <a:spcBef>
                <a:spcPts val="0"/>
              </a:spcBef>
              <a:spcAft>
                <a:spcPts val="0"/>
              </a:spcAft>
            </a:pPr>
            <a:r>
              <a:rPr lang="en-US" sz="4000" b="1" dirty="0">
                <a:latin typeface="Times New Roman" panose="02020603050405020304" pitchFamily="18" charset="0"/>
                <a:ea typeface="Times New Roman" panose="02020603050405020304" pitchFamily="18" charset="0"/>
              </a:rPr>
              <a:t>Performance</a:t>
            </a:r>
            <a:r>
              <a:rPr lang="en-US" sz="4000" b="1" spc="-40" dirty="0">
                <a:latin typeface="Times New Roman" panose="02020603050405020304" pitchFamily="18" charset="0"/>
                <a:ea typeface="Times New Roman" panose="02020603050405020304" pitchFamily="18" charset="0"/>
              </a:rPr>
              <a:t> </a:t>
            </a:r>
            <a:r>
              <a:rPr lang="en-US" sz="4000" b="1" dirty="0">
                <a:latin typeface="Times New Roman" panose="02020603050405020304" pitchFamily="18" charset="0"/>
                <a:ea typeface="Times New Roman" panose="02020603050405020304" pitchFamily="18" charset="0"/>
              </a:rPr>
              <a:t>Evaluation</a:t>
            </a:r>
            <a:r>
              <a:rPr lang="en-US" sz="4000" b="1" spc="-40" dirty="0">
                <a:latin typeface="Times New Roman" panose="02020603050405020304" pitchFamily="18" charset="0"/>
                <a:ea typeface="Times New Roman" panose="02020603050405020304" pitchFamily="18" charset="0"/>
              </a:rPr>
              <a:t> </a:t>
            </a:r>
            <a:r>
              <a:rPr lang="en-US" sz="4000" b="1" dirty="0">
                <a:latin typeface="Times New Roman" panose="02020603050405020304" pitchFamily="18" charset="0"/>
                <a:ea typeface="Times New Roman" panose="02020603050405020304" pitchFamily="18" charset="0"/>
              </a:rPr>
              <a:t>Of</a:t>
            </a:r>
            <a:r>
              <a:rPr lang="en-US" sz="4000" b="1" spc="-30" dirty="0">
                <a:latin typeface="Times New Roman" panose="02020603050405020304" pitchFamily="18" charset="0"/>
                <a:ea typeface="Times New Roman" panose="02020603050405020304" pitchFamily="18" charset="0"/>
              </a:rPr>
              <a:t> </a:t>
            </a:r>
            <a:r>
              <a:rPr lang="en-US" sz="4000" b="1" dirty="0">
                <a:latin typeface="Times New Roman" panose="02020603050405020304" pitchFamily="18" charset="0"/>
                <a:ea typeface="Times New Roman" panose="02020603050405020304" pitchFamily="18" charset="0"/>
              </a:rPr>
              <a:t>Machine</a:t>
            </a:r>
            <a:r>
              <a:rPr lang="en-US" sz="4000" b="1" spc="-25" dirty="0">
                <a:latin typeface="Times New Roman" panose="02020603050405020304" pitchFamily="18" charset="0"/>
                <a:ea typeface="Times New Roman" panose="02020603050405020304" pitchFamily="18" charset="0"/>
              </a:rPr>
              <a:t> </a:t>
            </a:r>
            <a:r>
              <a:rPr lang="en-US" sz="4000" b="1" dirty="0">
                <a:latin typeface="Times New Roman" panose="02020603050405020304" pitchFamily="18" charset="0"/>
                <a:ea typeface="Times New Roman" panose="02020603050405020304" pitchFamily="18" charset="0"/>
              </a:rPr>
              <a:t>Learning</a:t>
            </a:r>
            <a:r>
              <a:rPr lang="en-US" sz="4000" b="1" spc="-10" dirty="0">
                <a:latin typeface="Times New Roman" panose="02020603050405020304" pitchFamily="18" charset="0"/>
                <a:ea typeface="Times New Roman" panose="02020603050405020304" pitchFamily="18" charset="0"/>
              </a:rPr>
              <a:t> </a:t>
            </a:r>
            <a:r>
              <a:rPr lang="en-US" sz="4000" b="1" dirty="0">
                <a:latin typeface="Times New Roman" panose="02020603050405020304" pitchFamily="18" charset="0"/>
                <a:ea typeface="Times New Roman" panose="02020603050405020304" pitchFamily="18" charset="0"/>
              </a:rPr>
              <a:t>Algorithms</a:t>
            </a:r>
            <a:r>
              <a:rPr lang="en-US" sz="4000" b="1" spc="-25" dirty="0">
                <a:latin typeface="Times New Roman" panose="02020603050405020304" pitchFamily="18" charset="0"/>
                <a:ea typeface="Times New Roman" panose="02020603050405020304" pitchFamily="18" charset="0"/>
              </a:rPr>
              <a:t> </a:t>
            </a:r>
            <a:r>
              <a:rPr lang="en-US" sz="4000" b="1" dirty="0">
                <a:latin typeface="Times New Roman" panose="02020603050405020304" pitchFamily="18" charset="0"/>
                <a:ea typeface="Times New Roman" panose="02020603050405020304" pitchFamily="18" charset="0"/>
              </a:rPr>
              <a:t>For</a:t>
            </a:r>
            <a:r>
              <a:rPr lang="en-US" sz="4000" b="1" spc="-25" dirty="0">
                <a:latin typeface="Times New Roman" panose="02020603050405020304" pitchFamily="18" charset="0"/>
                <a:ea typeface="Times New Roman" panose="02020603050405020304" pitchFamily="18" charset="0"/>
              </a:rPr>
              <a:t> </a:t>
            </a:r>
            <a:r>
              <a:rPr lang="en-US" sz="4000" b="1" dirty="0">
                <a:latin typeface="Times New Roman" panose="02020603050405020304" pitchFamily="18" charset="0"/>
                <a:ea typeface="Times New Roman" panose="02020603050405020304" pitchFamily="18" charset="0"/>
              </a:rPr>
              <a:t>Heart</a:t>
            </a:r>
            <a:r>
              <a:rPr lang="en-US" sz="4000" b="1" spc="-25" dirty="0">
                <a:latin typeface="Times New Roman" panose="02020603050405020304" pitchFamily="18" charset="0"/>
                <a:ea typeface="Times New Roman" panose="02020603050405020304" pitchFamily="18" charset="0"/>
              </a:rPr>
              <a:t> </a:t>
            </a:r>
            <a:r>
              <a:rPr lang="en-US" sz="4000" b="1" dirty="0">
                <a:latin typeface="Times New Roman" panose="02020603050405020304" pitchFamily="18" charset="0"/>
                <a:ea typeface="Times New Roman" panose="02020603050405020304" pitchFamily="18" charset="0"/>
              </a:rPr>
              <a:t>Attack</a:t>
            </a:r>
            <a:r>
              <a:rPr lang="en-US" sz="4000" b="1" spc="-20" dirty="0">
                <a:latin typeface="Times New Roman" panose="02020603050405020304" pitchFamily="18" charset="0"/>
                <a:ea typeface="Times New Roman" panose="02020603050405020304" pitchFamily="18" charset="0"/>
              </a:rPr>
              <a:t> </a:t>
            </a:r>
            <a:r>
              <a:rPr lang="en-US" sz="4000" b="1" spc="-10" dirty="0">
                <a:latin typeface="Times New Roman" panose="02020603050405020304" pitchFamily="18" charset="0"/>
                <a:ea typeface="Times New Roman" panose="02020603050405020304" pitchFamily="18" charset="0"/>
              </a:rPr>
              <a:t>Prediction</a:t>
            </a:r>
            <a:endParaRPr lang="en-US" sz="4000" dirty="0">
              <a:effectLst/>
              <a:latin typeface="Times New Roman" panose="02020603050405020304" pitchFamily="18" charset="0"/>
              <a:ea typeface="Times New Roman" panose="02020603050405020304" pitchFamily="18" charset="0"/>
            </a:endParaRPr>
          </a:p>
        </p:txBody>
      </p:sp>
      <p:sp>
        <p:nvSpPr>
          <p:cNvPr id="5" name="Rectangle 4">
            <a:extLst>
              <a:ext uri="{FF2B5EF4-FFF2-40B4-BE49-F238E27FC236}">
                <a16:creationId xmlns:a16="http://schemas.microsoft.com/office/drawing/2014/main" id="{D508F16F-A6FA-47B9-86AB-5F2B04E70D23}"/>
              </a:ext>
            </a:extLst>
          </p:cNvPr>
          <p:cNvSpPr/>
          <p:nvPr/>
        </p:nvSpPr>
        <p:spPr>
          <a:xfrm>
            <a:off x="5538951" y="4360603"/>
            <a:ext cx="6096000" cy="2308324"/>
          </a:xfrm>
          <a:prstGeom prst="rect">
            <a:avLst/>
          </a:prstGeom>
        </p:spPr>
        <p:txBody>
          <a:bodyPr>
            <a:spAutoFit/>
          </a:bodyPr>
          <a:lstStyle/>
          <a:p>
            <a:pPr marL="237490" marR="244475" indent="2540" algn="r"/>
            <a:r>
              <a:rPr lang="en-US" sz="1600" b="1" dirty="0">
                <a:latin typeface="Times New Roman" panose="02020603050405020304" pitchFamily="18" charset="0"/>
                <a:cs typeface="Times New Roman" panose="02020603050405020304" pitchFamily="18" charset="0"/>
              </a:rPr>
              <a:t>Paras</a:t>
            </a:r>
            <a:r>
              <a:rPr lang="en-US" sz="1600" b="1" spc="-30" dirty="0">
                <a:latin typeface="Times New Roman" panose="02020603050405020304" pitchFamily="18" charset="0"/>
                <a:cs typeface="Times New Roman" panose="02020603050405020304" pitchFamily="18" charset="0"/>
              </a:rPr>
              <a:t> </a:t>
            </a:r>
            <a:r>
              <a:rPr lang="en-US" sz="1600" b="1" dirty="0">
                <a:latin typeface="Times New Roman" panose="02020603050405020304" pitchFamily="18" charset="0"/>
                <a:cs typeface="Times New Roman" panose="02020603050405020304" pitchFamily="18" charset="0"/>
              </a:rPr>
              <a:t>Negi</a:t>
            </a:r>
            <a:endParaRPr lang="en-US" sz="1600" dirty="0">
              <a:latin typeface="Times New Roman" panose="02020603050405020304" pitchFamily="18" charset="0"/>
              <a:cs typeface="Times New Roman" panose="02020603050405020304" pitchFamily="18" charset="0"/>
            </a:endParaRPr>
          </a:p>
          <a:p>
            <a:pPr marL="237490" marR="244475" indent="2540" algn="r">
              <a:spcBef>
                <a:spcPts val="0"/>
              </a:spcBef>
              <a:spcAft>
                <a:spcPts val="0"/>
              </a:spcAft>
            </a:pPr>
            <a:r>
              <a:rPr lang="en-US" sz="1600" dirty="0">
                <a:latin typeface="Times New Roman" panose="02020603050405020304" pitchFamily="18" charset="0"/>
                <a:cs typeface="Times New Roman" panose="02020603050405020304" pitchFamily="18" charset="0"/>
              </a:rPr>
              <a:t>Research Scholar,</a:t>
            </a:r>
          </a:p>
          <a:p>
            <a:pPr marL="237490" marR="244475" indent="2540" algn="r">
              <a:spcBef>
                <a:spcPts val="0"/>
              </a:spcBef>
              <a:spcAft>
                <a:spcPts val="0"/>
              </a:spcAft>
            </a:pPr>
            <a:r>
              <a:rPr lang="en-US" sz="1600" dirty="0">
                <a:latin typeface="Times New Roman" panose="02020603050405020304" pitchFamily="18" charset="0"/>
                <a:cs typeface="Times New Roman" panose="02020603050405020304" pitchFamily="18" charset="0"/>
              </a:rPr>
              <a:t>Department of Computer Science,</a:t>
            </a:r>
          </a:p>
          <a:p>
            <a:pPr marL="237490" marR="244475" indent="2540" algn="r">
              <a:spcBef>
                <a:spcPts val="0"/>
              </a:spcBef>
              <a:spcAft>
                <a:spcPts val="0"/>
              </a:spcAft>
            </a:pPr>
            <a:r>
              <a:rPr lang="en-US" sz="1600" dirty="0">
                <a:latin typeface="Times New Roman" panose="02020603050405020304" pitchFamily="18" charset="0"/>
                <a:cs typeface="Times New Roman" panose="02020603050405020304" pitchFamily="18" charset="0"/>
              </a:rPr>
              <a:t>S.S.J. University, Campus, </a:t>
            </a:r>
            <a:r>
              <a:rPr lang="en-US" sz="1600" dirty="0" err="1">
                <a:latin typeface="Times New Roman" panose="02020603050405020304" pitchFamily="18" charset="0"/>
                <a:cs typeface="Times New Roman" panose="02020603050405020304" pitchFamily="18" charset="0"/>
              </a:rPr>
              <a:t>Almora</a:t>
            </a:r>
            <a:r>
              <a:rPr lang="en-US" sz="1600" dirty="0">
                <a:latin typeface="Times New Roman" panose="02020603050405020304" pitchFamily="18" charset="0"/>
                <a:cs typeface="Times New Roman" panose="02020603050405020304" pitchFamily="18" charset="0"/>
              </a:rPr>
              <a:t>, Uttarakhand, India</a:t>
            </a:r>
          </a:p>
          <a:p>
            <a:pPr marL="237490" marR="244475" indent="2540" algn="r">
              <a:spcBef>
                <a:spcPts val="0"/>
              </a:spcBef>
              <a:spcAft>
                <a:spcPts val="0"/>
              </a:spcAft>
            </a:pPr>
            <a:endParaRPr lang="en-US" sz="1600" b="1" dirty="0">
              <a:latin typeface="Times New Roman" panose="02020603050405020304" pitchFamily="18" charset="0"/>
              <a:cs typeface="Times New Roman" panose="02020603050405020304" pitchFamily="18" charset="0"/>
            </a:endParaRPr>
          </a:p>
          <a:p>
            <a:pPr marL="237490" marR="244475" indent="2540" algn="r">
              <a:spcBef>
                <a:spcPts val="0"/>
              </a:spcBef>
              <a:spcAft>
                <a:spcPts val="0"/>
              </a:spcAft>
            </a:pPr>
            <a:r>
              <a:rPr lang="en-US" sz="1600" b="1" dirty="0" err="1">
                <a:latin typeface="Times New Roman" panose="02020603050405020304" pitchFamily="18" charset="0"/>
                <a:cs typeface="Times New Roman" panose="02020603050405020304" pitchFamily="18" charset="0"/>
              </a:rPr>
              <a:t>Manoj</a:t>
            </a:r>
            <a:r>
              <a:rPr lang="en-US" sz="1600" b="1" spc="-15" dirty="0">
                <a:latin typeface="Times New Roman" panose="02020603050405020304" pitchFamily="18" charset="0"/>
                <a:cs typeface="Times New Roman" panose="02020603050405020304" pitchFamily="18" charset="0"/>
              </a:rPr>
              <a:t> </a:t>
            </a:r>
            <a:r>
              <a:rPr lang="en-US" sz="1600" b="1" dirty="0">
                <a:latin typeface="Times New Roman" panose="02020603050405020304" pitchFamily="18" charset="0"/>
                <a:cs typeface="Times New Roman" panose="02020603050405020304" pitchFamily="18" charset="0"/>
              </a:rPr>
              <a:t>Kumar</a:t>
            </a:r>
            <a:r>
              <a:rPr lang="en-US" sz="1600" b="1" spc="-20" dirty="0">
                <a:latin typeface="Times New Roman" panose="02020603050405020304" pitchFamily="18" charset="0"/>
                <a:cs typeface="Times New Roman" panose="02020603050405020304" pitchFamily="18" charset="0"/>
              </a:rPr>
              <a:t> </a:t>
            </a:r>
            <a:r>
              <a:rPr lang="en-US" sz="1600" b="1" dirty="0">
                <a:latin typeface="Times New Roman" panose="02020603050405020304" pitchFamily="18" charset="0"/>
                <a:cs typeface="Times New Roman" panose="02020603050405020304" pitchFamily="18" charset="0"/>
              </a:rPr>
              <a:t>Bisht</a:t>
            </a:r>
            <a:endParaRPr lang="en-US" sz="1600" dirty="0">
              <a:latin typeface="Times New Roman" panose="02020603050405020304" pitchFamily="18" charset="0"/>
              <a:cs typeface="Times New Roman" panose="02020603050405020304" pitchFamily="18" charset="0"/>
            </a:endParaRPr>
          </a:p>
          <a:p>
            <a:pPr marL="237490" marR="244475" indent="2540" algn="r">
              <a:spcBef>
                <a:spcPts val="0"/>
              </a:spcBef>
              <a:spcAft>
                <a:spcPts val="0"/>
              </a:spcAft>
            </a:pPr>
            <a:r>
              <a:rPr lang="en-US" sz="1600" dirty="0">
                <a:latin typeface="Times New Roman" panose="02020603050405020304" pitchFamily="18" charset="0"/>
                <a:cs typeface="Times New Roman" panose="02020603050405020304" pitchFamily="18" charset="0"/>
              </a:rPr>
              <a:t>Assistant</a:t>
            </a:r>
            <a:r>
              <a:rPr lang="en-US" sz="1600" spc="-25" dirty="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Professor,</a:t>
            </a:r>
          </a:p>
          <a:p>
            <a:pPr marL="237490" marR="244475" indent="2540" algn="r">
              <a:spcBef>
                <a:spcPts val="0"/>
              </a:spcBef>
              <a:spcAft>
                <a:spcPts val="0"/>
              </a:spcAft>
            </a:pPr>
            <a:r>
              <a:rPr lang="en-US" sz="1600" dirty="0">
                <a:latin typeface="Times New Roman" panose="02020603050405020304" pitchFamily="18" charset="0"/>
                <a:cs typeface="Times New Roman" panose="02020603050405020304" pitchFamily="18" charset="0"/>
              </a:rPr>
              <a:t>Department</a:t>
            </a:r>
            <a:r>
              <a:rPr lang="en-US" sz="1600" spc="-30" dirty="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of</a:t>
            </a:r>
            <a:r>
              <a:rPr lang="en-US" sz="1600" spc="-20" dirty="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Computer</a:t>
            </a:r>
            <a:r>
              <a:rPr lang="en-US" sz="1600" spc="-20" dirty="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Science,</a:t>
            </a:r>
          </a:p>
          <a:p>
            <a:pPr marL="237490" marR="244475" indent="2540" algn="r">
              <a:spcBef>
                <a:spcPts val="0"/>
              </a:spcBef>
              <a:spcAft>
                <a:spcPts val="0"/>
              </a:spcAft>
            </a:pPr>
            <a:r>
              <a:rPr lang="en-US" sz="1600" dirty="0">
                <a:latin typeface="Times New Roman" panose="02020603050405020304" pitchFamily="18" charset="0"/>
                <a:cs typeface="Times New Roman" panose="02020603050405020304" pitchFamily="18" charset="0"/>
              </a:rPr>
              <a:t>S.S.J.</a:t>
            </a:r>
            <a:r>
              <a:rPr lang="en-US" sz="1600" spc="-25" dirty="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University,</a:t>
            </a:r>
            <a:r>
              <a:rPr lang="en-US" sz="1600" spc="-25" dirty="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Campus,</a:t>
            </a:r>
            <a:r>
              <a:rPr lang="en-US" sz="1600" spc="-15"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Almora</a:t>
            </a:r>
            <a:r>
              <a:rPr lang="en-US" sz="1600" dirty="0">
                <a:latin typeface="Times New Roman" panose="02020603050405020304" pitchFamily="18" charset="0"/>
                <a:cs typeface="Times New Roman" panose="02020603050405020304" pitchFamily="18" charset="0"/>
              </a:rPr>
              <a:t>,</a:t>
            </a:r>
            <a:r>
              <a:rPr lang="en-US" sz="1600" spc="-20" dirty="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Uttarakhand,</a:t>
            </a:r>
            <a:r>
              <a:rPr lang="en-US" sz="1600" spc="-25" dirty="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India</a:t>
            </a:r>
            <a:endParaRPr lang="en-US" sz="1600"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47798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08702B4-7077-4825-A611-FE9C88DCED64}"/>
              </a:ext>
            </a:extLst>
          </p:cNvPr>
          <p:cNvSpPr/>
          <p:nvPr/>
        </p:nvSpPr>
        <p:spPr>
          <a:xfrm>
            <a:off x="373118" y="141890"/>
            <a:ext cx="11445764" cy="905056"/>
          </a:xfrm>
          <a:prstGeom prst="rect">
            <a:avLst/>
          </a:prstGeom>
        </p:spPr>
        <p:txBody>
          <a:bodyPr wrap="square">
            <a:spAutoFit/>
          </a:bodyPr>
          <a:lstStyle/>
          <a:p>
            <a:pPr marR="0" lvl="0" algn="ctr">
              <a:lnSpc>
                <a:spcPct val="150000"/>
              </a:lnSpc>
              <a:spcBef>
                <a:spcPts val="0"/>
              </a:spcBef>
              <a:spcAft>
                <a:spcPts val="0"/>
              </a:spcAft>
            </a:pPr>
            <a:r>
              <a:rPr lang="en-US" sz="4000" b="1" dirty="0">
                <a:latin typeface="Times New Roman" panose="02020603050405020304" pitchFamily="18" charset="0"/>
                <a:ea typeface="Times New Roman" panose="02020603050405020304" pitchFamily="18" charset="0"/>
              </a:rPr>
              <a:t>INTRODUCTION</a:t>
            </a:r>
            <a:endParaRPr lang="en-US" sz="4000" dirty="0">
              <a:effectLst/>
              <a:latin typeface="Times New Roman" panose="02020603050405020304" pitchFamily="18" charset="0"/>
              <a:ea typeface="Times New Roman" panose="02020603050405020304" pitchFamily="18" charset="0"/>
            </a:endParaRPr>
          </a:p>
        </p:txBody>
      </p:sp>
      <p:sp>
        <p:nvSpPr>
          <p:cNvPr id="4" name="Rectangle 3">
            <a:extLst>
              <a:ext uri="{FF2B5EF4-FFF2-40B4-BE49-F238E27FC236}">
                <a16:creationId xmlns:a16="http://schemas.microsoft.com/office/drawing/2014/main" id="{84DBE8C8-821C-451B-B988-8F79322DDB61}"/>
              </a:ext>
            </a:extLst>
          </p:cNvPr>
          <p:cNvSpPr/>
          <p:nvPr/>
        </p:nvSpPr>
        <p:spPr>
          <a:xfrm>
            <a:off x="141890" y="1046946"/>
            <a:ext cx="11676992" cy="5444054"/>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ea typeface="Times New Roman" panose="02020603050405020304" pitchFamily="18" charset="0"/>
                <a:cs typeface="Times New Roman" panose="02020603050405020304" pitchFamily="18" charset="0"/>
              </a:rPr>
              <a:t>Artificial intelligence in the form of machine learning makes it possible for programs to predict outcomes more accurately. The goal of machine learning is to create apps or models that can identify a model's accuracy by using data.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quality of information that the system receives from the outside world is a key factor in machine learning. Learning is an additional process that converts external data into knowledge, which is then stored in a repository.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Several categorization methods are employed to balance the data and forecast future results. Machine learning (ML) focuses on the study of algorithms and statistical models that enable computers to perform tasks without explicit instructions.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Instead, these systems learn from data and progressively improve their capabilities. To process data and generate predictions or judgments, machine learning (ML) uses a variety of algorithms.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Machine learning algorithm like linear regression, support vector machine (SVM), logistic regression, random forest, decision tree, naïve bayes, k-nearest neighbors and so many algorithms use to classify the data.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Heart disease, primarily heart attacks, is one of the leading causes of death globally, causing millions of deaths each year. Lowering death rates and improving the results for patients depend on early detection and prevention of heart attacks. </a:t>
            </a:r>
          </a:p>
        </p:txBody>
      </p:sp>
    </p:spTree>
    <p:extLst>
      <p:ext uri="{BB962C8B-B14F-4D97-AF65-F5344CB8AC3E}">
        <p14:creationId xmlns:p14="http://schemas.microsoft.com/office/powerpoint/2010/main" val="41958157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E2427-B43D-4F1A-B66D-72ABB807F711}"/>
              </a:ext>
            </a:extLst>
          </p:cNvPr>
          <p:cNvSpPr>
            <a:spLocks noGrp="1"/>
          </p:cNvSpPr>
          <p:nvPr>
            <p:ph type="title"/>
          </p:nvPr>
        </p:nvSpPr>
        <p:spPr>
          <a:xfrm>
            <a:off x="989400" y="160146"/>
            <a:ext cx="10213200" cy="850188"/>
          </a:xfrm>
        </p:spPr>
        <p:txBody>
          <a:bodyPr>
            <a:normAutofit/>
          </a:bodyPr>
          <a:lstStyle/>
          <a:p>
            <a:pPr algn="ctr"/>
            <a:r>
              <a:rPr lang="en-US" sz="4400" b="1" dirty="0">
                <a:latin typeface="Times New Roman" panose="02020603050405020304" pitchFamily="18" charset="0"/>
                <a:cs typeface="Times New Roman" panose="02020603050405020304" pitchFamily="18" charset="0"/>
              </a:rPr>
              <a:t>LITERATURE REVIEW</a:t>
            </a:r>
            <a:endParaRPr lang="en-US" dirty="0"/>
          </a:p>
        </p:txBody>
      </p:sp>
      <p:sp>
        <p:nvSpPr>
          <p:cNvPr id="3" name="Rectangle 2">
            <a:extLst>
              <a:ext uri="{FF2B5EF4-FFF2-40B4-BE49-F238E27FC236}">
                <a16:creationId xmlns:a16="http://schemas.microsoft.com/office/drawing/2014/main" id="{166C58B5-FD8E-4BDC-BE3C-62E9B0763C11}"/>
              </a:ext>
            </a:extLst>
          </p:cNvPr>
          <p:cNvSpPr/>
          <p:nvPr/>
        </p:nvSpPr>
        <p:spPr>
          <a:xfrm>
            <a:off x="157655" y="1010334"/>
            <a:ext cx="11619186" cy="5444054"/>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ea typeface="Times New Roman" panose="02020603050405020304" pitchFamily="18" charset="0"/>
                <a:cs typeface="Times New Roman" panose="02020603050405020304" pitchFamily="18" charset="0"/>
              </a:rPr>
              <a:t>S. Seema et al,[1] focuses on data mining techniques that can predict chronic disease. They used Decision tree, Naïve Bayes, Support Vector Machine(SVM) and Artificial Neural Network(ANN). From this experiment, SVM gives highest accuracy, whereas for diabetes Naïve Bayes gives the highest accuracy.</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Ashok Kumar Dwivedi et al, [2] used different algorithms like Naive Bayes, Classification Tree, KNN, Logistic Regression, SVM and ANN. The Logistic Regression gives better accuracy compared to other algorithms </a:t>
            </a:r>
          </a:p>
          <a:p>
            <a:pPr marL="285750" indent="-285750" algn="just">
              <a:lnSpc>
                <a:spcPct val="150000"/>
              </a:lnSpc>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Sairabi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H.Mujawar</a:t>
            </a:r>
            <a:r>
              <a:rPr lang="en-US" dirty="0">
                <a:latin typeface="Times New Roman" panose="02020603050405020304" pitchFamily="18" charset="0"/>
                <a:cs typeface="Times New Roman" panose="02020603050405020304" pitchFamily="18" charset="0"/>
              </a:rPr>
              <a:t> et al, [3] used k-means and naïve bayes to predict heart disease. This paper contain 13 independent variable for building the system. To extract knowledge from database, data mining techniques such as classification, clustering, classification methods can be used. 13 attributes with total of 300 records were used from the Cleveland Heart Database. This model is to predict whether the patient have heart disease or not based on the values of 13 attributes.</a:t>
            </a: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err="1">
                <a:latin typeface="Times New Roman" panose="02020603050405020304" pitchFamily="18" charset="0"/>
                <a:cs typeface="Times New Roman" panose="02020603050405020304" pitchFamily="18" charset="0"/>
              </a:rPr>
              <a:t>MeghaShahi</a:t>
            </a:r>
            <a:r>
              <a:rPr lang="en-US" dirty="0">
                <a:latin typeface="Times New Roman" panose="02020603050405020304" pitchFamily="18" charset="0"/>
                <a:cs typeface="Times New Roman" panose="02020603050405020304" pitchFamily="18" charset="0"/>
              </a:rPr>
              <a:t> et al, [4] suggested Heart Disease Prediction System using Data Mining Techniques. They used WEKA software for automatic diagnosis of disease and to give qualities of services in healthcare </a:t>
            </a:r>
            <a:r>
              <a:rPr lang="en-US" dirty="0" err="1">
                <a:latin typeface="Times New Roman" panose="02020603050405020304" pitchFamily="18" charset="0"/>
                <a:cs typeface="Times New Roman" panose="02020603050405020304" pitchFamily="18" charset="0"/>
              </a:rPr>
              <a:t>centres</a:t>
            </a:r>
            <a:r>
              <a:rPr lang="en-US" dirty="0">
                <a:latin typeface="Times New Roman" panose="02020603050405020304" pitchFamily="18" charset="0"/>
                <a:cs typeface="Times New Roman" panose="02020603050405020304" pitchFamily="18" charset="0"/>
              </a:rPr>
              <a:t>. The paper used various algorithms like SVM, Naïve Bayes, Association rule, KNN, ANN, and Decision Tree. The paper recommended SVM is effective and provides more accuracy as compared with other data mining algorithms.</a:t>
            </a:r>
          </a:p>
        </p:txBody>
      </p:sp>
    </p:spTree>
    <p:extLst>
      <p:ext uri="{BB962C8B-B14F-4D97-AF65-F5344CB8AC3E}">
        <p14:creationId xmlns:p14="http://schemas.microsoft.com/office/powerpoint/2010/main" val="1702817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34195-67D8-4193-BFE2-2145AC3EE2F3}"/>
              </a:ext>
            </a:extLst>
          </p:cNvPr>
          <p:cNvSpPr>
            <a:spLocks noGrp="1"/>
          </p:cNvSpPr>
          <p:nvPr>
            <p:ph type="title"/>
          </p:nvPr>
        </p:nvSpPr>
        <p:spPr>
          <a:xfrm>
            <a:off x="989400" y="68281"/>
            <a:ext cx="10213200" cy="709448"/>
          </a:xfrm>
        </p:spPr>
        <p:txBody>
          <a:bodyPr>
            <a:normAutofit/>
          </a:bodyPr>
          <a:lstStyle/>
          <a:p>
            <a:pPr algn="ctr"/>
            <a:r>
              <a:rPr lang="en-US" sz="4000" b="1" dirty="0">
                <a:latin typeface="Times New Roman" panose="02020603050405020304" pitchFamily="18" charset="0"/>
                <a:cs typeface="Times New Roman" panose="02020603050405020304" pitchFamily="18" charset="0"/>
              </a:rPr>
              <a:t>METHODOLOGY</a:t>
            </a:r>
            <a:endParaRPr lang="en-US"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745BDB61-8BE0-4830-BFB2-05820055C254}"/>
              </a:ext>
            </a:extLst>
          </p:cNvPr>
          <p:cNvSpPr/>
          <p:nvPr/>
        </p:nvSpPr>
        <p:spPr>
          <a:xfrm>
            <a:off x="373117" y="777729"/>
            <a:ext cx="11445766" cy="5859553"/>
          </a:xfrm>
          <a:prstGeom prst="rect">
            <a:avLst/>
          </a:prstGeom>
        </p:spPr>
        <p:txBody>
          <a:bodyPr wrap="square">
            <a:spAutoFit/>
          </a:bodyPr>
          <a:lstStyle/>
          <a:p>
            <a:pPr algn="just">
              <a:lnSpc>
                <a:spcPct val="150000"/>
              </a:lnSpc>
            </a:pPr>
            <a:r>
              <a:rPr lang="en-US" dirty="0">
                <a:latin typeface="Times New Roman" panose="02020603050405020304" pitchFamily="18" charset="0"/>
                <a:ea typeface="Times New Roman" panose="02020603050405020304" pitchFamily="18" charset="0"/>
              </a:rPr>
              <a:t>Machine learning algorithms are used to predict the categorical outcomes. They can recognize patterns in labeled data and forecast fresh, unseen data. These models are frequently applied in many different domains, including disease prediction, spam detection, real/fake prediction and many more. Logistic regression, decision trees, random forests, support vector machines, and naive Bayes are examples of common classification techniques. </a:t>
            </a:r>
          </a:p>
          <a:p>
            <a:pPr marL="342900" indent="-342900" algn="just">
              <a:lnSpc>
                <a:spcPct val="150000"/>
              </a:lnSpc>
              <a:buFont typeface="+mj-lt"/>
              <a:buAutoNum type="arabicPeriod"/>
            </a:pPr>
            <a:r>
              <a:rPr lang="en-US" b="1" dirty="0">
                <a:latin typeface="Times New Roman" panose="02020603050405020304" pitchFamily="18" charset="0"/>
                <a:ea typeface="Times New Roman" panose="02020603050405020304" pitchFamily="18" charset="0"/>
              </a:rPr>
              <a:t>Dataset Source: </a:t>
            </a:r>
            <a:r>
              <a:rPr lang="en-US" dirty="0">
                <a:latin typeface="Times New Roman" panose="02020603050405020304" pitchFamily="18" charset="0"/>
                <a:ea typeface="Times New Roman" panose="02020603050405020304" pitchFamily="18" charset="0"/>
              </a:rPr>
              <a:t>This paper will use a CSV file dataset from the online repository Kaggle. The shape of the dataset is (300, 14) that contain attribute such as age, gender, chest pain etc.</a:t>
            </a:r>
          </a:p>
          <a:p>
            <a:pPr marL="342900" indent="-342900" algn="just">
              <a:lnSpc>
                <a:spcPct val="150000"/>
              </a:lnSpc>
              <a:buFont typeface="+mj-lt"/>
              <a:buAutoNum type="arabicPeriod"/>
            </a:pPr>
            <a:r>
              <a:rPr lang="en-US" b="1" dirty="0">
                <a:latin typeface="Times New Roman" panose="02020603050405020304" pitchFamily="18" charset="0"/>
              </a:rPr>
              <a:t>Dataset And Model Description</a:t>
            </a:r>
          </a:p>
          <a:p>
            <a:pPr algn="just">
              <a:lnSpc>
                <a:spcPct val="150000"/>
              </a:lnSpc>
            </a:pPr>
            <a:r>
              <a:rPr lang="en-US" dirty="0">
                <a:latin typeface="Times New Roman" panose="02020603050405020304" pitchFamily="18" charset="0"/>
              </a:rPr>
              <a:t>Data Gathering and Preparation</a:t>
            </a:r>
          </a:p>
          <a:p>
            <a:pPr marL="742950" lvl="1" indent="-285750" algn="just">
              <a:lnSpc>
                <a:spcPct val="150000"/>
              </a:lnSpc>
              <a:buFont typeface="Courier New" panose="02070309020205020404" pitchFamily="49" charset="0"/>
              <a:buChar char="o"/>
            </a:pPr>
            <a:r>
              <a:rPr lang="en-US" dirty="0">
                <a:latin typeface="Times New Roman" panose="02020603050405020304" pitchFamily="18" charset="0"/>
              </a:rPr>
              <a:t>Data Gathering: Gather or collect the heart attack dataset from the specified repository.</a:t>
            </a:r>
          </a:p>
          <a:p>
            <a:pPr marL="742950" lvl="1" indent="-285750" algn="just">
              <a:lnSpc>
                <a:spcPct val="150000"/>
              </a:lnSpc>
              <a:buFont typeface="Courier New" panose="02070309020205020404" pitchFamily="49" charset="0"/>
              <a:buChar char="o"/>
            </a:pPr>
            <a:r>
              <a:rPr lang="en-US" dirty="0">
                <a:latin typeface="Times New Roman" panose="02020603050405020304" pitchFamily="18" charset="0"/>
              </a:rPr>
              <a:t>Data Exploration: To comprehend the variables, missing values, and structure of the dataset, perform a preliminary analysis.</a:t>
            </a:r>
          </a:p>
          <a:p>
            <a:pPr marL="742950" lvl="1" indent="-285750" algn="just">
              <a:lnSpc>
                <a:spcPct val="150000"/>
              </a:lnSpc>
              <a:buFont typeface="Courier New" panose="02070309020205020404" pitchFamily="49" charset="0"/>
              <a:buChar char="o"/>
            </a:pPr>
            <a:r>
              <a:rPr lang="en-US" dirty="0">
                <a:latin typeface="Times New Roman" panose="02020603050405020304" pitchFamily="18" charset="0"/>
              </a:rPr>
              <a:t>Feature Engineering: To enhance model performance, add new features or modify current ones as needed (e.g., interaction terms, normalization).</a:t>
            </a:r>
          </a:p>
          <a:p>
            <a:pPr marL="742950" lvl="1" indent="-285750" algn="just">
              <a:lnSpc>
                <a:spcPct val="150000"/>
              </a:lnSpc>
              <a:buFont typeface="Courier New" panose="02070309020205020404" pitchFamily="49" charset="0"/>
              <a:buChar char="o"/>
            </a:pPr>
            <a:r>
              <a:rPr lang="en-US" dirty="0">
                <a:latin typeface="Times New Roman" panose="02020603050405020304" pitchFamily="18" charset="0"/>
              </a:rPr>
              <a:t>Data Splitting: To construct a model, split the dataset into training and testing sets.</a:t>
            </a:r>
          </a:p>
        </p:txBody>
      </p:sp>
    </p:spTree>
    <p:extLst>
      <p:ext uri="{BB962C8B-B14F-4D97-AF65-F5344CB8AC3E}">
        <p14:creationId xmlns:p14="http://schemas.microsoft.com/office/powerpoint/2010/main" val="6487597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087E0BC-031F-4DE1-9B72-EE0E747EA22D}"/>
              </a:ext>
            </a:extLst>
          </p:cNvPr>
          <p:cNvSpPr/>
          <p:nvPr/>
        </p:nvSpPr>
        <p:spPr>
          <a:xfrm>
            <a:off x="189188" y="291474"/>
            <a:ext cx="11540358" cy="6275051"/>
          </a:xfrm>
          <a:prstGeom prst="rect">
            <a:avLst/>
          </a:prstGeom>
        </p:spPr>
        <p:txBody>
          <a:bodyPr wrap="square">
            <a:spAutoFit/>
          </a:bodyPr>
          <a:lstStyle/>
          <a:p>
            <a:pPr algn="just">
              <a:lnSpc>
                <a:spcPct val="150000"/>
              </a:lnSpc>
            </a:pPr>
            <a:r>
              <a:rPr lang="en-US" b="1" dirty="0">
                <a:latin typeface="Times New Roman" panose="02020603050405020304" pitchFamily="18" charset="0"/>
                <a:ea typeface="Times New Roman" panose="02020603050405020304" pitchFamily="18" charset="0"/>
              </a:rPr>
              <a:t>Model Selection and Training</a:t>
            </a:r>
            <a:endParaRPr lang="en-US" sz="1600" dirty="0">
              <a:latin typeface="Times New Roman" panose="02020603050405020304" pitchFamily="18" charset="0"/>
              <a:ea typeface="Times New Roman" panose="02020603050405020304" pitchFamily="18" charset="0"/>
            </a:endParaRPr>
          </a:p>
          <a:p>
            <a:pPr marL="742950" lvl="1" indent="-285750" algn="just">
              <a:lnSpc>
                <a:spcPct val="150000"/>
              </a:lnSpc>
              <a:buFont typeface="Courier New" panose="02070309020205020404" pitchFamily="49" charset="0"/>
              <a:buChar char="o"/>
            </a:pPr>
            <a:r>
              <a:rPr lang="en-US" dirty="0">
                <a:latin typeface="Times New Roman" panose="02020603050405020304" pitchFamily="18" charset="0"/>
                <a:ea typeface="Times New Roman" panose="02020603050405020304" pitchFamily="18" charset="0"/>
              </a:rPr>
              <a:t>Algorithm Selection: Based on the parameters of the dataset and the nature of the problem, select appropriate classification algorithms. Algorithms such as support vector machines, decision trees, random forests, and logistic regression, k-nearest neighbors.</a:t>
            </a:r>
            <a:endParaRPr lang="en-US" sz="1600" dirty="0">
              <a:latin typeface="Times New Roman" panose="02020603050405020304" pitchFamily="18" charset="0"/>
              <a:ea typeface="Times New Roman" panose="02020603050405020304" pitchFamily="18" charset="0"/>
            </a:endParaRPr>
          </a:p>
          <a:p>
            <a:pPr marL="742950" lvl="1" indent="-285750" algn="just">
              <a:lnSpc>
                <a:spcPct val="150000"/>
              </a:lnSpc>
              <a:buFont typeface="Courier New" panose="02070309020205020404" pitchFamily="49" charset="0"/>
              <a:buChar char="o"/>
            </a:pPr>
            <a:r>
              <a:rPr lang="en-US" dirty="0">
                <a:latin typeface="Times New Roman" panose="02020603050405020304" pitchFamily="18" charset="0"/>
                <a:ea typeface="Times New Roman" panose="02020603050405020304" pitchFamily="18" charset="0"/>
              </a:rPr>
              <a:t>Model Training: Train the selected model to learn patterns and relationships within the data.</a:t>
            </a:r>
            <a:endParaRPr lang="en-US" sz="1600" dirty="0">
              <a:latin typeface="Times New Roman" panose="02020603050405020304" pitchFamily="18" charset="0"/>
              <a:ea typeface="Times New Roman" panose="02020603050405020304" pitchFamily="18" charset="0"/>
            </a:endParaRPr>
          </a:p>
          <a:p>
            <a:pPr algn="just">
              <a:lnSpc>
                <a:spcPct val="150000"/>
              </a:lnSpc>
            </a:pPr>
            <a:r>
              <a:rPr lang="en-US" b="1" dirty="0">
                <a:latin typeface="Times New Roman" panose="02020603050405020304" pitchFamily="18" charset="0"/>
                <a:ea typeface="Times New Roman" panose="02020603050405020304" pitchFamily="18" charset="0"/>
              </a:rPr>
              <a:t>Model Evaluation</a:t>
            </a:r>
            <a:endParaRPr lang="en-US" sz="1600" dirty="0">
              <a:latin typeface="Times New Roman" panose="02020603050405020304" pitchFamily="18" charset="0"/>
              <a:ea typeface="Times New Roman" panose="02020603050405020304" pitchFamily="18" charset="0"/>
            </a:endParaRPr>
          </a:p>
          <a:p>
            <a:pPr marL="742950" lvl="1" indent="-285750" algn="just">
              <a:lnSpc>
                <a:spcPct val="150000"/>
              </a:lnSpc>
              <a:buFont typeface="Courier New" panose="02070309020205020404" pitchFamily="49" charset="0"/>
              <a:buChar char="o"/>
            </a:pPr>
            <a:r>
              <a:rPr lang="en-US" dirty="0">
                <a:latin typeface="Times New Roman" panose="02020603050405020304" pitchFamily="18" charset="0"/>
                <a:ea typeface="Times New Roman" panose="02020603050405020304" pitchFamily="18" charset="0"/>
              </a:rPr>
              <a:t>Performance Metrics: Evaluate model performance using confusion metrics such as accuracy, precision, recall, F1-score analysis.</a:t>
            </a:r>
            <a:endParaRPr lang="en-US" sz="1600" dirty="0">
              <a:latin typeface="Times New Roman" panose="02020603050405020304" pitchFamily="18" charset="0"/>
              <a:ea typeface="Times New Roman" panose="02020603050405020304" pitchFamily="18" charset="0"/>
            </a:endParaRPr>
          </a:p>
          <a:p>
            <a:pPr marL="742950" lvl="1" indent="-285750" algn="just">
              <a:lnSpc>
                <a:spcPct val="150000"/>
              </a:lnSpc>
              <a:buFont typeface="Courier New" panose="02070309020205020404" pitchFamily="49" charset="0"/>
              <a:buChar char="o"/>
            </a:pPr>
            <a:r>
              <a:rPr lang="en-US" dirty="0">
                <a:latin typeface="Times New Roman" panose="02020603050405020304" pitchFamily="18" charset="0"/>
                <a:ea typeface="Times New Roman" panose="02020603050405020304" pitchFamily="18" charset="0"/>
              </a:rPr>
              <a:t>Comparison: Compare the performance of different models to identify the best-performing one.</a:t>
            </a:r>
            <a:endParaRPr lang="en-US" sz="1600" dirty="0">
              <a:latin typeface="Times New Roman" panose="02020603050405020304" pitchFamily="18" charset="0"/>
              <a:ea typeface="Times New Roman" panose="02020603050405020304" pitchFamily="18" charset="0"/>
            </a:endParaRPr>
          </a:p>
          <a:p>
            <a:pPr algn="just">
              <a:lnSpc>
                <a:spcPct val="150000"/>
              </a:lnSpc>
            </a:pPr>
            <a:r>
              <a:rPr lang="en-US" b="1" dirty="0">
                <a:latin typeface="Times New Roman" panose="02020603050405020304" pitchFamily="18" charset="0"/>
                <a:ea typeface="Times New Roman" panose="02020603050405020304" pitchFamily="18" charset="0"/>
              </a:rPr>
              <a:t>Results and Discussion</a:t>
            </a:r>
            <a:endParaRPr lang="en-US" sz="1600" dirty="0">
              <a:latin typeface="Times New Roman" panose="02020603050405020304" pitchFamily="18" charset="0"/>
              <a:ea typeface="Times New Roman" panose="02020603050405020304" pitchFamily="18" charset="0"/>
            </a:endParaRPr>
          </a:p>
          <a:p>
            <a:pPr marL="742950" lvl="1" indent="-285750" algn="just">
              <a:lnSpc>
                <a:spcPct val="150000"/>
              </a:lnSpc>
              <a:buFont typeface="Courier New" panose="02070309020205020404" pitchFamily="49" charset="0"/>
              <a:buChar char="o"/>
            </a:pPr>
            <a:r>
              <a:rPr lang="en-US" dirty="0">
                <a:latin typeface="Times New Roman" panose="02020603050405020304" pitchFamily="18" charset="0"/>
                <a:ea typeface="Times New Roman" panose="02020603050405020304" pitchFamily="18" charset="0"/>
              </a:rPr>
              <a:t>Interpretation: Discuss the ramifications of the findings after analyzing the data.</a:t>
            </a:r>
            <a:endParaRPr lang="en-US" sz="1600" dirty="0">
              <a:latin typeface="Times New Roman" panose="02020603050405020304" pitchFamily="18" charset="0"/>
              <a:ea typeface="Times New Roman" panose="02020603050405020304" pitchFamily="18" charset="0"/>
            </a:endParaRPr>
          </a:p>
          <a:p>
            <a:pPr marL="742950" lvl="1" indent="-285750" algn="just">
              <a:lnSpc>
                <a:spcPct val="150000"/>
              </a:lnSpc>
              <a:buFont typeface="Courier New" panose="02070309020205020404" pitchFamily="49" charset="0"/>
              <a:buChar char="o"/>
            </a:pPr>
            <a:r>
              <a:rPr lang="en-US" dirty="0">
                <a:latin typeface="Times New Roman" panose="02020603050405020304" pitchFamily="18" charset="0"/>
                <a:ea typeface="Times New Roman" panose="02020603050405020304" pitchFamily="18" charset="0"/>
              </a:rPr>
              <a:t>Limitations: Recognize the study's shortcomings, including those related to generalizability, model assumptions, and data quality.</a:t>
            </a:r>
            <a:endParaRPr lang="en-US" sz="1600" dirty="0">
              <a:latin typeface="Times New Roman" panose="02020603050405020304" pitchFamily="18" charset="0"/>
              <a:ea typeface="Times New Roman" panose="02020603050405020304" pitchFamily="18" charset="0"/>
            </a:endParaRPr>
          </a:p>
          <a:p>
            <a:pPr marL="742950" lvl="1" indent="-285750" algn="just">
              <a:lnSpc>
                <a:spcPct val="150000"/>
              </a:lnSpc>
              <a:buFont typeface="Courier New" panose="02070309020205020404" pitchFamily="49" charset="0"/>
              <a:buChar char="o"/>
            </a:pPr>
            <a:r>
              <a:rPr lang="en-US" dirty="0">
                <a:latin typeface="Times New Roman" panose="02020603050405020304" pitchFamily="18" charset="0"/>
                <a:ea typeface="Times New Roman" panose="02020603050405020304" pitchFamily="18" charset="0"/>
              </a:rPr>
              <a:t>Future Directions: Provide possible directions for further investigation, such as examining new features, enhancing model functionality, or resolving drawbacks. </a:t>
            </a: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7953297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4E708-5EF6-4E12-B714-7DE85F26B1E4}"/>
              </a:ext>
            </a:extLst>
          </p:cNvPr>
          <p:cNvSpPr>
            <a:spLocks noGrp="1"/>
          </p:cNvSpPr>
          <p:nvPr>
            <p:ph type="title"/>
          </p:nvPr>
        </p:nvSpPr>
        <p:spPr>
          <a:xfrm>
            <a:off x="883583" y="166742"/>
            <a:ext cx="10424834" cy="923242"/>
          </a:xfrm>
        </p:spPr>
        <p:txBody>
          <a:bodyPr>
            <a:normAutofit/>
          </a:bodyPr>
          <a:lstStyle/>
          <a:p>
            <a:pPr algn="ctr"/>
            <a:r>
              <a:rPr lang="en-US" sz="3600" b="1" dirty="0">
                <a:latin typeface="Times New Roman" panose="02020603050405020304" pitchFamily="18" charset="0"/>
                <a:cs typeface="Times New Roman" panose="02020603050405020304" pitchFamily="18" charset="0"/>
              </a:rPr>
              <a:t>CONFUSION MATRIX &amp; MEASURES DERIVED</a:t>
            </a:r>
            <a:endParaRPr lang="en-US" sz="36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DD1A947D-F4B8-43F6-94C8-47B4DD783F96}"/>
              </a:ext>
            </a:extLst>
          </p:cNvPr>
          <p:cNvSpPr/>
          <p:nvPr/>
        </p:nvSpPr>
        <p:spPr>
          <a:xfrm>
            <a:off x="294290" y="1103586"/>
            <a:ext cx="11603420" cy="873572"/>
          </a:xfrm>
          <a:prstGeom prst="rect">
            <a:avLst/>
          </a:prstGeom>
        </p:spPr>
        <p:txBody>
          <a:bodyPr wrap="square">
            <a:spAutoFit/>
          </a:bodyPr>
          <a:lstStyle/>
          <a:p>
            <a:pPr algn="just">
              <a:lnSpc>
                <a:spcPct val="150000"/>
              </a:lnSpc>
            </a:pPr>
            <a:r>
              <a:rPr lang="en-US" dirty="0">
                <a:latin typeface="Times New Roman" panose="02020603050405020304" pitchFamily="18" charset="0"/>
                <a:ea typeface="Times New Roman" panose="02020603050405020304" pitchFamily="18" charset="0"/>
              </a:rPr>
              <a:t>Confusion matrix is a binary classification predicts test data sets as positive and negative, and they produce four outcomes: True positive, true negative, false positive, false negative (Fig 1).</a:t>
            </a:r>
            <a:endParaRPr lang="en-US" sz="1600" dirty="0">
              <a:effectLst/>
              <a:latin typeface="Times New Roman" panose="02020603050405020304" pitchFamily="18" charset="0"/>
              <a:ea typeface="Times New Roman" panose="02020603050405020304" pitchFamily="18" charset="0"/>
            </a:endParaRPr>
          </a:p>
        </p:txBody>
      </p:sp>
      <p:pic>
        <p:nvPicPr>
          <p:cNvPr id="4" name="Image 2" descr="Screenshot (264).png">
            <a:extLst>
              <a:ext uri="{FF2B5EF4-FFF2-40B4-BE49-F238E27FC236}">
                <a16:creationId xmlns:a16="http://schemas.microsoft.com/office/drawing/2014/main" id="{146B868A-B0B5-4C4F-B786-F8766B2C985C}"/>
              </a:ext>
            </a:extLst>
          </p:cNvPr>
          <p:cNvPicPr/>
          <p:nvPr/>
        </p:nvPicPr>
        <p:blipFill>
          <a:blip r:embed="rId2" cstate="print"/>
          <a:stretch>
            <a:fillRect/>
          </a:stretch>
        </p:blipFill>
        <p:spPr>
          <a:xfrm>
            <a:off x="4655480" y="2205291"/>
            <a:ext cx="2881040" cy="2121876"/>
          </a:xfrm>
          <a:prstGeom prst="rect">
            <a:avLst/>
          </a:prstGeom>
        </p:spPr>
      </p:pic>
      <p:sp>
        <p:nvSpPr>
          <p:cNvPr id="5" name="Rectangle 4">
            <a:extLst>
              <a:ext uri="{FF2B5EF4-FFF2-40B4-BE49-F238E27FC236}">
                <a16:creationId xmlns:a16="http://schemas.microsoft.com/office/drawing/2014/main" id="{153857FC-DFA5-4D22-82CF-7E31FE802000}"/>
              </a:ext>
            </a:extLst>
          </p:cNvPr>
          <p:cNvSpPr/>
          <p:nvPr/>
        </p:nvSpPr>
        <p:spPr>
          <a:xfrm>
            <a:off x="294290" y="4250398"/>
            <a:ext cx="11603420" cy="1289071"/>
          </a:xfrm>
          <a:prstGeom prst="rect">
            <a:avLst/>
          </a:prstGeom>
        </p:spPr>
        <p:txBody>
          <a:bodyPr wrap="square">
            <a:spAutoFit/>
          </a:bodyPr>
          <a:lstStyle/>
          <a:p>
            <a:pPr algn="ctr">
              <a:lnSpc>
                <a:spcPct val="150000"/>
              </a:lnSpc>
            </a:pPr>
            <a:r>
              <a:rPr lang="en-US" b="1" dirty="0">
                <a:latin typeface="Times New Roman" panose="02020603050405020304" pitchFamily="18" charset="0"/>
                <a:ea typeface="Times New Roman" panose="02020603050405020304" pitchFamily="18" charset="0"/>
              </a:rPr>
              <a:t>Fig 1: Confusion matrix </a:t>
            </a:r>
            <a:endParaRPr lang="en-US" sz="1600" dirty="0">
              <a:latin typeface="Times New Roman" panose="02020603050405020304" pitchFamily="18" charset="0"/>
              <a:ea typeface="Times New Roman" panose="02020603050405020304" pitchFamily="18" charset="0"/>
            </a:endParaRPr>
          </a:p>
          <a:p>
            <a:pPr marL="139700" marR="0" algn="just">
              <a:lnSpc>
                <a:spcPct val="150000"/>
              </a:lnSpc>
              <a:spcBef>
                <a:spcPts val="0"/>
              </a:spcBef>
              <a:spcAft>
                <a:spcPts val="0"/>
              </a:spcAft>
            </a:pPr>
            <a:r>
              <a:rPr lang="en-US" b="1" dirty="0">
                <a:latin typeface="Times New Roman" panose="02020603050405020304" pitchFamily="18" charset="0"/>
                <a:ea typeface="Times New Roman" panose="02020603050405020304" pitchFamily="18" charset="0"/>
              </a:rPr>
              <a:t>Accuracy</a:t>
            </a:r>
            <a:r>
              <a:rPr lang="en-US" dirty="0">
                <a:latin typeface="Times New Roman" panose="02020603050405020304" pitchFamily="18" charset="0"/>
                <a:ea typeface="Times New Roman" panose="02020603050405020304" pitchFamily="18" charset="0"/>
              </a:rPr>
              <a:t>:</a:t>
            </a:r>
            <a:r>
              <a:rPr lang="en-US" spc="40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The</a:t>
            </a:r>
            <a:r>
              <a:rPr lang="en-US" spc="20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ratio</a:t>
            </a:r>
            <a:r>
              <a:rPr lang="en-US" spc="20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of</a:t>
            </a:r>
            <a:r>
              <a:rPr lang="en-US" spc="19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all</a:t>
            </a:r>
            <a:r>
              <a:rPr lang="en-US" spc="20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accurate</a:t>
            </a:r>
            <a:r>
              <a:rPr lang="en-US" spc="20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predictions</a:t>
            </a:r>
            <a:r>
              <a:rPr lang="en-US" spc="19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to</a:t>
            </a:r>
            <a:r>
              <a:rPr lang="en-US" spc="18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the</a:t>
            </a:r>
            <a:r>
              <a:rPr lang="en-US" spc="20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entire</a:t>
            </a:r>
            <a:r>
              <a:rPr lang="en-US" spc="20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number</a:t>
            </a:r>
            <a:r>
              <a:rPr lang="en-US" spc="20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of</a:t>
            </a:r>
            <a:r>
              <a:rPr lang="en-US" spc="20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true/false,</a:t>
            </a:r>
            <a:r>
              <a:rPr lang="en-US" spc="20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positive/negative predictions is known as accuracy. One represents the best accuracy, and zero represents the lowest.</a:t>
            </a:r>
            <a:endParaRPr lang="en-US" sz="1600" dirty="0">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a14="http://schemas.microsoft.com/office/drawing/2010/main">
        <mc:Choice Requires="a14">
          <p:sp>
            <p:nvSpPr>
              <p:cNvPr id="11" name="Rectangle 10">
                <a:extLst>
                  <a:ext uri="{FF2B5EF4-FFF2-40B4-BE49-F238E27FC236}">
                    <a16:creationId xmlns:a16="http://schemas.microsoft.com/office/drawing/2014/main" id="{2FA8ECE8-A4F5-4B1D-9C6A-E409C70FED14}"/>
                  </a:ext>
                </a:extLst>
              </p:cNvPr>
              <p:cNvSpPr/>
              <p:nvPr/>
            </p:nvSpPr>
            <p:spPr>
              <a:xfrm>
                <a:off x="1970689" y="5539469"/>
                <a:ext cx="10074165" cy="702372"/>
              </a:xfrm>
              <a:prstGeom prst="rect">
                <a:avLst/>
              </a:prstGeom>
            </p:spPr>
            <p:txBody>
              <a:bodyPr wrap="square">
                <a:spAutoFit/>
              </a:bodyPr>
              <a:lstStyle/>
              <a:p>
                <a:pPr marR="2906395" algn="ctr">
                  <a:lnSpc>
                    <a:spcPct val="150000"/>
                  </a:lnSpc>
                  <a:tabLst>
                    <a:tab pos="1293495" algn="l"/>
                  </a:tabLst>
                </a:pPr>
                <a14:m>
                  <m:oMath xmlns:m="http://schemas.openxmlformats.org/officeDocument/2006/math">
                    <m:r>
                      <m:rPr>
                        <m:nor/>
                      </m:rPr>
                      <a:rPr lang="en-US" sz="1600" dirty="0" smtClean="0">
                        <a:latin typeface="Times New Roman" panose="02020603050405020304" pitchFamily="18" charset="0"/>
                        <a:ea typeface="Times New Roman" panose="02020603050405020304" pitchFamily="18" charset="0"/>
                      </a:rPr>
                      <m:t>Accuracy</m:t>
                    </m:r>
                    <m:r>
                      <m:rPr>
                        <m:nor/>
                      </m:rPr>
                      <a:rPr lang="en-US" sz="1600" dirty="0" smtClean="0">
                        <a:latin typeface="Times New Roman" panose="02020603050405020304" pitchFamily="18" charset="0"/>
                        <a:ea typeface="Times New Roman" panose="02020603050405020304" pitchFamily="18" charset="0"/>
                      </a:rPr>
                      <m:t> = (</m:t>
                    </m:r>
                    <m:f>
                      <m:fPr>
                        <m:ctrlPr>
                          <a:rPr lang="en-US" sz="1600" i="1" dirty="0" smtClean="0">
                            <a:latin typeface="Cambria Math" panose="02040503050406030204" pitchFamily="18" charset="0"/>
                          </a:rPr>
                        </m:ctrlPr>
                      </m:fPr>
                      <m:num>
                        <m:r>
                          <m:rPr>
                            <m:nor/>
                          </m:rPr>
                          <a:rPr lang="en-US" sz="1600">
                            <a:latin typeface="Times New Roman" panose="02020603050405020304" pitchFamily="18" charset="0"/>
                            <a:ea typeface="Times New Roman" panose="02020603050405020304" pitchFamily="18" charset="0"/>
                          </a:rPr>
                          <m:t>True</m:t>
                        </m:r>
                        <m:r>
                          <m:rPr>
                            <m:nor/>
                          </m:rPr>
                          <a:rPr lang="en-US" sz="1600">
                            <a:latin typeface="Times New Roman" panose="02020603050405020304" pitchFamily="18" charset="0"/>
                            <a:ea typeface="Times New Roman" panose="02020603050405020304" pitchFamily="18" charset="0"/>
                          </a:rPr>
                          <m:t> </m:t>
                        </m:r>
                        <m:r>
                          <m:rPr>
                            <m:nor/>
                          </m:rPr>
                          <a:rPr lang="en-US" sz="1600">
                            <a:latin typeface="Times New Roman" panose="02020603050405020304" pitchFamily="18" charset="0"/>
                            <a:ea typeface="Times New Roman" panose="02020603050405020304" pitchFamily="18" charset="0"/>
                          </a:rPr>
                          <m:t>Positive</m:t>
                        </m:r>
                        <m:r>
                          <m:rPr>
                            <m:nor/>
                          </m:rPr>
                          <a:rPr lang="en-US" sz="1600">
                            <a:latin typeface="Times New Roman" panose="02020603050405020304" pitchFamily="18" charset="0"/>
                            <a:ea typeface="Times New Roman" panose="02020603050405020304" pitchFamily="18" charset="0"/>
                          </a:rPr>
                          <m:t> + </m:t>
                        </m:r>
                        <m:r>
                          <m:rPr>
                            <m:nor/>
                          </m:rPr>
                          <a:rPr lang="en-US" sz="1600">
                            <a:latin typeface="Times New Roman" panose="02020603050405020304" pitchFamily="18" charset="0"/>
                            <a:ea typeface="Times New Roman" panose="02020603050405020304" pitchFamily="18" charset="0"/>
                          </a:rPr>
                          <m:t>True</m:t>
                        </m:r>
                        <m:r>
                          <m:rPr>
                            <m:nor/>
                          </m:rPr>
                          <a:rPr lang="en-US" sz="1600">
                            <a:latin typeface="Times New Roman" panose="02020603050405020304" pitchFamily="18" charset="0"/>
                            <a:ea typeface="Times New Roman" panose="02020603050405020304" pitchFamily="18" charset="0"/>
                          </a:rPr>
                          <m:t> </m:t>
                        </m:r>
                        <m:r>
                          <m:rPr>
                            <m:nor/>
                          </m:rPr>
                          <a:rPr lang="en-US" sz="1600">
                            <a:latin typeface="Times New Roman" panose="02020603050405020304" pitchFamily="18" charset="0"/>
                            <a:ea typeface="Times New Roman" panose="02020603050405020304" pitchFamily="18" charset="0"/>
                          </a:rPr>
                          <m:t>Negative</m:t>
                        </m:r>
                      </m:num>
                      <m:den>
                        <m:r>
                          <m:rPr>
                            <m:nor/>
                          </m:rPr>
                          <a:rPr lang="en-US" sz="1600" dirty="0">
                            <a:latin typeface="Times New Roman" panose="02020603050405020304" pitchFamily="18" charset="0"/>
                            <a:ea typeface="Times New Roman" panose="02020603050405020304" pitchFamily="18" charset="0"/>
                            <a:cs typeface="Times New Roman" panose="02020603050405020304" pitchFamily="18" charset="0"/>
                          </a:rPr>
                          <m:t>True</m:t>
                        </m:r>
                        <m:r>
                          <m:rPr>
                            <m:nor/>
                          </m:rPr>
                          <a:rPr lang="en-US" sz="1600" spc="-65" dirty="0">
                            <a:latin typeface="Times New Roman" panose="02020603050405020304" pitchFamily="18" charset="0"/>
                            <a:ea typeface="Times New Roman" panose="02020603050405020304" pitchFamily="18" charset="0"/>
                            <a:cs typeface="Times New Roman" panose="02020603050405020304" pitchFamily="18" charset="0"/>
                          </a:rPr>
                          <m:t> </m:t>
                        </m:r>
                        <m:r>
                          <m:rPr>
                            <m:nor/>
                          </m:rPr>
                          <a:rPr lang="en-US" sz="1600" dirty="0">
                            <a:latin typeface="Times New Roman" panose="02020603050405020304" pitchFamily="18" charset="0"/>
                            <a:ea typeface="Times New Roman" panose="02020603050405020304" pitchFamily="18" charset="0"/>
                            <a:cs typeface="Times New Roman" panose="02020603050405020304" pitchFamily="18" charset="0"/>
                          </a:rPr>
                          <m:t>Positive</m:t>
                        </m:r>
                        <m:r>
                          <m:rPr>
                            <m:nor/>
                          </m:rPr>
                          <a:rPr lang="en-US" sz="1600" spc="-50" dirty="0">
                            <a:latin typeface="Times New Roman" panose="02020603050405020304" pitchFamily="18" charset="0"/>
                            <a:ea typeface="Times New Roman" panose="02020603050405020304" pitchFamily="18" charset="0"/>
                            <a:cs typeface="Times New Roman" panose="02020603050405020304" pitchFamily="18" charset="0"/>
                          </a:rPr>
                          <m:t> </m:t>
                        </m:r>
                        <m:r>
                          <m:rPr>
                            <m:nor/>
                          </m:rPr>
                          <a:rPr lang="en-US" sz="1600" dirty="0">
                            <a:latin typeface="Times New Roman" panose="02020603050405020304" pitchFamily="18" charset="0"/>
                            <a:ea typeface="Times New Roman" panose="02020603050405020304" pitchFamily="18" charset="0"/>
                            <a:cs typeface="Times New Roman" panose="02020603050405020304" pitchFamily="18" charset="0"/>
                          </a:rPr>
                          <m:t>+</m:t>
                        </m:r>
                        <m:r>
                          <m:rPr>
                            <m:nor/>
                          </m:rPr>
                          <a:rPr lang="en-US" sz="1600" spc="-65" dirty="0">
                            <a:latin typeface="Times New Roman" panose="02020603050405020304" pitchFamily="18" charset="0"/>
                            <a:ea typeface="Times New Roman" panose="02020603050405020304" pitchFamily="18" charset="0"/>
                            <a:cs typeface="Times New Roman" panose="02020603050405020304" pitchFamily="18" charset="0"/>
                          </a:rPr>
                          <m:t> </m:t>
                        </m:r>
                        <m:r>
                          <m:rPr>
                            <m:nor/>
                          </m:rPr>
                          <a:rPr lang="en-US" sz="1600" dirty="0">
                            <a:latin typeface="Times New Roman" panose="02020603050405020304" pitchFamily="18" charset="0"/>
                            <a:ea typeface="Times New Roman" panose="02020603050405020304" pitchFamily="18" charset="0"/>
                            <a:cs typeface="Times New Roman" panose="02020603050405020304" pitchFamily="18" charset="0"/>
                          </a:rPr>
                          <m:t>True</m:t>
                        </m:r>
                        <m:r>
                          <m:rPr>
                            <m:nor/>
                          </m:rPr>
                          <a:rPr lang="en-US" sz="1600" spc="-50" dirty="0">
                            <a:latin typeface="Times New Roman" panose="02020603050405020304" pitchFamily="18" charset="0"/>
                            <a:ea typeface="Times New Roman" panose="02020603050405020304" pitchFamily="18" charset="0"/>
                            <a:cs typeface="Times New Roman" panose="02020603050405020304" pitchFamily="18" charset="0"/>
                          </a:rPr>
                          <m:t> </m:t>
                        </m:r>
                        <m:r>
                          <m:rPr>
                            <m:nor/>
                          </m:rPr>
                          <a:rPr lang="en-US" sz="1600" dirty="0">
                            <a:latin typeface="Times New Roman" panose="02020603050405020304" pitchFamily="18" charset="0"/>
                            <a:ea typeface="Times New Roman" panose="02020603050405020304" pitchFamily="18" charset="0"/>
                            <a:cs typeface="Times New Roman" panose="02020603050405020304" pitchFamily="18" charset="0"/>
                          </a:rPr>
                          <m:t>Negative</m:t>
                        </m:r>
                        <m:r>
                          <m:rPr>
                            <m:nor/>
                          </m:rPr>
                          <a:rPr lang="en-US" sz="1600" dirty="0">
                            <a:latin typeface="Times New Roman" panose="02020603050405020304" pitchFamily="18" charset="0"/>
                            <a:ea typeface="Times New Roman" panose="02020603050405020304" pitchFamily="18" charset="0"/>
                            <a:cs typeface="Times New Roman" panose="02020603050405020304" pitchFamily="18" charset="0"/>
                          </a:rPr>
                          <m:t>+ </m:t>
                        </m:r>
                        <m:r>
                          <m:rPr>
                            <m:nor/>
                          </m:rPr>
                          <a:rPr lang="en-US" sz="1600" dirty="0">
                            <a:latin typeface="Times New Roman" panose="02020603050405020304" pitchFamily="18" charset="0"/>
                            <a:ea typeface="Times New Roman" panose="02020603050405020304" pitchFamily="18" charset="0"/>
                            <a:cs typeface="Times New Roman" panose="02020603050405020304" pitchFamily="18" charset="0"/>
                          </a:rPr>
                          <m:t>False</m:t>
                        </m:r>
                        <m:r>
                          <m:rPr>
                            <m:nor/>
                          </m:rPr>
                          <a:rPr lang="en-US" sz="1600" spc="-45" dirty="0">
                            <a:latin typeface="Times New Roman" panose="02020603050405020304" pitchFamily="18" charset="0"/>
                            <a:ea typeface="Times New Roman" panose="02020603050405020304" pitchFamily="18" charset="0"/>
                            <a:cs typeface="Times New Roman" panose="02020603050405020304" pitchFamily="18" charset="0"/>
                          </a:rPr>
                          <m:t> </m:t>
                        </m:r>
                        <m:r>
                          <m:rPr>
                            <m:nor/>
                          </m:rPr>
                          <a:rPr lang="en-US" sz="1600" dirty="0">
                            <a:latin typeface="Times New Roman" panose="02020603050405020304" pitchFamily="18" charset="0"/>
                            <a:ea typeface="Times New Roman" panose="02020603050405020304" pitchFamily="18" charset="0"/>
                            <a:cs typeface="Times New Roman" panose="02020603050405020304" pitchFamily="18" charset="0"/>
                          </a:rPr>
                          <m:t>Negative</m:t>
                        </m:r>
                        <m:r>
                          <m:rPr>
                            <m:nor/>
                          </m:rPr>
                          <a:rPr lang="en-US" sz="1600" dirty="0">
                            <a:latin typeface="Times New Roman" panose="02020603050405020304" pitchFamily="18" charset="0"/>
                            <a:ea typeface="Times New Roman" panose="02020603050405020304" pitchFamily="18" charset="0"/>
                            <a:cs typeface="Times New Roman" panose="02020603050405020304" pitchFamily="18" charset="0"/>
                          </a:rPr>
                          <m:t>+ </m:t>
                        </m:r>
                        <m:r>
                          <m:rPr>
                            <m:nor/>
                          </m:rPr>
                          <a:rPr lang="en-US" sz="1600" dirty="0">
                            <a:latin typeface="Times New Roman" panose="02020603050405020304" pitchFamily="18" charset="0"/>
                            <a:ea typeface="Times New Roman" panose="02020603050405020304" pitchFamily="18" charset="0"/>
                            <a:cs typeface="Times New Roman" panose="02020603050405020304" pitchFamily="18" charset="0"/>
                          </a:rPr>
                          <m:t>False</m:t>
                        </m:r>
                        <m:r>
                          <m:rPr>
                            <m:nor/>
                          </m:rPr>
                          <a:rPr lang="en-US" sz="1600" spc="-50" dirty="0">
                            <a:latin typeface="Times New Roman" panose="02020603050405020304" pitchFamily="18" charset="0"/>
                            <a:ea typeface="Times New Roman" panose="02020603050405020304" pitchFamily="18" charset="0"/>
                            <a:cs typeface="Times New Roman" panose="02020603050405020304" pitchFamily="18" charset="0"/>
                          </a:rPr>
                          <m:t> </m:t>
                        </m:r>
                        <m:r>
                          <m:rPr>
                            <m:nor/>
                          </m:rPr>
                          <a:rPr lang="en-US" sz="1600" spc="-10" dirty="0">
                            <a:latin typeface="Times New Roman" panose="02020603050405020304" pitchFamily="18" charset="0"/>
                            <a:ea typeface="Times New Roman" panose="02020603050405020304" pitchFamily="18" charset="0"/>
                            <a:cs typeface="Times New Roman" panose="02020603050405020304" pitchFamily="18" charset="0"/>
                          </a:rPr>
                          <m:t>Positiv</m:t>
                        </m:r>
                        <m:r>
                          <m:rPr>
                            <m:sty m:val="p"/>
                          </m:rPr>
                          <a:rPr lang="en-US" sz="1600" b="0" i="0" spc="-10" dirty="0" smtClean="0">
                            <a:latin typeface="Cambria Math" panose="02040503050406030204" pitchFamily="18" charset="0"/>
                            <a:ea typeface="Times New Roman" panose="02020603050405020304" pitchFamily="18" charset="0"/>
                          </a:rPr>
                          <m:t>e</m:t>
                        </m:r>
                      </m:den>
                    </m:f>
                  </m:oMath>
                </a14:m>
                <a:r>
                  <a:rPr lang="en-US" spc="-10" dirty="0">
                    <a:latin typeface="Times New Roman" panose="02020603050405020304" pitchFamily="18" charset="0"/>
                    <a:ea typeface="Times New Roman" panose="02020603050405020304" pitchFamily="18" charset="0"/>
                  </a:rPr>
                  <a:t>)</a:t>
                </a:r>
                <a:endParaRPr lang="en-US" dirty="0">
                  <a:latin typeface="Times New Roman" panose="02020603050405020304" pitchFamily="18" charset="0"/>
                  <a:ea typeface="Times New Roman" panose="02020603050405020304" pitchFamily="18" charset="0"/>
                </a:endParaRPr>
              </a:p>
            </p:txBody>
          </p:sp>
        </mc:Choice>
        <mc:Fallback xmlns="">
          <p:sp>
            <p:nvSpPr>
              <p:cNvPr id="11" name="Rectangle 10">
                <a:extLst>
                  <a:ext uri="{FF2B5EF4-FFF2-40B4-BE49-F238E27FC236}">
                    <a16:creationId xmlns:a16="http://schemas.microsoft.com/office/drawing/2014/main" id="{2FA8ECE8-A4F5-4B1D-9C6A-E409C70FED14}"/>
                  </a:ext>
                </a:extLst>
              </p:cNvPr>
              <p:cNvSpPr>
                <a:spLocks noRot="1" noChangeAspect="1" noMove="1" noResize="1" noEditPoints="1" noAdjustHandles="1" noChangeArrowheads="1" noChangeShapeType="1" noTextEdit="1"/>
              </p:cNvSpPr>
              <p:nvPr/>
            </p:nvSpPr>
            <p:spPr>
              <a:xfrm>
                <a:off x="1970689" y="5539469"/>
                <a:ext cx="10074165" cy="702372"/>
              </a:xfrm>
              <a:prstGeom prst="rect">
                <a:avLst/>
              </a:prstGeom>
              <a:blipFill>
                <a:blip r:embed="rId3"/>
                <a:stretch>
                  <a:fillRect b="-6087"/>
                </a:stretch>
              </a:blipFill>
            </p:spPr>
            <p:txBody>
              <a:bodyPr/>
              <a:lstStyle/>
              <a:p>
                <a:r>
                  <a:rPr lang="en-US">
                    <a:noFill/>
                  </a:rPr>
                  <a:t> </a:t>
                </a:r>
              </a:p>
            </p:txBody>
          </p:sp>
        </mc:Fallback>
      </mc:AlternateContent>
    </p:spTree>
    <p:extLst>
      <p:ext uri="{BB962C8B-B14F-4D97-AF65-F5344CB8AC3E}">
        <p14:creationId xmlns:p14="http://schemas.microsoft.com/office/powerpoint/2010/main" val="1098204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4" name="Rectangle 3">
                <a:extLst>
                  <a:ext uri="{FF2B5EF4-FFF2-40B4-BE49-F238E27FC236}">
                    <a16:creationId xmlns:a16="http://schemas.microsoft.com/office/drawing/2014/main" id="{D162CDC5-D49E-40C9-BDD4-D1C80C21B9FD}"/>
                  </a:ext>
                </a:extLst>
              </p:cNvPr>
              <p:cNvSpPr/>
              <p:nvPr/>
            </p:nvSpPr>
            <p:spPr>
              <a:xfrm>
                <a:off x="551794" y="1702597"/>
                <a:ext cx="11193516" cy="3452805"/>
              </a:xfrm>
              <a:prstGeom prst="rect">
                <a:avLst/>
              </a:prstGeom>
            </p:spPr>
            <p:txBody>
              <a:bodyPr wrap="square">
                <a:spAutoFit/>
              </a:bodyPr>
              <a:lstStyle/>
              <a:p>
                <a:pPr marL="139700" marR="167005" algn="just">
                  <a:lnSpc>
                    <a:spcPct val="150000"/>
                  </a:lnSpc>
                  <a:spcBef>
                    <a:spcPts val="0"/>
                  </a:spcBef>
                  <a:spcAft>
                    <a:spcPts val="0"/>
                  </a:spcAft>
                </a:pPr>
                <a:r>
                  <a:rPr lang="en-US" b="1" dirty="0">
                    <a:latin typeface="Times New Roman" panose="02020603050405020304" pitchFamily="18" charset="0"/>
                    <a:ea typeface="Times New Roman" panose="02020603050405020304" pitchFamily="18" charset="0"/>
                  </a:rPr>
                  <a:t>Sensitivity/ Recall/ True</a:t>
                </a:r>
                <a:r>
                  <a:rPr lang="en-US" b="1" spc="-10"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positive</a:t>
                </a:r>
                <a:r>
                  <a:rPr lang="en-US" b="1" spc="-10"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rate</a:t>
                </a:r>
                <a:r>
                  <a:rPr lang="en-US" dirty="0">
                    <a:latin typeface="Times New Roman" panose="02020603050405020304" pitchFamily="18" charset="0"/>
                    <a:ea typeface="Times New Roman" panose="02020603050405020304" pitchFamily="18" charset="0"/>
                  </a:rPr>
                  <a:t>:</a:t>
                </a:r>
                <a:r>
                  <a:rPr lang="en-US" spc="-3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Sensitivity</a:t>
                </a:r>
                <a:r>
                  <a:rPr lang="en-US" spc="-4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is</a:t>
                </a:r>
                <a:r>
                  <a:rPr lang="en-US" spc="-3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the</a:t>
                </a:r>
                <a:r>
                  <a:rPr lang="en-US" spc="-4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ratio</a:t>
                </a:r>
                <a:r>
                  <a:rPr lang="en-US" spc="-3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of</a:t>
                </a:r>
                <a:r>
                  <a:rPr lang="en-US" spc="-4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true</a:t>
                </a:r>
                <a:r>
                  <a:rPr lang="en-US" spc="-3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positive</a:t>
                </a:r>
                <a:r>
                  <a:rPr lang="en-US" spc="-3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predictions</a:t>
                </a:r>
                <a:r>
                  <a:rPr lang="en-US" spc="-3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and</a:t>
                </a:r>
                <a:r>
                  <a:rPr lang="en-US" spc="-3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the</a:t>
                </a:r>
                <a:r>
                  <a:rPr lang="en-US" spc="-35"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total</a:t>
                </a:r>
                <a:r>
                  <a:rPr lang="en-US" spc="-30"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no. of Actual positives. The best Sensitivity is 1 and the worst is 0.	</a:t>
                </a:r>
                <a:endParaRPr lang="en-US" dirty="0">
                  <a:effectLst/>
                  <a:latin typeface="Times New Roman" panose="02020603050405020304" pitchFamily="18" charset="0"/>
                  <a:ea typeface="Times New Roman" panose="02020603050405020304" pitchFamily="18" charset="0"/>
                </a:endParaRPr>
              </a:p>
              <a:p>
                <a:pPr marL="139700" marR="175895" algn="just">
                  <a:lnSpc>
                    <a:spcPct val="150000"/>
                  </a:lnSpc>
                  <a:spcBef>
                    <a:spcPts val="0"/>
                  </a:spcBef>
                  <a:spcAft>
                    <a:spcPts val="0"/>
                  </a:spcAft>
                </a:pPr>
                <a14:m>
                  <m:oMathPara xmlns:m="http://schemas.openxmlformats.org/officeDocument/2006/math">
                    <m:oMathParaPr>
                      <m:jc m:val="centerGroup"/>
                    </m:oMathParaPr>
                    <m:oMath xmlns:m="http://schemas.openxmlformats.org/officeDocument/2006/math">
                      <m:r>
                        <a:rPr lang="en-US" b="1" i="1">
                          <a:latin typeface="Cambria Math" panose="02040503050406030204" pitchFamily="18" charset="0"/>
                          <a:ea typeface="Times New Roman" panose="02020603050405020304" pitchFamily="18" charset="0"/>
                        </a:rPr>
                        <m:t>𝐒𝐞𝐧𝐬𝐢𝐭𝐢𝐯𝐢𝐭𝐲</m:t>
                      </m:r>
                      <m:r>
                        <a:rPr lang="en-US">
                          <a:latin typeface="Cambria Math" panose="02040503050406030204" pitchFamily="18" charset="0"/>
                          <a:ea typeface="Times New Roman" panose="02020603050405020304" pitchFamily="18" charset="0"/>
                        </a:rPr>
                        <m:t> =</m:t>
                      </m:r>
                      <m:f>
                        <m:fPr>
                          <m:ctrlPr>
                            <a:rPr lang="en-US" i="1">
                              <a:latin typeface="Cambria Math" panose="02040503050406030204" pitchFamily="18" charset="0"/>
                              <a:ea typeface="Times New Roman" panose="02020603050405020304" pitchFamily="18" charset="0"/>
                            </a:rPr>
                          </m:ctrlPr>
                        </m:fPr>
                        <m:num>
                          <m:r>
                            <m:rPr>
                              <m:sty m:val="p"/>
                            </m:rPr>
                            <a:rPr lang="en-US">
                              <a:latin typeface="Cambria Math" panose="02040503050406030204" pitchFamily="18" charset="0"/>
                              <a:ea typeface="Times New Roman" panose="02020603050405020304" pitchFamily="18" charset="0"/>
                            </a:rPr>
                            <m:t>True</m:t>
                          </m:r>
                          <m:r>
                            <a:rPr lang="en-US">
                              <a:latin typeface="Cambria Math" panose="02040503050406030204" pitchFamily="18" charset="0"/>
                              <a:ea typeface="Times New Roman" panose="02020603050405020304" pitchFamily="18" charset="0"/>
                            </a:rPr>
                            <m:t> </m:t>
                          </m:r>
                          <m:r>
                            <m:rPr>
                              <m:sty m:val="p"/>
                            </m:rPr>
                            <a:rPr lang="en-US">
                              <a:latin typeface="Cambria Math" panose="02040503050406030204" pitchFamily="18" charset="0"/>
                              <a:ea typeface="Times New Roman" panose="02020603050405020304" pitchFamily="18" charset="0"/>
                            </a:rPr>
                            <m:t>Positive</m:t>
                          </m:r>
                          <m:r>
                            <a:rPr lang="en-US">
                              <a:latin typeface="Cambria Math" panose="02040503050406030204" pitchFamily="18" charset="0"/>
                              <a:ea typeface="Times New Roman" panose="02020603050405020304" pitchFamily="18" charset="0"/>
                            </a:rPr>
                            <m:t> </m:t>
                          </m:r>
                        </m:num>
                        <m:den>
                          <m:r>
                            <m:rPr>
                              <m:sty m:val="p"/>
                            </m:rPr>
                            <a:rPr lang="en-US">
                              <a:latin typeface="Cambria Math" panose="02040503050406030204" pitchFamily="18" charset="0"/>
                              <a:ea typeface="Times New Roman" panose="02020603050405020304" pitchFamily="18" charset="0"/>
                            </a:rPr>
                            <m:t>True</m:t>
                          </m:r>
                          <m:r>
                            <a:rPr lang="en-US">
                              <a:latin typeface="Cambria Math" panose="02040503050406030204" pitchFamily="18" charset="0"/>
                              <a:ea typeface="Times New Roman" panose="02020603050405020304" pitchFamily="18" charset="0"/>
                            </a:rPr>
                            <m:t> </m:t>
                          </m:r>
                          <m:r>
                            <m:rPr>
                              <m:sty m:val="p"/>
                            </m:rPr>
                            <a:rPr lang="en-US">
                              <a:latin typeface="Cambria Math" panose="02040503050406030204" pitchFamily="18" charset="0"/>
                              <a:ea typeface="Times New Roman" panose="02020603050405020304" pitchFamily="18" charset="0"/>
                            </a:rPr>
                            <m:t>Positive</m:t>
                          </m:r>
                          <m:r>
                            <a:rPr lang="en-US">
                              <a:latin typeface="Cambria Math" panose="02040503050406030204" pitchFamily="18" charset="0"/>
                              <a:ea typeface="Times New Roman" panose="02020603050405020304" pitchFamily="18" charset="0"/>
                            </a:rPr>
                            <m:t> + </m:t>
                          </m:r>
                          <m:r>
                            <m:rPr>
                              <m:sty m:val="p"/>
                            </m:rPr>
                            <a:rPr lang="en-US">
                              <a:latin typeface="Cambria Math" panose="02040503050406030204" pitchFamily="18" charset="0"/>
                              <a:ea typeface="Times New Roman" panose="02020603050405020304" pitchFamily="18" charset="0"/>
                            </a:rPr>
                            <m:t>False</m:t>
                          </m:r>
                          <m:r>
                            <a:rPr lang="en-US">
                              <a:latin typeface="Cambria Math" panose="02040503050406030204" pitchFamily="18" charset="0"/>
                              <a:ea typeface="Times New Roman" panose="02020603050405020304" pitchFamily="18" charset="0"/>
                            </a:rPr>
                            <m:t> </m:t>
                          </m:r>
                          <m:r>
                            <m:rPr>
                              <m:sty m:val="p"/>
                            </m:rPr>
                            <a:rPr lang="en-US">
                              <a:latin typeface="Cambria Math" panose="02040503050406030204" pitchFamily="18" charset="0"/>
                              <a:ea typeface="Times New Roman" panose="02020603050405020304" pitchFamily="18" charset="0"/>
                            </a:rPr>
                            <m:t>Negative</m:t>
                          </m:r>
                        </m:den>
                      </m:f>
                    </m:oMath>
                  </m:oMathPara>
                </a14:m>
                <a:endParaRPr lang="en-US" dirty="0">
                  <a:effectLst/>
                  <a:latin typeface="Times New Roman" panose="02020603050405020304" pitchFamily="18" charset="0"/>
                  <a:ea typeface="Times New Roman" panose="02020603050405020304" pitchFamily="18" charset="0"/>
                </a:endParaRPr>
              </a:p>
              <a:p>
                <a:pPr marL="139700" marR="175895" algn="just">
                  <a:lnSpc>
                    <a:spcPct val="150000"/>
                  </a:lnSpc>
                  <a:spcBef>
                    <a:spcPts val="0"/>
                  </a:spcBef>
                  <a:spcAft>
                    <a:spcPts val="0"/>
                  </a:spcAft>
                </a:pPr>
                <a:r>
                  <a:rPr lang="en-US" b="1" dirty="0">
                    <a:latin typeface="Times New Roman" panose="02020603050405020304" pitchFamily="18" charset="0"/>
                    <a:ea typeface="Times New Roman" panose="02020603050405020304" pitchFamily="18" charset="0"/>
                  </a:rPr>
                  <a:t>Precision</a:t>
                </a:r>
                <a:r>
                  <a:rPr lang="en-US" dirty="0">
                    <a:latin typeface="Times New Roman" panose="02020603050405020304" pitchFamily="18" charset="0"/>
                    <a:ea typeface="Times New Roman" panose="02020603050405020304" pitchFamily="18" charset="0"/>
                  </a:rPr>
                  <a:t>: Precision is the ratio of true positive predictions and the total no. of predictive positives</a:t>
                </a:r>
                <a:r>
                  <a:rPr lang="en-US" b="1"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It is also called positive predictive value. The best precision value is 1 and the worst is 0.</a:t>
                </a:r>
                <a:endParaRPr lang="en-US" dirty="0">
                  <a:effectLst/>
                  <a:latin typeface="Times New Roman" panose="02020603050405020304" pitchFamily="18" charset="0"/>
                  <a:ea typeface="Times New Roman" panose="02020603050405020304" pitchFamily="18" charset="0"/>
                </a:endParaRPr>
              </a:p>
              <a:p>
                <a:pPr marL="139700" marR="175895" algn="just">
                  <a:lnSpc>
                    <a:spcPct val="150000"/>
                  </a:lnSpc>
                  <a:spcBef>
                    <a:spcPts val="0"/>
                  </a:spcBef>
                  <a:spcAft>
                    <a:spcPts val="0"/>
                  </a:spcAft>
                </a:pPr>
                <a14:m>
                  <m:oMathPara xmlns:m="http://schemas.openxmlformats.org/officeDocument/2006/math">
                    <m:oMathParaPr>
                      <m:jc m:val="centerGroup"/>
                    </m:oMathParaPr>
                    <m:oMath xmlns:m="http://schemas.openxmlformats.org/officeDocument/2006/math">
                      <m:r>
                        <a:rPr lang="en-US" b="1" i="1">
                          <a:latin typeface="Cambria Math" panose="02040503050406030204" pitchFamily="18" charset="0"/>
                          <a:ea typeface="Times New Roman" panose="02020603050405020304" pitchFamily="18" charset="0"/>
                        </a:rPr>
                        <m:t>𝐏𝐫𝐞𝐜𝐢𝐬𝐢𝐨𝐧</m:t>
                      </m:r>
                      <m:r>
                        <a:rPr lang="en-US">
                          <a:latin typeface="Cambria Math" panose="02040503050406030204" pitchFamily="18" charset="0"/>
                          <a:ea typeface="Times New Roman" panose="02020603050405020304" pitchFamily="18" charset="0"/>
                        </a:rPr>
                        <m:t>=</m:t>
                      </m:r>
                      <m:f>
                        <m:fPr>
                          <m:ctrlPr>
                            <a:rPr lang="en-US" i="1">
                              <a:latin typeface="Cambria Math" panose="02040503050406030204" pitchFamily="18" charset="0"/>
                              <a:ea typeface="Times New Roman" panose="02020603050405020304" pitchFamily="18" charset="0"/>
                            </a:rPr>
                          </m:ctrlPr>
                        </m:fPr>
                        <m:num>
                          <m:r>
                            <m:rPr>
                              <m:sty m:val="p"/>
                            </m:rPr>
                            <a:rPr lang="en-US">
                              <a:latin typeface="Cambria Math" panose="02040503050406030204" pitchFamily="18" charset="0"/>
                              <a:ea typeface="Times New Roman" panose="02020603050405020304" pitchFamily="18" charset="0"/>
                            </a:rPr>
                            <m:t>True</m:t>
                          </m:r>
                          <m:r>
                            <a:rPr lang="en-US">
                              <a:latin typeface="Cambria Math" panose="02040503050406030204" pitchFamily="18" charset="0"/>
                              <a:ea typeface="Times New Roman" panose="02020603050405020304" pitchFamily="18" charset="0"/>
                            </a:rPr>
                            <m:t> </m:t>
                          </m:r>
                          <m:r>
                            <m:rPr>
                              <m:sty m:val="p"/>
                            </m:rPr>
                            <a:rPr lang="en-US">
                              <a:latin typeface="Cambria Math" panose="02040503050406030204" pitchFamily="18" charset="0"/>
                              <a:ea typeface="Times New Roman" panose="02020603050405020304" pitchFamily="18" charset="0"/>
                            </a:rPr>
                            <m:t>Positive</m:t>
                          </m:r>
                          <m:r>
                            <a:rPr lang="en-US">
                              <a:latin typeface="Cambria Math" panose="02040503050406030204" pitchFamily="18" charset="0"/>
                              <a:ea typeface="Times New Roman" panose="02020603050405020304" pitchFamily="18" charset="0"/>
                            </a:rPr>
                            <m:t> </m:t>
                          </m:r>
                        </m:num>
                        <m:den>
                          <m:r>
                            <m:rPr>
                              <m:sty m:val="p"/>
                            </m:rPr>
                            <a:rPr lang="en-US">
                              <a:latin typeface="Cambria Math" panose="02040503050406030204" pitchFamily="18" charset="0"/>
                              <a:ea typeface="Times New Roman" panose="02020603050405020304" pitchFamily="18" charset="0"/>
                            </a:rPr>
                            <m:t>True</m:t>
                          </m:r>
                          <m:r>
                            <a:rPr lang="en-US">
                              <a:latin typeface="Cambria Math" panose="02040503050406030204" pitchFamily="18" charset="0"/>
                              <a:ea typeface="Times New Roman" panose="02020603050405020304" pitchFamily="18" charset="0"/>
                            </a:rPr>
                            <m:t> </m:t>
                          </m:r>
                          <m:r>
                            <m:rPr>
                              <m:sty m:val="p"/>
                            </m:rPr>
                            <a:rPr lang="en-US">
                              <a:latin typeface="Cambria Math" panose="02040503050406030204" pitchFamily="18" charset="0"/>
                              <a:ea typeface="Times New Roman" panose="02020603050405020304" pitchFamily="18" charset="0"/>
                            </a:rPr>
                            <m:t>positive</m:t>
                          </m:r>
                          <m:r>
                            <a:rPr lang="en-US">
                              <a:latin typeface="Cambria Math" panose="02040503050406030204" pitchFamily="18" charset="0"/>
                              <a:ea typeface="Times New Roman" panose="02020603050405020304" pitchFamily="18" charset="0"/>
                            </a:rPr>
                            <m:t> + </m:t>
                          </m:r>
                          <m:r>
                            <m:rPr>
                              <m:sty m:val="p"/>
                            </m:rPr>
                            <a:rPr lang="en-US">
                              <a:latin typeface="Cambria Math" panose="02040503050406030204" pitchFamily="18" charset="0"/>
                              <a:ea typeface="Times New Roman" panose="02020603050405020304" pitchFamily="18" charset="0"/>
                            </a:rPr>
                            <m:t>False</m:t>
                          </m:r>
                          <m:r>
                            <a:rPr lang="en-US">
                              <a:latin typeface="Cambria Math" panose="02040503050406030204" pitchFamily="18" charset="0"/>
                              <a:ea typeface="Times New Roman" panose="02020603050405020304" pitchFamily="18" charset="0"/>
                            </a:rPr>
                            <m:t> </m:t>
                          </m:r>
                          <m:r>
                            <m:rPr>
                              <m:sty m:val="p"/>
                            </m:rPr>
                            <a:rPr lang="en-US">
                              <a:latin typeface="Cambria Math" panose="02040503050406030204" pitchFamily="18" charset="0"/>
                              <a:ea typeface="Times New Roman" panose="02020603050405020304" pitchFamily="18" charset="0"/>
                            </a:rPr>
                            <m:t>positive</m:t>
                          </m:r>
                        </m:den>
                      </m:f>
                    </m:oMath>
                  </m:oMathPara>
                </a14:m>
                <a:endParaRPr lang="en-US" dirty="0">
                  <a:effectLst/>
                  <a:latin typeface="Times New Roman" panose="02020603050405020304" pitchFamily="18" charset="0"/>
                  <a:ea typeface="Times New Roman" panose="02020603050405020304" pitchFamily="18" charset="0"/>
                </a:endParaRPr>
              </a:p>
            </p:txBody>
          </p:sp>
        </mc:Choice>
        <mc:Fallback>
          <p:sp>
            <p:nvSpPr>
              <p:cNvPr id="4" name="Rectangle 3">
                <a:extLst>
                  <a:ext uri="{FF2B5EF4-FFF2-40B4-BE49-F238E27FC236}">
                    <a16:creationId xmlns:a16="http://schemas.microsoft.com/office/drawing/2014/main" id="{D162CDC5-D49E-40C9-BDD4-D1C80C21B9FD}"/>
                  </a:ext>
                </a:extLst>
              </p:cNvPr>
              <p:cNvSpPr>
                <a:spLocks noRot="1" noChangeAspect="1" noMove="1" noResize="1" noEditPoints="1" noAdjustHandles="1" noChangeArrowheads="1" noChangeShapeType="1" noTextEdit="1"/>
              </p:cNvSpPr>
              <p:nvPr/>
            </p:nvSpPr>
            <p:spPr>
              <a:xfrm>
                <a:off x="551794" y="1702597"/>
                <a:ext cx="11193516" cy="3452805"/>
              </a:xfrm>
              <a:prstGeom prst="rect">
                <a:avLst/>
              </a:prstGeom>
              <a:blipFill>
                <a:blip r:embed="rId2"/>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37248410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BD00A6-6DB1-453A-88BE-E4F9C9CA890B}"/>
              </a:ext>
            </a:extLst>
          </p:cNvPr>
          <p:cNvSpPr>
            <a:spLocks noGrp="1"/>
          </p:cNvSpPr>
          <p:nvPr>
            <p:ph type="title"/>
          </p:nvPr>
        </p:nvSpPr>
        <p:spPr>
          <a:xfrm>
            <a:off x="989399" y="47730"/>
            <a:ext cx="10213200" cy="1112836"/>
          </a:xfrm>
        </p:spPr>
        <p:txBody>
          <a:bodyPr>
            <a:normAutofit/>
          </a:bodyPr>
          <a:lstStyle/>
          <a:p>
            <a:pPr algn="ctr"/>
            <a:r>
              <a:rPr lang="en-US" sz="4000" b="1" dirty="0">
                <a:latin typeface="Times New Roman" panose="02020603050405020304" pitchFamily="18" charset="0"/>
                <a:cs typeface="Times New Roman" panose="02020603050405020304" pitchFamily="18" charset="0"/>
              </a:rPr>
              <a:t>CONCLUSION </a:t>
            </a:r>
          </a:p>
        </p:txBody>
      </p:sp>
      <p:sp>
        <p:nvSpPr>
          <p:cNvPr id="3" name="Rectangle 2">
            <a:extLst>
              <a:ext uri="{FF2B5EF4-FFF2-40B4-BE49-F238E27FC236}">
                <a16:creationId xmlns:a16="http://schemas.microsoft.com/office/drawing/2014/main" id="{6294E8E2-A968-4BBA-A9E7-6D1CBDFCF9DE}"/>
              </a:ext>
            </a:extLst>
          </p:cNvPr>
          <p:cNvSpPr/>
          <p:nvPr/>
        </p:nvSpPr>
        <p:spPr>
          <a:xfrm>
            <a:off x="278523" y="1149219"/>
            <a:ext cx="11634951" cy="2122441"/>
          </a:xfrm>
          <a:prstGeom prst="rect">
            <a:avLst/>
          </a:prstGeom>
        </p:spPr>
        <p:txBody>
          <a:bodyPr wrap="square">
            <a:spAutoFit/>
          </a:bodyPr>
          <a:lstStyle/>
          <a:p>
            <a:pPr algn="just">
              <a:lnSpc>
                <a:spcPct val="150000"/>
              </a:lnSpc>
            </a:pPr>
            <a:r>
              <a:rPr lang="en-US" dirty="0">
                <a:latin typeface="Times New Roman" panose="02020603050405020304" pitchFamily="18" charset="0"/>
                <a:ea typeface="Times New Roman" panose="02020603050405020304" pitchFamily="18" charset="0"/>
              </a:rPr>
              <a:t>This paper examined different machine learning algorithms for the prediction of heart attacks. The objectives of our paper were to analyze the Heart Attack dataset by evaluating Machine Learning predictions algorithms. For this research paper, we used Decision Tree, Random Forest, Logistic Regression, K- Nearest Neighbors, </a:t>
            </a:r>
            <a:r>
              <a:rPr lang="en-US" dirty="0" err="1">
                <a:latin typeface="Times New Roman" panose="02020603050405020304" pitchFamily="18" charset="0"/>
                <a:ea typeface="Times New Roman" panose="02020603050405020304" pitchFamily="18" charset="0"/>
              </a:rPr>
              <a:t>Adaboost</a:t>
            </a:r>
            <a:r>
              <a:rPr lang="en-US" dirty="0">
                <a:latin typeface="Times New Roman" panose="02020603050405020304" pitchFamily="18" charset="0"/>
                <a:ea typeface="Times New Roman" panose="02020603050405020304" pitchFamily="18" charset="0"/>
              </a:rPr>
              <a:t> Classifier and we concluded that Logistic Regression has the highest accuracy rate for the prediction of heart attacks, with an Accuracy of 88 %. (Below result Table. 1 and Fig 2).</a:t>
            </a:r>
            <a:endParaRPr lang="en-US" dirty="0"/>
          </a:p>
        </p:txBody>
      </p:sp>
      <p:graphicFrame>
        <p:nvGraphicFramePr>
          <p:cNvPr id="4" name="Table 3">
            <a:extLst>
              <a:ext uri="{FF2B5EF4-FFF2-40B4-BE49-F238E27FC236}">
                <a16:creationId xmlns:a16="http://schemas.microsoft.com/office/drawing/2014/main" id="{E54B0686-25C8-44DE-B8C3-55F8AE52C4DE}"/>
              </a:ext>
            </a:extLst>
          </p:cNvPr>
          <p:cNvGraphicFramePr>
            <a:graphicFrameLocks noGrp="1"/>
          </p:cNvGraphicFramePr>
          <p:nvPr>
            <p:extLst>
              <p:ext uri="{D42A27DB-BD31-4B8C-83A1-F6EECF244321}">
                <p14:modId xmlns:p14="http://schemas.microsoft.com/office/powerpoint/2010/main" val="2998666105"/>
              </p:ext>
            </p:extLst>
          </p:nvPr>
        </p:nvGraphicFramePr>
        <p:xfrm>
          <a:off x="2244671" y="4235632"/>
          <a:ext cx="7104281" cy="2205962"/>
        </p:xfrm>
        <a:graphic>
          <a:graphicData uri="http://schemas.openxmlformats.org/drawingml/2006/table">
            <a:tbl>
              <a:tblPr firstRow="1" firstCol="1" lastRow="1" lastCol="1" bandRow="1" bandCol="1">
                <a:tableStyleId>{FABFCF23-3B69-468F-B69F-88F6DE6A72F2}</a:tableStyleId>
              </a:tblPr>
              <a:tblGrid>
                <a:gridCol w="2374375">
                  <a:extLst>
                    <a:ext uri="{9D8B030D-6E8A-4147-A177-3AD203B41FA5}">
                      <a16:colId xmlns:a16="http://schemas.microsoft.com/office/drawing/2014/main" val="3558326391"/>
                    </a:ext>
                  </a:extLst>
                </a:gridCol>
                <a:gridCol w="467189">
                  <a:extLst>
                    <a:ext uri="{9D8B030D-6E8A-4147-A177-3AD203B41FA5}">
                      <a16:colId xmlns:a16="http://schemas.microsoft.com/office/drawing/2014/main" val="1204335104"/>
                    </a:ext>
                  </a:extLst>
                </a:gridCol>
                <a:gridCol w="1419689">
                  <a:extLst>
                    <a:ext uri="{9D8B030D-6E8A-4147-A177-3AD203B41FA5}">
                      <a16:colId xmlns:a16="http://schemas.microsoft.com/office/drawing/2014/main" val="2532547021"/>
                    </a:ext>
                  </a:extLst>
                </a:gridCol>
                <a:gridCol w="1421149">
                  <a:extLst>
                    <a:ext uri="{9D8B030D-6E8A-4147-A177-3AD203B41FA5}">
                      <a16:colId xmlns:a16="http://schemas.microsoft.com/office/drawing/2014/main" val="2171049137"/>
                    </a:ext>
                  </a:extLst>
                </a:gridCol>
                <a:gridCol w="1421879">
                  <a:extLst>
                    <a:ext uri="{9D8B030D-6E8A-4147-A177-3AD203B41FA5}">
                      <a16:colId xmlns:a16="http://schemas.microsoft.com/office/drawing/2014/main" val="1556694665"/>
                    </a:ext>
                  </a:extLst>
                </a:gridCol>
              </a:tblGrid>
              <a:tr h="336479">
                <a:tc>
                  <a:txBody>
                    <a:bodyPr/>
                    <a:lstStyle/>
                    <a:p>
                      <a:pPr marL="67945" marR="0" algn="ctr">
                        <a:lnSpc>
                          <a:spcPts val="1235"/>
                        </a:lnSpc>
                        <a:spcBef>
                          <a:spcPts val="0"/>
                        </a:spcBef>
                        <a:spcAft>
                          <a:spcPts val="0"/>
                        </a:spcAft>
                      </a:pPr>
                      <a:endParaRPr lang="en-US" sz="1400" spc="-10" dirty="0">
                        <a:effectLst/>
                        <a:latin typeface="Times New Roman" panose="02020603050405020304" pitchFamily="18" charset="0"/>
                        <a:cs typeface="Times New Roman" panose="02020603050405020304" pitchFamily="18" charset="0"/>
                      </a:endParaRPr>
                    </a:p>
                    <a:p>
                      <a:pPr marL="67945" marR="0" algn="ctr">
                        <a:lnSpc>
                          <a:spcPts val="1235"/>
                        </a:lnSpc>
                        <a:spcBef>
                          <a:spcPts val="0"/>
                        </a:spcBef>
                        <a:spcAft>
                          <a:spcPts val="0"/>
                        </a:spcAft>
                      </a:pPr>
                      <a:r>
                        <a:rPr lang="en-US" sz="1400" spc="-10" dirty="0">
                          <a:effectLst/>
                          <a:latin typeface="Times New Roman" panose="02020603050405020304" pitchFamily="18" charset="0"/>
                          <a:cs typeface="Times New Roman" panose="02020603050405020304" pitchFamily="18" charset="0"/>
                        </a:rPr>
                        <a:t>Algorithms</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marR="0" algn="ctr">
                        <a:lnSpc>
                          <a:spcPts val="1235"/>
                        </a:lnSpc>
                        <a:spcBef>
                          <a:spcPts val="0"/>
                        </a:spcBef>
                        <a:spcAft>
                          <a:spcPts val="0"/>
                        </a:spcAft>
                      </a:pPr>
                      <a:endParaRPr lang="en-US" sz="1400" spc="-10" dirty="0">
                        <a:effectLst/>
                        <a:latin typeface="Times New Roman" panose="02020603050405020304" pitchFamily="18" charset="0"/>
                        <a:cs typeface="Times New Roman" panose="02020603050405020304" pitchFamily="18" charset="0"/>
                      </a:endParaRPr>
                    </a:p>
                    <a:p>
                      <a:pPr marL="67945" marR="0" algn="ctr">
                        <a:lnSpc>
                          <a:spcPts val="1235"/>
                        </a:lnSpc>
                        <a:spcBef>
                          <a:spcPts val="0"/>
                        </a:spcBef>
                        <a:spcAft>
                          <a:spcPts val="0"/>
                        </a:spcAft>
                      </a:pPr>
                      <a:r>
                        <a:rPr lang="en-US" sz="1400" spc="-10" dirty="0">
                          <a:effectLst/>
                          <a:latin typeface="Times New Roman" panose="02020603050405020304" pitchFamily="18" charset="0"/>
                          <a:cs typeface="Times New Roman" panose="02020603050405020304" pitchFamily="18" charset="0"/>
                        </a:rPr>
                        <a:t>Accuracy</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marR="0" algn="ctr">
                        <a:lnSpc>
                          <a:spcPts val="1235"/>
                        </a:lnSpc>
                        <a:spcBef>
                          <a:spcPts val="0"/>
                        </a:spcBef>
                        <a:spcAft>
                          <a:spcPts val="0"/>
                        </a:spcAft>
                      </a:pPr>
                      <a:endParaRPr lang="en-US" sz="1400" spc="-10" dirty="0">
                        <a:effectLst/>
                        <a:latin typeface="Times New Roman" panose="02020603050405020304" pitchFamily="18" charset="0"/>
                        <a:cs typeface="Times New Roman" panose="02020603050405020304" pitchFamily="18" charset="0"/>
                      </a:endParaRPr>
                    </a:p>
                    <a:p>
                      <a:pPr marL="67945" marR="0" algn="ctr">
                        <a:lnSpc>
                          <a:spcPts val="1235"/>
                        </a:lnSpc>
                        <a:spcBef>
                          <a:spcPts val="0"/>
                        </a:spcBef>
                        <a:spcAft>
                          <a:spcPts val="0"/>
                        </a:spcAft>
                      </a:pPr>
                      <a:r>
                        <a:rPr lang="en-US" sz="1400" spc="-10" dirty="0">
                          <a:effectLst/>
                          <a:latin typeface="Times New Roman" panose="02020603050405020304" pitchFamily="18" charset="0"/>
                          <a:cs typeface="Times New Roman" panose="02020603050405020304" pitchFamily="18" charset="0"/>
                        </a:rPr>
                        <a:t>Precision</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marR="0" algn="ctr">
                        <a:lnSpc>
                          <a:spcPts val="1235"/>
                        </a:lnSpc>
                        <a:spcBef>
                          <a:spcPts val="0"/>
                        </a:spcBef>
                        <a:spcAft>
                          <a:spcPts val="0"/>
                        </a:spcAft>
                      </a:pPr>
                      <a:endParaRPr lang="en-US" sz="1400" spc="-10" dirty="0">
                        <a:effectLst/>
                        <a:latin typeface="Times New Roman" panose="02020603050405020304" pitchFamily="18" charset="0"/>
                        <a:cs typeface="Times New Roman" panose="02020603050405020304" pitchFamily="18" charset="0"/>
                      </a:endParaRPr>
                    </a:p>
                    <a:p>
                      <a:pPr marL="68580" marR="0" algn="ctr">
                        <a:lnSpc>
                          <a:spcPts val="1235"/>
                        </a:lnSpc>
                        <a:spcBef>
                          <a:spcPts val="0"/>
                        </a:spcBef>
                        <a:spcAft>
                          <a:spcPts val="0"/>
                        </a:spcAft>
                      </a:pPr>
                      <a:r>
                        <a:rPr lang="en-US" sz="1400" spc="-10" dirty="0">
                          <a:effectLst/>
                          <a:latin typeface="Times New Roman" panose="02020603050405020304" pitchFamily="18" charset="0"/>
                          <a:cs typeface="Times New Roman" panose="02020603050405020304" pitchFamily="18" charset="0"/>
                        </a:rPr>
                        <a:t>Recall</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marR="0" algn="ctr">
                        <a:lnSpc>
                          <a:spcPts val="1235"/>
                        </a:lnSpc>
                        <a:spcBef>
                          <a:spcPts val="0"/>
                        </a:spcBef>
                        <a:spcAft>
                          <a:spcPts val="0"/>
                        </a:spcAft>
                      </a:pPr>
                      <a:endParaRPr lang="en-US" sz="1400" spc="-25" dirty="0">
                        <a:effectLst/>
                        <a:latin typeface="Times New Roman" panose="02020603050405020304" pitchFamily="18" charset="0"/>
                        <a:cs typeface="Times New Roman" panose="02020603050405020304" pitchFamily="18" charset="0"/>
                      </a:endParaRPr>
                    </a:p>
                    <a:p>
                      <a:pPr marL="68580" marR="0" algn="ctr">
                        <a:lnSpc>
                          <a:spcPts val="1235"/>
                        </a:lnSpc>
                        <a:spcBef>
                          <a:spcPts val="0"/>
                        </a:spcBef>
                        <a:spcAft>
                          <a:spcPts val="0"/>
                        </a:spcAft>
                      </a:pPr>
                      <a:r>
                        <a:rPr lang="en-US" sz="1400" spc="-25" dirty="0">
                          <a:effectLst/>
                          <a:latin typeface="Times New Roman" panose="02020603050405020304" pitchFamily="18" charset="0"/>
                          <a:cs typeface="Times New Roman" panose="02020603050405020304" pitchFamily="18" charset="0"/>
                        </a:rPr>
                        <a:t>F1</a:t>
                      </a:r>
                      <a:endParaRPr lang="en-US"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365134617"/>
                  </a:ext>
                </a:extLst>
              </a:tr>
              <a:tr h="351374">
                <a:tc>
                  <a:txBody>
                    <a:bodyPr/>
                    <a:lstStyle/>
                    <a:p>
                      <a:pPr marL="67945" marR="0" algn="ctr">
                        <a:lnSpc>
                          <a:spcPts val="1235"/>
                        </a:lnSpc>
                        <a:spcBef>
                          <a:spcPts val="0"/>
                        </a:spcBef>
                        <a:spcAft>
                          <a:spcPts val="0"/>
                        </a:spcAft>
                      </a:pPr>
                      <a:endParaRPr lang="en-US" sz="1400" dirty="0">
                        <a:effectLst/>
                        <a:latin typeface="Times New Roman" panose="02020603050405020304" pitchFamily="18" charset="0"/>
                        <a:cs typeface="Times New Roman" panose="02020603050405020304" pitchFamily="18" charset="0"/>
                      </a:endParaRPr>
                    </a:p>
                    <a:p>
                      <a:pPr marL="67945" marR="0" algn="ctr">
                        <a:lnSpc>
                          <a:spcPts val="1235"/>
                        </a:lnSpc>
                        <a:spcBef>
                          <a:spcPts val="0"/>
                        </a:spcBef>
                        <a:spcAft>
                          <a:spcPts val="0"/>
                        </a:spcAft>
                      </a:pPr>
                      <a:r>
                        <a:rPr lang="en-US" sz="1400" dirty="0">
                          <a:effectLst/>
                          <a:latin typeface="Times New Roman" panose="02020603050405020304" pitchFamily="18" charset="0"/>
                          <a:cs typeface="Times New Roman" panose="02020603050405020304" pitchFamily="18" charset="0"/>
                        </a:rPr>
                        <a:t>Decision</a:t>
                      </a:r>
                      <a:r>
                        <a:rPr lang="en-US" sz="1400" spc="-35" dirty="0">
                          <a:effectLst/>
                          <a:latin typeface="Times New Roman" panose="02020603050405020304" pitchFamily="18" charset="0"/>
                          <a:cs typeface="Times New Roman" panose="02020603050405020304" pitchFamily="18" charset="0"/>
                        </a:rPr>
                        <a:t> </a:t>
                      </a:r>
                      <a:r>
                        <a:rPr lang="en-US" sz="1400" spc="-20" dirty="0">
                          <a:effectLst/>
                          <a:latin typeface="Times New Roman" panose="02020603050405020304" pitchFamily="18" charset="0"/>
                          <a:cs typeface="Times New Roman" panose="02020603050405020304" pitchFamily="18" charset="0"/>
                        </a:rPr>
                        <a:t>Tree</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marR="0" algn="ctr">
                        <a:lnSpc>
                          <a:spcPts val="1235"/>
                        </a:lnSpc>
                        <a:spcBef>
                          <a:spcPts val="0"/>
                        </a:spcBef>
                        <a:spcAft>
                          <a:spcPts val="0"/>
                        </a:spcAft>
                      </a:pPr>
                      <a:endParaRPr lang="en-US" sz="1400" spc="-20" dirty="0">
                        <a:effectLst/>
                        <a:latin typeface="Times New Roman" panose="02020603050405020304" pitchFamily="18" charset="0"/>
                        <a:cs typeface="Times New Roman" panose="02020603050405020304" pitchFamily="18" charset="0"/>
                      </a:endParaRPr>
                    </a:p>
                    <a:p>
                      <a:pPr marL="67945" marR="0" algn="ctr">
                        <a:lnSpc>
                          <a:spcPts val="1235"/>
                        </a:lnSpc>
                        <a:spcBef>
                          <a:spcPts val="0"/>
                        </a:spcBef>
                        <a:spcAft>
                          <a:spcPts val="0"/>
                        </a:spcAft>
                      </a:pPr>
                      <a:r>
                        <a:rPr lang="en-US" sz="1400" spc="-20" dirty="0">
                          <a:effectLst/>
                          <a:latin typeface="Times New Roman" panose="02020603050405020304" pitchFamily="18" charset="0"/>
                          <a:cs typeface="Times New Roman" panose="02020603050405020304" pitchFamily="18" charset="0"/>
                        </a:rPr>
                        <a:t>0.81</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marR="0" algn="ctr">
                        <a:lnSpc>
                          <a:spcPts val="1235"/>
                        </a:lnSpc>
                        <a:spcBef>
                          <a:spcPts val="0"/>
                        </a:spcBef>
                        <a:spcAft>
                          <a:spcPts val="0"/>
                        </a:spcAft>
                      </a:pPr>
                      <a:endParaRPr lang="en-US" sz="1400" spc="-20" dirty="0">
                        <a:effectLst/>
                        <a:latin typeface="Times New Roman" panose="02020603050405020304" pitchFamily="18" charset="0"/>
                        <a:cs typeface="Times New Roman" panose="02020603050405020304" pitchFamily="18" charset="0"/>
                      </a:endParaRPr>
                    </a:p>
                    <a:p>
                      <a:pPr marL="67945" marR="0" algn="ctr">
                        <a:lnSpc>
                          <a:spcPts val="1235"/>
                        </a:lnSpc>
                        <a:spcBef>
                          <a:spcPts val="0"/>
                        </a:spcBef>
                        <a:spcAft>
                          <a:spcPts val="0"/>
                        </a:spcAft>
                      </a:pPr>
                      <a:r>
                        <a:rPr lang="en-US" sz="1400" spc="-20" dirty="0">
                          <a:effectLst/>
                          <a:latin typeface="Times New Roman" panose="02020603050405020304" pitchFamily="18" charset="0"/>
                          <a:cs typeface="Times New Roman" panose="02020603050405020304" pitchFamily="18" charset="0"/>
                        </a:rPr>
                        <a:t>0.87</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marR="0" algn="ctr">
                        <a:lnSpc>
                          <a:spcPts val="1235"/>
                        </a:lnSpc>
                        <a:spcBef>
                          <a:spcPts val="0"/>
                        </a:spcBef>
                        <a:spcAft>
                          <a:spcPts val="0"/>
                        </a:spcAft>
                      </a:pPr>
                      <a:endParaRPr lang="en-US" sz="1400" spc="-20" dirty="0">
                        <a:effectLst/>
                        <a:latin typeface="Times New Roman" panose="02020603050405020304" pitchFamily="18" charset="0"/>
                        <a:cs typeface="Times New Roman" panose="02020603050405020304" pitchFamily="18" charset="0"/>
                      </a:endParaRPr>
                    </a:p>
                    <a:p>
                      <a:pPr marL="68580" marR="0" algn="ctr">
                        <a:lnSpc>
                          <a:spcPts val="1235"/>
                        </a:lnSpc>
                        <a:spcBef>
                          <a:spcPts val="0"/>
                        </a:spcBef>
                        <a:spcAft>
                          <a:spcPts val="0"/>
                        </a:spcAft>
                      </a:pPr>
                      <a:r>
                        <a:rPr lang="en-US" sz="1400" spc="-20" dirty="0">
                          <a:effectLst/>
                          <a:latin typeface="Times New Roman" panose="02020603050405020304" pitchFamily="18" charset="0"/>
                          <a:cs typeface="Times New Roman" panose="02020603050405020304" pitchFamily="18" charset="0"/>
                        </a:rPr>
                        <a:t>0.80</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marR="0" algn="ctr">
                        <a:lnSpc>
                          <a:spcPts val="1235"/>
                        </a:lnSpc>
                        <a:spcBef>
                          <a:spcPts val="0"/>
                        </a:spcBef>
                        <a:spcAft>
                          <a:spcPts val="0"/>
                        </a:spcAft>
                      </a:pPr>
                      <a:endParaRPr lang="en-US" sz="1400" spc="-20" dirty="0">
                        <a:effectLst/>
                        <a:latin typeface="Times New Roman" panose="02020603050405020304" pitchFamily="18" charset="0"/>
                        <a:cs typeface="Times New Roman" panose="02020603050405020304" pitchFamily="18" charset="0"/>
                      </a:endParaRPr>
                    </a:p>
                    <a:p>
                      <a:pPr marL="68580" marR="0" algn="ctr">
                        <a:lnSpc>
                          <a:spcPts val="1235"/>
                        </a:lnSpc>
                        <a:spcBef>
                          <a:spcPts val="0"/>
                        </a:spcBef>
                        <a:spcAft>
                          <a:spcPts val="0"/>
                        </a:spcAft>
                      </a:pPr>
                      <a:r>
                        <a:rPr lang="en-US" sz="1400" spc="-20" dirty="0">
                          <a:effectLst/>
                          <a:latin typeface="Times New Roman" panose="02020603050405020304" pitchFamily="18" charset="0"/>
                          <a:cs typeface="Times New Roman" panose="02020603050405020304" pitchFamily="18" charset="0"/>
                        </a:rPr>
                        <a:t>0.84</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648139341"/>
                  </a:ext>
                </a:extLst>
              </a:tr>
              <a:tr h="372979">
                <a:tc>
                  <a:txBody>
                    <a:bodyPr/>
                    <a:lstStyle/>
                    <a:p>
                      <a:pPr marL="67945" marR="0" algn="ctr">
                        <a:lnSpc>
                          <a:spcPts val="1235"/>
                        </a:lnSpc>
                        <a:spcBef>
                          <a:spcPts val="0"/>
                        </a:spcBef>
                        <a:spcAft>
                          <a:spcPts val="0"/>
                        </a:spcAft>
                      </a:pPr>
                      <a:endParaRPr lang="en-US" sz="1400" dirty="0">
                        <a:effectLst/>
                        <a:latin typeface="Times New Roman" panose="02020603050405020304" pitchFamily="18" charset="0"/>
                        <a:cs typeface="Times New Roman" panose="02020603050405020304" pitchFamily="18" charset="0"/>
                      </a:endParaRPr>
                    </a:p>
                    <a:p>
                      <a:pPr marL="67945" marR="0" algn="ctr">
                        <a:lnSpc>
                          <a:spcPts val="1235"/>
                        </a:lnSpc>
                        <a:spcBef>
                          <a:spcPts val="0"/>
                        </a:spcBef>
                        <a:spcAft>
                          <a:spcPts val="0"/>
                        </a:spcAft>
                      </a:pPr>
                      <a:r>
                        <a:rPr lang="en-US" sz="1400" dirty="0">
                          <a:effectLst/>
                          <a:latin typeface="Times New Roman" panose="02020603050405020304" pitchFamily="18" charset="0"/>
                          <a:cs typeface="Times New Roman" panose="02020603050405020304" pitchFamily="18" charset="0"/>
                        </a:rPr>
                        <a:t>Random</a:t>
                      </a:r>
                      <a:r>
                        <a:rPr lang="en-US" sz="1400" spc="-25" dirty="0">
                          <a:effectLst/>
                          <a:latin typeface="Times New Roman" panose="02020603050405020304" pitchFamily="18" charset="0"/>
                          <a:cs typeface="Times New Roman" panose="02020603050405020304" pitchFamily="18" charset="0"/>
                        </a:rPr>
                        <a:t> </a:t>
                      </a:r>
                      <a:r>
                        <a:rPr lang="en-US" sz="1400" spc="-10" dirty="0">
                          <a:effectLst/>
                          <a:latin typeface="Times New Roman" panose="02020603050405020304" pitchFamily="18" charset="0"/>
                          <a:cs typeface="Times New Roman" panose="02020603050405020304" pitchFamily="18" charset="0"/>
                        </a:rPr>
                        <a:t>Forest</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marR="0" algn="ctr">
                        <a:lnSpc>
                          <a:spcPts val="1235"/>
                        </a:lnSpc>
                        <a:spcBef>
                          <a:spcPts val="0"/>
                        </a:spcBef>
                        <a:spcAft>
                          <a:spcPts val="0"/>
                        </a:spcAft>
                      </a:pPr>
                      <a:r>
                        <a:rPr lang="en-US" sz="1400" spc="-20" dirty="0">
                          <a:effectLst/>
                          <a:latin typeface="Times New Roman" panose="02020603050405020304" pitchFamily="18" charset="0"/>
                          <a:cs typeface="Times New Roman" panose="02020603050405020304" pitchFamily="18" charset="0"/>
                        </a:rPr>
                        <a:t>0.81</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marR="0" algn="ctr">
                        <a:lnSpc>
                          <a:spcPts val="1235"/>
                        </a:lnSpc>
                        <a:spcBef>
                          <a:spcPts val="0"/>
                        </a:spcBef>
                        <a:spcAft>
                          <a:spcPts val="0"/>
                        </a:spcAft>
                      </a:pPr>
                      <a:endParaRPr lang="en-US" sz="1400" spc="-20" dirty="0">
                        <a:effectLst/>
                        <a:latin typeface="Times New Roman" panose="02020603050405020304" pitchFamily="18" charset="0"/>
                        <a:cs typeface="Times New Roman" panose="02020603050405020304" pitchFamily="18" charset="0"/>
                      </a:endParaRPr>
                    </a:p>
                    <a:p>
                      <a:pPr marL="67945" marR="0" algn="ctr">
                        <a:lnSpc>
                          <a:spcPts val="1235"/>
                        </a:lnSpc>
                        <a:spcBef>
                          <a:spcPts val="0"/>
                        </a:spcBef>
                        <a:spcAft>
                          <a:spcPts val="0"/>
                        </a:spcAft>
                      </a:pPr>
                      <a:r>
                        <a:rPr lang="en-US" sz="1400" spc="-20" dirty="0">
                          <a:effectLst/>
                          <a:latin typeface="Times New Roman" panose="02020603050405020304" pitchFamily="18" charset="0"/>
                          <a:cs typeface="Times New Roman" panose="02020603050405020304" pitchFamily="18" charset="0"/>
                        </a:rPr>
                        <a:t>0.90</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marR="0" algn="ctr">
                        <a:lnSpc>
                          <a:spcPts val="1235"/>
                        </a:lnSpc>
                        <a:spcBef>
                          <a:spcPts val="0"/>
                        </a:spcBef>
                        <a:spcAft>
                          <a:spcPts val="0"/>
                        </a:spcAft>
                      </a:pPr>
                      <a:endParaRPr lang="en-US" sz="1400" spc="-20" dirty="0">
                        <a:effectLst/>
                        <a:latin typeface="Times New Roman" panose="02020603050405020304" pitchFamily="18" charset="0"/>
                        <a:cs typeface="Times New Roman" panose="02020603050405020304" pitchFamily="18" charset="0"/>
                      </a:endParaRPr>
                    </a:p>
                    <a:p>
                      <a:pPr marL="68580" marR="0" algn="ctr">
                        <a:lnSpc>
                          <a:spcPts val="1235"/>
                        </a:lnSpc>
                        <a:spcBef>
                          <a:spcPts val="0"/>
                        </a:spcBef>
                        <a:spcAft>
                          <a:spcPts val="0"/>
                        </a:spcAft>
                      </a:pPr>
                      <a:r>
                        <a:rPr lang="en-US" sz="1400" spc="-20" dirty="0">
                          <a:effectLst/>
                          <a:latin typeface="Times New Roman" panose="02020603050405020304" pitchFamily="18" charset="0"/>
                          <a:cs typeface="Times New Roman" panose="02020603050405020304" pitchFamily="18" charset="0"/>
                        </a:rPr>
                        <a:t>0.77</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marR="0" algn="ctr">
                        <a:lnSpc>
                          <a:spcPts val="1235"/>
                        </a:lnSpc>
                        <a:spcBef>
                          <a:spcPts val="0"/>
                        </a:spcBef>
                        <a:spcAft>
                          <a:spcPts val="0"/>
                        </a:spcAft>
                      </a:pPr>
                      <a:endParaRPr lang="en-US" sz="1400" spc="-20" dirty="0">
                        <a:effectLst/>
                        <a:latin typeface="Times New Roman" panose="02020603050405020304" pitchFamily="18" charset="0"/>
                        <a:cs typeface="Times New Roman" panose="02020603050405020304" pitchFamily="18" charset="0"/>
                      </a:endParaRPr>
                    </a:p>
                    <a:p>
                      <a:pPr marL="68580" marR="0" algn="ctr">
                        <a:lnSpc>
                          <a:spcPts val="1235"/>
                        </a:lnSpc>
                        <a:spcBef>
                          <a:spcPts val="0"/>
                        </a:spcBef>
                        <a:spcAft>
                          <a:spcPts val="0"/>
                        </a:spcAft>
                      </a:pPr>
                      <a:r>
                        <a:rPr lang="en-US" sz="1400" spc="-20" dirty="0">
                          <a:effectLst/>
                          <a:latin typeface="Times New Roman" panose="02020603050405020304" pitchFamily="18" charset="0"/>
                          <a:cs typeface="Times New Roman" panose="02020603050405020304" pitchFamily="18" charset="0"/>
                        </a:rPr>
                        <a:t>0.83</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4158358726"/>
                  </a:ext>
                </a:extLst>
              </a:tr>
              <a:tr h="351374">
                <a:tc>
                  <a:txBody>
                    <a:bodyPr/>
                    <a:lstStyle/>
                    <a:p>
                      <a:pPr marL="67945" marR="0" algn="ctr">
                        <a:lnSpc>
                          <a:spcPts val="1235"/>
                        </a:lnSpc>
                        <a:spcBef>
                          <a:spcPts val="0"/>
                        </a:spcBef>
                        <a:spcAft>
                          <a:spcPts val="0"/>
                        </a:spcAft>
                      </a:pPr>
                      <a:endParaRPr lang="en-US" sz="1400" dirty="0">
                        <a:effectLst/>
                        <a:latin typeface="Times New Roman" panose="02020603050405020304" pitchFamily="18" charset="0"/>
                        <a:cs typeface="Times New Roman" panose="02020603050405020304" pitchFamily="18" charset="0"/>
                      </a:endParaRPr>
                    </a:p>
                    <a:p>
                      <a:pPr marL="67945" marR="0" algn="ctr">
                        <a:lnSpc>
                          <a:spcPts val="1235"/>
                        </a:lnSpc>
                        <a:spcBef>
                          <a:spcPts val="0"/>
                        </a:spcBef>
                        <a:spcAft>
                          <a:spcPts val="0"/>
                        </a:spcAft>
                      </a:pPr>
                      <a:r>
                        <a:rPr lang="en-US" sz="1400" dirty="0">
                          <a:effectLst/>
                          <a:latin typeface="Times New Roman" panose="02020603050405020304" pitchFamily="18" charset="0"/>
                          <a:cs typeface="Times New Roman" panose="02020603050405020304" pitchFamily="18" charset="0"/>
                        </a:rPr>
                        <a:t>Logistic</a:t>
                      </a:r>
                      <a:r>
                        <a:rPr lang="en-US" sz="1400" spc="-30" dirty="0">
                          <a:effectLst/>
                          <a:latin typeface="Times New Roman" panose="02020603050405020304" pitchFamily="18" charset="0"/>
                          <a:cs typeface="Times New Roman" panose="02020603050405020304" pitchFamily="18" charset="0"/>
                        </a:rPr>
                        <a:t> </a:t>
                      </a:r>
                      <a:r>
                        <a:rPr lang="en-US" sz="1400" spc="-10" dirty="0">
                          <a:effectLst/>
                          <a:latin typeface="Times New Roman" panose="02020603050405020304" pitchFamily="18" charset="0"/>
                          <a:cs typeface="Times New Roman" panose="02020603050405020304" pitchFamily="18" charset="0"/>
                        </a:rPr>
                        <a:t>Regression</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marR="0" algn="ctr">
                        <a:lnSpc>
                          <a:spcPts val="1235"/>
                        </a:lnSpc>
                        <a:spcBef>
                          <a:spcPts val="0"/>
                        </a:spcBef>
                        <a:spcAft>
                          <a:spcPts val="0"/>
                        </a:spcAft>
                      </a:pPr>
                      <a:endParaRPr lang="en-US" sz="1400" spc="-20" dirty="0">
                        <a:effectLst/>
                        <a:latin typeface="Times New Roman" panose="02020603050405020304" pitchFamily="18" charset="0"/>
                        <a:cs typeface="Times New Roman" panose="02020603050405020304" pitchFamily="18" charset="0"/>
                      </a:endParaRPr>
                    </a:p>
                    <a:p>
                      <a:pPr marL="67945" marR="0" algn="ctr">
                        <a:lnSpc>
                          <a:spcPts val="1235"/>
                        </a:lnSpc>
                        <a:spcBef>
                          <a:spcPts val="0"/>
                        </a:spcBef>
                        <a:spcAft>
                          <a:spcPts val="0"/>
                        </a:spcAft>
                      </a:pPr>
                      <a:r>
                        <a:rPr lang="en-US" sz="1400" spc="-20" dirty="0">
                          <a:effectLst/>
                          <a:latin typeface="Times New Roman" panose="02020603050405020304" pitchFamily="18" charset="0"/>
                          <a:cs typeface="Times New Roman" panose="02020603050405020304" pitchFamily="18" charset="0"/>
                        </a:rPr>
                        <a:t>0.88</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marR="0" algn="ctr">
                        <a:lnSpc>
                          <a:spcPts val="1235"/>
                        </a:lnSpc>
                        <a:spcBef>
                          <a:spcPts val="0"/>
                        </a:spcBef>
                        <a:spcAft>
                          <a:spcPts val="0"/>
                        </a:spcAft>
                      </a:pPr>
                      <a:endParaRPr lang="en-US" sz="1400" spc="-20" dirty="0">
                        <a:effectLst/>
                        <a:latin typeface="Times New Roman" panose="02020603050405020304" pitchFamily="18" charset="0"/>
                        <a:cs typeface="Times New Roman" panose="02020603050405020304" pitchFamily="18" charset="0"/>
                      </a:endParaRPr>
                    </a:p>
                    <a:p>
                      <a:pPr marL="67945" marR="0" algn="ctr">
                        <a:lnSpc>
                          <a:spcPts val="1235"/>
                        </a:lnSpc>
                        <a:spcBef>
                          <a:spcPts val="0"/>
                        </a:spcBef>
                        <a:spcAft>
                          <a:spcPts val="0"/>
                        </a:spcAft>
                      </a:pPr>
                      <a:r>
                        <a:rPr lang="en-US" sz="1400" spc="-20" dirty="0">
                          <a:effectLst/>
                          <a:latin typeface="Times New Roman" panose="02020603050405020304" pitchFamily="18" charset="0"/>
                          <a:cs typeface="Times New Roman" panose="02020603050405020304" pitchFamily="18" charset="0"/>
                        </a:rPr>
                        <a:t>0.93</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marR="0" algn="ctr">
                        <a:lnSpc>
                          <a:spcPts val="1235"/>
                        </a:lnSpc>
                        <a:spcBef>
                          <a:spcPts val="0"/>
                        </a:spcBef>
                        <a:spcAft>
                          <a:spcPts val="0"/>
                        </a:spcAft>
                      </a:pPr>
                      <a:endParaRPr lang="en-US" sz="1400" spc="-20" dirty="0">
                        <a:effectLst/>
                        <a:latin typeface="Times New Roman" panose="02020603050405020304" pitchFamily="18" charset="0"/>
                        <a:cs typeface="Times New Roman" panose="02020603050405020304" pitchFamily="18" charset="0"/>
                      </a:endParaRPr>
                    </a:p>
                    <a:p>
                      <a:pPr marL="68580" marR="0" algn="ctr">
                        <a:lnSpc>
                          <a:spcPts val="1235"/>
                        </a:lnSpc>
                        <a:spcBef>
                          <a:spcPts val="0"/>
                        </a:spcBef>
                        <a:spcAft>
                          <a:spcPts val="0"/>
                        </a:spcAft>
                      </a:pPr>
                      <a:r>
                        <a:rPr lang="en-US" sz="1400" spc="-20" dirty="0">
                          <a:effectLst/>
                          <a:latin typeface="Times New Roman" panose="02020603050405020304" pitchFamily="18" charset="0"/>
                          <a:cs typeface="Times New Roman" panose="02020603050405020304" pitchFamily="18" charset="0"/>
                        </a:rPr>
                        <a:t>0.86</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marR="0" algn="ctr">
                        <a:lnSpc>
                          <a:spcPts val="1235"/>
                        </a:lnSpc>
                        <a:spcBef>
                          <a:spcPts val="0"/>
                        </a:spcBef>
                        <a:spcAft>
                          <a:spcPts val="0"/>
                        </a:spcAft>
                      </a:pPr>
                      <a:endParaRPr lang="en-US" sz="1400" spc="-20" dirty="0">
                        <a:effectLst/>
                        <a:latin typeface="Times New Roman" panose="02020603050405020304" pitchFamily="18" charset="0"/>
                        <a:cs typeface="Times New Roman" panose="02020603050405020304" pitchFamily="18" charset="0"/>
                      </a:endParaRPr>
                    </a:p>
                    <a:p>
                      <a:pPr marL="68580" marR="0" algn="ctr">
                        <a:lnSpc>
                          <a:spcPts val="1235"/>
                        </a:lnSpc>
                        <a:spcBef>
                          <a:spcPts val="0"/>
                        </a:spcBef>
                        <a:spcAft>
                          <a:spcPts val="0"/>
                        </a:spcAft>
                      </a:pPr>
                      <a:r>
                        <a:rPr lang="en-US" sz="1400" spc="-20" dirty="0">
                          <a:effectLst/>
                          <a:latin typeface="Times New Roman" panose="02020603050405020304" pitchFamily="18" charset="0"/>
                          <a:cs typeface="Times New Roman" panose="02020603050405020304" pitchFamily="18" charset="0"/>
                        </a:rPr>
                        <a:t>0.89</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628049778"/>
                  </a:ext>
                </a:extLst>
              </a:tr>
              <a:tr h="360995">
                <a:tc>
                  <a:txBody>
                    <a:bodyPr/>
                    <a:lstStyle/>
                    <a:p>
                      <a:pPr marL="67945" marR="0" algn="ctr">
                        <a:lnSpc>
                          <a:spcPts val="1235"/>
                        </a:lnSpc>
                        <a:spcBef>
                          <a:spcPts val="0"/>
                        </a:spcBef>
                        <a:spcAft>
                          <a:spcPts val="0"/>
                        </a:spcAft>
                      </a:pPr>
                      <a:endParaRPr lang="en-US" sz="1400" dirty="0">
                        <a:effectLst/>
                        <a:latin typeface="Times New Roman" panose="02020603050405020304" pitchFamily="18" charset="0"/>
                        <a:cs typeface="Times New Roman" panose="02020603050405020304" pitchFamily="18" charset="0"/>
                      </a:endParaRPr>
                    </a:p>
                    <a:p>
                      <a:pPr marL="67945" marR="0" algn="ctr">
                        <a:lnSpc>
                          <a:spcPts val="1235"/>
                        </a:lnSpc>
                        <a:spcBef>
                          <a:spcPts val="0"/>
                        </a:spcBef>
                        <a:spcAft>
                          <a:spcPts val="0"/>
                        </a:spcAft>
                      </a:pPr>
                      <a:r>
                        <a:rPr lang="en-US" sz="1400" dirty="0">
                          <a:effectLst/>
                          <a:latin typeface="Times New Roman" panose="02020603050405020304" pitchFamily="18" charset="0"/>
                          <a:cs typeface="Times New Roman" panose="02020603050405020304" pitchFamily="18" charset="0"/>
                        </a:rPr>
                        <a:t>K-</a:t>
                      </a:r>
                      <a:r>
                        <a:rPr lang="en-US" sz="1400" spc="-25" dirty="0">
                          <a:effectLst/>
                          <a:latin typeface="Times New Roman" panose="02020603050405020304" pitchFamily="18" charset="0"/>
                          <a:cs typeface="Times New Roman" panose="02020603050405020304" pitchFamily="18" charset="0"/>
                        </a:rPr>
                        <a:t> </a:t>
                      </a:r>
                      <a:r>
                        <a:rPr lang="en-US" sz="1400" dirty="0">
                          <a:effectLst/>
                          <a:latin typeface="Times New Roman" panose="02020603050405020304" pitchFamily="18" charset="0"/>
                          <a:cs typeface="Times New Roman" panose="02020603050405020304" pitchFamily="18" charset="0"/>
                        </a:rPr>
                        <a:t>Nearest</a:t>
                      </a:r>
                      <a:r>
                        <a:rPr lang="en-US" sz="1400" spc="5" dirty="0">
                          <a:effectLst/>
                          <a:latin typeface="Times New Roman" panose="02020603050405020304" pitchFamily="18" charset="0"/>
                          <a:cs typeface="Times New Roman" panose="02020603050405020304" pitchFamily="18" charset="0"/>
                        </a:rPr>
                        <a:t> </a:t>
                      </a:r>
                      <a:r>
                        <a:rPr lang="en-US" sz="1400" spc="-10" dirty="0">
                          <a:effectLst/>
                          <a:latin typeface="Times New Roman" panose="02020603050405020304" pitchFamily="18" charset="0"/>
                          <a:cs typeface="Times New Roman" panose="02020603050405020304" pitchFamily="18" charset="0"/>
                        </a:rPr>
                        <a:t>Neighbors</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marR="0" algn="ctr">
                        <a:lnSpc>
                          <a:spcPts val="1235"/>
                        </a:lnSpc>
                        <a:spcBef>
                          <a:spcPts val="0"/>
                        </a:spcBef>
                        <a:spcAft>
                          <a:spcPts val="0"/>
                        </a:spcAft>
                      </a:pPr>
                      <a:endParaRPr lang="en-US" sz="1400" spc="-20" dirty="0">
                        <a:effectLst/>
                        <a:latin typeface="Times New Roman" panose="02020603050405020304" pitchFamily="18" charset="0"/>
                        <a:cs typeface="Times New Roman" panose="02020603050405020304" pitchFamily="18" charset="0"/>
                      </a:endParaRPr>
                    </a:p>
                    <a:p>
                      <a:pPr marL="67945" marR="0" algn="ctr">
                        <a:lnSpc>
                          <a:spcPts val="1235"/>
                        </a:lnSpc>
                        <a:spcBef>
                          <a:spcPts val="0"/>
                        </a:spcBef>
                        <a:spcAft>
                          <a:spcPts val="0"/>
                        </a:spcAft>
                      </a:pPr>
                      <a:r>
                        <a:rPr lang="en-US" sz="1400" spc="-20" dirty="0">
                          <a:effectLst/>
                          <a:latin typeface="Times New Roman" panose="02020603050405020304" pitchFamily="18" charset="0"/>
                          <a:cs typeface="Times New Roman" panose="02020603050405020304" pitchFamily="18" charset="0"/>
                        </a:rPr>
                        <a:t>0.83</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marR="0" algn="ctr">
                        <a:lnSpc>
                          <a:spcPts val="1235"/>
                        </a:lnSpc>
                        <a:spcBef>
                          <a:spcPts val="0"/>
                        </a:spcBef>
                        <a:spcAft>
                          <a:spcPts val="0"/>
                        </a:spcAft>
                      </a:pPr>
                      <a:endParaRPr lang="en-US" sz="1400" spc="-20" dirty="0">
                        <a:effectLst/>
                        <a:latin typeface="Times New Roman" panose="02020603050405020304" pitchFamily="18" charset="0"/>
                        <a:cs typeface="Times New Roman" panose="02020603050405020304" pitchFamily="18" charset="0"/>
                      </a:endParaRPr>
                    </a:p>
                    <a:p>
                      <a:pPr marL="67945" marR="0" algn="ctr">
                        <a:lnSpc>
                          <a:spcPts val="1235"/>
                        </a:lnSpc>
                        <a:spcBef>
                          <a:spcPts val="0"/>
                        </a:spcBef>
                        <a:spcAft>
                          <a:spcPts val="0"/>
                        </a:spcAft>
                      </a:pPr>
                      <a:r>
                        <a:rPr lang="en-US" sz="1400" spc="-20" dirty="0">
                          <a:effectLst/>
                          <a:latin typeface="Times New Roman" panose="02020603050405020304" pitchFamily="18" charset="0"/>
                          <a:cs typeface="Times New Roman" panose="02020603050405020304" pitchFamily="18" charset="0"/>
                        </a:rPr>
                        <a:t>0.90</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marR="0" algn="ctr">
                        <a:lnSpc>
                          <a:spcPts val="1235"/>
                        </a:lnSpc>
                        <a:spcBef>
                          <a:spcPts val="0"/>
                        </a:spcBef>
                        <a:spcAft>
                          <a:spcPts val="0"/>
                        </a:spcAft>
                      </a:pPr>
                      <a:endParaRPr lang="en-US" sz="1400" spc="-20" dirty="0">
                        <a:effectLst/>
                        <a:latin typeface="Times New Roman" panose="02020603050405020304" pitchFamily="18" charset="0"/>
                        <a:cs typeface="Times New Roman" panose="02020603050405020304" pitchFamily="18" charset="0"/>
                      </a:endParaRPr>
                    </a:p>
                    <a:p>
                      <a:pPr marL="68580" marR="0" algn="ctr">
                        <a:lnSpc>
                          <a:spcPts val="1235"/>
                        </a:lnSpc>
                        <a:spcBef>
                          <a:spcPts val="0"/>
                        </a:spcBef>
                        <a:spcAft>
                          <a:spcPts val="0"/>
                        </a:spcAft>
                      </a:pPr>
                      <a:r>
                        <a:rPr lang="en-US" sz="1400" spc="-20" dirty="0">
                          <a:effectLst/>
                          <a:latin typeface="Times New Roman" panose="02020603050405020304" pitchFamily="18" charset="0"/>
                          <a:cs typeface="Times New Roman" panose="02020603050405020304" pitchFamily="18" charset="0"/>
                        </a:rPr>
                        <a:t>0.80</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marR="0" algn="ctr">
                        <a:lnSpc>
                          <a:spcPts val="1235"/>
                        </a:lnSpc>
                        <a:spcBef>
                          <a:spcPts val="0"/>
                        </a:spcBef>
                        <a:spcAft>
                          <a:spcPts val="0"/>
                        </a:spcAft>
                      </a:pPr>
                      <a:endParaRPr lang="en-US" sz="1400" spc="-20" dirty="0">
                        <a:effectLst/>
                        <a:latin typeface="Times New Roman" panose="02020603050405020304" pitchFamily="18" charset="0"/>
                        <a:cs typeface="Times New Roman" panose="02020603050405020304" pitchFamily="18" charset="0"/>
                      </a:endParaRPr>
                    </a:p>
                    <a:p>
                      <a:pPr marL="68580" marR="0" algn="ctr">
                        <a:lnSpc>
                          <a:spcPts val="1235"/>
                        </a:lnSpc>
                        <a:spcBef>
                          <a:spcPts val="0"/>
                        </a:spcBef>
                        <a:spcAft>
                          <a:spcPts val="0"/>
                        </a:spcAft>
                      </a:pPr>
                      <a:r>
                        <a:rPr lang="en-US" sz="1400" spc="-20" dirty="0">
                          <a:effectLst/>
                          <a:latin typeface="Times New Roman" panose="02020603050405020304" pitchFamily="18" charset="0"/>
                          <a:cs typeface="Times New Roman" panose="02020603050405020304" pitchFamily="18" charset="0"/>
                        </a:rPr>
                        <a:t>0.85</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1149210879"/>
                  </a:ext>
                </a:extLst>
              </a:tr>
              <a:tr h="296456">
                <a:tc>
                  <a:txBody>
                    <a:bodyPr/>
                    <a:lstStyle/>
                    <a:p>
                      <a:pPr marL="67945" marR="0" algn="ctr">
                        <a:lnSpc>
                          <a:spcPts val="1235"/>
                        </a:lnSpc>
                        <a:spcBef>
                          <a:spcPts val="0"/>
                        </a:spcBef>
                        <a:spcAft>
                          <a:spcPts val="0"/>
                        </a:spcAft>
                      </a:pPr>
                      <a:endParaRPr lang="en-US" sz="1400" dirty="0">
                        <a:effectLst/>
                        <a:latin typeface="Times New Roman" panose="02020603050405020304" pitchFamily="18" charset="0"/>
                        <a:cs typeface="Times New Roman" panose="02020603050405020304" pitchFamily="18" charset="0"/>
                      </a:endParaRPr>
                    </a:p>
                    <a:p>
                      <a:pPr marL="67945" marR="0" algn="ctr">
                        <a:lnSpc>
                          <a:spcPts val="1235"/>
                        </a:lnSpc>
                        <a:spcBef>
                          <a:spcPts val="0"/>
                        </a:spcBef>
                        <a:spcAft>
                          <a:spcPts val="0"/>
                        </a:spcAft>
                      </a:pPr>
                      <a:r>
                        <a:rPr lang="en-US" sz="1400" dirty="0">
                          <a:effectLst/>
                          <a:latin typeface="Times New Roman" panose="02020603050405020304" pitchFamily="18" charset="0"/>
                          <a:cs typeface="Times New Roman" panose="02020603050405020304" pitchFamily="18" charset="0"/>
                        </a:rPr>
                        <a:t>AdaBoost</a:t>
                      </a:r>
                      <a:r>
                        <a:rPr lang="en-US" sz="1400" spc="-5" dirty="0">
                          <a:effectLst/>
                          <a:latin typeface="Times New Roman" panose="02020603050405020304" pitchFamily="18" charset="0"/>
                          <a:cs typeface="Times New Roman" panose="02020603050405020304" pitchFamily="18" charset="0"/>
                        </a:rPr>
                        <a:t> </a:t>
                      </a:r>
                      <a:r>
                        <a:rPr lang="en-US" sz="1400" spc="-10" dirty="0">
                          <a:effectLst/>
                          <a:latin typeface="Times New Roman" panose="02020603050405020304" pitchFamily="18" charset="0"/>
                          <a:cs typeface="Times New Roman" panose="02020603050405020304" pitchFamily="18" charset="0"/>
                        </a:rPr>
                        <a:t>Classifier</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marR="0" algn="ctr">
                        <a:lnSpc>
                          <a:spcPts val="1235"/>
                        </a:lnSpc>
                        <a:spcBef>
                          <a:spcPts val="0"/>
                        </a:spcBef>
                        <a:spcAft>
                          <a:spcPts val="0"/>
                        </a:spcAft>
                      </a:pPr>
                      <a:endParaRPr lang="en-US" sz="1400" spc="-20" dirty="0">
                        <a:effectLst/>
                        <a:latin typeface="Times New Roman" panose="02020603050405020304" pitchFamily="18" charset="0"/>
                        <a:cs typeface="Times New Roman" panose="02020603050405020304" pitchFamily="18" charset="0"/>
                      </a:endParaRPr>
                    </a:p>
                    <a:p>
                      <a:pPr marL="67945" marR="0" algn="ctr">
                        <a:lnSpc>
                          <a:spcPts val="1235"/>
                        </a:lnSpc>
                        <a:spcBef>
                          <a:spcPts val="0"/>
                        </a:spcBef>
                        <a:spcAft>
                          <a:spcPts val="0"/>
                        </a:spcAft>
                      </a:pPr>
                      <a:r>
                        <a:rPr lang="en-US" sz="1400" spc="-20" dirty="0">
                          <a:effectLst/>
                          <a:latin typeface="Times New Roman" panose="02020603050405020304" pitchFamily="18" charset="0"/>
                          <a:cs typeface="Times New Roman" panose="02020603050405020304" pitchFamily="18" charset="0"/>
                        </a:rPr>
                        <a:t>0.83</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marR="0" algn="ctr">
                        <a:lnSpc>
                          <a:spcPts val="1235"/>
                        </a:lnSpc>
                        <a:spcBef>
                          <a:spcPts val="0"/>
                        </a:spcBef>
                        <a:spcAft>
                          <a:spcPts val="0"/>
                        </a:spcAft>
                      </a:pPr>
                      <a:endParaRPr lang="en-US" sz="1400" spc="-20" dirty="0">
                        <a:effectLst/>
                        <a:latin typeface="Times New Roman" panose="02020603050405020304" pitchFamily="18" charset="0"/>
                        <a:cs typeface="Times New Roman" panose="02020603050405020304" pitchFamily="18" charset="0"/>
                      </a:endParaRPr>
                    </a:p>
                    <a:p>
                      <a:pPr marL="67945" marR="0" algn="ctr">
                        <a:lnSpc>
                          <a:spcPts val="1235"/>
                        </a:lnSpc>
                        <a:spcBef>
                          <a:spcPts val="0"/>
                        </a:spcBef>
                        <a:spcAft>
                          <a:spcPts val="0"/>
                        </a:spcAft>
                      </a:pPr>
                      <a:r>
                        <a:rPr lang="en-US" sz="1400" spc="-20" dirty="0">
                          <a:effectLst/>
                          <a:latin typeface="Times New Roman" panose="02020603050405020304" pitchFamily="18" charset="0"/>
                          <a:cs typeface="Times New Roman" panose="02020603050405020304" pitchFamily="18" charset="0"/>
                        </a:rPr>
                        <a:t>0.88</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marR="0" algn="ctr">
                        <a:lnSpc>
                          <a:spcPts val="1235"/>
                        </a:lnSpc>
                        <a:spcBef>
                          <a:spcPts val="0"/>
                        </a:spcBef>
                        <a:spcAft>
                          <a:spcPts val="0"/>
                        </a:spcAft>
                      </a:pPr>
                      <a:endParaRPr lang="en-US" sz="1400" spc="-20" dirty="0">
                        <a:effectLst/>
                        <a:latin typeface="Times New Roman" panose="02020603050405020304" pitchFamily="18" charset="0"/>
                        <a:cs typeface="Times New Roman" panose="02020603050405020304" pitchFamily="18" charset="0"/>
                      </a:endParaRPr>
                    </a:p>
                    <a:p>
                      <a:pPr marL="68580" marR="0" algn="ctr">
                        <a:lnSpc>
                          <a:spcPts val="1235"/>
                        </a:lnSpc>
                        <a:spcBef>
                          <a:spcPts val="0"/>
                        </a:spcBef>
                        <a:spcAft>
                          <a:spcPts val="0"/>
                        </a:spcAft>
                      </a:pPr>
                      <a:r>
                        <a:rPr lang="en-US" sz="1400" spc="-20" dirty="0">
                          <a:effectLst/>
                          <a:latin typeface="Times New Roman" panose="02020603050405020304" pitchFamily="18" charset="0"/>
                          <a:cs typeface="Times New Roman" panose="02020603050405020304" pitchFamily="18" charset="0"/>
                        </a:rPr>
                        <a:t>0.83</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marR="0" algn="ctr">
                        <a:lnSpc>
                          <a:spcPts val="1235"/>
                        </a:lnSpc>
                        <a:spcBef>
                          <a:spcPts val="0"/>
                        </a:spcBef>
                        <a:spcAft>
                          <a:spcPts val="0"/>
                        </a:spcAft>
                      </a:pPr>
                      <a:endParaRPr lang="en-US" sz="1400" spc="-20" dirty="0">
                        <a:effectLst/>
                        <a:latin typeface="Times New Roman" panose="02020603050405020304" pitchFamily="18" charset="0"/>
                        <a:cs typeface="Times New Roman" panose="02020603050405020304" pitchFamily="18" charset="0"/>
                      </a:endParaRPr>
                    </a:p>
                    <a:p>
                      <a:pPr marL="68580" marR="0" algn="ctr">
                        <a:lnSpc>
                          <a:spcPts val="1235"/>
                        </a:lnSpc>
                        <a:spcBef>
                          <a:spcPts val="0"/>
                        </a:spcBef>
                        <a:spcAft>
                          <a:spcPts val="0"/>
                        </a:spcAft>
                      </a:pPr>
                      <a:r>
                        <a:rPr lang="en-US" sz="1400" spc="-20" dirty="0">
                          <a:effectLst/>
                          <a:latin typeface="Times New Roman" panose="02020603050405020304" pitchFamily="18" charset="0"/>
                          <a:cs typeface="Times New Roman" panose="02020603050405020304" pitchFamily="18" charset="0"/>
                        </a:rPr>
                        <a:t>0.85</a:t>
                      </a:r>
                      <a:endParaRPr lang="en-US"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338577120"/>
                  </a:ext>
                </a:extLst>
              </a:tr>
            </a:tbl>
          </a:graphicData>
        </a:graphic>
      </p:graphicFrame>
      <p:sp>
        <p:nvSpPr>
          <p:cNvPr id="6" name="Rectangle 5">
            <a:extLst>
              <a:ext uri="{FF2B5EF4-FFF2-40B4-BE49-F238E27FC236}">
                <a16:creationId xmlns:a16="http://schemas.microsoft.com/office/drawing/2014/main" id="{58C15891-FEB0-40C1-B262-71D847FD8488}"/>
              </a:ext>
            </a:extLst>
          </p:cNvPr>
          <p:cNvSpPr/>
          <p:nvPr/>
        </p:nvSpPr>
        <p:spPr>
          <a:xfrm>
            <a:off x="2874577" y="3429000"/>
            <a:ext cx="6096000" cy="646331"/>
          </a:xfrm>
          <a:prstGeom prst="rect">
            <a:avLst/>
          </a:prstGeom>
        </p:spPr>
        <p:txBody>
          <a:bodyPr>
            <a:spAutoFit/>
          </a:bodyPr>
          <a:lstStyle/>
          <a:p>
            <a:pPr marR="103505" algn="ctr"/>
            <a:r>
              <a:rPr lang="en-US" b="1" dirty="0">
                <a:latin typeface="Times New Roman" panose="02020603050405020304" pitchFamily="18" charset="0"/>
                <a:ea typeface="Times New Roman" panose="02020603050405020304" pitchFamily="18" charset="0"/>
              </a:rPr>
              <a:t>Table</a:t>
            </a:r>
            <a:r>
              <a:rPr lang="en-US" b="1" spc="-45"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1</a:t>
            </a:r>
            <a:r>
              <a:rPr lang="en-US" b="1" spc="-20"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a:t>
            </a:r>
            <a:r>
              <a:rPr lang="en-US" b="1" spc="-15"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Accuracy/Precision/Recall</a:t>
            </a:r>
            <a:r>
              <a:rPr lang="en-US" b="1" spc="-20"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/F1</a:t>
            </a:r>
            <a:r>
              <a:rPr lang="en-US" b="1" spc="-35"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rate</a:t>
            </a:r>
            <a:r>
              <a:rPr lang="en-US" b="1" spc="-20"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of</a:t>
            </a:r>
            <a:r>
              <a:rPr lang="en-US" b="1" spc="-20"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different</a:t>
            </a:r>
            <a:r>
              <a:rPr lang="en-US" b="1" spc="-15" dirty="0">
                <a:latin typeface="Times New Roman" panose="02020603050405020304" pitchFamily="18" charset="0"/>
                <a:ea typeface="Times New Roman" panose="02020603050405020304" pitchFamily="18" charset="0"/>
              </a:rPr>
              <a:t> </a:t>
            </a:r>
            <a:r>
              <a:rPr lang="en-US" b="1" spc="-10" dirty="0">
                <a:latin typeface="Times New Roman" panose="02020603050405020304" pitchFamily="18" charset="0"/>
                <a:ea typeface="Times New Roman" panose="02020603050405020304" pitchFamily="18" charset="0"/>
              </a:rPr>
              <a:t>algorithms</a:t>
            </a:r>
            <a:endParaRPr lang="en-US"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723969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5" descr="ADB.png">
            <a:extLst>
              <a:ext uri="{FF2B5EF4-FFF2-40B4-BE49-F238E27FC236}">
                <a16:creationId xmlns:a16="http://schemas.microsoft.com/office/drawing/2014/main" id="{0E2497F4-2CEA-4882-AAB7-BD4BBA4DF4F7}"/>
              </a:ext>
            </a:extLst>
          </p:cNvPr>
          <p:cNvPicPr/>
          <p:nvPr/>
        </p:nvPicPr>
        <p:blipFill>
          <a:blip r:embed="rId2" cstate="print"/>
          <a:stretch>
            <a:fillRect/>
          </a:stretch>
        </p:blipFill>
        <p:spPr>
          <a:xfrm>
            <a:off x="3220435" y="305252"/>
            <a:ext cx="2265965" cy="1689399"/>
          </a:xfrm>
          <a:prstGeom prst="rect">
            <a:avLst/>
          </a:prstGeom>
        </p:spPr>
      </p:pic>
      <p:pic>
        <p:nvPicPr>
          <p:cNvPr id="4" name="Image 6" descr="LR.png">
            <a:extLst>
              <a:ext uri="{FF2B5EF4-FFF2-40B4-BE49-F238E27FC236}">
                <a16:creationId xmlns:a16="http://schemas.microsoft.com/office/drawing/2014/main" id="{7107E6B7-E13C-41A0-8205-3BA092A227AF}"/>
              </a:ext>
            </a:extLst>
          </p:cNvPr>
          <p:cNvPicPr/>
          <p:nvPr/>
        </p:nvPicPr>
        <p:blipFill>
          <a:blip r:embed="rId3" cstate="print"/>
          <a:stretch>
            <a:fillRect/>
          </a:stretch>
        </p:blipFill>
        <p:spPr>
          <a:xfrm>
            <a:off x="6203402" y="279869"/>
            <a:ext cx="2265965" cy="1689399"/>
          </a:xfrm>
          <a:prstGeom prst="rect">
            <a:avLst/>
          </a:prstGeom>
        </p:spPr>
      </p:pic>
      <p:pic>
        <p:nvPicPr>
          <p:cNvPr id="5" name="Image 7" descr="RF.png">
            <a:extLst>
              <a:ext uri="{FF2B5EF4-FFF2-40B4-BE49-F238E27FC236}">
                <a16:creationId xmlns:a16="http://schemas.microsoft.com/office/drawing/2014/main" id="{1DC868FA-A880-4B04-9087-2C2AED1052BA}"/>
              </a:ext>
            </a:extLst>
          </p:cNvPr>
          <p:cNvPicPr/>
          <p:nvPr/>
        </p:nvPicPr>
        <p:blipFill>
          <a:blip r:embed="rId4" cstate="print"/>
          <a:stretch>
            <a:fillRect/>
          </a:stretch>
        </p:blipFill>
        <p:spPr>
          <a:xfrm>
            <a:off x="3220435" y="2345591"/>
            <a:ext cx="2265965" cy="1861811"/>
          </a:xfrm>
          <a:prstGeom prst="rect">
            <a:avLst/>
          </a:prstGeom>
        </p:spPr>
      </p:pic>
      <p:pic>
        <p:nvPicPr>
          <p:cNvPr id="6" name="Image 7" descr="RF.png">
            <a:extLst>
              <a:ext uri="{FF2B5EF4-FFF2-40B4-BE49-F238E27FC236}">
                <a16:creationId xmlns:a16="http://schemas.microsoft.com/office/drawing/2014/main" id="{7643DDEB-1606-4A6E-980C-EDB3ED26B871}"/>
              </a:ext>
            </a:extLst>
          </p:cNvPr>
          <p:cNvPicPr/>
          <p:nvPr/>
        </p:nvPicPr>
        <p:blipFill>
          <a:blip r:embed="rId4" cstate="print"/>
          <a:stretch>
            <a:fillRect/>
          </a:stretch>
        </p:blipFill>
        <p:spPr>
          <a:xfrm>
            <a:off x="6203403" y="2335866"/>
            <a:ext cx="2265965" cy="1861811"/>
          </a:xfrm>
          <a:prstGeom prst="rect">
            <a:avLst/>
          </a:prstGeom>
        </p:spPr>
      </p:pic>
      <p:pic>
        <p:nvPicPr>
          <p:cNvPr id="7" name="Image 9" descr="KNN.png">
            <a:extLst>
              <a:ext uri="{FF2B5EF4-FFF2-40B4-BE49-F238E27FC236}">
                <a16:creationId xmlns:a16="http://schemas.microsoft.com/office/drawing/2014/main" id="{1E4FB669-56D9-479A-87D8-4918B477F0F9}"/>
              </a:ext>
            </a:extLst>
          </p:cNvPr>
          <p:cNvPicPr/>
          <p:nvPr/>
        </p:nvPicPr>
        <p:blipFill>
          <a:blip r:embed="rId5" cstate="print"/>
          <a:stretch>
            <a:fillRect/>
          </a:stretch>
        </p:blipFill>
        <p:spPr>
          <a:xfrm>
            <a:off x="4706205" y="4464595"/>
            <a:ext cx="2265965" cy="1861811"/>
          </a:xfrm>
          <a:prstGeom prst="rect">
            <a:avLst/>
          </a:prstGeom>
        </p:spPr>
      </p:pic>
      <p:sp>
        <p:nvSpPr>
          <p:cNvPr id="8" name="Rectangle 7">
            <a:extLst>
              <a:ext uri="{FF2B5EF4-FFF2-40B4-BE49-F238E27FC236}">
                <a16:creationId xmlns:a16="http://schemas.microsoft.com/office/drawing/2014/main" id="{25EED019-8F6D-40E6-889E-5F3534BDDF6C}"/>
              </a:ext>
            </a:extLst>
          </p:cNvPr>
          <p:cNvSpPr/>
          <p:nvPr/>
        </p:nvSpPr>
        <p:spPr>
          <a:xfrm>
            <a:off x="2627251" y="6308014"/>
            <a:ext cx="6423874" cy="369332"/>
          </a:xfrm>
          <a:prstGeom prst="rect">
            <a:avLst/>
          </a:prstGeom>
        </p:spPr>
        <p:txBody>
          <a:bodyPr wrap="none">
            <a:spAutoFit/>
          </a:bodyPr>
          <a:lstStyle/>
          <a:p>
            <a:pPr marR="98425" algn="ctr"/>
            <a:r>
              <a:rPr lang="en-US" b="1" dirty="0">
                <a:latin typeface="Times New Roman" panose="02020603050405020304" pitchFamily="18" charset="0"/>
                <a:ea typeface="Times New Roman" panose="02020603050405020304" pitchFamily="18" charset="0"/>
              </a:rPr>
              <a:t>Fig</a:t>
            </a:r>
            <a:r>
              <a:rPr lang="en-US" b="1" spc="-60"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2:</a:t>
            </a:r>
            <a:r>
              <a:rPr lang="en-US" b="1" spc="-50"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Confusion</a:t>
            </a:r>
            <a:r>
              <a:rPr lang="en-US" b="1" spc="-55"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matrix</a:t>
            </a:r>
            <a:r>
              <a:rPr lang="en-US" b="1" spc="-45"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of</a:t>
            </a:r>
            <a:r>
              <a:rPr lang="en-US" b="1" spc="-50"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different</a:t>
            </a:r>
            <a:r>
              <a:rPr lang="en-US" b="1" spc="-60"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Machine</a:t>
            </a:r>
            <a:r>
              <a:rPr lang="en-US" b="1" spc="-50" dirty="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Learning</a:t>
            </a:r>
            <a:r>
              <a:rPr lang="en-US" b="1" spc="-60" dirty="0">
                <a:latin typeface="Times New Roman" panose="02020603050405020304" pitchFamily="18" charset="0"/>
                <a:ea typeface="Times New Roman" panose="02020603050405020304" pitchFamily="18" charset="0"/>
              </a:rPr>
              <a:t> </a:t>
            </a:r>
            <a:r>
              <a:rPr lang="en-US" b="1" spc="-10" dirty="0">
                <a:latin typeface="Times New Roman" panose="02020603050405020304" pitchFamily="18" charset="0"/>
                <a:ea typeface="Times New Roman" panose="02020603050405020304" pitchFamily="18" charset="0"/>
              </a:rPr>
              <a:t>Modals</a:t>
            </a:r>
            <a:endParaRPr lang="en-US" b="1"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236225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C278A-EB52-4C66-8061-011B5715A04F}"/>
              </a:ext>
            </a:extLst>
          </p:cNvPr>
          <p:cNvSpPr>
            <a:spLocks noGrp="1"/>
          </p:cNvSpPr>
          <p:nvPr>
            <p:ph type="title"/>
          </p:nvPr>
        </p:nvSpPr>
        <p:spPr>
          <a:xfrm>
            <a:off x="989400" y="1593468"/>
            <a:ext cx="10213200" cy="771359"/>
          </a:xfrm>
        </p:spPr>
        <p:txBody>
          <a:bodyPr>
            <a:normAutofit/>
          </a:bodyPr>
          <a:lstStyle/>
          <a:p>
            <a:pPr algn="ctr"/>
            <a:r>
              <a:rPr lang="en-US" sz="4000" b="1" dirty="0">
                <a:latin typeface="Times New Roman" panose="02020603050405020304" pitchFamily="18" charset="0"/>
                <a:cs typeface="Times New Roman" panose="02020603050405020304" pitchFamily="18" charset="0"/>
              </a:rPr>
              <a:t>FUTURE SCOPE</a:t>
            </a:r>
          </a:p>
        </p:txBody>
      </p:sp>
      <p:sp>
        <p:nvSpPr>
          <p:cNvPr id="3" name="Rectangle 2">
            <a:extLst>
              <a:ext uri="{FF2B5EF4-FFF2-40B4-BE49-F238E27FC236}">
                <a16:creationId xmlns:a16="http://schemas.microsoft.com/office/drawing/2014/main" id="{D418CAD1-D488-4A26-936D-642B06E44AE0}"/>
              </a:ext>
            </a:extLst>
          </p:cNvPr>
          <p:cNvSpPr/>
          <p:nvPr/>
        </p:nvSpPr>
        <p:spPr>
          <a:xfrm>
            <a:off x="765341" y="2657322"/>
            <a:ext cx="10661317" cy="2120068"/>
          </a:xfrm>
          <a:prstGeom prst="rect">
            <a:avLst/>
          </a:prstGeom>
        </p:spPr>
        <p:txBody>
          <a:bodyPr wrap="square">
            <a:spAutoFit/>
          </a:bodyPr>
          <a:lstStyle/>
          <a:p>
            <a:pPr marL="342900" marR="0" lvl="0" indent="-342900" algn="just">
              <a:lnSpc>
                <a:spcPct val="150000"/>
              </a:lnSpc>
              <a:spcBef>
                <a:spcPts val="0"/>
              </a:spcBef>
              <a:spcAft>
                <a:spcPts val="0"/>
              </a:spcAft>
              <a:buSzPts val="1100"/>
              <a:buFont typeface="Wingdings" panose="05000000000000000000" pitchFamily="2" charset="2"/>
              <a:buChar char=""/>
            </a:pPr>
            <a:r>
              <a:rPr lang="en-US" dirty="0">
                <a:latin typeface="Times New Roman" panose="02020603050405020304" pitchFamily="18" charset="0"/>
                <a:ea typeface="Wingdings" panose="05000000000000000000" pitchFamily="2" charset="2"/>
                <a:cs typeface="Wingdings" panose="05000000000000000000" pitchFamily="2" charset="2"/>
              </a:rPr>
              <a:t>Future research focus should be enhancing these models' accuracy, transparency, and incorporation into clinical workflows should be the main goals of future research.</a:t>
            </a:r>
            <a:endParaRPr lang="en-US" sz="1600" dirty="0">
              <a:latin typeface="Times New Roman" panose="02020603050405020304" pitchFamily="18" charset="0"/>
              <a:ea typeface="Wingdings" panose="05000000000000000000" pitchFamily="2" charset="2"/>
              <a:cs typeface="Wingdings" panose="05000000000000000000" pitchFamily="2" charset="2"/>
            </a:endParaRPr>
          </a:p>
          <a:p>
            <a:pPr marL="342900" marR="0" lvl="0" indent="-342900" algn="just">
              <a:lnSpc>
                <a:spcPct val="150000"/>
              </a:lnSpc>
              <a:spcBef>
                <a:spcPts val="0"/>
              </a:spcBef>
              <a:spcAft>
                <a:spcPts val="0"/>
              </a:spcAft>
              <a:buSzPts val="1100"/>
              <a:buFont typeface="Wingdings" panose="05000000000000000000" pitchFamily="2" charset="2"/>
              <a:buChar char=""/>
            </a:pPr>
            <a:r>
              <a:rPr lang="en-US" dirty="0">
                <a:latin typeface="Times New Roman" panose="02020603050405020304" pitchFamily="18" charset="0"/>
                <a:ea typeface="Wingdings" panose="05000000000000000000" pitchFamily="2" charset="2"/>
                <a:cs typeface="Wingdings" panose="05000000000000000000" pitchFamily="2" charset="2"/>
              </a:rPr>
              <a:t>Combining modals with other ML can create more robust and accurate predictive models.</a:t>
            </a:r>
            <a:endParaRPr lang="en-US" sz="1600" dirty="0">
              <a:latin typeface="Times New Roman" panose="02020603050405020304" pitchFamily="18" charset="0"/>
              <a:ea typeface="Wingdings" panose="05000000000000000000" pitchFamily="2" charset="2"/>
              <a:cs typeface="Wingdings" panose="05000000000000000000" pitchFamily="2" charset="2"/>
            </a:endParaRPr>
          </a:p>
          <a:p>
            <a:pPr marL="342900" marR="0" lvl="0" indent="-342900" algn="just">
              <a:lnSpc>
                <a:spcPct val="150000"/>
              </a:lnSpc>
              <a:spcBef>
                <a:spcPts val="0"/>
              </a:spcBef>
              <a:spcAft>
                <a:spcPts val="0"/>
              </a:spcAft>
              <a:buSzPts val="1100"/>
              <a:buFont typeface="Wingdings" panose="05000000000000000000" pitchFamily="2" charset="2"/>
              <a:buChar char=""/>
            </a:pPr>
            <a:r>
              <a:rPr lang="en-US" dirty="0">
                <a:latin typeface="Times New Roman" panose="02020603050405020304" pitchFamily="18" charset="0"/>
                <a:ea typeface="Wingdings" panose="05000000000000000000" pitchFamily="2" charset="2"/>
                <a:cs typeface="Wingdings" panose="05000000000000000000" pitchFamily="2" charset="2"/>
              </a:rPr>
              <a:t>The accuracy of models can be improved by utilizing more data preprocessing techniques.</a:t>
            </a:r>
            <a:endParaRPr lang="en-US" sz="1600" dirty="0">
              <a:latin typeface="Times New Roman" panose="02020603050405020304" pitchFamily="18" charset="0"/>
              <a:ea typeface="Wingdings" panose="05000000000000000000" pitchFamily="2" charset="2"/>
              <a:cs typeface="Wingdings" panose="05000000000000000000" pitchFamily="2" charset="2"/>
            </a:endParaRPr>
          </a:p>
          <a:p>
            <a:pPr marL="342900" marR="0" lvl="0" indent="-342900" algn="just">
              <a:lnSpc>
                <a:spcPct val="150000"/>
              </a:lnSpc>
              <a:spcBef>
                <a:spcPts val="0"/>
              </a:spcBef>
              <a:spcAft>
                <a:spcPts val="0"/>
              </a:spcAft>
              <a:buSzPts val="1100"/>
              <a:buFont typeface="Wingdings" panose="05000000000000000000" pitchFamily="2" charset="2"/>
              <a:buChar char=""/>
            </a:pPr>
            <a:r>
              <a:rPr lang="en-US" dirty="0">
                <a:latin typeface="Times New Roman" panose="02020603050405020304" pitchFamily="18" charset="0"/>
                <a:ea typeface="Wingdings" panose="05000000000000000000" pitchFamily="2" charset="2"/>
                <a:cs typeface="Wingdings" panose="05000000000000000000" pitchFamily="2" charset="2"/>
              </a:rPr>
              <a:t>Using More accurate training set can improve model performance.</a:t>
            </a:r>
            <a:endParaRPr lang="en-US" sz="1600" spc="0" dirty="0">
              <a:effectLst/>
              <a:latin typeface="Times New Roman" panose="02020603050405020304" pitchFamily="18" charset="0"/>
              <a:ea typeface="Wingdings" panose="05000000000000000000" pitchFamily="2" charset="2"/>
              <a:cs typeface="Wingdings" panose="05000000000000000000" pitchFamily="2" charset="2"/>
            </a:endParaRPr>
          </a:p>
        </p:txBody>
      </p:sp>
    </p:spTree>
    <p:extLst>
      <p:ext uri="{BB962C8B-B14F-4D97-AF65-F5344CB8AC3E}">
        <p14:creationId xmlns:p14="http://schemas.microsoft.com/office/powerpoint/2010/main" val="14342252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B6C82-C20C-4362-A559-622063B99BEA}"/>
              </a:ext>
            </a:extLst>
          </p:cNvPr>
          <p:cNvSpPr>
            <a:spLocks noGrp="1"/>
          </p:cNvSpPr>
          <p:nvPr>
            <p:ph type="title"/>
          </p:nvPr>
        </p:nvSpPr>
        <p:spPr>
          <a:xfrm>
            <a:off x="989400" y="454539"/>
            <a:ext cx="10213200" cy="724063"/>
          </a:xfrm>
        </p:spPr>
        <p:txBody>
          <a:bodyPr>
            <a:normAutofit/>
          </a:bodyPr>
          <a:lstStyle/>
          <a:p>
            <a:pPr algn="ctr"/>
            <a:r>
              <a:rPr lang="en-US" sz="4000" b="1" dirty="0">
                <a:latin typeface="Times New Roman" panose="02020603050405020304" pitchFamily="18" charset="0"/>
                <a:cs typeface="Times New Roman" panose="02020603050405020304" pitchFamily="18" charset="0"/>
              </a:rPr>
              <a:t>REFERENCES</a:t>
            </a:r>
          </a:p>
        </p:txBody>
      </p:sp>
      <p:sp>
        <p:nvSpPr>
          <p:cNvPr id="3" name="Rectangle 2">
            <a:extLst>
              <a:ext uri="{FF2B5EF4-FFF2-40B4-BE49-F238E27FC236}">
                <a16:creationId xmlns:a16="http://schemas.microsoft.com/office/drawing/2014/main" id="{E1033C93-2AD6-4366-90A6-D4D17D860895}"/>
              </a:ext>
            </a:extLst>
          </p:cNvPr>
          <p:cNvSpPr/>
          <p:nvPr/>
        </p:nvSpPr>
        <p:spPr>
          <a:xfrm>
            <a:off x="341586" y="1428371"/>
            <a:ext cx="11508828" cy="4613058"/>
          </a:xfrm>
          <a:prstGeom prst="rect">
            <a:avLst/>
          </a:prstGeom>
        </p:spPr>
        <p:txBody>
          <a:bodyPr wrap="square">
            <a:spAutoFit/>
          </a:bodyPr>
          <a:lstStyle/>
          <a:p>
            <a:pPr marL="342900" marR="0" lvl="0" indent="-342900" algn="just">
              <a:lnSpc>
                <a:spcPct val="150000"/>
              </a:lnSpc>
              <a:spcBef>
                <a:spcPts val="0"/>
              </a:spcBef>
              <a:spcAft>
                <a:spcPts val="0"/>
              </a:spcAft>
              <a:buFont typeface="+mj-lt"/>
              <a:buAutoNum type="arabicPeriod"/>
            </a:pPr>
            <a:r>
              <a:rPr lang="en-US" dirty="0" err="1">
                <a:latin typeface="Times New Roman" panose="02020603050405020304" pitchFamily="18" charset="0"/>
                <a:ea typeface="Times New Roman" panose="02020603050405020304" pitchFamily="18" charset="0"/>
              </a:rPr>
              <a:t>Shedole</a:t>
            </a:r>
            <a:r>
              <a:rPr lang="en-US" dirty="0">
                <a:latin typeface="Times New Roman" panose="02020603050405020304" pitchFamily="18" charset="0"/>
                <a:ea typeface="Times New Roman" panose="02020603050405020304" pitchFamily="18" charset="0"/>
              </a:rPr>
              <a:t>, S. S., &amp; Deepika, K. (2016). Predictive analytics to prevent and control chronic disease. </a:t>
            </a:r>
          </a:p>
          <a:p>
            <a:pPr marL="342900" marR="0" lvl="0" indent="-342900" algn="just">
              <a:lnSpc>
                <a:spcPct val="150000"/>
              </a:lnSpc>
              <a:spcBef>
                <a:spcPts val="0"/>
              </a:spcBef>
              <a:spcAft>
                <a:spcPts val="0"/>
              </a:spcAft>
              <a:buFont typeface="+mj-lt"/>
              <a:buAutoNum type="arabicPeriod"/>
            </a:pPr>
            <a:r>
              <a:rPr lang="en-US" dirty="0">
                <a:latin typeface="Times New Roman" panose="02020603050405020304" pitchFamily="18" charset="0"/>
                <a:ea typeface="Times New Roman" panose="02020603050405020304" pitchFamily="18" charset="0"/>
              </a:rPr>
              <a:t>Dwivedi, A. K. (2016). Evaluate the performance of different machine learning techniques for prediction of heart disease using ten-fold cross-validation. Springer.</a:t>
            </a:r>
          </a:p>
          <a:p>
            <a:pPr marL="342900" marR="0" lvl="0" indent="-342900" algn="just">
              <a:lnSpc>
                <a:spcPct val="150000"/>
              </a:lnSpc>
              <a:spcBef>
                <a:spcPts val="0"/>
              </a:spcBef>
              <a:spcAft>
                <a:spcPts val="0"/>
              </a:spcAft>
              <a:buFont typeface="+mj-lt"/>
              <a:buAutoNum type="arabicPeriod"/>
            </a:pPr>
            <a:r>
              <a:rPr lang="en-US" dirty="0" err="1">
                <a:latin typeface="Times New Roman" panose="02020603050405020304" pitchFamily="18" charset="0"/>
                <a:ea typeface="Times New Roman" panose="02020603050405020304" pitchFamily="18" charset="0"/>
              </a:rPr>
              <a:t>Mujawar</a:t>
            </a:r>
            <a:r>
              <a:rPr lang="en-US" dirty="0">
                <a:latin typeface="Times New Roman" panose="02020603050405020304" pitchFamily="18" charset="0"/>
                <a:ea typeface="Times New Roman" panose="02020603050405020304" pitchFamily="18" charset="0"/>
              </a:rPr>
              <a:t>, S. H., &amp; </a:t>
            </a:r>
            <a:r>
              <a:rPr lang="en-US" dirty="0" err="1">
                <a:latin typeface="Times New Roman" panose="02020603050405020304" pitchFamily="18" charset="0"/>
                <a:ea typeface="Times New Roman" panose="02020603050405020304" pitchFamily="18" charset="0"/>
              </a:rPr>
              <a:t>Devale</a:t>
            </a:r>
            <a:r>
              <a:rPr lang="en-US" dirty="0">
                <a:latin typeface="Times New Roman" panose="02020603050405020304" pitchFamily="18" charset="0"/>
                <a:ea typeface="Times New Roman" panose="02020603050405020304" pitchFamily="18" charset="0"/>
              </a:rPr>
              <a:t>, P. R. (2015). Prediction of heart disease using modified K-means and Naïve Bayes. International Journal of Innovative Research in Computer and Communication, 3, pages.</a:t>
            </a:r>
          </a:p>
          <a:p>
            <a:pPr marL="342900" marR="0" lvl="0" indent="-342900" algn="just">
              <a:lnSpc>
                <a:spcPct val="150000"/>
              </a:lnSpc>
              <a:spcBef>
                <a:spcPts val="0"/>
              </a:spcBef>
              <a:spcAft>
                <a:spcPts val="0"/>
              </a:spcAft>
              <a:buFont typeface="+mj-lt"/>
              <a:buAutoNum type="arabicPeriod"/>
            </a:pPr>
            <a:r>
              <a:rPr lang="en-US" dirty="0">
                <a:latin typeface="Times New Roman" panose="02020603050405020304" pitchFamily="18" charset="0"/>
                <a:ea typeface="Times New Roman" panose="02020603050405020304" pitchFamily="18" charset="0"/>
              </a:rPr>
              <a:t>Shahi, M., &amp; </a:t>
            </a:r>
            <a:r>
              <a:rPr lang="en-US" dirty="0" err="1">
                <a:latin typeface="Times New Roman" panose="02020603050405020304" pitchFamily="18" charset="0"/>
                <a:ea typeface="Times New Roman" panose="02020603050405020304" pitchFamily="18" charset="0"/>
              </a:rPr>
              <a:t>Gurm</a:t>
            </a:r>
            <a:r>
              <a:rPr lang="en-US" dirty="0">
                <a:latin typeface="Times New Roman" panose="02020603050405020304" pitchFamily="18" charset="0"/>
                <a:ea typeface="Times New Roman" panose="02020603050405020304" pitchFamily="18" charset="0"/>
              </a:rPr>
              <a:t>, R. K. (2017). Heart disease prediction system using data mining techniques. Oriental Journal of Computer Science and Technology, 6, 457-466.</a:t>
            </a:r>
          </a:p>
          <a:p>
            <a:pPr marL="342900" marR="0" lvl="0" indent="-342900" algn="just">
              <a:lnSpc>
                <a:spcPct val="150000"/>
              </a:lnSpc>
              <a:spcBef>
                <a:spcPts val="0"/>
              </a:spcBef>
              <a:spcAft>
                <a:spcPts val="0"/>
              </a:spcAft>
              <a:buFont typeface="+mj-lt"/>
              <a:buAutoNum type="arabicPeriod"/>
            </a:pPr>
            <a:r>
              <a:rPr lang="en-US" dirty="0">
                <a:latin typeface="Times New Roman" panose="02020603050405020304" pitchFamily="18" charset="0"/>
                <a:ea typeface="Times New Roman" panose="02020603050405020304" pitchFamily="18" charset="0"/>
              </a:rPr>
              <a:t>Brahmi, B., &amp; Hosseini </a:t>
            </a:r>
            <a:r>
              <a:rPr lang="en-US" dirty="0" err="1">
                <a:latin typeface="Times New Roman" panose="02020603050405020304" pitchFamily="18" charset="0"/>
                <a:ea typeface="Times New Roman" panose="02020603050405020304" pitchFamily="18" charset="0"/>
              </a:rPr>
              <a:t>Shirvani</a:t>
            </a:r>
            <a:r>
              <a:rPr lang="en-US" dirty="0">
                <a:latin typeface="Times New Roman" panose="02020603050405020304" pitchFamily="18" charset="0"/>
                <a:ea typeface="Times New Roman" panose="02020603050405020304" pitchFamily="18" charset="0"/>
              </a:rPr>
              <a:t>, M. (2015). Prediction and diagnosis of heart disease by data mining techniques. Journals of Multidisciplinary Engineering Science and Technology, 2, 164-168.</a:t>
            </a:r>
          </a:p>
          <a:p>
            <a:pPr marL="342900" marR="0" lvl="0" indent="-342900" algn="just">
              <a:lnSpc>
                <a:spcPct val="150000"/>
              </a:lnSpc>
              <a:spcBef>
                <a:spcPts val="0"/>
              </a:spcBef>
              <a:spcAft>
                <a:spcPts val="0"/>
              </a:spcAft>
              <a:buFont typeface="+mj-lt"/>
              <a:buAutoNum type="arabicPeriod"/>
            </a:pPr>
            <a:r>
              <a:rPr lang="en-US" dirty="0">
                <a:latin typeface="Times New Roman" panose="02020603050405020304" pitchFamily="18" charset="0"/>
                <a:ea typeface="Times New Roman" panose="02020603050405020304" pitchFamily="18" charset="0"/>
              </a:rPr>
              <a:t>Dwivedi, A. K. (2018). Performance evaluation of different machine learning techniques for prediction of heart disease. Neural Computing and Applications, 29(10), 685-693.</a:t>
            </a:r>
            <a:endParaRPr lang="en-US"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944471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01F006-A9E6-4F84-BD9C-CCBEAAB78BD4}"/>
              </a:ext>
            </a:extLst>
          </p:cNvPr>
          <p:cNvSpPr>
            <a:spLocks noGrp="1"/>
          </p:cNvSpPr>
          <p:nvPr>
            <p:ph type="title"/>
          </p:nvPr>
        </p:nvSpPr>
        <p:spPr>
          <a:xfrm>
            <a:off x="1356439" y="2607221"/>
            <a:ext cx="8647721" cy="1185045"/>
          </a:xfrm>
        </p:spPr>
        <p:txBody>
          <a:bodyPr>
            <a:noAutofit/>
          </a:bodyPr>
          <a:lstStyle/>
          <a:p>
            <a:pPr algn="ctr"/>
            <a:r>
              <a:rPr lang="en-US" sz="6600" dirty="0">
                <a:latin typeface="Edwardian Script ITC" panose="030303020407070D0804" pitchFamily="66" charset="0"/>
              </a:rPr>
              <a:t>Thank You </a:t>
            </a:r>
          </a:p>
        </p:txBody>
      </p:sp>
    </p:spTree>
    <p:extLst>
      <p:ext uri="{BB962C8B-B14F-4D97-AF65-F5344CB8AC3E}">
        <p14:creationId xmlns:p14="http://schemas.microsoft.com/office/powerpoint/2010/main" val="2853687398"/>
      </p:ext>
    </p:extLst>
  </p:cSld>
  <p:clrMapOvr>
    <a:masterClrMapping/>
  </p:clrMapOvr>
</p:sld>
</file>

<file path=ppt/theme/theme1.xml><?xml version="1.0" encoding="utf-8"?>
<a:theme xmlns:a="http://schemas.openxmlformats.org/drawingml/2006/main" name="FrostyVTI">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Frosted Leaf">
      <a:majorFont>
        <a:latin typeface="Goudy Old Style"/>
        <a:ea typeface=""/>
        <a:cs typeface=""/>
      </a:majorFont>
      <a:minorFont>
        <a:latin typeface="Avenir Next LT Pro"/>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rostyVTI" id="{DD283BC3-E0B6-4E4B-91CF-F0F54D51BB21}" vid="{3EE220F7-F497-4893-BE1F-7BB1D607421B}"/>
    </a:ext>
  </a:extLst>
</a:theme>
</file>

<file path=docProps/app.xml><?xml version="1.0" encoding="utf-8"?>
<Properties xmlns="http://schemas.openxmlformats.org/officeDocument/2006/extended-properties" xmlns:vt="http://schemas.openxmlformats.org/officeDocument/2006/docPropsVTypes">
  <Template>Frosty design (1)</Template>
  <TotalTime>50</TotalTime>
  <Words>1503</Words>
  <Application>Microsoft Office PowerPoint</Application>
  <PresentationFormat>Widescreen</PresentationFormat>
  <Paragraphs>126</Paragraphs>
  <Slides>12</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12</vt:i4>
      </vt:variant>
    </vt:vector>
  </HeadingPairs>
  <TitlesOfParts>
    <vt:vector size="22" baseType="lpstr">
      <vt:lpstr>Arial</vt:lpstr>
      <vt:lpstr>Avenir Next LT Pro</vt:lpstr>
      <vt:lpstr>Calibri</vt:lpstr>
      <vt:lpstr>Cambria Math</vt:lpstr>
      <vt:lpstr>Courier New</vt:lpstr>
      <vt:lpstr>Edwardian Script ITC</vt:lpstr>
      <vt:lpstr>Goudy Old Style</vt:lpstr>
      <vt:lpstr>Times New Roman</vt:lpstr>
      <vt:lpstr>Wingdings</vt:lpstr>
      <vt:lpstr>FrostyVTI</vt:lpstr>
      <vt:lpstr>PowerPoint Presentation</vt:lpstr>
      <vt:lpstr>PowerPoint Presentation</vt:lpstr>
      <vt:lpstr>LITERATURE REVIEW</vt:lpstr>
      <vt:lpstr>METHODOLOGY</vt:lpstr>
      <vt:lpstr>PowerPoint Presentation</vt:lpstr>
      <vt:lpstr>CONFUSION MATRIX &amp; MEASURES DERIVED</vt:lpstr>
      <vt:lpstr>PowerPoint Presentation</vt:lpstr>
      <vt:lpstr>CONCLUSION </vt:lpstr>
      <vt:lpstr>PowerPoint Presentation</vt:lpstr>
      <vt:lpstr>FUTURE SCOPE</vt:lpstr>
      <vt:lpstr>REFERENCES</vt:lpstr>
      <vt:lpstr>Thank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7</cp:revision>
  <dcterms:created xsi:type="dcterms:W3CDTF">2024-10-15T09:18:58Z</dcterms:created>
  <dcterms:modified xsi:type="dcterms:W3CDTF">2024-10-15T10:20:52Z</dcterms:modified>
</cp:coreProperties>
</file>