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4" r:id="rId1"/>
    <p:sldMasterId id="2147483675" r:id="rId2"/>
  </p:sldMasterIdLst>
  <p:notesMasterIdLst>
    <p:notesMasterId r:id="rId16"/>
  </p:notesMasterIdLst>
  <p:sldIdLst>
    <p:sldId id="256" r:id="rId3"/>
    <p:sldId id="257" r:id="rId4"/>
    <p:sldId id="298" r:id="rId5"/>
    <p:sldId id="303" r:id="rId6"/>
    <p:sldId id="297" r:id="rId7"/>
    <p:sldId id="260" r:id="rId8"/>
    <p:sldId id="261" r:id="rId9"/>
    <p:sldId id="263" r:id="rId10"/>
    <p:sldId id="300" r:id="rId11"/>
    <p:sldId id="301" r:id="rId12"/>
    <p:sldId id="277" r:id="rId13"/>
    <p:sldId id="302" r:id="rId14"/>
    <p:sldId id="279" r:id="rId15"/>
  </p:sldIdLst>
  <p:sldSz cx="9144000" cy="5143500" type="screen16x9"/>
  <p:notesSz cx="6858000" cy="9144000"/>
  <p:embeddedFontLst>
    <p:embeddedFont>
      <p:font typeface="Albert Sans" panose="020B0604020202020204" charset="0"/>
      <p:regular r:id="rId17"/>
      <p:bold r:id="rId18"/>
      <p:italic r:id="rId19"/>
      <p:boldItalic r:id="rId20"/>
    </p:embeddedFont>
    <p:embeddedFont>
      <p:font typeface="Barlow" panose="00000500000000000000" pitchFamily="2" charset="0"/>
      <p:regular r:id="rId21"/>
      <p:bold r:id="rId22"/>
      <p:italic r:id="rId23"/>
      <p:boldItalic r:id="rId24"/>
    </p:embeddedFont>
    <p:embeddedFont>
      <p:font typeface="Book Antiqua" panose="02040602050305030304" pitchFamily="18" charset="0"/>
      <p:regular r:id="rId25"/>
      <p:bold r:id="rId26"/>
      <p:italic r:id="rId27"/>
      <p:boldItalic r:id="rId28"/>
    </p:embeddedFont>
    <p:embeddedFont>
      <p:font typeface="Nunito Light" pitchFamily="2" charset="0"/>
      <p:regular r:id="rId29"/>
      <p:italic r:id="rId30"/>
    </p:embeddedFont>
    <p:embeddedFont>
      <p:font typeface="Playfair Display" panose="00000500000000000000" pitchFamily="2" charset="0"/>
      <p:regular r:id="rId31"/>
      <p:bold r:id="rId32"/>
      <p:italic r:id="rId33"/>
      <p:boldItalic r:id="rId34"/>
    </p:embeddedFont>
    <p:embeddedFont>
      <p:font typeface="Proxima Nova" panose="020B0604020202020204" charset="0"/>
      <p:regular r:id="rId35"/>
      <p:bold r:id="rId36"/>
      <p:italic r:id="rId37"/>
      <p:boldItalic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8099C09-8D77-4FFA-BDD6-C55ABD35F20D}">
  <a:tblStyle styleId="{A8099C09-8D77-4FFA-BDD6-C55ABD35F20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7B18949D-FC78-4C07-938C-DC8021F47E67}" styleName="Table_1">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1" d="100"/>
          <a:sy n="141" d="100"/>
        </p:scale>
        <p:origin x="74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font" Target="fonts/font2.fntdata"/><Relationship Id="rId26" Type="http://schemas.openxmlformats.org/officeDocument/2006/relationships/font" Target="fonts/font10.fntdata"/><Relationship Id="rId39" Type="http://schemas.openxmlformats.org/officeDocument/2006/relationships/presProps" Target="presProps.xml"/><Relationship Id="rId21" Type="http://schemas.openxmlformats.org/officeDocument/2006/relationships/font" Target="fonts/font5.fntdata"/><Relationship Id="rId34" Type="http://schemas.openxmlformats.org/officeDocument/2006/relationships/font" Target="fonts/font18.fntdata"/><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8.fntdata"/><Relationship Id="rId32" Type="http://schemas.openxmlformats.org/officeDocument/2006/relationships/font" Target="fonts/font16.fntdata"/><Relationship Id="rId37" Type="http://schemas.openxmlformats.org/officeDocument/2006/relationships/font" Target="fonts/font21.fntdata"/><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7.fntdata"/><Relationship Id="rId28" Type="http://schemas.openxmlformats.org/officeDocument/2006/relationships/font" Target="fonts/font12.fntdata"/><Relationship Id="rId36" Type="http://schemas.openxmlformats.org/officeDocument/2006/relationships/font" Target="fonts/font20.fntdata"/><Relationship Id="rId10" Type="http://schemas.openxmlformats.org/officeDocument/2006/relationships/slide" Target="slides/slide8.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openxmlformats.org/officeDocument/2006/relationships/font" Target="fonts/font19.fntdata"/><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font" Target="fonts/font17.fntdata"/><Relationship Id="rId38" Type="http://schemas.openxmlformats.org/officeDocument/2006/relationships/font" Target="fonts/font2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g4dfce81f19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4" name="Google Shape;224;g4dfce81f19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d431007ba2_0_2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2" name="Google Shape;242;gd431007ba2_0_2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184d99d1a72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184d99d1a72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8" name="Google Shape;308;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54dda1946d_6_3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6" name="Google Shape;376;g54dda1946d_6_3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0"/>
        <p:cNvGrpSpPr/>
        <p:nvPr/>
      </p:nvGrpSpPr>
      <p:grpSpPr>
        <a:xfrm>
          <a:off x="0" y="0"/>
          <a:ext cx="0" cy="0"/>
          <a:chOff x="0" y="0"/>
          <a:chExt cx="0" cy="0"/>
        </a:xfrm>
      </p:grpSpPr>
      <p:sp>
        <p:nvSpPr>
          <p:cNvPr id="621" name="Google Shape;621;g1e7f639135e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2" name="Google Shape;622;g1e7f639135e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g1e7f639135e_0_137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1" name="Google Shape;641;g1e7f639135e_0_137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713225" y="1379250"/>
            <a:ext cx="5349900" cy="1944600"/>
          </a:xfrm>
          <a:prstGeom prst="rect">
            <a:avLst/>
          </a:prstGeom>
        </p:spPr>
        <p:txBody>
          <a:bodyPr spcFirstLastPara="1" wrap="square" lIns="91425" tIns="91425" rIns="91425" bIns="91425" anchor="b" anchorCtr="0">
            <a:noAutofit/>
          </a:bodyPr>
          <a:lstStyle>
            <a:lvl1pPr lvl="0">
              <a:spcBef>
                <a:spcPts val="0"/>
              </a:spcBef>
              <a:spcAft>
                <a:spcPts val="0"/>
              </a:spcAft>
              <a:buClr>
                <a:srgbClr val="191919"/>
              </a:buClr>
              <a:buSzPts val="5200"/>
              <a:buNone/>
              <a:defRPr sz="60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a:endParaRPr/>
          </a:p>
        </p:txBody>
      </p:sp>
      <p:sp>
        <p:nvSpPr>
          <p:cNvPr id="10" name="Google Shape;10;p2"/>
          <p:cNvSpPr txBox="1">
            <a:spLocks noGrp="1"/>
          </p:cNvSpPr>
          <p:nvPr>
            <p:ph type="subTitle" idx="1"/>
          </p:nvPr>
        </p:nvSpPr>
        <p:spPr>
          <a:xfrm>
            <a:off x="713225" y="3288450"/>
            <a:ext cx="4528800" cy="4758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11" name="Google Shape;11;p2"/>
          <p:cNvSpPr>
            <a:spLocks noGrp="1"/>
          </p:cNvSpPr>
          <p:nvPr>
            <p:ph type="pic" idx="2"/>
          </p:nvPr>
        </p:nvSpPr>
        <p:spPr>
          <a:xfrm>
            <a:off x="6306600" y="2899575"/>
            <a:ext cx="2837400" cy="2061000"/>
          </a:xfrm>
          <a:prstGeom prst="rect">
            <a:avLst/>
          </a:prstGeom>
          <a:noFill/>
          <a:ln w="76200" cap="flat" cmpd="sng">
            <a:solidFill>
              <a:schemeClr val="dk2"/>
            </a:solidFill>
            <a:prstDash val="solid"/>
            <a:round/>
            <a:headEnd type="none" w="sm" len="sm"/>
            <a:tailEnd type="none" w="sm" len="sm"/>
          </a:ln>
          <a:effectLst>
            <a:outerShdw blurRad="57150" dist="19050" dir="5400000" algn="bl" rotWithShape="0">
              <a:srgbClr val="000000">
                <a:alpha val="10000"/>
              </a:srgbClr>
            </a:outerShdw>
          </a:effectLst>
        </p:spPr>
      </p:sp>
      <p:sp>
        <p:nvSpPr>
          <p:cNvPr id="12" name="Google Shape;12;p2"/>
          <p:cNvSpPr>
            <a:spLocks noGrp="1"/>
          </p:cNvSpPr>
          <p:nvPr>
            <p:ph type="pic" idx="3"/>
          </p:nvPr>
        </p:nvSpPr>
        <p:spPr>
          <a:xfrm>
            <a:off x="6938725" y="182925"/>
            <a:ext cx="1978500" cy="2905800"/>
          </a:xfrm>
          <a:prstGeom prst="rect">
            <a:avLst/>
          </a:prstGeom>
          <a:noFill/>
          <a:ln w="76200" cap="flat" cmpd="sng">
            <a:solidFill>
              <a:schemeClr val="dk2"/>
            </a:solidFill>
            <a:prstDash val="solid"/>
            <a:round/>
            <a:headEnd type="none" w="sm" len="sm"/>
            <a:tailEnd type="none" w="sm" len="sm"/>
          </a:ln>
          <a:effectLst>
            <a:outerShdw blurRad="57150" dist="19050" dir="5400000" algn="bl" rotWithShape="0">
              <a:srgbClr val="000000">
                <a:alpha val="10000"/>
              </a:srgbClr>
            </a:outerShdw>
          </a:effectLst>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047175" y="2571975"/>
            <a:ext cx="4383600" cy="1191300"/>
          </a:xfrm>
          <a:prstGeom prst="rect">
            <a:avLst/>
          </a:prstGeom>
        </p:spPr>
        <p:txBody>
          <a:bodyPr spcFirstLastPara="1" wrap="square" lIns="91425" tIns="91425" rIns="91425" bIns="91425" anchor="t" anchorCtr="0">
            <a:noAutofit/>
          </a:bodyPr>
          <a:lstStyle>
            <a:lvl1pPr lvl="0">
              <a:spcBef>
                <a:spcPts val="0"/>
              </a:spcBef>
              <a:spcAft>
                <a:spcPts val="0"/>
              </a:spcAft>
              <a:buSzPts val="3600"/>
              <a:buNone/>
              <a:defRPr sz="6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title" idx="2" hasCustomPrompt="1"/>
          </p:nvPr>
        </p:nvSpPr>
        <p:spPr>
          <a:xfrm>
            <a:off x="4047175" y="1375775"/>
            <a:ext cx="1454100" cy="1191300"/>
          </a:xfrm>
          <a:prstGeom prst="rect">
            <a:avLst/>
          </a:prstGeom>
          <a:noFill/>
        </p:spPr>
        <p:txBody>
          <a:bodyPr spcFirstLastPara="1" wrap="square" lIns="91425" tIns="91425" rIns="91425" bIns="91425" anchor="ctr" anchorCtr="0">
            <a:noAutofit/>
          </a:bodyPr>
          <a:lstStyle>
            <a:lvl1pPr lvl="0" rtl="0">
              <a:spcBef>
                <a:spcPts val="0"/>
              </a:spcBef>
              <a:spcAft>
                <a:spcPts val="0"/>
              </a:spcAft>
              <a:buClr>
                <a:schemeClr val="lt1"/>
              </a:buClr>
              <a:buSzPts val="6000"/>
              <a:buNone/>
              <a:defRPr sz="8000" b="0">
                <a:solidFill>
                  <a:schemeClr val="accent1"/>
                </a:solidFill>
              </a:defRPr>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16" name="Google Shape;16;p3"/>
          <p:cNvSpPr>
            <a:spLocks noGrp="1"/>
          </p:cNvSpPr>
          <p:nvPr>
            <p:ph type="pic" idx="3"/>
          </p:nvPr>
        </p:nvSpPr>
        <p:spPr>
          <a:xfrm>
            <a:off x="-89400" y="497238"/>
            <a:ext cx="2837400" cy="2061000"/>
          </a:xfrm>
          <a:prstGeom prst="rect">
            <a:avLst/>
          </a:prstGeom>
          <a:noFill/>
          <a:ln w="76200" cap="flat" cmpd="sng">
            <a:solidFill>
              <a:schemeClr val="dk2"/>
            </a:solidFill>
            <a:prstDash val="solid"/>
            <a:round/>
            <a:headEnd type="none" w="sm" len="sm"/>
            <a:tailEnd type="none" w="sm" len="sm"/>
          </a:ln>
          <a:effectLst>
            <a:outerShdw blurRad="57150" dist="19050" dir="5400000" algn="bl" rotWithShape="0">
              <a:srgbClr val="000000">
                <a:alpha val="10000"/>
              </a:srgbClr>
            </a:outerShdw>
          </a:effectLst>
        </p:spPr>
      </p:sp>
      <p:sp>
        <p:nvSpPr>
          <p:cNvPr id="17" name="Google Shape;17;p3"/>
          <p:cNvSpPr>
            <a:spLocks noGrp="1"/>
          </p:cNvSpPr>
          <p:nvPr>
            <p:ph type="pic" idx="4"/>
          </p:nvPr>
        </p:nvSpPr>
        <p:spPr>
          <a:xfrm>
            <a:off x="1154175" y="2279863"/>
            <a:ext cx="1978500" cy="2366400"/>
          </a:xfrm>
          <a:prstGeom prst="rect">
            <a:avLst/>
          </a:prstGeom>
          <a:noFill/>
          <a:ln w="76200" cap="flat" cmpd="sng">
            <a:solidFill>
              <a:schemeClr val="dk2"/>
            </a:solidFill>
            <a:prstDash val="solid"/>
            <a:round/>
            <a:headEnd type="none" w="sm" len="sm"/>
            <a:tailEnd type="none" w="sm" len="sm"/>
          </a:ln>
          <a:effectLst>
            <a:outerShdw blurRad="57150" dist="19050" dir="5400000" algn="bl" rotWithShape="0">
              <a:srgbClr val="000000">
                <a:alpha val="10000"/>
              </a:srgbClr>
            </a:outerShdw>
          </a:effectLst>
        </p:spPr>
      </p:sp>
      <p:cxnSp>
        <p:nvCxnSpPr>
          <p:cNvPr id="18" name="Google Shape;18;p3"/>
          <p:cNvCxnSpPr/>
          <p:nvPr/>
        </p:nvCxnSpPr>
        <p:spPr>
          <a:xfrm>
            <a:off x="8242500" y="539500"/>
            <a:ext cx="901500" cy="0"/>
          </a:xfrm>
          <a:prstGeom prst="straightConnector1">
            <a:avLst/>
          </a:prstGeom>
          <a:noFill/>
          <a:ln w="9525" cap="flat" cmpd="sng">
            <a:solidFill>
              <a:schemeClr val="accent2"/>
            </a:solidFill>
            <a:prstDash val="solid"/>
            <a:round/>
            <a:headEnd type="none" w="med" len="med"/>
            <a:tailEnd type="none" w="med" len="med"/>
          </a:ln>
        </p:spPr>
      </p:cxnSp>
      <p:grpSp>
        <p:nvGrpSpPr>
          <p:cNvPr id="19" name="Google Shape;19;p3"/>
          <p:cNvGrpSpPr/>
          <p:nvPr/>
        </p:nvGrpSpPr>
        <p:grpSpPr>
          <a:xfrm>
            <a:off x="151625" y="3506650"/>
            <a:ext cx="863700" cy="258600"/>
            <a:chOff x="151625" y="3506650"/>
            <a:chExt cx="863700" cy="258600"/>
          </a:xfrm>
        </p:grpSpPr>
        <p:sp>
          <p:nvSpPr>
            <p:cNvPr id="20" name="Google Shape;20;p3"/>
            <p:cNvSpPr/>
            <p:nvPr/>
          </p:nvSpPr>
          <p:spPr>
            <a:xfrm>
              <a:off x="756725" y="3506650"/>
              <a:ext cx="258600" cy="2586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21" name="Google Shape;21;p3"/>
            <p:cNvSpPr/>
            <p:nvPr/>
          </p:nvSpPr>
          <p:spPr>
            <a:xfrm>
              <a:off x="454175" y="3506650"/>
              <a:ext cx="258600" cy="2586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22" name="Google Shape;22;p3"/>
            <p:cNvSpPr/>
            <p:nvPr/>
          </p:nvSpPr>
          <p:spPr>
            <a:xfrm>
              <a:off x="151625" y="3506650"/>
              <a:ext cx="258600" cy="2586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5" name="Google Shape;25;p4"/>
          <p:cNvSpPr txBox="1">
            <a:spLocks noGrp="1"/>
          </p:cNvSpPr>
          <p:nvPr>
            <p:ph type="body" idx="1"/>
          </p:nvPr>
        </p:nvSpPr>
        <p:spPr>
          <a:xfrm>
            <a:off x="720000" y="1139551"/>
            <a:ext cx="7704000" cy="394500"/>
          </a:xfrm>
          <a:prstGeom prst="rect">
            <a:avLst/>
          </a:prstGeom>
        </p:spPr>
        <p:txBody>
          <a:bodyPr spcFirstLastPara="1" wrap="square" lIns="91425" tIns="91425" rIns="91425" bIns="91425" anchor="t" anchorCtr="0">
            <a:noAutofit/>
          </a:bodyPr>
          <a:lstStyle>
            <a:lvl1pPr marL="457200" lvl="0" indent="-304800" rtl="0">
              <a:lnSpc>
                <a:spcPct val="100000"/>
              </a:lnSpc>
              <a:spcBef>
                <a:spcPts val="0"/>
              </a:spcBef>
              <a:spcAft>
                <a:spcPts val="0"/>
              </a:spcAft>
              <a:buSzPts val="1200"/>
              <a:buFont typeface="Nunito Light"/>
              <a:buChar char="●"/>
              <a:defRPr/>
            </a:lvl1pPr>
            <a:lvl2pPr marL="914400" lvl="1" indent="-304800" rtl="0">
              <a:lnSpc>
                <a:spcPct val="100000"/>
              </a:lnSpc>
              <a:spcBef>
                <a:spcPts val="0"/>
              </a:spcBef>
              <a:spcAft>
                <a:spcPts val="0"/>
              </a:spcAft>
              <a:buSzPts val="1200"/>
              <a:buFont typeface="Nunito Light"/>
              <a:buChar char="○"/>
              <a:defRPr/>
            </a:lvl2pPr>
            <a:lvl3pPr marL="1371600" lvl="2" indent="-304800" rtl="0">
              <a:lnSpc>
                <a:spcPct val="100000"/>
              </a:lnSpc>
              <a:spcBef>
                <a:spcPts val="0"/>
              </a:spcBef>
              <a:spcAft>
                <a:spcPts val="0"/>
              </a:spcAft>
              <a:buSzPts val="1200"/>
              <a:buFont typeface="Nunito Light"/>
              <a:buChar char="■"/>
              <a:defRPr/>
            </a:lvl3pPr>
            <a:lvl4pPr marL="1828800" lvl="3" indent="-304800" rtl="0">
              <a:lnSpc>
                <a:spcPct val="100000"/>
              </a:lnSpc>
              <a:spcBef>
                <a:spcPts val="0"/>
              </a:spcBef>
              <a:spcAft>
                <a:spcPts val="0"/>
              </a:spcAft>
              <a:buSzPts val="1200"/>
              <a:buFont typeface="Nunito Light"/>
              <a:buChar char="●"/>
              <a:defRPr/>
            </a:lvl4pPr>
            <a:lvl5pPr marL="2286000" lvl="4" indent="-304800" rtl="0">
              <a:lnSpc>
                <a:spcPct val="100000"/>
              </a:lnSpc>
              <a:spcBef>
                <a:spcPts val="0"/>
              </a:spcBef>
              <a:spcAft>
                <a:spcPts val="0"/>
              </a:spcAft>
              <a:buSzPts val="1200"/>
              <a:buFont typeface="Nunito Light"/>
              <a:buChar char="○"/>
              <a:defRPr/>
            </a:lvl5pPr>
            <a:lvl6pPr marL="2743200" lvl="5" indent="-304800" rtl="0">
              <a:lnSpc>
                <a:spcPct val="100000"/>
              </a:lnSpc>
              <a:spcBef>
                <a:spcPts val="0"/>
              </a:spcBef>
              <a:spcAft>
                <a:spcPts val="0"/>
              </a:spcAft>
              <a:buSzPts val="1200"/>
              <a:buFont typeface="Nunito Light"/>
              <a:buChar char="■"/>
              <a:defRPr/>
            </a:lvl6pPr>
            <a:lvl7pPr marL="3200400" lvl="6" indent="-304800" rtl="0">
              <a:lnSpc>
                <a:spcPct val="100000"/>
              </a:lnSpc>
              <a:spcBef>
                <a:spcPts val="0"/>
              </a:spcBef>
              <a:spcAft>
                <a:spcPts val="0"/>
              </a:spcAft>
              <a:buSzPts val="1200"/>
              <a:buFont typeface="Nunito Light"/>
              <a:buChar char="●"/>
              <a:defRPr/>
            </a:lvl7pPr>
            <a:lvl8pPr marL="3657600" lvl="7" indent="-304800" rtl="0">
              <a:lnSpc>
                <a:spcPct val="100000"/>
              </a:lnSpc>
              <a:spcBef>
                <a:spcPts val="0"/>
              </a:spcBef>
              <a:spcAft>
                <a:spcPts val="0"/>
              </a:spcAft>
              <a:buSzPts val="1200"/>
              <a:buFont typeface="Nunito Light"/>
              <a:buChar char="○"/>
              <a:defRPr/>
            </a:lvl8pPr>
            <a:lvl9pPr marL="4114800" lvl="8" indent="-304800" rtl="0">
              <a:lnSpc>
                <a:spcPct val="100000"/>
              </a:lnSpc>
              <a:spcBef>
                <a:spcPts val="0"/>
              </a:spcBef>
              <a:spcAft>
                <a:spcPts val="0"/>
              </a:spcAft>
              <a:buSzPts val="1200"/>
              <a:buFont typeface="Nunito Light"/>
              <a:buChar char="■"/>
              <a:defRPr/>
            </a:lvl9pPr>
          </a:lstStyle>
          <a:p>
            <a:endParaRPr/>
          </a:p>
        </p:txBody>
      </p:sp>
      <p:sp>
        <p:nvSpPr>
          <p:cNvPr id="26" name="Google Shape;26;p4"/>
          <p:cNvSpPr>
            <a:spLocks noGrp="1"/>
          </p:cNvSpPr>
          <p:nvPr>
            <p:ph type="pic" idx="2"/>
          </p:nvPr>
        </p:nvSpPr>
        <p:spPr>
          <a:xfrm>
            <a:off x="-34360" y="2904175"/>
            <a:ext cx="563400" cy="2239200"/>
          </a:xfrm>
          <a:prstGeom prst="rect">
            <a:avLst/>
          </a:prstGeom>
          <a:noFill/>
          <a:ln w="76200" cap="flat" cmpd="sng">
            <a:solidFill>
              <a:schemeClr val="dk2"/>
            </a:solidFill>
            <a:prstDash val="solid"/>
            <a:round/>
            <a:headEnd type="none" w="sm" len="sm"/>
            <a:tailEnd type="none" w="sm" len="sm"/>
          </a:ln>
          <a:effectLst>
            <a:outerShdw blurRad="57150" dist="19050" dir="5400000" algn="bl" rotWithShape="0">
              <a:srgbClr val="000000">
                <a:alpha val="10000"/>
              </a:srgbClr>
            </a:outerShdw>
          </a:effectLst>
        </p:spPr>
      </p:sp>
      <p:grpSp>
        <p:nvGrpSpPr>
          <p:cNvPr id="27" name="Google Shape;27;p4"/>
          <p:cNvGrpSpPr/>
          <p:nvPr/>
        </p:nvGrpSpPr>
        <p:grpSpPr>
          <a:xfrm>
            <a:off x="8669077" y="0"/>
            <a:ext cx="258600" cy="1809150"/>
            <a:chOff x="8650550" y="0"/>
            <a:chExt cx="258600" cy="1809150"/>
          </a:xfrm>
        </p:grpSpPr>
        <p:sp>
          <p:nvSpPr>
            <p:cNvPr id="28" name="Google Shape;28;p4"/>
            <p:cNvSpPr/>
            <p:nvPr/>
          </p:nvSpPr>
          <p:spPr>
            <a:xfrm rot="5400000">
              <a:off x="8650550" y="605100"/>
              <a:ext cx="258600" cy="2586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29" name="Google Shape;29;p4"/>
            <p:cNvSpPr/>
            <p:nvPr/>
          </p:nvSpPr>
          <p:spPr>
            <a:xfrm rot="5400000">
              <a:off x="8650550" y="302550"/>
              <a:ext cx="258600" cy="2586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30" name="Google Shape;30;p4"/>
            <p:cNvSpPr/>
            <p:nvPr/>
          </p:nvSpPr>
          <p:spPr>
            <a:xfrm rot="5400000">
              <a:off x="8650550" y="0"/>
              <a:ext cx="258600" cy="2586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cxnSp>
          <p:nvCxnSpPr>
            <p:cNvPr id="31" name="Google Shape;31;p4"/>
            <p:cNvCxnSpPr/>
            <p:nvPr/>
          </p:nvCxnSpPr>
          <p:spPr>
            <a:xfrm rot="5400000">
              <a:off x="8329100" y="1358400"/>
              <a:ext cx="901500" cy="0"/>
            </a:xfrm>
            <a:prstGeom prst="straightConnector1">
              <a:avLst/>
            </a:prstGeom>
            <a:noFill/>
            <a:ln w="9525" cap="flat" cmpd="sng">
              <a:solidFill>
                <a:schemeClr val="accent2"/>
              </a:solidFill>
              <a:prstDash val="solid"/>
              <a:round/>
              <a:headEnd type="none" w="med" len="med"/>
              <a:tailEnd type="none" w="med" len="med"/>
            </a:ln>
          </p:spPr>
        </p:cxn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2"/>
        <p:cNvGrpSpPr/>
        <p:nvPr/>
      </p:nvGrpSpPr>
      <p:grpSpPr>
        <a:xfrm>
          <a:off x="0" y="0"/>
          <a:ext cx="0" cy="0"/>
          <a:chOff x="0" y="0"/>
          <a:chExt cx="0" cy="0"/>
        </a:xfrm>
      </p:grpSpPr>
      <p:sp>
        <p:nvSpPr>
          <p:cNvPr id="33" name="Google Shape;33;p5"/>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4" name="Google Shape;34;p5"/>
          <p:cNvSpPr txBox="1">
            <a:spLocks noGrp="1"/>
          </p:cNvSpPr>
          <p:nvPr>
            <p:ph type="subTitle" idx="1"/>
          </p:nvPr>
        </p:nvSpPr>
        <p:spPr>
          <a:xfrm>
            <a:off x="4802105" y="2040749"/>
            <a:ext cx="3621900" cy="1271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5" name="Google Shape;35;p5"/>
          <p:cNvSpPr txBox="1">
            <a:spLocks noGrp="1"/>
          </p:cNvSpPr>
          <p:nvPr>
            <p:ph type="subTitle" idx="2"/>
          </p:nvPr>
        </p:nvSpPr>
        <p:spPr>
          <a:xfrm>
            <a:off x="713250" y="2040754"/>
            <a:ext cx="3621900" cy="1271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6" name="Google Shape;36;p5"/>
          <p:cNvSpPr txBox="1">
            <a:spLocks noGrp="1"/>
          </p:cNvSpPr>
          <p:nvPr>
            <p:ph type="subTitle" idx="3"/>
          </p:nvPr>
        </p:nvSpPr>
        <p:spPr>
          <a:xfrm>
            <a:off x="713225" y="1657200"/>
            <a:ext cx="3621900" cy="4452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Playfair Display"/>
              <a:buNone/>
              <a:defRPr sz="2000" b="1">
                <a:solidFill>
                  <a:schemeClr val="dk1"/>
                </a:solidFill>
                <a:latin typeface="Playfair Display"/>
                <a:ea typeface="Playfair Display"/>
                <a:cs typeface="Playfair Display"/>
                <a:sym typeface="Playfair Display"/>
              </a:defRPr>
            </a:lvl1pPr>
            <a:lvl2pPr lvl="1"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2pPr>
            <a:lvl3pPr lvl="2"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3pPr>
            <a:lvl4pPr lvl="3"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4pPr>
            <a:lvl5pPr lvl="4"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5pPr>
            <a:lvl6pPr lvl="5"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6pPr>
            <a:lvl7pPr lvl="6"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7pPr>
            <a:lvl8pPr lvl="7"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8pPr>
            <a:lvl9pPr lvl="8"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9pPr>
          </a:lstStyle>
          <a:p>
            <a:endParaRPr/>
          </a:p>
        </p:txBody>
      </p:sp>
      <p:sp>
        <p:nvSpPr>
          <p:cNvPr id="37" name="Google Shape;37;p5"/>
          <p:cNvSpPr txBox="1">
            <a:spLocks noGrp="1"/>
          </p:cNvSpPr>
          <p:nvPr>
            <p:ph type="subTitle" idx="4"/>
          </p:nvPr>
        </p:nvSpPr>
        <p:spPr>
          <a:xfrm>
            <a:off x="4802092" y="1657200"/>
            <a:ext cx="3621900" cy="4452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Playfair Display"/>
              <a:buNone/>
              <a:defRPr sz="2000" b="1">
                <a:solidFill>
                  <a:schemeClr val="dk1"/>
                </a:solidFill>
                <a:latin typeface="Playfair Display"/>
                <a:ea typeface="Playfair Display"/>
                <a:cs typeface="Playfair Display"/>
                <a:sym typeface="Playfair Display"/>
              </a:defRPr>
            </a:lvl1pPr>
            <a:lvl2pPr lvl="1"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2pPr>
            <a:lvl3pPr lvl="2"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3pPr>
            <a:lvl4pPr lvl="3"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4pPr>
            <a:lvl5pPr lvl="4"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5pPr>
            <a:lvl6pPr lvl="5"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6pPr>
            <a:lvl7pPr lvl="6"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7pPr>
            <a:lvl8pPr lvl="7"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8pPr>
            <a:lvl9pPr lvl="8"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9pPr>
          </a:lstStyle>
          <a:p>
            <a:endParaRPr/>
          </a:p>
        </p:txBody>
      </p:sp>
      <p:sp>
        <p:nvSpPr>
          <p:cNvPr id="38" name="Google Shape;38;p5"/>
          <p:cNvSpPr>
            <a:spLocks noGrp="1"/>
          </p:cNvSpPr>
          <p:nvPr>
            <p:ph type="pic" idx="5"/>
          </p:nvPr>
        </p:nvSpPr>
        <p:spPr>
          <a:xfrm>
            <a:off x="2938199" y="3872850"/>
            <a:ext cx="1165200" cy="1353000"/>
          </a:xfrm>
          <a:prstGeom prst="rect">
            <a:avLst/>
          </a:prstGeom>
          <a:noFill/>
          <a:ln w="76200" cap="flat" cmpd="sng">
            <a:solidFill>
              <a:schemeClr val="dk2"/>
            </a:solidFill>
            <a:prstDash val="solid"/>
            <a:round/>
            <a:headEnd type="none" w="sm" len="sm"/>
            <a:tailEnd type="none" w="sm" len="sm"/>
          </a:ln>
          <a:effectLst>
            <a:outerShdw blurRad="57150" dist="19050" dir="5400000" algn="bl" rotWithShape="0">
              <a:srgbClr val="000000">
                <a:alpha val="10000"/>
              </a:srgbClr>
            </a:outerShdw>
          </a:effectLst>
        </p:spPr>
      </p:sp>
      <p:sp>
        <p:nvSpPr>
          <p:cNvPr id="39" name="Google Shape;39;p5"/>
          <p:cNvSpPr>
            <a:spLocks noGrp="1"/>
          </p:cNvSpPr>
          <p:nvPr>
            <p:ph type="pic" idx="6"/>
          </p:nvPr>
        </p:nvSpPr>
        <p:spPr>
          <a:xfrm>
            <a:off x="4011900" y="4004075"/>
            <a:ext cx="2193900" cy="1174500"/>
          </a:xfrm>
          <a:prstGeom prst="rect">
            <a:avLst/>
          </a:prstGeom>
          <a:noFill/>
          <a:ln w="76200" cap="flat" cmpd="sng">
            <a:solidFill>
              <a:schemeClr val="dk2"/>
            </a:solidFill>
            <a:prstDash val="solid"/>
            <a:round/>
            <a:headEnd type="none" w="sm" len="sm"/>
            <a:tailEnd type="none" w="sm" len="sm"/>
          </a:ln>
          <a:effectLst>
            <a:outerShdw blurRad="57150" dist="19050" dir="5400000" algn="bl" rotWithShape="0">
              <a:srgbClr val="000000">
                <a:alpha val="10000"/>
              </a:srgbClr>
            </a:outerShdw>
          </a:effectLst>
        </p:spPr>
      </p:sp>
      <p:cxnSp>
        <p:nvCxnSpPr>
          <p:cNvPr id="40" name="Google Shape;40;p5"/>
          <p:cNvCxnSpPr/>
          <p:nvPr/>
        </p:nvCxnSpPr>
        <p:spPr>
          <a:xfrm>
            <a:off x="7980025" y="4604000"/>
            <a:ext cx="901500" cy="0"/>
          </a:xfrm>
          <a:prstGeom prst="straightConnector1">
            <a:avLst/>
          </a:prstGeom>
          <a:noFill/>
          <a:ln w="9525" cap="flat" cmpd="sng">
            <a:solidFill>
              <a:schemeClr val="accent2"/>
            </a:solidFill>
            <a:prstDash val="solid"/>
            <a:round/>
            <a:headEnd type="none" w="med" len="med"/>
            <a:tailEnd type="none" w="med" len="med"/>
          </a:ln>
        </p:spPr>
      </p:cxnSp>
      <p:sp>
        <p:nvSpPr>
          <p:cNvPr id="41" name="Google Shape;41;p5"/>
          <p:cNvSpPr/>
          <p:nvPr/>
        </p:nvSpPr>
        <p:spPr>
          <a:xfrm>
            <a:off x="8604025" y="4062325"/>
            <a:ext cx="258600" cy="2586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56"/>
        <p:cNvGrpSpPr/>
        <p:nvPr/>
      </p:nvGrpSpPr>
      <p:grpSpPr>
        <a:xfrm>
          <a:off x="0" y="0"/>
          <a:ext cx="0" cy="0"/>
          <a:chOff x="0" y="0"/>
          <a:chExt cx="0" cy="0"/>
        </a:xfrm>
      </p:grpSpPr>
      <p:sp>
        <p:nvSpPr>
          <p:cNvPr id="57" name="Google Shape;57;p8"/>
          <p:cNvSpPr txBox="1">
            <a:spLocks noGrp="1"/>
          </p:cNvSpPr>
          <p:nvPr>
            <p:ph type="title"/>
          </p:nvPr>
        </p:nvSpPr>
        <p:spPr>
          <a:xfrm>
            <a:off x="2317950" y="1307100"/>
            <a:ext cx="4508100" cy="2529300"/>
          </a:xfrm>
          <a:prstGeom prst="rect">
            <a:avLst/>
          </a:prstGeom>
        </p:spPr>
        <p:txBody>
          <a:bodyPr spcFirstLastPara="1" wrap="square" lIns="91425" tIns="91425" rIns="91425" bIns="91425" anchor="ctr" anchorCtr="0">
            <a:noAutofit/>
          </a:bodyPr>
          <a:lstStyle>
            <a:lvl1pPr lvl="0" algn="ctr">
              <a:lnSpc>
                <a:spcPct val="80000"/>
              </a:lnSpc>
              <a:spcBef>
                <a:spcPts val="0"/>
              </a:spcBef>
              <a:spcAft>
                <a:spcPts val="0"/>
              </a:spcAft>
              <a:buSzPts val="6000"/>
              <a:buNone/>
              <a:defRPr sz="6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grpSp>
        <p:nvGrpSpPr>
          <p:cNvPr id="58" name="Google Shape;58;p8"/>
          <p:cNvGrpSpPr/>
          <p:nvPr/>
        </p:nvGrpSpPr>
        <p:grpSpPr>
          <a:xfrm>
            <a:off x="8289038" y="-55175"/>
            <a:ext cx="385702" cy="2698347"/>
            <a:chOff x="8650550" y="0"/>
            <a:chExt cx="258600" cy="1809150"/>
          </a:xfrm>
        </p:grpSpPr>
        <p:sp>
          <p:nvSpPr>
            <p:cNvPr id="59" name="Google Shape;59;p8"/>
            <p:cNvSpPr/>
            <p:nvPr/>
          </p:nvSpPr>
          <p:spPr>
            <a:xfrm rot="5400000">
              <a:off x="8650550" y="605100"/>
              <a:ext cx="258600" cy="2586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60" name="Google Shape;60;p8"/>
            <p:cNvSpPr/>
            <p:nvPr/>
          </p:nvSpPr>
          <p:spPr>
            <a:xfrm rot="5400000">
              <a:off x="8650550" y="302550"/>
              <a:ext cx="258600" cy="2586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61" name="Google Shape;61;p8"/>
            <p:cNvSpPr/>
            <p:nvPr/>
          </p:nvSpPr>
          <p:spPr>
            <a:xfrm rot="5400000">
              <a:off x="8650550" y="0"/>
              <a:ext cx="258600" cy="2586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cxnSp>
          <p:nvCxnSpPr>
            <p:cNvPr id="62" name="Google Shape;62;p8"/>
            <p:cNvCxnSpPr/>
            <p:nvPr/>
          </p:nvCxnSpPr>
          <p:spPr>
            <a:xfrm rot="5400000">
              <a:off x="8329100" y="1358400"/>
              <a:ext cx="901500" cy="0"/>
            </a:xfrm>
            <a:prstGeom prst="straightConnector1">
              <a:avLst/>
            </a:prstGeom>
            <a:noFill/>
            <a:ln w="9525" cap="flat" cmpd="sng">
              <a:solidFill>
                <a:schemeClr val="accent2"/>
              </a:solidFill>
              <a:prstDash val="solid"/>
              <a:round/>
              <a:headEnd type="none" w="med" len="med"/>
              <a:tailEnd type="none" w="med" len="med"/>
            </a:ln>
          </p:spPr>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63"/>
        <p:cNvGrpSpPr/>
        <p:nvPr/>
      </p:nvGrpSpPr>
      <p:grpSpPr>
        <a:xfrm>
          <a:off x="0" y="0"/>
          <a:ext cx="0" cy="0"/>
          <a:chOff x="0" y="0"/>
          <a:chExt cx="0" cy="0"/>
        </a:xfrm>
      </p:grpSpPr>
      <p:sp>
        <p:nvSpPr>
          <p:cNvPr id="64" name="Google Shape;64;p9"/>
          <p:cNvSpPr txBox="1">
            <a:spLocks noGrp="1"/>
          </p:cNvSpPr>
          <p:nvPr>
            <p:ph type="title"/>
          </p:nvPr>
        </p:nvSpPr>
        <p:spPr>
          <a:xfrm>
            <a:off x="2135550" y="1189100"/>
            <a:ext cx="4872900" cy="1964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500"/>
              <a:buNone/>
              <a:defRPr sz="4500"/>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endParaRPr/>
          </a:p>
        </p:txBody>
      </p:sp>
      <p:sp>
        <p:nvSpPr>
          <p:cNvPr id="65" name="Google Shape;65;p9"/>
          <p:cNvSpPr txBox="1">
            <a:spLocks noGrp="1"/>
          </p:cNvSpPr>
          <p:nvPr>
            <p:ph type="subTitle" idx="1"/>
          </p:nvPr>
        </p:nvSpPr>
        <p:spPr>
          <a:xfrm>
            <a:off x="2135550" y="3153500"/>
            <a:ext cx="4872900" cy="67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60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cxnSp>
        <p:nvCxnSpPr>
          <p:cNvPr id="66" name="Google Shape;66;p9"/>
          <p:cNvCxnSpPr/>
          <p:nvPr/>
        </p:nvCxnSpPr>
        <p:spPr>
          <a:xfrm>
            <a:off x="2785800" y="3972550"/>
            <a:ext cx="3572400" cy="0"/>
          </a:xfrm>
          <a:prstGeom prst="straightConnector1">
            <a:avLst/>
          </a:prstGeom>
          <a:noFill/>
          <a:ln w="9525" cap="flat" cmpd="sng">
            <a:solidFill>
              <a:schemeClr val="accent2"/>
            </a:solidFill>
            <a:prstDash val="solid"/>
            <a:round/>
            <a:headEnd type="none" w="med" len="med"/>
            <a:tailEnd type="none" w="med" len="med"/>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77"/>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2">
  <p:cSld name="CUSTOM_10_1">
    <p:spTree>
      <p:nvGrpSpPr>
        <p:cNvPr id="1" name="Shape 125"/>
        <p:cNvGrpSpPr/>
        <p:nvPr/>
      </p:nvGrpSpPr>
      <p:grpSpPr>
        <a:xfrm>
          <a:off x="0" y="0"/>
          <a:ext cx="0" cy="0"/>
          <a:chOff x="0" y="0"/>
          <a:chExt cx="0" cy="0"/>
        </a:xfrm>
      </p:grpSpPr>
      <p:sp>
        <p:nvSpPr>
          <p:cNvPr id="126" name="Google Shape;126;p18"/>
          <p:cNvSpPr txBox="1">
            <a:spLocks noGrp="1"/>
          </p:cNvSpPr>
          <p:nvPr>
            <p:ph type="title"/>
          </p:nvPr>
        </p:nvSpPr>
        <p:spPr>
          <a:xfrm>
            <a:off x="713250" y="445025"/>
            <a:ext cx="46359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27" name="Google Shape;127;p18"/>
          <p:cNvSpPr txBox="1">
            <a:spLocks noGrp="1"/>
          </p:cNvSpPr>
          <p:nvPr>
            <p:ph type="body" idx="1"/>
          </p:nvPr>
        </p:nvSpPr>
        <p:spPr>
          <a:xfrm>
            <a:off x="713250" y="1453688"/>
            <a:ext cx="7717500" cy="2241900"/>
          </a:xfrm>
          <a:prstGeom prst="rect">
            <a:avLst/>
          </a:prstGeom>
        </p:spPr>
        <p:txBody>
          <a:bodyPr spcFirstLastPara="1" wrap="square" lIns="91425" tIns="91425" rIns="91425" bIns="91425" anchor="t" anchorCtr="0">
            <a:noAutofit/>
          </a:bodyPr>
          <a:lstStyle>
            <a:lvl1pPr marL="457200" lvl="0" indent="-304800" rtl="0">
              <a:lnSpc>
                <a:spcPct val="100000"/>
              </a:lnSpc>
              <a:spcBef>
                <a:spcPts val="0"/>
              </a:spcBef>
              <a:spcAft>
                <a:spcPts val="0"/>
              </a:spcAft>
              <a:buSzPts val="1200"/>
              <a:buFont typeface="Nunito Light"/>
              <a:buChar char="●"/>
              <a:defRPr/>
            </a:lvl1pPr>
            <a:lvl2pPr marL="914400" lvl="1" indent="-304800" rtl="0">
              <a:lnSpc>
                <a:spcPct val="100000"/>
              </a:lnSpc>
              <a:spcBef>
                <a:spcPts val="1200"/>
              </a:spcBef>
              <a:spcAft>
                <a:spcPts val="0"/>
              </a:spcAft>
              <a:buSzPts val="1200"/>
              <a:buFont typeface="Nunito Light"/>
              <a:buChar char="○"/>
              <a:defRPr/>
            </a:lvl2pPr>
            <a:lvl3pPr marL="1371600" lvl="2" indent="-304800" rtl="0">
              <a:lnSpc>
                <a:spcPct val="100000"/>
              </a:lnSpc>
              <a:spcBef>
                <a:spcPts val="0"/>
              </a:spcBef>
              <a:spcAft>
                <a:spcPts val="0"/>
              </a:spcAft>
              <a:buSzPts val="1200"/>
              <a:buFont typeface="Nunito Light"/>
              <a:buChar char="■"/>
              <a:defRPr/>
            </a:lvl3pPr>
            <a:lvl4pPr marL="1828800" lvl="3" indent="-304800" rtl="0">
              <a:lnSpc>
                <a:spcPct val="100000"/>
              </a:lnSpc>
              <a:spcBef>
                <a:spcPts val="0"/>
              </a:spcBef>
              <a:spcAft>
                <a:spcPts val="0"/>
              </a:spcAft>
              <a:buSzPts val="1200"/>
              <a:buFont typeface="Nunito Light"/>
              <a:buChar char="●"/>
              <a:defRPr/>
            </a:lvl4pPr>
            <a:lvl5pPr marL="2286000" lvl="4" indent="-304800" rtl="0">
              <a:lnSpc>
                <a:spcPct val="100000"/>
              </a:lnSpc>
              <a:spcBef>
                <a:spcPts val="0"/>
              </a:spcBef>
              <a:spcAft>
                <a:spcPts val="0"/>
              </a:spcAft>
              <a:buSzPts val="1200"/>
              <a:buFont typeface="Nunito Light"/>
              <a:buChar char="○"/>
              <a:defRPr/>
            </a:lvl5pPr>
            <a:lvl6pPr marL="2743200" lvl="5" indent="-304800" rtl="0">
              <a:lnSpc>
                <a:spcPct val="100000"/>
              </a:lnSpc>
              <a:spcBef>
                <a:spcPts val="0"/>
              </a:spcBef>
              <a:spcAft>
                <a:spcPts val="0"/>
              </a:spcAft>
              <a:buSzPts val="1200"/>
              <a:buFont typeface="Nunito Light"/>
              <a:buChar char="■"/>
              <a:defRPr/>
            </a:lvl6pPr>
            <a:lvl7pPr marL="3200400" lvl="6" indent="-304800" rtl="0">
              <a:lnSpc>
                <a:spcPct val="100000"/>
              </a:lnSpc>
              <a:spcBef>
                <a:spcPts val="0"/>
              </a:spcBef>
              <a:spcAft>
                <a:spcPts val="0"/>
              </a:spcAft>
              <a:buSzPts val="1200"/>
              <a:buFont typeface="Nunito Light"/>
              <a:buChar char="●"/>
              <a:defRPr/>
            </a:lvl7pPr>
            <a:lvl8pPr marL="3657600" lvl="7" indent="-304800" rtl="0">
              <a:lnSpc>
                <a:spcPct val="100000"/>
              </a:lnSpc>
              <a:spcBef>
                <a:spcPts val="0"/>
              </a:spcBef>
              <a:spcAft>
                <a:spcPts val="0"/>
              </a:spcAft>
              <a:buSzPts val="1200"/>
              <a:buFont typeface="Nunito Light"/>
              <a:buChar char="○"/>
              <a:defRPr/>
            </a:lvl8pPr>
            <a:lvl9pPr marL="4114800" lvl="8" indent="-304800" rtl="0">
              <a:lnSpc>
                <a:spcPct val="100000"/>
              </a:lnSpc>
              <a:spcBef>
                <a:spcPts val="0"/>
              </a:spcBef>
              <a:spcAft>
                <a:spcPts val="0"/>
              </a:spcAft>
              <a:buSzPts val="1200"/>
              <a:buFont typeface="Nunito Light"/>
              <a:buChar char="■"/>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wo columns 1">
  <p:cSld name="TITLE_AND_BODY_1">
    <p:spTree>
      <p:nvGrpSpPr>
        <p:cNvPr id="1" name="Shape 128"/>
        <p:cNvGrpSpPr/>
        <p:nvPr/>
      </p:nvGrpSpPr>
      <p:grpSpPr>
        <a:xfrm>
          <a:off x="0" y="0"/>
          <a:ext cx="0" cy="0"/>
          <a:chOff x="0" y="0"/>
          <a:chExt cx="0" cy="0"/>
        </a:xfrm>
      </p:grpSpPr>
      <p:sp>
        <p:nvSpPr>
          <p:cNvPr id="129" name="Google Shape;129;p19"/>
          <p:cNvSpPr txBox="1">
            <a:spLocks noGrp="1"/>
          </p:cNvSpPr>
          <p:nvPr>
            <p:ph type="body" idx="1"/>
          </p:nvPr>
        </p:nvSpPr>
        <p:spPr>
          <a:xfrm>
            <a:off x="726775" y="1176625"/>
            <a:ext cx="3808500" cy="3427500"/>
          </a:xfrm>
          <a:prstGeom prst="rect">
            <a:avLst/>
          </a:prstGeom>
        </p:spPr>
        <p:txBody>
          <a:bodyPr spcFirstLastPara="1" wrap="square" lIns="91425" tIns="91425" rIns="91425" bIns="91425" anchor="t" anchorCtr="0">
            <a:noAutofit/>
          </a:bodyPr>
          <a:lstStyle>
            <a:lvl1pPr marL="457200" lvl="0" indent="-304800" rtl="0">
              <a:lnSpc>
                <a:spcPct val="100000"/>
              </a:lnSpc>
              <a:spcBef>
                <a:spcPts val="0"/>
              </a:spcBef>
              <a:spcAft>
                <a:spcPts val="0"/>
              </a:spcAft>
              <a:buSzPts val="1200"/>
              <a:buFont typeface="Barlow"/>
              <a:buChar char="●"/>
              <a:defRPr/>
            </a:lvl1pPr>
            <a:lvl2pPr marL="914400" lvl="1" indent="-317500" rtl="0">
              <a:lnSpc>
                <a:spcPct val="100000"/>
              </a:lnSpc>
              <a:spcBef>
                <a:spcPts val="0"/>
              </a:spcBef>
              <a:spcAft>
                <a:spcPts val="0"/>
              </a:spcAft>
              <a:buSzPts val="1400"/>
              <a:buFont typeface="Barlow"/>
              <a:buChar char="○"/>
              <a:defRPr/>
            </a:lvl2pPr>
            <a:lvl3pPr marL="1371600" lvl="2" indent="-317500" rtl="0">
              <a:lnSpc>
                <a:spcPct val="100000"/>
              </a:lnSpc>
              <a:spcBef>
                <a:spcPts val="0"/>
              </a:spcBef>
              <a:spcAft>
                <a:spcPts val="0"/>
              </a:spcAft>
              <a:buSzPts val="1400"/>
              <a:buFont typeface="Barlow"/>
              <a:buChar char="■"/>
              <a:defRPr/>
            </a:lvl3pPr>
            <a:lvl4pPr marL="1828800" lvl="3" indent="-317500" rtl="0">
              <a:lnSpc>
                <a:spcPct val="100000"/>
              </a:lnSpc>
              <a:spcBef>
                <a:spcPts val="0"/>
              </a:spcBef>
              <a:spcAft>
                <a:spcPts val="0"/>
              </a:spcAft>
              <a:buSzPts val="1400"/>
              <a:buFont typeface="Barlow"/>
              <a:buChar char="●"/>
              <a:defRPr/>
            </a:lvl4pPr>
            <a:lvl5pPr marL="2286000" lvl="4" indent="-317500" rtl="0">
              <a:lnSpc>
                <a:spcPct val="100000"/>
              </a:lnSpc>
              <a:spcBef>
                <a:spcPts val="0"/>
              </a:spcBef>
              <a:spcAft>
                <a:spcPts val="0"/>
              </a:spcAft>
              <a:buSzPts val="1400"/>
              <a:buFont typeface="Barlow"/>
              <a:buChar char="○"/>
              <a:defRPr/>
            </a:lvl5pPr>
            <a:lvl6pPr marL="2743200" lvl="5" indent="-317500" rtl="0">
              <a:lnSpc>
                <a:spcPct val="100000"/>
              </a:lnSpc>
              <a:spcBef>
                <a:spcPts val="0"/>
              </a:spcBef>
              <a:spcAft>
                <a:spcPts val="0"/>
              </a:spcAft>
              <a:buSzPts val="1400"/>
              <a:buFont typeface="Barlow"/>
              <a:buChar char="■"/>
              <a:defRPr/>
            </a:lvl6pPr>
            <a:lvl7pPr marL="3200400" lvl="6" indent="-317500" rtl="0">
              <a:lnSpc>
                <a:spcPct val="100000"/>
              </a:lnSpc>
              <a:spcBef>
                <a:spcPts val="0"/>
              </a:spcBef>
              <a:spcAft>
                <a:spcPts val="0"/>
              </a:spcAft>
              <a:buSzPts val="1400"/>
              <a:buFont typeface="Barlow"/>
              <a:buChar char="●"/>
              <a:defRPr/>
            </a:lvl7pPr>
            <a:lvl8pPr marL="3657600" lvl="7" indent="-317500" rtl="0">
              <a:lnSpc>
                <a:spcPct val="100000"/>
              </a:lnSpc>
              <a:spcBef>
                <a:spcPts val="0"/>
              </a:spcBef>
              <a:spcAft>
                <a:spcPts val="0"/>
              </a:spcAft>
              <a:buSzPts val="1400"/>
              <a:buFont typeface="Barlow"/>
              <a:buChar char="○"/>
              <a:defRPr/>
            </a:lvl8pPr>
            <a:lvl9pPr marL="4114800" lvl="8" indent="-317500" rtl="0">
              <a:lnSpc>
                <a:spcPct val="100000"/>
              </a:lnSpc>
              <a:spcBef>
                <a:spcPts val="0"/>
              </a:spcBef>
              <a:spcAft>
                <a:spcPts val="0"/>
              </a:spcAft>
              <a:buSzPts val="1400"/>
              <a:buFont typeface="Barlow"/>
              <a:buChar char="■"/>
              <a:defRPr/>
            </a:lvl9pPr>
          </a:lstStyle>
          <a:p>
            <a:endParaRPr/>
          </a:p>
        </p:txBody>
      </p:sp>
      <p:sp>
        <p:nvSpPr>
          <p:cNvPr id="130" name="Google Shape;130;p19"/>
          <p:cNvSpPr txBox="1">
            <a:spLocks noGrp="1"/>
          </p:cNvSpPr>
          <p:nvPr>
            <p:ph type="body" idx="2"/>
          </p:nvPr>
        </p:nvSpPr>
        <p:spPr>
          <a:xfrm>
            <a:off x="4622275" y="1176625"/>
            <a:ext cx="3808500" cy="2020500"/>
          </a:xfrm>
          <a:prstGeom prst="rect">
            <a:avLst/>
          </a:prstGeom>
        </p:spPr>
        <p:txBody>
          <a:bodyPr spcFirstLastPara="1" wrap="square" lIns="91425" tIns="91425" rIns="91425" bIns="91425" anchor="t" anchorCtr="0">
            <a:noAutofit/>
          </a:bodyPr>
          <a:lstStyle>
            <a:lvl1pPr marL="457200" lvl="0" indent="-304800" rtl="0">
              <a:lnSpc>
                <a:spcPct val="100000"/>
              </a:lnSpc>
              <a:spcBef>
                <a:spcPts val="0"/>
              </a:spcBef>
              <a:spcAft>
                <a:spcPts val="0"/>
              </a:spcAft>
              <a:buSzPts val="1200"/>
              <a:buFont typeface="Barlow"/>
              <a:buChar char="●"/>
              <a:defRPr u="sng"/>
            </a:lvl1pPr>
            <a:lvl2pPr marL="914400" lvl="1" indent="-317500" rtl="0">
              <a:lnSpc>
                <a:spcPct val="100000"/>
              </a:lnSpc>
              <a:spcBef>
                <a:spcPts val="0"/>
              </a:spcBef>
              <a:spcAft>
                <a:spcPts val="0"/>
              </a:spcAft>
              <a:buSzPts val="1400"/>
              <a:buFont typeface="Barlow"/>
              <a:buChar char="○"/>
              <a:defRPr/>
            </a:lvl2pPr>
            <a:lvl3pPr marL="1371600" lvl="2" indent="-317500" rtl="0">
              <a:lnSpc>
                <a:spcPct val="100000"/>
              </a:lnSpc>
              <a:spcBef>
                <a:spcPts val="0"/>
              </a:spcBef>
              <a:spcAft>
                <a:spcPts val="0"/>
              </a:spcAft>
              <a:buSzPts val="1400"/>
              <a:buFont typeface="Barlow"/>
              <a:buChar char="■"/>
              <a:defRPr/>
            </a:lvl3pPr>
            <a:lvl4pPr marL="1828800" lvl="3" indent="-317500" rtl="0">
              <a:lnSpc>
                <a:spcPct val="100000"/>
              </a:lnSpc>
              <a:spcBef>
                <a:spcPts val="0"/>
              </a:spcBef>
              <a:spcAft>
                <a:spcPts val="0"/>
              </a:spcAft>
              <a:buSzPts val="1400"/>
              <a:buFont typeface="Barlow"/>
              <a:buChar char="●"/>
              <a:defRPr/>
            </a:lvl4pPr>
            <a:lvl5pPr marL="2286000" lvl="4" indent="-317500" rtl="0">
              <a:lnSpc>
                <a:spcPct val="100000"/>
              </a:lnSpc>
              <a:spcBef>
                <a:spcPts val="0"/>
              </a:spcBef>
              <a:spcAft>
                <a:spcPts val="0"/>
              </a:spcAft>
              <a:buSzPts val="1400"/>
              <a:buFont typeface="Barlow"/>
              <a:buChar char="○"/>
              <a:defRPr/>
            </a:lvl5pPr>
            <a:lvl6pPr marL="2743200" lvl="5" indent="-317500" rtl="0">
              <a:lnSpc>
                <a:spcPct val="100000"/>
              </a:lnSpc>
              <a:spcBef>
                <a:spcPts val="0"/>
              </a:spcBef>
              <a:spcAft>
                <a:spcPts val="0"/>
              </a:spcAft>
              <a:buSzPts val="1400"/>
              <a:buFont typeface="Barlow"/>
              <a:buChar char="■"/>
              <a:defRPr/>
            </a:lvl6pPr>
            <a:lvl7pPr marL="3200400" lvl="6" indent="-317500" rtl="0">
              <a:lnSpc>
                <a:spcPct val="100000"/>
              </a:lnSpc>
              <a:spcBef>
                <a:spcPts val="0"/>
              </a:spcBef>
              <a:spcAft>
                <a:spcPts val="0"/>
              </a:spcAft>
              <a:buSzPts val="1400"/>
              <a:buFont typeface="Barlow"/>
              <a:buChar char="●"/>
              <a:defRPr/>
            </a:lvl7pPr>
            <a:lvl8pPr marL="3657600" lvl="7" indent="-317500" rtl="0">
              <a:lnSpc>
                <a:spcPct val="100000"/>
              </a:lnSpc>
              <a:spcBef>
                <a:spcPts val="0"/>
              </a:spcBef>
              <a:spcAft>
                <a:spcPts val="0"/>
              </a:spcAft>
              <a:buSzPts val="1400"/>
              <a:buFont typeface="Barlow"/>
              <a:buChar char="○"/>
              <a:defRPr/>
            </a:lvl8pPr>
            <a:lvl9pPr marL="4114800" lvl="8" indent="-317500" rtl="0">
              <a:lnSpc>
                <a:spcPct val="100000"/>
              </a:lnSpc>
              <a:spcBef>
                <a:spcPts val="0"/>
              </a:spcBef>
              <a:spcAft>
                <a:spcPts val="0"/>
              </a:spcAft>
              <a:buSzPts val="1400"/>
              <a:buFont typeface="Barlow"/>
              <a:buChar char="■"/>
              <a:defRPr/>
            </a:lvl9pPr>
          </a:lstStyle>
          <a:p>
            <a:endParaRPr/>
          </a:p>
        </p:txBody>
      </p:sp>
      <p:sp>
        <p:nvSpPr>
          <p:cNvPr id="131" name="Google Shape;131;p19"/>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hree columns">
  <p:cSld name="CUSTOM_6">
    <p:spTree>
      <p:nvGrpSpPr>
        <p:cNvPr id="1" name="Shape 132"/>
        <p:cNvGrpSpPr/>
        <p:nvPr/>
      </p:nvGrpSpPr>
      <p:grpSpPr>
        <a:xfrm>
          <a:off x="0" y="0"/>
          <a:ext cx="0" cy="0"/>
          <a:chOff x="0" y="0"/>
          <a:chExt cx="0" cy="0"/>
        </a:xfrm>
      </p:grpSpPr>
      <p:sp>
        <p:nvSpPr>
          <p:cNvPr id="133" name="Google Shape;133;p20"/>
          <p:cNvSpPr txBox="1">
            <a:spLocks noGrp="1"/>
          </p:cNvSpPr>
          <p:nvPr>
            <p:ph type="title"/>
          </p:nvPr>
        </p:nvSpPr>
        <p:spPr>
          <a:xfrm>
            <a:off x="720000" y="445025"/>
            <a:ext cx="77109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34" name="Google Shape;134;p20"/>
          <p:cNvSpPr txBox="1">
            <a:spLocks noGrp="1"/>
          </p:cNvSpPr>
          <p:nvPr>
            <p:ph type="subTitle" idx="1"/>
          </p:nvPr>
        </p:nvSpPr>
        <p:spPr>
          <a:xfrm>
            <a:off x="713225" y="2713550"/>
            <a:ext cx="2435400" cy="1290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35" name="Google Shape;135;p20"/>
          <p:cNvSpPr txBox="1">
            <a:spLocks noGrp="1"/>
          </p:cNvSpPr>
          <p:nvPr>
            <p:ph type="subTitle" idx="2"/>
          </p:nvPr>
        </p:nvSpPr>
        <p:spPr>
          <a:xfrm>
            <a:off x="3354375" y="2713550"/>
            <a:ext cx="2435400" cy="1290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36" name="Google Shape;136;p20"/>
          <p:cNvSpPr txBox="1">
            <a:spLocks noGrp="1"/>
          </p:cNvSpPr>
          <p:nvPr>
            <p:ph type="subTitle" idx="3"/>
          </p:nvPr>
        </p:nvSpPr>
        <p:spPr>
          <a:xfrm>
            <a:off x="5995525" y="2713551"/>
            <a:ext cx="2435400" cy="1290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37" name="Google Shape;137;p20"/>
          <p:cNvSpPr txBox="1">
            <a:spLocks noGrp="1"/>
          </p:cNvSpPr>
          <p:nvPr>
            <p:ph type="subTitle" idx="4"/>
          </p:nvPr>
        </p:nvSpPr>
        <p:spPr>
          <a:xfrm>
            <a:off x="713225" y="1888775"/>
            <a:ext cx="2435400" cy="8079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Playfair Display"/>
              <a:buNone/>
              <a:defRPr sz="2000" b="1">
                <a:solidFill>
                  <a:schemeClr val="dk1"/>
                </a:solidFill>
                <a:latin typeface="Playfair Display"/>
                <a:ea typeface="Playfair Display"/>
                <a:cs typeface="Playfair Display"/>
                <a:sym typeface="Playfair Display"/>
              </a:defRPr>
            </a:lvl1pPr>
            <a:lvl2pPr lvl="1"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2pPr>
            <a:lvl3pPr lvl="2"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3pPr>
            <a:lvl4pPr lvl="3"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4pPr>
            <a:lvl5pPr lvl="4"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5pPr>
            <a:lvl6pPr lvl="5"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6pPr>
            <a:lvl7pPr lvl="6"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7pPr>
            <a:lvl8pPr lvl="7"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8pPr>
            <a:lvl9pPr lvl="8"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9pPr>
          </a:lstStyle>
          <a:p>
            <a:endParaRPr/>
          </a:p>
        </p:txBody>
      </p:sp>
      <p:sp>
        <p:nvSpPr>
          <p:cNvPr id="138" name="Google Shape;138;p20"/>
          <p:cNvSpPr txBox="1">
            <a:spLocks noGrp="1"/>
          </p:cNvSpPr>
          <p:nvPr>
            <p:ph type="subTitle" idx="5"/>
          </p:nvPr>
        </p:nvSpPr>
        <p:spPr>
          <a:xfrm>
            <a:off x="3354379" y="1888775"/>
            <a:ext cx="2435400" cy="8079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Playfair Display"/>
              <a:buNone/>
              <a:defRPr sz="2000" b="1">
                <a:solidFill>
                  <a:schemeClr val="dk1"/>
                </a:solidFill>
                <a:latin typeface="Playfair Display"/>
                <a:ea typeface="Playfair Display"/>
                <a:cs typeface="Playfair Display"/>
                <a:sym typeface="Playfair Display"/>
              </a:defRPr>
            </a:lvl1pPr>
            <a:lvl2pPr lvl="1"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2pPr>
            <a:lvl3pPr lvl="2"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3pPr>
            <a:lvl4pPr lvl="3"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4pPr>
            <a:lvl5pPr lvl="4"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5pPr>
            <a:lvl6pPr lvl="5"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6pPr>
            <a:lvl7pPr lvl="6"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7pPr>
            <a:lvl8pPr lvl="7"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8pPr>
            <a:lvl9pPr lvl="8"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9pPr>
          </a:lstStyle>
          <a:p>
            <a:endParaRPr/>
          </a:p>
        </p:txBody>
      </p:sp>
      <p:sp>
        <p:nvSpPr>
          <p:cNvPr id="139" name="Google Shape;139;p20"/>
          <p:cNvSpPr txBox="1">
            <a:spLocks noGrp="1"/>
          </p:cNvSpPr>
          <p:nvPr>
            <p:ph type="subTitle" idx="6"/>
          </p:nvPr>
        </p:nvSpPr>
        <p:spPr>
          <a:xfrm>
            <a:off x="5995525" y="1888775"/>
            <a:ext cx="2435400" cy="8079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Playfair Display"/>
              <a:buNone/>
              <a:defRPr sz="2000" b="1">
                <a:solidFill>
                  <a:schemeClr val="dk1"/>
                </a:solidFill>
                <a:latin typeface="Playfair Display"/>
                <a:ea typeface="Playfair Display"/>
                <a:cs typeface="Playfair Display"/>
                <a:sym typeface="Playfair Display"/>
              </a:defRPr>
            </a:lvl1pPr>
            <a:lvl2pPr lvl="1"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2pPr>
            <a:lvl3pPr lvl="2"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3pPr>
            <a:lvl4pPr lvl="3"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4pPr>
            <a:lvl5pPr lvl="4"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5pPr>
            <a:lvl6pPr lvl="5"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6pPr>
            <a:lvl7pPr lvl="6"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7pPr>
            <a:lvl8pPr lvl="7"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8pPr>
            <a:lvl9pPr lvl="8" algn="ctr" rtl="0">
              <a:lnSpc>
                <a:spcPct val="100000"/>
              </a:lnSpc>
              <a:spcBef>
                <a:spcPts val="0"/>
              </a:spcBef>
              <a:spcAft>
                <a:spcPts val="0"/>
              </a:spcAft>
              <a:buSzPts val="2400"/>
              <a:buFont typeface="Playfair Display"/>
              <a:buNone/>
              <a:defRPr sz="2400" b="1">
                <a:latin typeface="Playfair Display"/>
                <a:ea typeface="Playfair Display"/>
                <a:cs typeface="Playfair Display"/>
                <a:sym typeface="Playfair Display"/>
              </a:defRPr>
            </a:lvl9pPr>
          </a:lstStyle>
          <a:p>
            <a:endParaRPr/>
          </a:p>
        </p:txBody>
      </p:sp>
      <p:sp>
        <p:nvSpPr>
          <p:cNvPr id="140" name="Google Shape;140;p20"/>
          <p:cNvSpPr>
            <a:spLocks noGrp="1"/>
          </p:cNvSpPr>
          <p:nvPr>
            <p:ph type="pic" idx="7"/>
          </p:nvPr>
        </p:nvSpPr>
        <p:spPr>
          <a:xfrm>
            <a:off x="8588500" y="1128650"/>
            <a:ext cx="432000" cy="1665300"/>
          </a:xfrm>
          <a:prstGeom prst="rect">
            <a:avLst/>
          </a:prstGeom>
          <a:noFill/>
          <a:ln w="76200" cap="flat" cmpd="sng">
            <a:solidFill>
              <a:schemeClr val="dk2"/>
            </a:solidFill>
            <a:prstDash val="solid"/>
            <a:round/>
            <a:headEnd type="none" w="sm" len="sm"/>
            <a:tailEnd type="none" w="sm" len="sm"/>
          </a:ln>
          <a:effectLst>
            <a:outerShdw blurRad="57150" dist="19050" dir="5400000" algn="bl" rotWithShape="0">
              <a:srgbClr val="000000">
                <a:alpha val="10000"/>
              </a:srgbClr>
            </a:outerShdw>
          </a:effectLst>
        </p:spPr>
      </p:sp>
      <p:grpSp>
        <p:nvGrpSpPr>
          <p:cNvPr id="141" name="Google Shape;141;p20"/>
          <p:cNvGrpSpPr/>
          <p:nvPr/>
        </p:nvGrpSpPr>
        <p:grpSpPr>
          <a:xfrm>
            <a:off x="8656050" y="3124575"/>
            <a:ext cx="258600" cy="1809150"/>
            <a:chOff x="8656050" y="3124575"/>
            <a:chExt cx="258600" cy="1809150"/>
          </a:xfrm>
        </p:grpSpPr>
        <p:sp>
          <p:nvSpPr>
            <p:cNvPr id="142" name="Google Shape;142;p20"/>
            <p:cNvSpPr/>
            <p:nvPr/>
          </p:nvSpPr>
          <p:spPr>
            <a:xfrm rot="5400000">
              <a:off x="8656050" y="4675125"/>
              <a:ext cx="258600" cy="2586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143" name="Google Shape;143;p20"/>
            <p:cNvSpPr/>
            <p:nvPr/>
          </p:nvSpPr>
          <p:spPr>
            <a:xfrm rot="5400000">
              <a:off x="8656050" y="4372575"/>
              <a:ext cx="258600" cy="2586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144" name="Google Shape;144;p20"/>
            <p:cNvSpPr/>
            <p:nvPr/>
          </p:nvSpPr>
          <p:spPr>
            <a:xfrm rot="5400000">
              <a:off x="8656050" y="4070025"/>
              <a:ext cx="258600" cy="2586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cxnSp>
          <p:nvCxnSpPr>
            <p:cNvPr id="145" name="Google Shape;145;p20"/>
            <p:cNvCxnSpPr/>
            <p:nvPr/>
          </p:nvCxnSpPr>
          <p:spPr>
            <a:xfrm rot="5400000">
              <a:off x="8334600" y="3575325"/>
              <a:ext cx="901500" cy="0"/>
            </a:xfrm>
            <a:prstGeom prst="straightConnector1">
              <a:avLst/>
            </a:prstGeom>
            <a:noFill/>
            <a:ln w="9525" cap="flat" cmpd="sng">
              <a:solidFill>
                <a:schemeClr val="accent2"/>
              </a:solidFill>
              <a:prstDash val="solid"/>
              <a:round/>
              <a:headEnd type="none" w="med" len="med"/>
              <a:tailEnd type="none" w="med" len="med"/>
            </a:ln>
          </p:spPr>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ackground">
  <p:cSld name="CUSTOM_9">
    <p:bg>
      <p:bgPr>
        <a:solidFill>
          <a:schemeClr val="lt2"/>
        </a:solidFill>
        <a:effectLst/>
      </p:bgPr>
    </p:bg>
    <p:spTree>
      <p:nvGrpSpPr>
        <p:cNvPr id="1" name="Shape 201"/>
        <p:cNvGrpSpPr/>
        <p:nvPr/>
      </p:nvGrpSpPr>
      <p:grpSpPr>
        <a:xfrm>
          <a:off x="0" y="0"/>
          <a:ext cx="0" cy="0"/>
          <a:chOff x="0" y="0"/>
          <a:chExt cx="0" cy="0"/>
        </a:xfrm>
      </p:grpSpPr>
      <p:grpSp>
        <p:nvGrpSpPr>
          <p:cNvPr id="202" name="Google Shape;202;p24"/>
          <p:cNvGrpSpPr/>
          <p:nvPr/>
        </p:nvGrpSpPr>
        <p:grpSpPr>
          <a:xfrm>
            <a:off x="526585" y="2133447"/>
            <a:ext cx="373289" cy="2611526"/>
            <a:chOff x="8690575" y="-12"/>
            <a:chExt cx="258600" cy="1809163"/>
          </a:xfrm>
        </p:grpSpPr>
        <p:sp>
          <p:nvSpPr>
            <p:cNvPr id="203" name="Google Shape;203;p24"/>
            <p:cNvSpPr/>
            <p:nvPr/>
          </p:nvSpPr>
          <p:spPr>
            <a:xfrm rot="-5400000">
              <a:off x="8690575" y="945450"/>
              <a:ext cx="258600" cy="2586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204" name="Google Shape;204;p24"/>
            <p:cNvSpPr/>
            <p:nvPr/>
          </p:nvSpPr>
          <p:spPr>
            <a:xfrm rot="-5400000">
              <a:off x="8690575" y="1248000"/>
              <a:ext cx="258600" cy="2586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205" name="Google Shape;205;p24"/>
            <p:cNvSpPr/>
            <p:nvPr/>
          </p:nvSpPr>
          <p:spPr>
            <a:xfrm rot="-5400000">
              <a:off x="8690575" y="1550550"/>
              <a:ext cx="258600" cy="258600"/>
            </a:xfrm>
            <a:prstGeom prst="ellipse">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cxnSp>
          <p:nvCxnSpPr>
            <p:cNvPr id="206" name="Google Shape;206;p24"/>
            <p:cNvCxnSpPr/>
            <p:nvPr/>
          </p:nvCxnSpPr>
          <p:spPr>
            <a:xfrm rot="5400000">
              <a:off x="8369113" y="450738"/>
              <a:ext cx="901500" cy="0"/>
            </a:xfrm>
            <a:prstGeom prst="straightConnector1">
              <a:avLst/>
            </a:prstGeom>
            <a:noFill/>
            <a:ln w="9525" cap="flat" cmpd="sng">
              <a:solidFill>
                <a:schemeClr val="accent2"/>
              </a:solidFill>
              <a:prstDash val="solid"/>
              <a:round/>
              <a:headEnd type="none" w="med" len="med"/>
              <a:tailEnd type="none" w="med" len="med"/>
            </a:ln>
          </p:spPr>
        </p:cxn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ackground 1">
  <p:cSld name="CUSTOM_9_1">
    <p:spTree>
      <p:nvGrpSpPr>
        <p:cNvPr id="1" name="Shape 207"/>
        <p:cNvGrpSpPr/>
        <p:nvPr/>
      </p:nvGrpSpPr>
      <p:grpSpPr>
        <a:xfrm>
          <a:off x="0" y="0"/>
          <a:ext cx="0" cy="0"/>
          <a:chOff x="0" y="0"/>
          <a:chExt cx="0" cy="0"/>
        </a:xfrm>
      </p:grpSpPr>
      <p:grpSp>
        <p:nvGrpSpPr>
          <p:cNvPr id="208" name="Google Shape;208;p25"/>
          <p:cNvGrpSpPr/>
          <p:nvPr/>
        </p:nvGrpSpPr>
        <p:grpSpPr>
          <a:xfrm>
            <a:off x="355474" y="3911541"/>
            <a:ext cx="1193635" cy="1014096"/>
            <a:chOff x="5448450" y="182925"/>
            <a:chExt cx="907500" cy="771000"/>
          </a:xfrm>
        </p:grpSpPr>
        <p:sp>
          <p:nvSpPr>
            <p:cNvPr id="209" name="Google Shape;209;p25"/>
            <p:cNvSpPr/>
            <p:nvPr/>
          </p:nvSpPr>
          <p:spPr>
            <a:xfrm>
              <a:off x="5448450" y="182925"/>
              <a:ext cx="907500" cy="606300"/>
            </a:xfrm>
            <a:prstGeom prst="rect">
              <a:avLst/>
            </a:prstGeom>
            <a:solidFill>
              <a:schemeClr val="lt2"/>
            </a:solidFill>
            <a:ln>
              <a:noFill/>
            </a:ln>
            <a:effectLst>
              <a:outerShdw blurRad="57150" dist="19050" dir="5400000" algn="bl" rotWithShape="0">
                <a:srgbClr val="000000">
                  <a:alpha val="1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210" name="Google Shape;210;p25"/>
            <p:cNvSpPr/>
            <p:nvPr/>
          </p:nvSpPr>
          <p:spPr>
            <a:xfrm>
              <a:off x="5448450" y="789225"/>
              <a:ext cx="907500" cy="164700"/>
            </a:xfrm>
            <a:prstGeom prst="rect">
              <a:avLst/>
            </a:prstGeom>
            <a:solidFill>
              <a:schemeClr val="dk2"/>
            </a:solidFill>
            <a:ln>
              <a:noFill/>
            </a:ln>
            <a:effectLst>
              <a:outerShdw blurRad="57150" dist="19050" dir="5400000" algn="bl" rotWithShape="0">
                <a:srgbClr val="000000">
                  <a:alpha val="1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grpSp>
      <p:grpSp>
        <p:nvGrpSpPr>
          <p:cNvPr id="211" name="Google Shape;211;p25"/>
          <p:cNvGrpSpPr/>
          <p:nvPr/>
        </p:nvGrpSpPr>
        <p:grpSpPr>
          <a:xfrm>
            <a:off x="1549100" y="4474700"/>
            <a:ext cx="3062425" cy="258600"/>
            <a:chOff x="1549100" y="4474700"/>
            <a:chExt cx="3062425" cy="258600"/>
          </a:xfrm>
        </p:grpSpPr>
        <p:sp>
          <p:nvSpPr>
            <p:cNvPr id="212" name="Google Shape;212;p25"/>
            <p:cNvSpPr/>
            <p:nvPr/>
          </p:nvSpPr>
          <p:spPr>
            <a:xfrm>
              <a:off x="4352925" y="4474700"/>
              <a:ext cx="258600" cy="2586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213" name="Google Shape;213;p25"/>
            <p:cNvSpPr/>
            <p:nvPr/>
          </p:nvSpPr>
          <p:spPr>
            <a:xfrm>
              <a:off x="4050375" y="4474700"/>
              <a:ext cx="258600" cy="2586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214" name="Google Shape;214;p25"/>
            <p:cNvSpPr/>
            <p:nvPr/>
          </p:nvSpPr>
          <p:spPr>
            <a:xfrm>
              <a:off x="3747825" y="4474700"/>
              <a:ext cx="258600" cy="2586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cxnSp>
          <p:nvCxnSpPr>
            <p:cNvPr id="215" name="Google Shape;215;p25"/>
            <p:cNvCxnSpPr/>
            <p:nvPr/>
          </p:nvCxnSpPr>
          <p:spPr>
            <a:xfrm>
              <a:off x="1549100" y="4604001"/>
              <a:ext cx="2104800" cy="0"/>
            </a:xfrm>
            <a:prstGeom prst="straightConnector1">
              <a:avLst/>
            </a:prstGeom>
            <a:noFill/>
            <a:ln w="9525" cap="flat" cmpd="sng">
              <a:solidFill>
                <a:schemeClr val="accent2"/>
              </a:solidFill>
              <a:prstDash val="solid"/>
              <a:round/>
              <a:headEnd type="none" w="med" len="med"/>
              <a:tailEnd type="none" w="med" len="med"/>
            </a:ln>
          </p:spPr>
        </p:cxn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p:cSld name="CUSTOM">
    <p:spTree>
      <p:nvGrpSpPr>
        <p:cNvPr id="1" name="Shape 220"/>
        <p:cNvGrpSpPr/>
        <p:nvPr/>
      </p:nvGrpSpPr>
      <p:grpSpPr>
        <a:xfrm>
          <a:off x="0" y="0"/>
          <a:ext cx="0" cy="0"/>
          <a:chOff x="0" y="0"/>
          <a:chExt cx="0" cy="0"/>
        </a:xfrm>
      </p:grpSpPr>
      <p:sp>
        <p:nvSpPr>
          <p:cNvPr id="221" name="Google Shape;221;p28"/>
          <p:cNvSpPr txBox="1">
            <a:spLocks noGrp="1"/>
          </p:cNvSpPr>
          <p:nvPr>
            <p:ph type="title"/>
          </p:nvPr>
        </p:nvSpPr>
        <p:spPr>
          <a:xfrm>
            <a:off x="716775" y="510900"/>
            <a:ext cx="7710600" cy="4824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a:solidFill>
                  <a:schemeClr val="lt1"/>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5" y="445025"/>
            <a:ext cx="77175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000"/>
              <a:buFont typeface="Playfair Display"/>
              <a:buNone/>
              <a:defRPr sz="3000" b="1">
                <a:solidFill>
                  <a:schemeClr val="dk1"/>
                </a:solidFill>
                <a:latin typeface="Playfair Display"/>
                <a:ea typeface="Playfair Display"/>
                <a:cs typeface="Playfair Display"/>
                <a:sym typeface="Playfair Display"/>
              </a:defRPr>
            </a:lvl1pPr>
            <a:lvl2pPr lvl="1" rtl="0">
              <a:spcBef>
                <a:spcPts val="0"/>
              </a:spcBef>
              <a:spcAft>
                <a:spcPts val="0"/>
              </a:spcAft>
              <a:buClr>
                <a:schemeClr val="dk1"/>
              </a:buClr>
              <a:buSzPts val="3000"/>
              <a:buFont typeface="Playfair Display"/>
              <a:buNone/>
              <a:defRPr sz="3000" b="1">
                <a:solidFill>
                  <a:schemeClr val="dk1"/>
                </a:solidFill>
                <a:latin typeface="Playfair Display"/>
                <a:ea typeface="Playfair Display"/>
                <a:cs typeface="Playfair Display"/>
                <a:sym typeface="Playfair Display"/>
              </a:defRPr>
            </a:lvl2pPr>
            <a:lvl3pPr lvl="2" rtl="0">
              <a:spcBef>
                <a:spcPts val="0"/>
              </a:spcBef>
              <a:spcAft>
                <a:spcPts val="0"/>
              </a:spcAft>
              <a:buClr>
                <a:schemeClr val="dk1"/>
              </a:buClr>
              <a:buSzPts val="3000"/>
              <a:buFont typeface="Playfair Display"/>
              <a:buNone/>
              <a:defRPr sz="3000" b="1">
                <a:solidFill>
                  <a:schemeClr val="dk1"/>
                </a:solidFill>
                <a:latin typeface="Playfair Display"/>
                <a:ea typeface="Playfair Display"/>
                <a:cs typeface="Playfair Display"/>
                <a:sym typeface="Playfair Display"/>
              </a:defRPr>
            </a:lvl3pPr>
            <a:lvl4pPr lvl="3" rtl="0">
              <a:spcBef>
                <a:spcPts val="0"/>
              </a:spcBef>
              <a:spcAft>
                <a:spcPts val="0"/>
              </a:spcAft>
              <a:buClr>
                <a:schemeClr val="dk1"/>
              </a:buClr>
              <a:buSzPts val="3000"/>
              <a:buFont typeface="Playfair Display"/>
              <a:buNone/>
              <a:defRPr sz="3000" b="1">
                <a:solidFill>
                  <a:schemeClr val="dk1"/>
                </a:solidFill>
                <a:latin typeface="Playfair Display"/>
                <a:ea typeface="Playfair Display"/>
                <a:cs typeface="Playfair Display"/>
                <a:sym typeface="Playfair Display"/>
              </a:defRPr>
            </a:lvl4pPr>
            <a:lvl5pPr lvl="4" rtl="0">
              <a:spcBef>
                <a:spcPts val="0"/>
              </a:spcBef>
              <a:spcAft>
                <a:spcPts val="0"/>
              </a:spcAft>
              <a:buClr>
                <a:schemeClr val="dk1"/>
              </a:buClr>
              <a:buSzPts val="3000"/>
              <a:buFont typeface="Playfair Display"/>
              <a:buNone/>
              <a:defRPr sz="3000" b="1">
                <a:solidFill>
                  <a:schemeClr val="dk1"/>
                </a:solidFill>
                <a:latin typeface="Playfair Display"/>
                <a:ea typeface="Playfair Display"/>
                <a:cs typeface="Playfair Display"/>
                <a:sym typeface="Playfair Display"/>
              </a:defRPr>
            </a:lvl5pPr>
            <a:lvl6pPr lvl="5" rtl="0">
              <a:spcBef>
                <a:spcPts val="0"/>
              </a:spcBef>
              <a:spcAft>
                <a:spcPts val="0"/>
              </a:spcAft>
              <a:buClr>
                <a:schemeClr val="dk1"/>
              </a:buClr>
              <a:buSzPts val="3000"/>
              <a:buFont typeface="Playfair Display"/>
              <a:buNone/>
              <a:defRPr sz="3000" b="1">
                <a:solidFill>
                  <a:schemeClr val="dk1"/>
                </a:solidFill>
                <a:latin typeface="Playfair Display"/>
                <a:ea typeface="Playfair Display"/>
                <a:cs typeface="Playfair Display"/>
                <a:sym typeface="Playfair Display"/>
              </a:defRPr>
            </a:lvl6pPr>
            <a:lvl7pPr lvl="6" rtl="0">
              <a:spcBef>
                <a:spcPts val="0"/>
              </a:spcBef>
              <a:spcAft>
                <a:spcPts val="0"/>
              </a:spcAft>
              <a:buClr>
                <a:schemeClr val="dk1"/>
              </a:buClr>
              <a:buSzPts val="3000"/>
              <a:buFont typeface="Playfair Display"/>
              <a:buNone/>
              <a:defRPr sz="3000" b="1">
                <a:solidFill>
                  <a:schemeClr val="dk1"/>
                </a:solidFill>
                <a:latin typeface="Playfair Display"/>
                <a:ea typeface="Playfair Display"/>
                <a:cs typeface="Playfair Display"/>
                <a:sym typeface="Playfair Display"/>
              </a:defRPr>
            </a:lvl7pPr>
            <a:lvl8pPr lvl="7" rtl="0">
              <a:spcBef>
                <a:spcPts val="0"/>
              </a:spcBef>
              <a:spcAft>
                <a:spcPts val="0"/>
              </a:spcAft>
              <a:buClr>
                <a:schemeClr val="dk1"/>
              </a:buClr>
              <a:buSzPts val="3000"/>
              <a:buFont typeface="Playfair Display"/>
              <a:buNone/>
              <a:defRPr sz="3000" b="1">
                <a:solidFill>
                  <a:schemeClr val="dk1"/>
                </a:solidFill>
                <a:latin typeface="Playfair Display"/>
                <a:ea typeface="Playfair Display"/>
                <a:cs typeface="Playfair Display"/>
                <a:sym typeface="Playfair Display"/>
              </a:defRPr>
            </a:lvl8pPr>
            <a:lvl9pPr lvl="8" rtl="0">
              <a:spcBef>
                <a:spcPts val="0"/>
              </a:spcBef>
              <a:spcAft>
                <a:spcPts val="0"/>
              </a:spcAft>
              <a:buClr>
                <a:schemeClr val="dk1"/>
              </a:buClr>
              <a:buSzPts val="3000"/>
              <a:buFont typeface="Playfair Display"/>
              <a:buNone/>
              <a:defRPr sz="30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713225" y="1152475"/>
            <a:ext cx="7717500" cy="3416400"/>
          </a:xfrm>
          <a:prstGeom prst="rect">
            <a:avLst/>
          </a:prstGeom>
          <a:noFill/>
          <a:ln>
            <a:noFill/>
          </a:ln>
        </p:spPr>
        <p:txBody>
          <a:bodyPr spcFirstLastPara="1" wrap="square" lIns="91425" tIns="91425" rIns="91425" bIns="91425" anchor="t" anchorCtr="0">
            <a:noAutofit/>
          </a:bodyPr>
          <a:lstStyle>
            <a:lvl1pPr marL="457200" lvl="0"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1pPr>
            <a:lvl2pPr marL="914400" lvl="1"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2pPr>
            <a:lvl3pPr marL="1371600" lvl="2"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3pPr>
            <a:lvl4pPr marL="1828800" lvl="3"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4pPr>
            <a:lvl5pPr marL="2286000" lvl="4"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5pPr>
            <a:lvl6pPr marL="2743200" lvl="5"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6pPr>
            <a:lvl7pPr marL="3200400" lvl="6"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7pPr>
            <a:lvl8pPr marL="3657600" lvl="7"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8pPr>
            <a:lvl9pPr marL="4114800" lvl="8"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4" r:id="rId5"/>
    <p:sldLayoutId id="2147483655" r:id="rId6"/>
    <p:sldLayoutId id="2147483658" r:id="rId7"/>
    <p:sldLayoutId id="2147483664" r:id="rId8"/>
    <p:sldLayoutId id="2147483665" r:id="rId9"/>
    <p:sldLayoutId id="2147483666" r:id="rId10"/>
    <p:sldLayoutId id="2147483670" r:id="rId11"/>
    <p:sldLayoutId id="2147483671"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rgbClr val="0E2A47"/>
        </a:solidFill>
        <a:effectLst/>
      </p:bgPr>
    </p:bg>
    <p:spTree>
      <p:nvGrpSpPr>
        <p:cNvPr id="1" name="Shape 216"/>
        <p:cNvGrpSpPr/>
        <p:nvPr/>
      </p:nvGrpSpPr>
      <p:grpSpPr>
        <a:xfrm>
          <a:off x="0" y="0"/>
          <a:ext cx="0" cy="0"/>
          <a:chOff x="0" y="0"/>
          <a:chExt cx="0" cy="0"/>
        </a:xfrm>
      </p:grpSpPr>
      <p:sp>
        <p:nvSpPr>
          <p:cNvPr id="217" name="Google Shape;217;p26"/>
          <p:cNvSpPr txBox="1">
            <a:spLocks noGrp="1"/>
          </p:cNvSpPr>
          <p:nvPr>
            <p:ph type="title"/>
          </p:nvPr>
        </p:nvSpPr>
        <p:spPr>
          <a:xfrm>
            <a:off x="1068100" y="933450"/>
            <a:ext cx="7047300" cy="4824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rgbClr val="FFFFFF"/>
              </a:buClr>
              <a:buSzPts val="2400"/>
              <a:buNone/>
              <a:defRPr sz="2400">
                <a:solidFill>
                  <a:srgbClr val="FFFFFF"/>
                </a:solidFill>
              </a:defRPr>
            </a:lvl1pPr>
            <a:lvl2pPr lvl="1" algn="ctr" rtl="0">
              <a:spcBef>
                <a:spcPts val="0"/>
              </a:spcBef>
              <a:spcAft>
                <a:spcPts val="0"/>
              </a:spcAft>
              <a:buClr>
                <a:srgbClr val="FFFFFF"/>
              </a:buClr>
              <a:buSzPts val="2400"/>
              <a:buNone/>
              <a:defRPr sz="2400">
                <a:solidFill>
                  <a:srgbClr val="FFFFFF"/>
                </a:solidFill>
              </a:defRPr>
            </a:lvl2pPr>
            <a:lvl3pPr lvl="2" algn="ctr" rtl="0">
              <a:spcBef>
                <a:spcPts val="0"/>
              </a:spcBef>
              <a:spcAft>
                <a:spcPts val="0"/>
              </a:spcAft>
              <a:buClr>
                <a:srgbClr val="FFFFFF"/>
              </a:buClr>
              <a:buSzPts val="2400"/>
              <a:buNone/>
              <a:defRPr sz="2400">
                <a:solidFill>
                  <a:srgbClr val="FFFFFF"/>
                </a:solidFill>
              </a:defRPr>
            </a:lvl3pPr>
            <a:lvl4pPr lvl="3" algn="ctr" rtl="0">
              <a:spcBef>
                <a:spcPts val="0"/>
              </a:spcBef>
              <a:spcAft>
                <a:spcPts val="0"/>
              </a:spcAft>
              <a:buClr>
                <a:srgbClr val="FFFFFF"/>
              </a:buClr>
              <a:buSzPts val="2400"/>
              <a:buNone/>
              <a:defRPr sz="2400">
                <a:solidFill>
                  <a:srgbClr val="FFFFFF"/>
                </a:solidFill>
              </a:defRPr>
            </a:lvl4pPr>
            <a:lvl5pPr lvl="4" algn="ctr" rtl="0">
              <a:spcBef>
                <a:spcPts val="0"/>
              </a:spcBef>
              <a:spcAft>
                <a:spcPts val="0"/>
              </a:spcAft>
              <a:buClr>
                <a:srgbClr val="FFFFFF"/>
              </a:buClr>
              <a:buSzPts val="2400"/>
              <a:buNone/>
              <a:defRPr sz="2400">
                <a:solidFill>
                  <a:srgbClr val="FFFFFF"/>
                </a:solidFill>
              </a:defRPr>
            </a:lvl5pPr>
            <a:lvl6pPr lvl="5" algn="ctr" rtl="0">
              <a:spcBef>
                <a:spcPts val="0"/>
              </a:spcBef>
              <a:spcAft>
                <a:spcPts val="0"/>
              </a:spcAft>
              <a:buClr>
                <a:srgbClr val="FFFFFF"/>
              </a:buClr>
              <a:buSzPts val="2400"/>
              <a:buNone/>
              <a:defRPr sz="2400">
                <a:solidFill>
                  <a:srgbClr val="FFFFFF"/>
                </a:solidFill>
              </a:defRPr>
            </a:lvl6pPr>
            <a:lvl7pPr lvl="6" algn="ctr" rtl="0">
              <a:spcBef>
                <a:spcPts val="0"/>
              </a:spcBef>
              <a:spcAft>
                <a:spcPts val="0"/>
              </a:spcAft>
              <a:buClr>
                <a:srgbClr val="FFFFFF"/>
              </a:buClr>
              <a:buSzPts val="2400"/>
              <a:buNone/>
              <a:defRPr sz="2400">
                <a:solidFill>
                  <a:srgbClr val="FFFFFF"/>
                </a:solidFill>
              </a:defRPr>
            </a:lvl7pPr>
            <a:lvl8pPr lvl="7" algn="ctr" rtl="0">
              <a:spcBef>
                <a:spcPts val="0"/>
              </a:spcBef>
              <a:spcAft>
                <a:spcPts val="0"/>
              </a:spcAft>
              <a:buClr>
                <a:srgbClr val="FFFFFF"/>
              </a:buClr>
              <a:buSzPts val="2400"/>
              <a:buNone/>
              <a:defRPr sz="2400">
                <a:solidFill>
                  <a:srgbClr val="FFFFFF"/>
                </a:solidFill>
              </a:defRPr>
            </a:lvl8pPr>
            <a:lvl9pPr lvl="8" algn="ctr" rtl="0">
              <a:spcBef>
                <a:spcPts val="0"/>
              </a:spcBef>
              <a:spcAft>
                <a:spcPts val="0"/>
              </a:spcAft>
              <a:buClr>
                <a:srgbClr val="FFFFFF"/>
              </a:buClr>
              <a:buSzPts val="2400"/>
              <a:buNone/>
              <a:defRPr sz="2400">
                <a:solidFill>
                  <a:srgbClr val="FFFFFF"/>
                </a:solidFill>
              </a:defRPr>
            </a:lvl9pPr>
          </a:lstStyle>
          <a:p>
            <a:endParaRPr/>
          </a:p>
        </p:txBody>
      </p:sp>
      <p:sp>
        <p:nvSpPr>
          <p:cNvPr id="218" name="Google Shape;218;p26"/>
          <p:cNvSpPr txBox="1">
            <a:spLocks noGrp="1"/>
          </p:cNvSpPr>
          <p:nvPr>
            <p:ph type="body" idx="1"/>
          </p:nvPr>
        </p:nvSpPr>
        <p:spPr>
          <a:xfrm>
            <a:off x="1068100" y="1695450"/>
            <a:ext cx="7047300" cy="2502000"/>
          </a:xfrm>
          <a:prstGeom prst="rect">
            <a:avLst/>
          </a:prstGeom>
          <a:noFill/>
          <a:ln>
            <a:noFill/>
          </a:ln>
        </p:spPr>
        <p:txBody>
          <a:bodyPr spcFirstLastPara="1" wrap="square" lIns="91425" tIns="91425" rIns="91425" bIns="91425" anchor="t" anchorCtr="0">
            <a:noAutofit/>
          </a:bodyPr>
          <a:lstStyle>
            <a:lvl1pPr marL="457200" lvl="0"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marL="914400" lvl="1"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marL="1371600" lvl="2"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marL="1828800" lvl="3"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marL="2286000" lvl="4"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marL="2743200" lvl="5"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marL="3200400" lvl="6"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marL="3657600" lvl="7"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marL="4114800" lvl="8"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a:endParaRPr/>
          </a:p>
        </p:txBody>
      </p:sp>
    </p:spTree>
  </p:cSld>
  <p:clrMap bg1="lt1" tx1="dk1" bg2="dk2" tx2="lt2" accent1="accent1" accent2="accent2" accent3="accent3" accent4="accent4" accent5="accent5" accent6="accent6" hlink="hlink" folHlink="folHlink"/>
  <p:sldLayoutIdLst>
    <p:sldLayoutId id="2147483673"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hyperlink" Target="https://doi.org/10.1007/s10708-016-9752-9" TargetMode="External"/><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9"/>
          <p:cNvSpPr txBox="1">
            <a:spLocks noGrp="1"/>
          </p:cNvSpPr>
          <p:nvPr>
            <p:ph type="ctrTitle"/>
          </p:nvPr>
        </p:nvSpPr>
        <p:spPr>
          <a:xfrm>
            <a:off x="550665" y="478396"/>
            <a:ext cx="8322402" cy="1944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4000" dirty="0"/>
              <a:t>Exploring Necropolitics in Temsula Ao’s </a:t>
            </a:r>
            <a:r>
              <a:rPr lang="en" sz="4000" i="1" dirty="0"/>
              <a:t>Laburnum for My Head</a:t>
            </a:r>
            <a:endParaRPr sz="4000" dirty="0"/>
          </a:p>
        </p:txBody>
      </p:sp>
      <p:sp>
        <p:nvSpPr>
          <p:cNvPr id="227" name="Google Shape;227;p29"/>
          <p:cNvSpPr txBox="1">
            <a:spLocks noGrp="1"/>
          </p:cNvSpPr>
          <p:nvPr>
            <p:ph type="subTitle" idx="1"/>
          </p:nvPr>
        </p:nvSpPr>
        <p:spPr>
          <a:xfrm>
            <a:off x="638718" y="2720505"/>
            <a:ext cx="4528800" cy="475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Book Antiqua" panose="02040602050305030304" pitchFamily="18" charset="0"/>
              </a:rPr>
              <a:t>Presented By Loder Dulley</a:t>
            </a:r>
          </a:p>
          <a:p>
            <a:pPr marL="0" lvl="0" indent="0" algn="l" rtl="0">
              <a:spcBef>
                <a:spcPts val="0"/>
              </a:spcBef>
              <a:spcAft>
                <a:spcPts val="0"/>
              </a:spcAft>
              <a:buNone/>
            </a:pPr>
            <a:r>
              <a:rPr lang="en" dirty="0">
                <a:latin typeface="Book Antiqua" panose="02040602050305030304" pitchFamily="18" charset="0"/>
              </a:rPr>
              <a:t>PhD Scholar</a:t>
            </a:r>
          </a:p>
          <a:p>
            <a:pPr marL="0" lvl="0" indent="0" algn="l" rtl="0">
              <a:spcBef>
                <a:spcPts val="0"/>
              </a:spcBef>
              <a:spcAft>
                <a:spcPts val="0"/>
              </a:spcAft>
              <a:buNone/>
            </a:pPr>
            <a:r>
              <a:rPr lang="en" dirty="0">
                <a:latin typeface="Book Antiqua" panose="02040602050305030304" pitchFamily="18" charset="0"/>
              </a:rPr>
              <a:t>Department of English</a:t>
            </a:r>
          </a:p>
          <a:p>
            <a:pPr marL="0" lvl="0" indent="0" algn="l" rtl="0">
              <a:spcBef>
                <a:spcPts val="0"/>
              </a:spcBef>
              <a:spcAft>
                <a:spcPts val="0"/>
              </a:spcAft>
              <a:buNone/>
            </a:pPr>
            <a:r>
              <a:rPr lang="en" dirty="0">
                <a:latin typeface="Book Antiqua" panose="02040602050305030304" pitchFamily="18" charset="0"/>
              </a:rPr>
              <a:t>Himalayan University</a:t>
            </a:r>
            <a:endParaRPr dirty="0">
              <a:latin typeface="Book Antiqua" panose="02040602050305030304" pitchFamily="18" charset="0"/>
            </a:endParaRPr>
          </a:p>
        </p:txBody>
      </p:sp>
      <p:grpSp>
        <p:nvGrpSpPr>
          <p:cNvPr id="234" name="Google Shape;234;p29"/>
          <p:cNvGrpSpPr/>
          <p:nvPr/>
        </p:nvGrpSpPr>
        <p:grpSpPr>
          <a:xfrm>
            <a:off x="793475" y="4345400"/>
            <a:ext cx="1809150" cy="258600"/>
            <a:chOff x="793475" y="4345400"/>
            <a:chExt cx="1809150" cy="258600"/>
          </a:xfrm>
        </p:grpSpPr>
        <p:sp>
          <p:nvSpPr>
            <p:cNvPr id="235" name="Google Shape;235;p29"/>
            <p:cNvSpPr/>
            <p:nvPr/>
          </p:nvSpPr>
          <p:spPr>
            <a:xfrm>
              <a:off x="1398575" y="4345400"/>
              <a:ext cx="258600" cy="2586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236" name="Google Shape;236;p29"/>
            <p:cNvSpPr/>
            <p:nvPr/>
          </p:nvSpPr>
          <p:spPr>
            <a:xfrm>
              <a:off x="1096025" y="4345400"/>
              <a:ext cx="258600" cy="2586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237" name="Google Shape;237;p29"/>
            <p:cNvSpPr/>
            <p:nvPr/>
          </p:nvSpPr>
          <p:spPr>
            <a:xfrm>
              <a:off x="793475" y="4345400"/>
              <a:ext cx="258600" cy="2586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cxnSp>
          <p:nvCxnSpPr>
            <p:cNvPr id="238" name="Google Shape;238;p29"/>
            <p:cNvCxnSpPr/>
            <p:nvPr/>
          </p:nvCxnSpPr>
          <p:spPr>
            <a:xfrm>
              <a:off x="1701125" y="4474700"/>
              <a:ext cx="901500" cy="0"/>
            </a:xfrm>
            <a:prstGeom prst="straightConnector1">
              <a:avLst/>
            </a:prstGeom>
            <a:noFill/>
            <a:ln w="9525" cap="flat" cmpd="sng">
              <a:solidFill>
                <a:schemeClr val="accent2"/>
              </a:solidFill>
              <a:prstDash val="solid"/>
              <a:round/>
              <a:headEnd type="none" w="med" len="med"/>
              <a:tailEnd type="none" w="med" len="med"/>
            </a:ln>
          </p:spPr>
        </p:cxn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0"/>
          <p:cNvSpPr txBox="1">
            <a:spLocks noGrp="1"/>
          </p:cNvSpPr>
          <p:nvPr>
            <p:ph type="title"/>
          </p:nvPr>
        </p:nvSpPr>
        <p:spPr>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Overview</a:t>
            </a:r>
            <a:endParaRPr dirty="0"/>
          </a:p>
        </p:txBody>
      </p:sp>
      <p:sp>
        <p:nvSpPr>
          <p:cNvPr id="6" name="Text Placeholder 5">
            <a:extLst>
              <a:ext uri="{FF2B5EF4-FFF2-40B4-BE49-F238E27FC236}">
                <a16:creationId xmlns:a16="http://schemas.microsoft.com/office/drawing/2014/main" id="{B6A75001-9BC6-4386-B853-F92017B36BA2}"/>
              </a:ext>
            </a:extLst>
          </p:cNvPr>
          <p:cNvSpPr>
            <a:spLocks noGrp="1"/>
          </p:cNvSpPr>
          <p:nvPr>
            <p:ph type="body" idx="1"/>
          </p:nvPr>
        </p:nvSpPr>
        <p:spPr>
          <a:xfrm>
            <a:off x="720000" y="1139550"/>
            <a:ext cx="7704000" cy="3202157"/>
          </a:xfrm>
        </p:spPr>
        <p:txBody>
          <a:bodyPr/>
          <a:lstStyle/>
          <a:p>
            <a:pPr>
              <a:buFont typeface="Arial" panose="020B0604020202020204" pitchFamily="34" charset="0"/>
              <a:buChar char="•"/>
            </a:pPr>
            <a:endParaRPr lang="en-IN" sz="1400" dirty="0"/>
          </a:p>
          <a:p>
            <a:pPr marL="742950" lvl="1" indent="-285750">
              <a:buFont typeface="Arial" panose="020B0604020202020204" pitchFamily="34" charset="0"/>
              <a:buChar char="•"/>
            </a:pPr>
            <a:r>
              <a:rPr lang="en-IN" sz="1400" dirty="0"/>
              <a:t>Examines necropolitics in Northeast India through </a:t>
            </a:r>
            <a:r>
              <a:rPr lang="en-IN" sz="1400" dirty="0" err="1"/>
              <a:t>Temsula</a:t>
            </a:r>
            <a:r>
              <a:rPr lang="en-IN" sz="1400" dirty="0"/>
              <a:t> Ao's stories.</a:t>
            </a:r>
          </a:p>
          <a:p>
            <a:pPr marL="742950" lvl="1" indent="-285750">
              <a:buFont typeface="Arial" panose="020B0604020202020204" pitchFamily="34" charset="0"/>
              <a:buChar char="•"/>
            </a:pPr>
            <a:r>
              <a:rPr lang="en-IN" sz="1400" dirty="0"/>
              <a:t>Focus on "Sonny," "The Letter," and "A Simple Question."</a:t>
            </a:r>
          </a:p>
          <a:p>
            <a:pPr marL="742950" lvl="1" indent="-285750">
              <a:buFont typeface="Arial" panose="020B0604020202020204" pitchFamily="34" charset="0"/>
              <a:buChar char="•"/>
            </a:pPr>
            <a:r>
              <a:rPr lang="en-IN" sz="1400" dirty="0"/>
              <a:t>Theoretical Framework: Michel Foucault, Achille </a:t>
            </a:r>
            <a:r>
              <a:rPr lang="en-IN" sz="1400" dirty="0" err="1"/>
              <a:t>Mbembe</a:t>
            </a:r>
            <a:r>
              <a:rPr lang="en-IN" sz="1400" dirty="0"/>
              <a:t>, Giorgio Agamben.</a:t>
            </a:r>
          </a:p>
          <a:p>
            <a:pPr marL="742950" lvl="1" indent="-285750">
              <a:buFont typeface="Arial" panose="020B0604020202020204" pitchFamily="34" charset="0"/>
              <a:buChar char="•"/>
            </a:pPr>
            <a:r>
              <a:rPr lang="en-IN" sz="1400" dirty="0"/>
              <a:t>Explores possible sites of resistance against Necropolitical structure of sovereignty.</a:t>
            </a:r>
          </a:p>
          <a:p>
            <a:pPr marL="457200" lvl="1" indent="0">
              <a:buNone/>
            </a:pPr>
            <a:endParaRPr lang="en-IN" sz="1400" dirty="0"/>
          </a:p>
          <a:p>
            <a:pPr marL="742950" lvl="1" indent="-285750">
              <a:buFont typeface="Arial" panose="020B0604020202020204" pitchFamily="34" charset="0"/>
              <a:buChar char="•"/>
            </a:pPr>
            <a:r>
              <a:rPr lang="en-US" sz="1400" dirty="0"/>
              <a:t>Objectives: To explore how Ao's narratives illuminate power, violence, and survival in a conflict-ridden region </a:t>
            </a:r>
          </a:p>
          <a:p>
            <a:pPr marL="742950" lvl="1" indent="-285750">
              <a:buFont typeface="Arial" panose="020B0604020202020204" pitchFamily="34" charset="0"/>
              <a:buChar char="•"/>
            </a:pPr>
            <a:r>
              <a:rPr lang="en-US" sz="1400" dirty="0"/>
              <a:t>Understand the manifestation of necropolitics in everyday life</a:t>
            </a:r>
          </a:p>
          <a:p>
            <a:pPr marL="742950" lvl="1" indent="-285750">
              <a:buFont typeface="Arial" panose="020B0604020202020204" pitchFamily="34" charset="0"/>
              <a:buChar char="•"/>
            </a:pPr>
            <a:r>
              <a:rPr lang="en-US" sz="1400" dirty="0"/>
              <a:t>Examine the impact of prolonged conflict on individuals and communities</a:t>
            </a:r>
          </a:p>
          <a:p>
            <a:pPr marL="742950" lvl="1" indent="-285750">
              <a:buFont typeface="Arial" panose="020B0604020202020204" pitchFamily="34" charset="0"/>
              <a:buChar char="•"/>
            </a:pPr>
            <a:endParaRPr lang="en-IN" sz="1400" dirty="0"/>
          </a:p>
          <a:p>
            <a:pPr marL="742950" lvl="1" indent="-285750">
              <a:buFont typeface="Arial" panose="020B0604020202020204" pitchFamily="34" charset="0"/>
              <a:buChar char="•"/>
            </a:pPr>
            <a:endParaRPr lang="en-IN" dirty="0"/>
          </a:p>
          <a:p>
            <a:pPr marL="742950" lvl="1" indent="-285750">
              <a:buFont typeface="Arial" panose="020B0604020202020204" pitchFamily="34" charset="0"/>
              <a:buChar char="•"/>
            </a:pPr>
            <a:endParaRPr lang="en-IN" dirty="0"/>
          </a:p>
          <a:p>
            <a:endParaRPr lang="en-IN"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A271B-6FA6-4649-AC51-E68A970C5CD2}"/>
              </a:ext>
            </a:extLst>
          </p:cNvPr>
          <p:cNvSpPr>
            <a:spLocks noGrp="1"/>
          </p:cNvSpPr>
          <p:nvPr>
            <p:ph type="title"/>
          </p:nvPr>
        </p:nvSpPr>
        <p:spPr/>
        <p:txBody>
          <a:bodyPr/>
          <a:lstStyle/>
          <a:p>
            <a:r>
              <a:rPr lang="en-US" b="1" dirty="0"/>
              <a:t>Introduction</a:t>
            </a:r>
            <a:br>
              <a:rPr lang="en-US" b="1" dirty="0"/>
            </a:br>
            <a:endParaRPr lang="en-IN" dirty="0"/>
          </a:p>
        </p:txBody>
      </p:sp>
      <p:sp>
        <p:nvSpPr>
          <p:cNvPr id="3" name="Text Placeholder 2">
            <a:extLst>
              <a:ext uri="{FF2B5EF4-FFF2-40B4-BE49-F238E27FC236}">
                <a16:creationId xmlns:a16="http://schemas.microsoft.com/office/drawing/2014/main" id="{47E170F8-CD6D-4CDC-997B-3797CB236855}"/>
              </a:ext>
            </a:extLst>
          </p:cNvPr>
          <p:cNvSpPr>
            <a:spLocks noGrp="1"/>
          </p:cNvSpPr>
          <p:nvPr>
            <p:ph type="body" idx="1"/>
          </p:nvPr>
        </p:nvSpPr>
        <p:spPr>
          <a:xfrm>
            <a:off x="720000" y="1139551"/>
            <a:ext cx="7704000" cy="3558924"/>
          </a:xfrm>
        </p:spPr>
        <p:txBody>
          <a:bodyPr/>
          <a:lstStyle/>
          <a:p>
            <a:pPr marL="152400" indent="0">
              <a:buNone/>
            </a:pPr>
            <a:r>
              <a:rPr lang="en-US" dirty="0"/>
              <a:t>Necropolitics, a term coined by Cameroonian philosopher Achille </a:t>
            </a:r>
            <a:r>
              <a:rPr lang="en-US" dirty="0" err="1"/>
              <a:t>Mbembe</a:t>
            </a:r>
            <a:r>
              <a:rPr lang="en-US" dirty="0"/>
              <a:t> in 2003, represents a critical expansion of Michel Foucault's concept of biopolitics. While biopolitics focuses on how power structures govern life, necropolitics examines how these same structures decide who may live and who must die. </a:t>
            </a:r>
          </a:p>
          <a:p>
            <a:pPr marL="152400" indent="0">
              <a:buNone/>
            </a:pPr>
            <a:endParaRPr lang="en-US" dirty="0"/>
          </a:p>
          <a:p>
            <a:r>
              <a:rPr lang="en-US" dirty="0"/>
              <a:t>In the context of Northeast India, necropolitics provides a powerful lens for understanding the complex interplay of power, violence, and survival in a region marked by prolonged conflict and political instability. The area has witnessed insurgencies, separatist movements, and inter-ethnic clashes, often driven by demands for autonomy, self-determination, and recognition of indigenous identities. Amidst this backdrop, the imposition of the Armed Forces (Special Powers) Act (AFSPA) has been particularly controversial. Enacted in 1958, AFSPA grants the military sweeping powers, including the authority to arrest without warrants, shoot to kill, and search properties without consent. This law has created what Giorgio Agamben and Achille </a:t>
            </a:r>
            <a:r>
              <a:rPr lang="en-US" dirty="0" err="1"/>
              <a:t>Mbembe</a:t>
            </a:r>
            <a:r>
              <a:rPr lang="en-US" dirty="0"/>
              <a:t> refers to as a "state of exception," where normal legal protections and civil rights are suspended. As a result, it has drawn widespread criticism for human rights violations, contributing to a climate of impunity and deepening grievances among local populations.</a:t>
            </a:r>
          </a:p>
          <a:p>
            <a:endParaRPr lang="en-US" dirty="0"/>
          </a:p>
          <a:p>
            <a:endParaRPr lang="en-IN" dirty="0"/>
          </a:p>
        </p:txBody>
      </p:sp>
    </p:spTree>
    <p:extLst>
      <p:ext uri="{BB962C8B-B14F-4D97-AF65-F5344CB8AC3E}">
        <p14:creationId xmlns:p14="http://schemas.microsoft.com/office/powerpoint/2010/main" val="381908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D4E8B75-DB5A-4DCA-97BA-E6C8A06A916F}"/>
              </a:ext>
            </a:extLst>
          </p:cNvPr>
          <p:cNvSpPr>
            <a:spLocks noGrp="1"/>
          </p:cNvSpPr>
          <p:nvPr>
            <p:ph type="body" idx="1"/>
          </p:nvPr>
        </p:nvSpPr>
        <p:spPr>
          <a:xfrm>
            <a:off x="557440" y="516405"/>
            <a:ext cx="7704000" cy="2809302"/>
          </a:xfrm>
        </p:spPr>
        <p:txBody>
          <a:bodyPr/>
          <a:lstStyle/>
          <a:p>
            <a:r>
              <a:rPr lang="en-US" dirty="0" err="1"/>
              <a:t>Temsula</a:t>
            </a:r>
            <a:r>
              <a:rPr lang="en-US" dirty="0"/>
              <a:t> </a:t>
            </a:r>
            <a:r>
              <a:rPr lang="en-US" dirty="0" err="1"/>
              <a:t>Ao</a:t>
            </a:r>
            <a:r>
              <a:rPr lang="en-US" dirty="0"/>
              <a:t>, a prominent Naga writer, poet, and academic, is celebrated for her evocative exploration of the socio-political realities of Northeast India. Her writing often delves into themes of identity, memory, and the complexities of life in conflict-torn regions. </a:t>
            </a:r>
            <a:r>
              <a:rPr lang="en-US" i="1" dirty="0"/>
              <a:t>Laburnum for My Head</a:t>
            </a:r>
            <a:r>
              <a:rPr lang="en-US" dirty="0"/>
              <a:t>, a collection of short stories, is deeply rooted in Northeast Indian experiences the collection was published in 2009, and offers contemporary perspective on regional issues. </a:t>
            </a:r>
            <a:r>
              <a:rPr lang="en-US" dirty="0" err="1"/>
              <a:t>Ao</a:t>
            </a:r>
            <a:r>
              <a:rPr lang="en-US" dirty="0"/>
              <a:t> presents poignant narratives that capture the everyday struggles, aspirations, and resilience of the people of Nagaland. Blending the personal with the political, her stories are marked by a deep connection to place, the tensions of tradition and modernity, and an underlying reflection on humanity's relationship with nature. The title story, Laburnum for My Head, is a powerful meditation on life, death, and the desire for beauty in a troubled world, showcasing Ao’s lyrical prose and her ability to find grace even in the midst of chaos.</a:t>
            </a:r>
          </a:p>
          <a:p>
            <a:endParaRPr lang="en-US" dirty="0"/>
          </a:p>
          <a:p>
            <a:pPr marL="742950" lvl="1" indent="-285750">
              <a:buFont typeface="Arial" panose="020B0604020202020204" pitchFamily="34" charset="0"/>
              <a:buChar char="•"/>
            </a:pPr>
            <a:r>
              <a:rPr lang="en-US" dirty="0"/>
              <a:t>Literature as a lens to understand complex socio-political realities</a:t>
            </a:r>
          </a:p>
          <a:p>
            <a:pPr marL="742950" lvl="1" indent="-285750">
              <a:buFont typeface="Arial" panose="020B0604020202020204" pitchFamily="34" charset="0"/>
              <a:buChar char="•"/>
            </a:pPr>
            <a:r>
              <a:rPr lang="en-US" dirty="0"/>
              <a:t>Each story: </a:t>
            </a:r>
            <a:r>
              <a:rPr lang="en-US" i="1" dirty="0"/>
              <a:t>Sonny</a:t>
            </a:r>
            <a:r>
              <a:rPr lang="en-US" dirty="0"/>
              <a:t>, </a:t>
            </a:r>
            <a:r>
              <a:rPr lang="en-US" i="1" dirty="0"/>
              <a:t>The Letter"</a:t>
            </a:r>
            <a:r>
              <a:rPr lang="en-US" dirty="0"/>
              <a:t>, and </a:t>
            </a:r>
            <a:r>
              <a:rPr lang="en-US" i="1" dirty="0"/>
              <a:t>A Simple Question" </a:t>
            </a:r>
            <a:r>
              <a:rPr lang="en-US" dirty="0"/>
              <a:t>provides unique insights into different aspects of necropolitics</a:t>
            </a:r>
          </a:p>
          <a:p>
            <a:pPr marL="742950" lvl="1" indent="-285750">
              <a:buFont typeface="Arial" panose="020B0604020202020204" pitchFamily="34" charset="0"/>
              <a:buChar char="•"/>
            </a:pPr>
            <a:r>
              <a:rPr lang="en-US" dirty="0"/>
              <a:t>The stories represent diverse scenarios and characters affected by conflict</a:t>
            </a:r>
          </a:p>
          <a:p>
            <a:endParaRPr lang="en-IN" dirty="0"/>
          </a:p>
        </p:txBody>
      </p:sp>
    </p:spTree>
    <p:extLst>
      <p:ext uri="{BB962C8B-B14F-4D97-AF65-F5344CB8AC3E}">
        <p14:creationId xmlns:p14="http://schemas.microsoft.com/office/powerpoint/2010/main" val="132453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6E86C-8DC8-45B9-BD46-C0C43132FDA4}"/>
              </a:ext>
            </a:extLst>
          </p:cNvPr>
          <p:cNvSpPr>
            <a:spLocks noGrp="1"/>
          </p:cNvSpPr>
          <p:nvPr>
            <p:ph type="title"/>
          </p:nvPr>
        </p:nvSpPr>
        <p:spPr/>
        <p:txBody>
          <a:bodyPr/>
          <a:lstStyle/>
          <a:p>
            <a:r>
              <a:rPr lang="en-IN" sz="1800" dirty="0"/>
              <a:t>Methodology</a:t>
            </a:r>
          </a:p>
        </p:txBody>
      </p:sp>
      <p:sp>
        <p:nvSpPr>
          <p:cNvPr id="4" name="Rectangle 1">
            <a:extLst>
              <a:ext uri="{FF2B5EF4-FFF2-40B4-BE49-F238E27FC236}">
                <a16:creationId xmlns:a16="http://schemas.microsoft.com/office/drawing/2014/main" id="{2FF822CA-E6E8-4263-A9D0-63A6245AD737}"/>
              </a:ext>
            </a:extLst>
          </p:cNvPr>
          <p:cNvSpPr>
            <a:spLocks noGrp="1" noChangeArrowheads="1"/>
          </p:cNvSpPr>
          <p:nvPr>
            <p:ph type="body" idx="1"/>
          </p:nvPr>
        </p:nvSpPr>
        <p:spPr bwMode="auto">
          <a:xfrm>
            <a:off x="522571" y="1451842"/>
            <a:ext cx="8098857" cy="2769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Albert Sans" panose="020B0604020202020204" charset="0"/>
            </a:endParaRP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en-US" altLang="en-US" b="0" i="0" u="none" strike="noStrike" cap="none" normalizeH="0" baseline="0" dirty="0">
                <a:ln>
                  <a:noFill/>
                </a:ln>
                <a:solidFill>
                  <a:schemeClr val="tx1"/>
                </a:solidFill>
                <a:effectLst/>
                <a:latin typeface="Albert Sans" panose="020B0604020202020204" charset="0"/>
              </a:rPr>
              <a:t>Theoretical Application: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chemeClr val="tx1"/>
                </a:solidFill>
                <a:effectLst/>
                <a:latin typeface="Albert Sans" panose="020B0604020202020204" charset="0"/>
              </a:rPr>
              <a:t>Application of necropolitics and biopolitics frameworks to literary texts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chemeClr val="tx1"/>
                </a:solidFill>
                <a:effectLst/>
                <a:latin typeface="Albert Sans" panose="020B0604020202020204" charset="0"/>
              </a:rPr>
              <a:t>Use of Agamben's concepts of state of exception and bare life </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b="0" i="0" u="none" strike="noStrike" cap="none" normalizeH="0" baseline="0" dirty="0">
              <a:ln>
                <a:noFill/>
              </a:ln>
              <a:solidFill>
                <a:schemeClr val="tx1"/>
              </a:solidFill>
              <a:effectLst/>
              <a:latin typeface="Albert Sans" panose="020B0604020202020204" charset="0"/>
            </a:endParaRPr>
          </a:p>
          <a:p>
            <a:pPr marL="285750" indent="-285750" eaLnBrk="0" fontAlgn="base" hangingPunct="0">
              <a:spcBef>
                <a:spcPct val="0"/>
              </a:spcBef>
              <a:spcAft>
                <a:spcPct val="0"/>
              </a:spcAft>
              <a:buClrTx/>
              <a:buSzTx/>
              <a:buFont typeface="Wingdings" panose="05000000000000000000" pitchFamily="2" charset="2"/>
              <a:buChar char="v"/>
            </a:pPr>
            <a:r>
              <a:rPr kumimoji="0" lang="en-US" altLang="en-US" b="0" i="0" u="none" strike="noStrike" cap="none" normalizeH="0" baseline="0" dirty="0">
                <a:ln>
                  <a:noFill/>
                </a:ln>
                <a:solidFill>
                  <a:schemeClr val="tx1"/>
                </a:solidFill>
                <a:effectLst/>
                <a:latin typeface="Albert Sans" panose="020B0604020202020204" charset="0"/>
              </a:rPr>
              <a:t>Contextual Analysis: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chemeClr val="tx1"/>
                </a:solidFill>
                <a:effectLst/>
                <a:latin typeface="Albert Sans" panose="020B0604020202020204" charset="0"/>
              </a:rPr>
              <a:t>Examination of historical and socio-political context of Northeast India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chemeClr val="tx1"/>
                </a:solidFill>
                <a:effectLst/>
                <a:latin typeface="Albert Sans" panose="020B0604020202020204" charset="0"/>
              </a:rPr>
              <a:t>Examination of the Integration of native cultural modes of resistance</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b="0" i="0" u="none" strike="noStrike" cap="none" normalizeH="0" baseline="0" dirty="0">
              <a:ln>
                <a:noFill/>
              </a:ln>
              <a:solidFill>
                <a:schemeClr val="tx1"/>
              </a:solidFill>
              <a:effectLst/>
              <a:latin typeface="Albert Sans" panose="020B0604020202020204" charset="0"/>
            </a:endParaRP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en-US" altLang="en-US" b="0" i="0" u="none" strike="noStrike" cap="none" normalizeH="0" baseline="0" dirty="0">
                <a:ln>
                  <a:noFill/>
                </a:ln>
                <a:solidFill>
                  <a:schemeClr val="tx1"/>
                </a:solidFill>
                <a:effectLst/>
                <a:latin typeface="Albert Sans" panose="020B0604020202020204" charset="0"/>
              </a:rPr>
              <a:t>Interdisciplinary Perspective: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chemeClr val="tx1"/>
                </a:solidFill>
                <a:effectLst/>
                <a:latin typeface="Albert Sans" panose="020B0604020202020204" charset="0"/>
              </a:rPr>
              <a:t>Incorporation of insights from political science, sociology, and cultural studies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chemeClr val="tx1"/>
                </a:solidFill>
                <a:effectLst/>
                <a:latin typeface="Albert Sans" panose="020B0604020202020204" charset="0"/>
              </a:rPr>
              <a:t>Bridging literary analysis with broader social and political theories</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dirty="0">
              <a:solidFill>
                <a:schemeClr val="tx1"/>
              </a:solidFill>
              <a:latin typeface="Albert Sans" panose="020B060402020202020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lbert Sans" panose="020B0604020202020204" charset="0"/>
            </a:endParaRPr>
          </a:p>
        </p:txBody>
      </p:sp>
    </p:spTree>
    <p:extLst>
      <p:ext uri="{BB962C8B-B14F-4D97-AF65-F5344CB8AC3E}">
        <p14:creationId xmlns:p14="http://schemas.microsoft.com/office/powerpoint/2010/main" val="2387028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33"/>
          <p:cNvSpPr txBox="1">
            <a:spLocks noGrp="1"/>
          </p:cNvSpPr>
          <p:nvPr>
            <p:ph type="title"/>
          </p:nvPr>
        </p:nvSpPr>
        <p:spPr>
          <a:xfrm>
            <a:off x="720000" y="445025"/>
            <a:ext cx="77109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IN" dirty="0"/>
              <a:t>Context of the study</a:t>
            </a:r>
            <a:endParaRPr dirty="0"/>
          </a:p>
        </p:txBody>
      </p:sp>
      <p:sp>
        <p:nvSpPr>
          <p:cNvPr id="305" name="Google Shape;305;p33"/>
          <p:cNvSpPr/>
          <p:nvPr/>
        </p:nvSpPr>
        <p:spPr>
          <a:xfrm>
            <a:off x="8634700" y="0"/>
            <a:ext cx="339600" cy="1290300"/>
          </a:xfrm>
          <a:prstGeom prst="rect">
            <a:avLst/>
          </a:prstGeom>
          <a:solidFill>
            <a:srgbClr val="BBA292">
              <a:alpha val="4875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14" name="Rectangle 3">
            <a:extLst>
              <a:ext uri="{FF2B5EF4-FFF2-40B4-BE49-F238E27FC236}">
                <a16:creationId xmlns:a16="http://schemas.microsoft.com/office/drawing/2014/main" id="{69EAD98A-DDB1-4586-8F5F-FC2D0FC2A193}"/>
              </a:ext>
            </a:extLst>
          </p:cNvPr>
          <p:cNvSpPr>
            <a:spLocks noGrp="1" noChangeArrowheads="1"/>
          </p:cNvSpPr>
          <p:nvPr>
            <p:ph type="subTitle" idx="1"/>
          </p:nvPr>
        </p:nvSpPr>
        <p:spPr bwMode="auto">
          <a:xfrm>
            <a:off x="517526" y="902871"/>
            <a:ext cx="8003020"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lbert Sans" panose="020B060402020202020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lbert Sans" panose="020B0604020202020204" charset="0"/>
              </a:rPr>
              <a:t>Protracted armed conflict spanning decades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lbert Sans" panose="020B0604020202020204" charset="0"/>
              </a:rPr>
              <a:t>Complex ethnic tensions among diverse groups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lbert Sans" panose="020B0604020202020204" charset="0"/>
              </a:rPr>
              <a:t>Violence perpetrated by both state and non-state actors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lbert Sans" panose="020B0604020202020204" charset="0"/>
              </a:rPr>
              <a:t>Armed Forces (Special Powers) Act (AFSPA):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lbert Sans" panose="020B0604020202020204" charset="0"/>
              </a:rPr>
              <a:t>Controversial law granting sweeping powers to military, </a:t>
            </a:r>
            <a:r>
              <a:rPr lang="en-US" altLang="en-US" sz="1800" dirty="0">
                <a:solidFill>
                  <a:schemeClr val="tx1"/>
                </a:solidFill>
                <a:latin typeface="Albert Sans" panose="020B0604020202020204" charset="0"/>
              </a:rPr>
              <a:t>which creates space for a </a:t>
            </a:r>
            <a:r>
              <a:rPr kumimoji="0" lang="en-US" altLang="en-US" sz="1800" b="0" i="0" u="none" strike="noStrike" cap="none" normalizeH="0" baseline="0" dirty="0">
                <a:ln>
                  <a:noFill/>
                </a:ln>
                <a:solidFill>
                  <a:schemeClr val="tx1"/>
                </a:solidFill>
                <a:effectLst/>
                <a:latin typeface="Albert Sans" panose="020B0604020202020204" charset="0"/>
              </a:rPr>
              <a:t>climate of impunity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lbert Sans" panose="020B0604020202020204" charset="0"/>
              </a:rPr>
              <a:t>Rise of numerous insurgent groups with ethnic roots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lbert Sans" panose="020B0604020202020204" charset="0"/>
              </a:rPr>
              <a:t>Socio-economic consequences: disrupted economies, displaced populations </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1800" b="0" i="0" u="none" strike="noStrike" cap="none" normalizeH="0" baseline="0" dirty="0">
              <a:ln>
                <a:noFill/>
              </a:ln>
              <a:solidFill>
                <a:schemeClr val="tx1"/>
              </a:solidFill>
              <a:effectLst/>
              <a:latin typeface="Albert Sans" panose="020B060402020202020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34"/>
          <p:cNvSpPr txBox="1">
            <a:spLocks noGrp="1"/>
          </p:cNvSpPr>
          <p:nvPr>
            <p:ph type="title"/>
          </p:nvPr>
        </p:nvSpPr>
        <p:spPr>
          <a:xfrm>
            <a:off x="1828799" y="1747520"/>
            <a:ext cx="5809495" cy="1805782"/>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000" dirty="0"/>
              <a:t>Exploring Necropolitics in Temsula Ao’s </a:t>
            </a:r>
            <a:r>
              <a:rPr lang="en" sz="2000" i="1" dirty="0"/>
              <a:t>Laburnum for My Head</a:t>
            </a:r>
            <a:endParaRPr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9" name="Google Shape;379;p36"/>
          <p:cNvSpPr txBox="1">
            <a:spLocks noGrp="1"/>
          </p:cNvSpPr>
          <p:nvPr>
            <p:ph type="title"/>
          </p:nvPr>
        </p:nvSpPr>
        <p:spPr>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sz="1600" dirty="0"/>
              <a:t>"The Letter": Necropolitics in Everyday Life</a:t>
            </a:r>
            <a:endParaRPr sz="1600" dirty="0"/>
          </a:p>
        </p:txBody>
      </p:sp>
      <p:sp>
        <p:nvSpPr>
          <p:cNvPr id="390" name="Google Shape;390;p36"/>
          <p:cNvSpPr/>
          <p:nvPr/>
        </p:nvSpPr>
        <p:spPr>
          <a:xfrm>
            <a:off x="8301475" y="4062325"/>
            <a:ext cx="258600" cy="2586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391" name="Google Shape;391;p36"/>
          <p:cNvSpPr/>
          <p:nvPr/>
        </p:nvSpPr>
        <p:spPr>
          <a:xfrm>
            <a:off x="7998925" y="4062325"/>
            <a:ext cx="258600" cy="2586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18" name="Rectangle 4">
            <a:extLst>
              <a:ext uri="{FF2B5EF4-FFF2-40B4-BE49-F238E27FC236}">
                <a16:creationId xmlns:a16="http://schemas.microsoft.com/office/drawing/2014/main" id="{BF90884F-BC6E-495E-87EE-BED8CBF00774}"/>
              </a:ext>
            </a:extLst>
          </p:cNvPr>
          <p:cNvSpPr>
            <a:spLocks noGrp="1" noChangeArrowheads="1"/>
          </p:cNvSpPr>
          <p:nvPr>
            <p:ph type="body" idx="1"/>
          </p:nvPr>
        </p:nvSpPr>
        <p:spPr bwMode="auto">
          <a:xfrm>
            <a:off x="720001" y="572140"/>
            <a:ext cx="5274399" cy="4501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strike="noStrike" cap="none" normalizeH="0" baseline="0" dirty="0">
              <a:ln>
                <a:noFill/>
              </a:ln>
              <a:solidFill>
                <a:schemeClr val="tx1"/>
              </a:solidFill>
              <a:effectLst/>
              <a:latin typeface="Albert Sans" panose="020B060402020202020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100" b="0" i="0" strike="noStrike" cap="none" normalizeH="0" baseline="0" dirty="0">
                <a:ln>
                  <a:noFill/>
                </a:ln>
                <a:solidFill>
                  <a:schemeClr val="tx1"/>
                </a:solidFill>
                <a:effectLst/>
                <a:latin typeface="Albert Sans" panose="020B0604020202020204" charset="0"/>
              </a:rPr>
              <a:t>Village caught between government forces and insurgents </a:t>
            </a:r>
          </a:p>
          <a:p>
            <a:pPr marL="457200" lvl="1" indent="0" eaLnBrk="0" fontAlgn="base" hangingPunct="0">
              <a:spcBef>
                <a:spcPct val="0"/>
              </a:spcBef>
              <a:spcAft>
                <a:spcPct val="0"/>
              </a:spcAft>
              <a:buClrTx/>
              <a:buSzTx/>
              <a:buFontTx/>
              <a:buChar char="•"/>
            </a:pPr>
            <a:r>
              <a:rPr kumimoji="0" lang="en-US" altLang="en-US" sz="1100" b="0" i="0" u="none" strike="noStrike" cap="none" normalizeH="0" baseline="0" dirty="0">
                <a:ln>
                  <a:noFill/>
                </a:ln>
                <a:solidFill>
                  <a:schemeClr val="tx1"/>
                </a:solidFill>
                <a:effectLst/>
                <a:latin typeface="Albert Sans" panose="020B0604020202020204" charset="0"/>
              </a:rPr>
              <a:t>Illustrates the precarious existence of civilians in conflict zones </a:t>
            </a:r>
          </a:p>
          <a:p>
            <a:pPr marL="457200" lvl="1" indent="0" eaLnBrk="0" fontAlgn="base" hangingPunct="0">
              <a:spcBef>
                <a:spcPct val="0"/>
              </a:spcBef>
              <a:spcAft>
                <a:spcPct val="0"/>
              </a:spcAft>
              <a:buClrTx/>
              <a:buSzTx/>
              <a:buFontTx/>
              <a:buChar char="•"/>
            </a:pPr>
            <a:r>
              <a:rPr kumimoji="0" lang="en-US" altLang="en-US" sz="1100" b="0" i="0" u="none" strike="noStrike" cap="none" normalizeH="0" baseline="0" dirty="0">
                <a:ln>
                  <a:noFill/>
                </a:ln>
                <a:solidFill>
                  <a:schemeClr val="tx1"/>
                </a:solidFill>
                <a:effectLst/>
                <a:latin typeface="Albert Sans" panose="020B0604020202020204" charset="0"/>
              </a:rPr>
              <a:t>Demonstrates how necropolitics affects ordinary people </a:t>
            </a:r>
          </a:p>
          <a:p>
            <a:pPr marL="457200" lvl="1" indent="0" eaLnBrk="0" fontAlgn="base" hangingPunct="0">
              <a:spcBef>
                <a:spcPct val="0"/>
              </a:spcBef>
              <a:spcAft>
                <a:spcPct val="0"/>
              </a:spcAft>
              <a:buClrTx/>
              <a:buSzTx/>
              <a:buFontTx/>
              <a:buChar char="•"/>
            </a:pPr>
            <a:endParaRPr kumimoji="0" lang="en-US" altLang="en-US" sz="1100" b="0" i="0" u="none" strike="noStrike" cap="none" normalizeH="0" baseline="0" dirty="0">
              <a:ln>
                <a:noFill/>
              </a:ln>
              <a:solidFill>
                <a:schemeClr val="tx1"/>
              </a:solidFill>
              <a:effectLst/>
              <a:latin typeface="Albert Sans" panose="020B060402020202020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100" b="0" i="0" u="none" strike="noStrike" cap="none" normalizeH="0" baseline="0" dirty="0">
                <a:ln>
                  <a:noFill/>
                </a:ln>
                <a:solidFill>
                  <a:schemeClr val="tx1"/>
                </a:solidFill>
                <a:effectLst/>
                <a:latin typeface="Albert Sans" panose="020B0604020202020204" charset="0"/>
              </a:rPr>
              <a:t>Normalization of violence as means of asserting power </a:t>
            </a:r>
          </a:p>
          <a:p>
            <a:pPr marL="457200" lvl="1" indent="0" eaLnBrk="0" fontAlgn="base" hangingPunct="0">
              <a:spcBef>
                <a:spcPct val="0"/>
              </a:spcBef>
              <a:spcAft>
                <a:spcPct val="0"/>
              </a:spcAft>
              <a:buClrTx/>
              <a:buSzTx/>
              <a:buFontTx/>
              <a:buChar char="•"/>
            </a:pPr>
            <a:r>
              <a:rPr kumimoji="0" lang="en-US" altLang="en-US" sz="1100" b="0" i="0" u="none" strike="noStrike" cap="none" normalizeH="0" baseline="0" dirty="0">
                <a:ln>
                  <a:noFill/>
                </a:ln>
                <a:solidFill>
                  <a:schemeClr val="tx1"/>
                </a:solidFill>
                <a:effectLst/>
                <a:latin typeface="Albert Sans" panose="020B0604020202020204" charset="0"/>
              </a:rPr>
              <a:t>Violence becomes a common language for all parties </a:t>
            </a:r>
          </a:p>
          <a:p>
            <a:pPr marL="457200" lvl="1" indent="0" eaLnBrk="0" fontAlgn="base" hangingPunct="0">
              <a:spcBef>
                <a:spcPct val="0"/>
              </a:spcBef>
              <a:spcAft>
                <a:spcPct val="0"/>
              </a:spcAft>
              <a:buClrTx/>
              <a:buSzTx/>
              <a:buFontTx/>
              <a:buChar char="•"/>
            </a:pPr>
            <a:r>
              <a:rPr kumimoji="0" lang="en-US" altLang="en-US" sz="1100" b="0" i="0" u="none" strike="noStrike" cap="none" normalizeH="0" baseline="0" dirty="0">
                <a:ln>
                  <a:noFill/>
                </a:ln>
                <a:solidFill>
                  <a:schemeClr val="tx1"/>
                </a:solidFill>
                <a:effectLst/>
                <a:latin typeface="Albert Sans" panose="020B0604020202020204" charset="0"/>
              </a:rPr>
              <a:t>Blurring of lines between oppressor and oppressed </a:t>
            </a:r>
          </a:p>
          <a:p>
            <a:pPr marL="457200" lvl="1" indent="0" eaLnBrk="0" fontAlgn="base" hangingPunct="0">
              <a:spcBef>
                <a:spcPct val="0"/>
              </a:spcBef>
              <a:spcAft>
                <a:spcPct val="0"/>
              </a:spcAft>
              <a:buClrTx/>
              <a:buSzTx/>
              <a:buNone/>
            </a:pPr>
            <a:endParaRPr kumimoji="0" lang="en-US" altLang="en-US" sz="1100" b="0" i="0" u="none" strike="noStrike" cap="none" normalizeH="0" baseline="0" dirty="0">
              <a:ln>
                <a:noFill/>
              </a:ln>
              <a:solidFill>
                <a:schemeClr val="tx1"/>
              </a:solidFill>
              <a:effectLst/>
              <a:latin typeface="Albert Sans" panose="020B060402020202020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100" b="0" i="0" u="none" strike="noStrike" cap="none" normalizeH="0" baseline="0" dirty="0">
                <a:ln>
                  <a:noFill/>
                </a:ln>
                <a:solidFill>
                  <a:schemeClr val="tx1"/>
                </a:solidFill>
                <a:effectLst/>
                <a:latin typeface="Albert Sans" panose="020B0604020202020204" charset="0"/>
              </a:rPr>
              <a:t>Villagers' violent resistance: </a:t>
            </a:r>
          </a:p>
          <a:p>
            <a:pPr marL="457200" lvl="1" indent="0" eaLnBrk="0" fontAlgn="base" hangingPunct="0">
              <a:spcBef>
                <a:spcPct val="0"/>
              </a:spcBef>
              <a:spcAft>
                <a:spcPct val="0"/>
              </a:spcAft>
              <a:buClrTx/>
              <a:buSzTx/>
              <a:buFontTx/>
              <a:buChar char="•"/>
            </a:pPr>
            <a:r>
              <a:rPr kumimoji="0" lang="en-US" altLang="en-US" sz="1100" b="0" i="0" u="none" strike="noStrike" cap="none" normalizeH="0" baseline="0" dirty="0">
                <a:ln>
                  <a:noFill/>
                </a:ln>
                <a:solidFill>
                  <a:schemeClr val="tx1"/>
                </a:solidFill>
                <a:effectLst/>
                <a:latin typeface="Albert Sans" panose="020B0604020202020204" charset="0"/>
              </a:rPr>
              <a:t>Decision to kill extortionist as complex manifestation of power </a:t>
            </a:r>
          </a:p>
          <a:p>
            <a:pPr marL="457200" lvl="1" indent="0" eaLnBrk="0" fontAlgn="base" hangingPunct="0">
              <a:spcBef>
                <a:spcPct val="0"/>
              </a:spcBef>
              <a:spcAft>
                <a:spcPct val="0"/>
              </a:spcAft>
              <a:buClrTx/>
              <a:buSzTx/>
              <a:buFontTx/>
              <a:buChar char="•"/>
            </a:pPr>
            <a:r>
              <a:rPr kumimoji="0" lang="en-US" altLang="en-US" sz="1100" b="0" i="0" u="none" strike="noStrike" cap="none" normalizeH="0" baseline="0" dirty="0">
                <a:ln>
                  <a:noFill/>
                </a:ln>
                <a:solidFill>
                  <a:schemeClr val="tx1"/>
                </a:solidFill>
                <a:effectLst/>
                <a:latin typeface="Albert Sans" panose="020B0604020202020204" charset="0"/>
              </a:rPr>
              <a:t>Reflects desperate attempt to assert agency in absence of justice </a:t>
            </a:r>
          </a:p>
          <a:p>
            <a:pPr marL="457200" lvl="1" indent="0" eaLnBrk="0" fontAlgn="base" hangingPunct="0">
              <a:spcBef>
                <a:spcPct val="0"/>
              </a:spcBef>
              <a:spcAft>
                <a:spcPct val="0"/>
              </a:spcAft>
              <a:buClrTx/>
              <a:buSzTx/>
              <a:buNone/>
            </a:pPr>
            <a:endParaRPr kumimoji="0" lang="en-US" altLang="en-US" sz="1100" b="0" i="0" u="none" strike="noStrike" cap="none" normalizeH="0" baseline="0" dirty="0">
              <a:ln>
                <a:noFill/>
              </a:ln>
              <a:solidFill>
                <a:schemeClr val="tx1"/>
              </a:solidFill>
              <a:effectLst/>
              <a:latin typeface="Albert Sans" panose="020B060402020202020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100" b="0" i="0" u="none" strike="noStrike" cap="none" normalizeH="0" baseline="0" dirty="0">
                <a:ln>
                  <a:noFill/>
                </a:ln>
                <a:solidFill>
                  <a:schemeClr val="tx1"/>
                </a:solidFill>
                <a:effectLst/>
                <a:latin typeface="Albert Sans" panose="020B0604020202020204" charset="0"/>
              </a:rPr>
              <a:t>Blurring lines between resistance, survival, and complicity </a:t>
            </a:r>
          </a:p>
          <a:p>
            <a:pPr marL="457200" lvl="1" indent="0" eaLnBrk="0" fontAlgn="base" hangingPunct="0">
              <a:spcBef>
                <a:spcPct val="0"/>
              </a:spcBef>
              <a:spcAft>
                <a:spcPct val="0"/>
              </a:spcAft>
              <a:buClrTx/>
              <a:buSzTx/>
              <a:buFontTx/>
              <a:buChar char="•"/>
            </a:pPr>
            <a:r>
              <a:rPr kumimoji="0" lang="en-US" altLang="en-US" sz="1100" b="0" i="0" u="none" strike="noStrike" cap="none" normalizeH="0" baseline="0" dirty="0">
                <a:ln>
                  <a:noFill/>
                </a:ln>
                <a:solidFill>
                  <a:schemeClr val="tx1"/>
                </a:solidFill>
                <a:effectLst/>
                <a:latin typeface="Albert Sans" panose="020B0604020202020204" charset="0"/>
              </a:rPr>
              <a:t>Villagers become entangled in the web of violence they seek to escape </a:t>
            </a:r>
          </a:p>
          <a:p>
            <a:pPr marL="457200" lvl="1" indent="0" eaLnBrk="0" fontAlgn="base" hangingPunct="0">
              <a:spcBef>
                <a:spcPct val="0"/>
              </a:spcBef>
              <a:spcAft>
                <a:spcPct val="0"/>
              </a:spcAft>
              <a:buClrTx/>
              <a:buSzTx/>
              <a:buFontTx/>
              <a:buChar char="•"/>
            </a:pPr>
            <a:r>
              <a:rPr kumimoji="0" lang="en-US" altLang="en-US" sz="1100" b="0" i="0" u="none" strike="noStrike" cap="none" normalizeH="0" baseline="0" dirty="0">
                <a:ln>
                  <a:noFill/>
                </a:ln>
                <a:solidFill>
                  <a:schemeClr val="tx1"/>
                </a:solidFill>
                <a:effectLst/>
                <a:latin typeface="Albert Sans" panose="020B0604020202020204" charset="0"/>
              </a:rPr>
              <a:t>Highlights moral ambiguities in conflict situations </a:t>
            </a:r>
          </a:p>
          <a:p>
            <a:pPr marL="457200" lvl="1" indent="0" eaLnBrk="0" fontAlgn="base" hangingPunct="0">
              <a:spcBef>
                <a:spcPct val="0"/>
              </a:spcBef>
              <a:spcAft>
                <a:spcPct val="0"/>
              </a:spcAft>
              <a:buClrTx/>
              <a:buSzTx/>
              <a:buNone/>
            </a:pPr>
            <a:endParaRPr kumimoji="0" lang="en-US" altLang="en-US" sz="1100" b="0" i="0" u="none" strike="noStrike" cap="none" normalizeH="0" baseline="0" dirty="0">
              <a:ln>
                <a:noFill/>
              </a:ln>
              <a:solidFill>
                <a:schemeClr val="tx1"/>
              </a:solidFill>
              <a:effectLst/>
              <a:latin typeface="Albert Sans" panose="020B060402020202020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100" b="0" i="0" u="none" strike="noStrike" cap="none" normalizeH="0" baseline="0" dirty="0">
                <a:ln>
                  <a:noFill/>
                </a:ln>
                <a:solidFill>
                  <a:schemeClr val="tx1"/>
                </a:solidFill>
                <a:effectLst/>
                <a:latin typeface="Albert Sans" panose="020B0604020202020204" charset="0"/>
              </a:rPr>
              <a:t>Moral dilemmas faced by those in conflict zones: </a:t>
            </a:r>
          </a:p>
          <a:p>
            <a:pPr marL="457200" lvl="1" indent="0" eaLnBrk="0" fontAlgn="base" hangingPunct="0">
              <a:spcBef>
                <a:spcPct val="0"/>
              </a:spcBef>
              <a:spcAft>
                <a:spcPct val="0"/>
              </a:spcAft>
              <a:buClrTx/>
              <a:buSzTx/>
              <a:buFontTx/>
              <a:buChar char="•"/>
            </a:pPr>
            <a:r>
              <a:rPr kumimoji="0" lang="en-US" altLang="en-US" sz="1100" b="0" i="0" u="none" strike="noStrike" cap="none" normalizeH="0" baseline="0" dirty="0">
                <a:ln>
                  <a:noFill/>
                </a:ln>
                <a:solidFill>
                  <a:schemeClr val="tx1"/>
                </a:solidFill>
                <a:effectLst/>
                <a:latin typeface="Albert Sans" panose="020B0604020202020204" charset="0"/>
              </a:rPr>
              <a:t>The character Long Legs' lifelong guilt over the letter </a:t>
            </a:r>
          </a:p>
          <a:p>
            <a:pPr marL="457200" lvl="1" indent="0" eaLnBrk="0" fontAlgn="base" hangingPunct="0">
              <a:spcBef>
                <a:spcPct val="0"/>
              </a:spcBef>
              <a:spcAft>
                <a:spcPct val="0"/>
              </a:spcAft>
              <a:buClrTx/>
              <a:buSzTx/>
              <a:buFontTx/>
              <a:buChar char="•"/>
            </a:pPr>
            <a:r>
              <a:rPr kumimoji="0" lang="en-US" altLang="en-US" sz="1100" b="0" i="0" u="none" strike="noStrike" cap="none" normalizeH="0" baseline="0" dirty="0">
                <a:ln>
                  <a:noFill/>
                </a:ln>
                <a:solidFill>
                  <a:schemeClr val="tx1"/>
                </a:solidFill>
                <a:effectLst/>
                <a:latin typeface="Albert Sans" panose="020B0604020202020204" charset="0"/>
              </a:rPr>
              <a:t>Illustrates the psychological toll of participating in violence </a:t>
            </a:r>
          </a:p>
          <a:p>
            <a:pPr marL="457200" lvl="1" indent="0" eaLnBrk="0" fontAlgn="base" hangingPunct="0">
              <a:spcBef>
                <a:spcPct val="0"/>
              </a:spcBef>
              <a:spcAft>
                <a:spcPct val="0"/>
              </a:spcAft>
              <a:buClrTx/>
              <a:buSzTx/>
              <a:buNone/>
            </a:pPr>
            <a:endParaRPr kumimoji="0" lang="en-US" altLang="en-US" sz="1100" b="0" i="0" u="none" strike="noStrike" cap="none" normalizeH="0" baseline="0" dirty="0">
              <a:ln>
                <a:noFill/>
              </a:ln>
              <a:solidFill>
                <a:schemeClr val="tx1"/>
              </a:solidFill>
              <a:effectLst/>
              <a:latin typeface="Albert Sans" panose="020B060402020202020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100" b="0" i="0" u="none" strike="noStrike" cap="none" normalizeH="0" baseline="0" dirty="0">
                <a:ln>
                  <a:noFill/>
                </a:ln>
                <a:solidFill>
                  <a:schemeClr val="tx1"/>
                </a:solidFill>
                <a:effectLst/>
                <a:latin typeface="Albert Sans" panose="020B0604020202020204" charset="0"/>
              </a:rPr>
              <a:t>Cycles of violence perpetuating suffering </a:t>
            </a:r>
          </a:p>
          <a:p>
            <a:pPr marL="457200" lvl="1" indent="0" eaLnBrk="0" fontAlgn="base" hangingPunct="0">
              <a:spcBef>
                <a:spcPct val="0"/>
              </a:spcBef>
              <a:spcAft>
                <a:spcPct val="0"/>
              </a:spcAft>
              <a:buClrTx/>
              <a:buSzTx/>
              <a:buFontTx/>
              <a:buChar char="•"/>
            </a:pPr>
            <a:r>
              <a:rPr kumimoji="0" lang="en-US" altLang="en-US" sz="1100" b="0" i="0" u="none" strike="noStrike" cap="none" normalizeH="0" baseline="0" dirty="0">
                <a:ln>
                  <a:noFill/>
                </a:ln>
                <a:solidFill>
                  <a:schemeClr val="tx1"/>
                </a:solidFill>
                <a:effectLst/>
                <a:latin typeface="Albert Sans" panose="020B0604020202020204" charset="0"/>
              </a:rPr>
              <a:t>Actions taken in self-defense lead to further violence </a:t>
            </a:r>
          </a:p>
          <a:p>
            <a:pPr marL="457200" lvl="1" indent="0" eaLnBrk="0" fontAlgn="base" hangingPunct="0">
              <a:spcBef>
                <a:spcPct val="0"/>
              </a:spcBef>
              <a:spcAft>
                <a:spcPct val="0"/>
              </a:spcAft>
              <a:buClrTx/>
              <a:buSzTx/>
              <a:buFontTx/>
              <a:buChar char="•"/>
            </a:pPr>
            <a:r>
              <a:rPr kumimoji="0" lang="en-US" altLang="en-US" sz="1100" b="0" i="0" u="none" strike="noStrike" cap="none" normalizeH="0" baseline="0" dirty="0">
                <a:ln>
                  <a:noFill/>
                </a:ln>
                <a:solidFill>
                  <a:schemeClr val="tx1"/>
                </a:solidFill>
                <a:effectLst/>
                <a:latin typeface="Albert Sans" panose="020B0604020202020204" charset="0"/>
              </a:rPr>
              <a:t>Demonstrates the self-perpetuating nature of conflict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Albert Sans" panose="020B0604020202020204" charset="0"/>
            </a:endParaRPr>
          </a:p>
        </p:txBody>
      </p:sp>
      <p:sp>
        <p:nvSpPr>
          <p:cNvPr id="6" name="Rectangle 4">
            <a:extLst>
              <a:ext uri="{FF2B5EF4-FFF2-40B4-BE49-F238E27FC236}">
                <a16:creationId xmlns:a16="http://schemas.microsoft.com/office/drawing/2014/main" id="{19E995E4-AF5A-4794-85B5-DBE5FF59BBC1}"/>
              </a:ext>
            </a:extLst>
          </p:cNvPr>
          <p:cNvSpPr txBox="1">
            <a:spLocks noChangeArrowheads="1"/>
          </p:cNvSpPr>
          <p:nvPr/>
        </p:nvSpPr>
        <p:spPr bwMode="auto">
          <a:xfrm>
            <a:off x="5702883" y="984157"/>
            <a:ext cx="2890110" cy="21929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91440" tIns="45720" rIns="91440" bIns="45720" numCol="1" anchor="ctr" anchorCtr="0" compatLnSpc="1">
            <a:prstTxWarp prst="textNoShape">
              <a:avLst/>
            </a:prstTxWarp>
            <a:sp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Barlow"/>
              <a:buChar char="●"/>
              <a:defRPr sz="1200" b="0" i="0" u="none" strike="noStrike" cap="none">
                <a:solidFill>
                  <a:schemeClr val="dk1"/>
                </a:solidFill>
                <a:latin typeface="Albert Sans"/>
                <a:ea typeface="Albert Sans"/>
                <a:cs typeface="Albert Sans"/>
                <a:sym typeface="Albert Sans"/>
              </a:defRPr>
            </a:lvl1pPr>
            <a:lvl2pPr marL="914400" marR="0" lvl="1" indent="-317500" algn="l" rtl="0">
              <a:lnSpc>
                <a:spcPct val="100000"/>
              </a:lnSpc>
              <a:spcBef>
                <a:spcPts val="0"/>
              </a:spcBef>
              <a:spcAft>
                <a:spcPts val="0"/>
              </a:spcAft>
              <a:buClr>
                <a:schemeClr val="dk1"/>
              </a:buClr>
              <a:buSzPts val="1400"/>
              <a:buFont typeface="Barlow"/>
              <a:buChar char="○"/>
              <a:defRPr sz="1200" b="0" i="0" u="none" strike="noStrike" cap="none">
                <a:solidFill>
                  <a:schemeClr val="dk1"/>
                </a:solidFill>
                <a:latin typeface="Albert Sans"/>
                <a:ea typeface="Albert Sans"/>
                <a:cs typeface="Albert Sans"/>
                <a:sym typeface="Albert Sans"/>
              </a:defRPr>
            </a:lvl2pPr>
            <a:lvl3pPr marL="1371600" marR="0" lvl="2" indent="-317500" algn="l" rtl="0">
              <a:lnSpc>
                <a:spcPct val="100000"/>
              </a:lnSpc>
              <a:spcBef>
                <a:spcPts val="0"/>
              </a:spcBef>
              <a:spcAft>
                <a:spcPts val="0"/>
              </a:spcAft>
              <a:buClr>
                <a:schemeClr val="dk1"/>
              </a:buClr>
              <a:buSzPts val="1400"/>
              <a:buFont typeface="Barlow"/>
              <a:buChar char="■"/>
              <a:defRPr sz="1200" b="0" i="0" u="none" strike="noStrike" cap="none">
                <a:solidFill>
                  <a:schemeClr val="dk1"/>
                </a:solidFill>
                <a:latin typeface="Albert Sans"/>
                <a:ea typeface="Albert Sans"/>
                <a:cs typeface="Albert Sans"/>
                <a:sym typeface="Albert Sans"/>
              </a:defRPr>
            </a:lvl3pPr>
            <a:lvl4pPr marL="1828800" marR="0" lvl="3" indent="-317500" algn="l" rtl="0">
              <a:lnSpc>
                <a:spcPct val="100000"/>
              </a:lnSpc>
              <a:spcBef>
                <a:spcPts val="0"/>
              </a:spcBef>
              <a:spcAft>
                <a:spcPts val="0"/>
              </a:spcAft>
              <a:buClr>
                <a:schemeClr val="dk1"/>
              </a:buClr>
              <a:buSzPts val="1400"/>
              <a:buFont typeface="Barlow"/>
              <a:buChar char="●"/>
              <a:defRPr sz="1200" b="0" i="0" u="none" strike="noStrike" cap="none">
                <a:solidFill>
                  <a:schemeClr val="dk1"/>
                </a:solidFill>
                <a:latin typeface="Albert Sans"/>
                <a:ea typeface="Albert Sans"/>
                <a:cs typeface="Albert Sans"/>
                <a:sym typeface="Albert Sans"/>
              </a:defRPr>
            </a:lvl4pPr>
            <a:lvl5pPr marL="2286000" marR="0" lvl="4" indent="-317500" algn="l" rtl="0">
              <a:lnSpc>
                <a:spcPct val="100000"/>
              </a:lnSpc>
              <a:spcBef>
                <a:spcPts val="0"/>
              </a:spcBef>
              <a:spcAft>
                <a:spcPts val="0"/>
              </a:spcAft>
              <a:buClr>
                <a:schemeClr val="dk1"/>
              </a:buClr>
              <a:buSzPts val="1400"/>
              <a:buFont typeface="Barlow"/>
              <a:buChar char="○"/>
              <a:defRPr sz="1200" b="0" i="0" u="none" strike="noStrike" cap="none">
                <a:solidFill>
                  <a:schemeClr val="dk1"/>
                </a:solidFill>
                <a:latin typeface="Albert Sans"/>
                <a:ea typeface="Albert Sans"/>
                <a:cs typeface="Albert Sans"/>
                <a:sym typeface="Albert Sans"/>
              </a:defRPr>
            </a:lvl5pPr>
            <a:lvl6pPr marL="2743200" marR="0" lvl="5" indent="-317500" algn="l" rtl="0">
              <a:lnSpc>
                <a:spcPct val="100000"/>
              </a:lnSpc>
              <a:spcBef>
                <a:spcPts val="0"/>
              </a:spcBef>
              <a:spcAft>
                <a:spcPts val="0"/>
              </a:spcAft>
              <a:buClr>
                <a:schemeClr val="dk1"/>
              </a:buClr>
              <a:buSzPts val="1400"/>
              <a:buFont typeface="Barlow"/>
              <a:buChar char="■"/>
              <a:defRPr sz="1200" b="0" i="0" u="none" strike="noStrike" cap="none">
                <a:solidFill>
                  <a:schemeClr val="dk1"/>
                </a:solidFill>
                <a:latin typeface="Albert Sans"/>
                <a:ea typeface="Albert Sans"/>
                <a:cs typeface="Albert Sans"/>
                <a:sym typeface="Albert Sans"/>
              </a:defRPr>
            </a:lvl6pPr>
            <a:lvl7pPr marL="3200400" marR="0" lvl="6" indent="-317500" algn="l" rtl="0">
              <a:lnSpc>
                <a:spcPct val="100000"/>
              </a:lnSpc>
              <a:spcBef>
                <a:spcPts val="0"/>
              </a:spcBef>
              <a:spcAft>
                <a:spcPts val="0"/>
              </a:spcAft>
              <a:buClr>
                <a:schemeClr val="dk1"/>
              </a:buClr>
              <a:buSzPts val="1400"/>
              <a:buFont typeface="Barlow"/>
              <a:buChar char="●"/>
              <a:defRPr sz="1200" b="0" i="0" u="none" strike="noStrike" cap="none">
                <a:solidFill>
                  <a:schemeClr val="dk1"/>
                </a:solidFill>
                <a:latin typeface="Albert Sans"/>
                <a:ea typeface="Albert Sans"/>
                <a:cs typeface="Albert Sans"/>
                <a:sym typeface="Albert Sans"/>
              </a:defRPr>
            </a:lvl7pPr>
            <a:lvl8pPr marL="3657600" marR="0" lvl="7" indent="-317500" algn="l" rtl="0">
              <a:lnSpc>
                <a:spcPct val="100000"/>
              </a:lnSpc>
              <a:spcBef>
                <a:spcPts val="0"/>
              </a:spcBef>
              <a:spcAft>
                <a:spcPts val="0"/>
              </a:spcAft>
              <a:buClr>
                <a:schemeClr val="dk1"/>
              </a:buClr>
              <a:buSzPts val="1400"/>
              <a:buFont typeface="Barlow"/>
              <a:buChar char="○"/>
              <a:defRPr sz="1200" b="0" i="0" u="none" strike="noStrike" cap="none">
                <a:solidFill>
                  <a:schemeClr val="dk1"/>
                </a:solidFill>
                <a:latin typeface="Albert Sans"/>
                <a:ea typeface="Albert Sans"/>
                <a:cs typeface="Albert Sans"/>
                <a:sym typeface="Albert Sans"/>
              </a:defRPr>
            </a:lvl8pPr>
            <a:lvl9pPr marL="4114800" marR="0" lvl="8" indent="-317500" algn="l" rtl="0">
              <a:lnSpc>
                <a:spcPct val="100000"/>
              </a:lnSpc>
              <a:spcBef>
                <a:spcPts val="0"/>
              </a:spcBef>
              <a:spcAft>
                <a:spcPts val="0"/>
              </a:spcAft>
              <a:buClr>
                <a:schemeClr val="dk1"/>
              </a:buClr>
              <a:buSzPts val="1400"/>
              <a:buFont typeface="Barlow"/>
              <a:buChar char="■"/>
              <a:defRPr sz="1200" b="0" i="0" u="none" strike="noStrike" cap="none">
                <a:solidFill>
                  <a:schemeClr val="dk1"/>
                </a:solidFill>
                <a:latin typeface="Albert Sans"/>
                <a:ea typeface="Albert Sans"/>
                <a:cs typeface="Albert Sans"/>
                <a:sym typeface="Albert Sans"/>
              </a:defRPr>
            </a:lvl9pPr>
          </a:lstStyle>
          <a:p>
            <a:pPr marL="171450" indent="-171450" eaLnBrk="0" fontAlgn="base" hangingPunct="0">
              <a:spcBef>
                <a:spcPct val="0"/>
              </a:spcBef>
              <a:spcAft>
                <a:spcPct val="0"/>
              </a:spcAft>
              <a:buClrTx/>
              <a:buSzTx/>
            </a:pPr>
            <a:r>
              <a:rPr lang="en-US" altLang="en-US" sz="1050" dirty="0">
                <a:solidFill>
                  <a:schemeClr val="tx1"/>
                </a:solidFill>
                <a:latin typeface="Albert Sans" panose="020B0604020202020204" charset="0"/>
              </a:rPr>
              <a:t>Ao’s narratives emphasizes the impact of surveillance, “grouping”, “combing” and the drastic interpellation of the Naga community under the AF(SP)A. </a:t>
            </a:r>
          </a:p>
          <a:p>
            <a:pPr marL="0" indent="0" eaLnBrk="0" fontAlgn="base" hangingPunct="0">
              <a:spcBef>
                <a:spcPct val="0"/>
              </a:spcBef>
              <a:spcAft>
                <a:spcPct val="0"/>
              </a:spcAft>
              <a:buClrTx/>
              <a:buSzTx/>
              <a:buNone/>
            </a:pPr>
            <a:endParaRPr lang="en-US" altLang="en-US" sz="1050" dirty="0">
              <a:solidFill>
                <a:schemeClr val="tx1"/>
              </a:solidFill>
              <a:latin typeface="Albert Sans" panose="020B0604020202020204" charset="0"/>
            </a:endParaRPr>
          </a:p>
          <a:p>
            <a:pPr marL="171450" indent="-171450" eaLnBrk="0" fontAlgn="base" hangingPunct="0">
              <a:spcBef>
                <a:spcPct val="0"/>
              </a:spcBef>
              <a:spcAft>
                <a:spcPct val="0"/>
              </a:spcAft>
              <a:buClrTx/>
              <a:buSzTx/>
            </a:pPr>
            <a:r>
              <a:rPr lang="en-US" altLang="en-US" sz="1050" dirty="0">
                <a:solidFill>
                  <a:schemeClr val="tx1"/>
                </a:solidFill>
                <a:latin typeface="Albert Sans" panose="020B0604020202020204" charset="0"/>
              </a:rPr>
              <a:t>The “grouping” of the villagers by the armed forces to create a manageable space and to disrupt the insurgent logistic supplies is a reminiscent of a similar policy mandated by the U.S. during the Vietnam conflict, termed as “Strategic Hamlet Program” during the 1960.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9D51604-5EF3-4874-9798-616FFD9D9577}"/>
              </a:ext>
            </a:extLst>
          </p:cNvPr>
          <p:cNvSpPr>
            <a:spLocks noGrp="1"/>
          </p:cNvSpPr>
          <p:nvPr>
            <p:ph type="body" idx="1"/>
          </p:nvPr>
        </p:nvSpPr>
        <p:spPr/>
        <p:txBody>
          <a:bodyPr/>
          <a:lstStyle/>
          <a:p>
            <a:pPr>
              <a:buFont typeface="Arial" panose="020B0604020202020204" pitchFamily="34" charset="0"/>
              <a:buChar char="•"/>
            </a:pPr>
            <a:r>
              <a:rPr lang="en-US" dirty="0"/>
              <a:t>Villagers existing in a state of exception: Suspension of normal legal and social protections Illustrates Agamben's concept of 'bare life’</a:t>
            </a:r>
          </a:p>
          <a:p>
            <a:pPr marL="152400" indent="0">
              <a:buNone/>
            </a:pPr>
            <a:endParaRPr lang="en-US" dirty="0"/>
          </a:p>
          <a:p>
            <a:pPr>
              <a:buFont typeface="Arial" panose="020B0604020202020204" pitchFamily="34" charset="0"/>
              <a:buChar char="•"/>
            </a:pPr>
            <a:r>
              <a:rPr lang="en-US" dirty="0"/>
              <a:t>Double bind faced by villagers: Pressured by both government forces and underground groups The Villagers face impossible situation where every choice leads to potential harm </a:t>
            </a:r>
          </a:p>
          <a:p>
            <a:endParaRPr lang="en-US" dirty="0"/>
          </a:p>
          <a:p>
            <a:pPr>
              <a:buFont typeface="Arial" panose="020B0604020202020204" pitchFamily="34" charset="0"/>
              <a:buChar char="•"/>
            </a:pPr>
            <a:r>
              <a:rPr lang="en-US" dirty="0"/>
              <a:t>Internalization of exceptional circumstances: Acceptance of "taxes" and relocation orders shows how state of exception becomes normalized over time</a:t>
            </a:r>
            <a:endParaRPr lang="en-IN" dirty="0"/>
          </a:p>
        </p:txBody>
      </p:sp>
      <p:sp>
        <p:nvSpPr>
          <p:cNvPr id="3" name="Text Placeholder 2">
            <a:extLst>
              <a:ext uri="{FF2B5EF4-FFF2-40B4-BE49-F238E27FC236}">
                <a16:creationId xmlns:a16="http://schemas.microsoft.com/office/drawing/2014/main" id="{AAECE192-4436-4E5B-8137-292A7D52836E}"/>
              </a:ext>
            </a:extLst>
          </p:cNvPr>
          <p:cNvSpPr>
            <a:spLocks noGrp="1"/>
          </p:cNvSpPr>
          <p:nvPr>
            <p:ph type="body" idx="2"/>
          </p:nvPr>
        </p:nvSpPr>
        <p:spPr/>
        <p:txBody>
          <a:bodyPr/>
          <a:lstStyle/>
          <a:p>
            <a:r>
              <a:rPr lang="en-US" u="none" dirty="0"/>
              <a:t>Physical manifestation of precarity: </a:t>
            </a:r>
            <a:r>
              <a:rPr lang="en-US" u="none" dirty="0" err="1"/>
              <a:t>Tekaba's</a:t>
            </a:r>
            <a:r>
              <a:rPr lang="en-US" u="none" dirty="0"/>
              <a:t> deterioration under strain of his position</a:t>
            </a:r>
          </a:p>
          <a:p>
            <a:r>
              <a:rPr lang="en-US" u="none" dirty="0"/>
              <a:t>Bodily inscription of political violence and stress</a:t>
            </a:r>
          </a:p>
          <a:p>
            <a:r>
              <a:rPr lang="en-US" u="none" dirty="0" err="1"/>
              <a:t>Mbembe's</a:t>
            </a:r>
            <a:r>
              <a:rPr lang="en-US" u="none" dirty="0"/>
              <a:t> concept of "death-worlds": A social space where populations are subjected to living conditions that confer upon them the status of the living dead.</a:t>
            </a:r>
          </a:p>
          <a:p>
            <a:r>
              <a:rPr lang="en-US" u="none" dirty="0"/>
              <a:t>Village as a microcosm of larger necropolitical landscape</a:t>
            </a:r>
            <a:endParaRPr lang="en-IN" u="none" dirty="0"/>
          </a:p>
        </p:txBody>
      </p:sp>
      <p:sp>
        <p:nvSpPr>
          <p:cNvPr id="4" name="Title 3">
            <a:extLst>
              <a:ext uri="{FF2B5EF4-FFF2-40B4-BE49-F238E27FC236}">
                <a16:creationId xmlns:a16="http://schemas.microsoft.com/office/drawing/2014/main" id="{24CBA733-909E-4DD3-A5A2-0D2707080115}"/>
              </a:ext>
            </a:extLst>
          </p:cNvPr>
          <p:cNvSpPr>
            <a:spLocks noGrp="1"/>
          </p:cNvSpPr>
          <p:nvPr>
            <p:ph type="title"/>
          </p:nvPr>
        </p:nvSpPr>
        <p:spPr/>
        <p:txBody>
          <a:bodyPr/>
          <a:lstStyle/>
          <a:p>
            <a:pPr algn="ctr"/>
            <a:r>
              <a:rPr lang="en-US" sz="1400" dirty="0"/>
              <a:t>"A Simple Question": Precarity and Bare Life</a:t>
            </a:r>
            <a:endParaRPr lang="en-IN" sz="1400" dirty="0"/>
          </a:p>
        </p:txBody>
      </p:sp>
    </p:spTree>
    <p:extLst>
      <p:ext uri="{BB962C8B-B14F-4D97-AF65-F5344CB8AC3E}">
        <p14:creationId xmlns:p14="http://schemas.microsoft.com/office/powerpoint/2010/main" val="11874740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07E4973-76B2-4095-84B2-EFB98D6A37F0}"/>
              </a:ext>
            </a:extLst>
          </p:cNvPr>
          <p:cNvSpPr>
            <a:spLocks noGrp="1"/>
          </p:cNvSpPr>
          <p:nvPr>
            <p:ph type="body" idx="1"/>
          </p:nvPr>
        </p:nvSpPr>
        <p:spPr/>
        <p:txBody>
          <a:bodyPr/>
          <a:lstStyle/>
          <a:p>
            <a:r>
              <a:rPr lang="en-US" dirty="0"/>
              <a:t>Explores freedom fighters' complex relationship with mortality and constant proximity to death which shapes psychological landscape</a:t>
            </a:r>
          </a:p>
          <a:p>
            <a:r>
              <a:rPr lang="en-US" dirty="0"/>
              <a:t>Death becomes a performative agency in resistance </a:t>
            </a:r>
          </a:p>
          <a:p>
            <a:endParaRPr lang="en-US" dirty="0"/>
          </a:p>
          <a:p>
            <a:r>
              <a:rPr lang="en-US" dirty="0"/>
              <a:t>Transformation of death into martyrdom: Sonny becomes a "hero and intellectual 'guru'" to younger generation</a:t>
            </a:r>
          </a:p>
          <a:p>
            <a:r>
              <a:rPr lang="en-US" dirty="0"/>
              <a:t> Death elevated to symbolic significance within the movement</a:t>
            </a:r>
          </a:p>
          <a:p>
            <a:endParaRPr lang="en-US" dirty="0"/>
          </a:p>
          <a:p>
            <a:r>
              <a:rPr lang="en-US" dirty="0"/>
              <a:t>Internal power struggles and violence within resistance movements: Rivalries leading to "senseless deaths of leaders and cadres alike“ Illustrates how necropolitics permeates even resistance structures</a:t>
            </a:r>
            <a:endParaRPr lang="en-IN" dirty="0"/>
          </a:p>
        </p:txBody>
      </p:sp>
      <p:sp>
        <p:nvSpPr>
          <p:cNvPr id="3" name="Text Placeholder 2">
            <a:extLst>
              <a:ext uri="{FF2B5EF4-FFF2-40B4-BE49-F238E27FC236}">
                <a16:creationId xmlns:a16="http://schemas.microsoft.com/office/drawing/2014/main" id="{8D4CEC0E-C536-4FE7-8431-1597BCC96171}"/>
              </a:ext>
            </a:extLst>
          </p:cNvPr>
          <p:cNvSpPr>
            <a:spLocks noGrp="1"/>
          </p:cNvSpPr>
          <p:nvPr>
            <p:ph type="body" idx="2"/>
          </p:nvPr>
        </p:nvSpPr>
        <p:spPr/>
        <p:txBody>
          <a:bodyPr/>
          <a:lstStyle/>
          <a:p>
            <a:r>
              <a:rPr lang="en-US" u="none" dirty="0"/>
              <a:t>Disillusionment and betrayal within the movement: Sonny's assassination by rival faction reveals the expendability of lives within ideological struggles</a:t>
            </a:r>
          </a:p>
          <a:p>
            <a:endParaRPr lang="en-US" u="none" dirty="0"/>
          </a:p>
          <a:p>
            <a:r>
              <a:rPr lang="en-US" u="none" dirty="0"/>
              <a:t>Personal cost of resistance: Impact on relationships and individual lives </a:t>
            </a:r>
          </a:p>
          <a:p>
            <a:endParaRPr lang="en-US" u="none" dirty="0"/>
          </a:p>
          <a:p>
            <a:r>
              <a:rPr lang="en-US" u="none" dirty="0"/>
              <a:t>Tension between personal desires and commitment to the cause</a:t>
            </a:r>
            <a:endParaRPr lang="en-IN" u="none" dirty="0"/>
          </a:p>
        </p:txBody>
      </p:sp>
      <p:sp>
        <p:nvSpPr>
          <p:cNvPr id="4" name="Title 3">
            <a:extLst>
              <a:ext uri="{FF2B5EF4-FFF2-40B4-BE49-F238E27FC236}">
                <a16:creationId xmlns:a16="http://schemas.microsoft.com/office/drawing/2014/main" id="{82FEF12E-9D3B-4A15-96C2-40829B4D7D24}"/>
              </a:ext>
            </a:extLst>
          </p:cNvPr>
          <p:cNvSpPr>
            <a:spLocks noGrp="1"/>
          </p:cNvSpPr>
          <p:nvPr>
            <p:ph type="title"/>
          </p:nvPr>
        </p:nvSpPr>
        <p:spPr/>
        <p:txBody>
          <a:bodyPr/>
          <a:lstStyle/>
          <a:p>
            <a:pPr algn="ctr"/>
            <a:r>
              <a:rPr lang="en-US" sz="1400" dirty="0"/>
              <a:t>"Sonny": Necropolitics within Resistance Movements</a:t>
            </a:r>
            <a:endParaRPr lang="en-IN" sz="1400" dirty="0"/>
          </a:p>
        </p:txBody>
      </p:sp>
    </p:spTree>
    <p:extLst>
      <p:ext uri="{BB962C8B-B14F-4D97-AF65-F5344CB8AC3E}">
        <p14:creationId xmlns:p14="http://schemas.microsoft.com/office/powerpoint/2010/main" val="744364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23"/>
        <p:cNvGrpSpPr/>
        <p:nvPr/>
      </p:nvGrpSpPr>
      <p:grpSpPr>
        <a:xfrm>
          <a:off x="0" y="0"/>
          <a:ext cx="0" cy="0"/>
          <a:chOff x="0" y="0"/>
          <a:chExt cx="0" cy="0"/>
        </a:xfrm>
      </p:grpSpPr>
      <p:sp>
        <p:nvSpPr>
          <p:cNvPr id="624" name="Google Shape;624;p50"/>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Resistance and Agency</a:t>
            </a:r>
            <a:endParaRPr dirty="0"/>
          </a:p>
        </p:txBody>
      </p:sp>
      <p:sp>
        <p:nvSpPr>
          <p:cNvPr id="630" name="Google Shape;630;p50"/>
          <p:cNvSpPr/>
          <p:nvPr/>
        </p:nvSpPr>
        <p:spPr>
          <a:xfrm>
            <a:off x="6999350" y="4089200"/>
            <a:ext cx="258600" cy="2586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631" name="Google Shape;631;p50"/>
          <p:cNvSpPr/>
          <p:nvPr/>
        </p:nvSpPr>
        <p:spPr>
          <a:xfrm>
            <a:off x="6696800" y="4089200"/>
            <a:ext cx="258600" cy="2586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632" name="Google Shape;632;p50"/>
          <p:cNvSpPr/>
          <p:nvPr/>
        </p:nvSpPr>
        <p:spPr>
          <a:xfrm>
            <a:off x="6394250" y="4089200"/>
            <a:ext cx="258600" cy="2586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lbert Sans"/>
              <a:ea typeface="Albert Sans"/>
              <a:cs typeface="Albert Sans"/>
              <a:sym typeface="Albert Sans"/>
            </a:endParaRPr>
          </a:p>
        </p:txBody>
      </p:sp>
      <p:sp>
        <p:nvSpPr>
          <p:cNvPr id="2" name="Text Placeholder 1">
            <a:extLst>
              <a:ext uri="{FF2B5EF4-FFF2-40B4-BE49-F238E27FC236}">
                <a16:creationId xmlns:a16="http://schemas.microsoft.com/office/drawing/2014/main" id="{3F7ED66E-7390-4668-90A0-F5449E10E222}"/>
              </a:ext>
            </a:extLst>
          </p:cNvPr>
          <p:cNvSpPr>
            <a:spLocks noGrp="1" noChangeArrowheads="1"/>
          </p:cNvSpPr>
          <p:nvPr>
            <p:ph type="body" idx="1"/>
          </p:nvPr>
        </p:nvSpPr>
        <p:spPr bwMode="auto">
          <a:xfrm>
            <a:off x="568960" y="1291628"/>
            <a:ext cx="5956497"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Albert Sans" panose="020B060402020202020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sng" strike="noStrike" cap="none" normalizeH="0" baseline="0" dirty="0" err="1">
                <a:ln>
                  <a:noFill/>
                </a:ln>
                <a:solidFill>
                  <a:schemeClr val="tx1"/>
                </a:solidFill>
                <a:effectLst/>
                <a:latin typeface="Albert Sans" panose="020B0604020202020204" charset="0"/>
              </a:rPr>
              <a:t>Imdongla's</a:t>
            </a:r>
            <a:r>
              <a:rPr kumimoji="0" lang="en-US" altLang="en-US" b="0" i="0" u="sng" strike="noStrike" cap="none" normalizeH="0" baseline="0" dirty="0">
                <a:ln>
                  <a:noFill/>
                </a:ln>
                <a:solidFill>
                  <a:schemeClr val="tx1"/>
                </a:solidFill>
                <a:effectLst/>
                <a:latin typeface="Albert Sans" panose="020B0604020202020204" charset="0"/>
              </a:rPr>
              <a:t> strategic acts of defiance: </a:t>
            </a:r>
          </a:p>
          <a:p>
            <a:pPr marL="457200" lvl="1" indent="0" eaLnBrk="0" fontAlgn="base" hangingPunct="0">
              <a:spcBef>
                <a:spcPct val="0"/>
              </a:spcBef>
              <a:spcAft>
                <a:spcPct val="0"/>
              </a:spcAft>
              <a:buClrTx/>
              <a:buSzTx/>
              <a:buFontTx/>
              <a:buChar char="•"/>
            </a:pPr>
            <a:r>
              <a:rPr kumimoji="0" lang="en-US" altLang="en-US" b="0" i="0" u="none" strike="noStrike" cap="none" normalizeH="0" baseline="0" dirty="0">
                <a:ln>
                  <a:noFill/>
                </a:ln>
                <a:solidFill>
                  <a:schemeClr val="tx1"/>
                </a:solidFill>
                <a:effectLst/>
                <a:latin typeface="Albert Sans" panose="020B0604020202020204" charset="0"/>
              </a:rPr>
              <a:t>Clever intervention to save husband from beating </a:t>
            </a:r>
          </a:p>
          <a:p>
            <a:pPr marL="457200" lvl="1" indent="0" eaLnBrk="0" fontAlgn="base" hangingPunct="0">
              <a:spcBef>
                <a:spcPct val="0"/>
              </a:spcBef>
              <a:spcAft>
                <a:spcPct val="0"/>
              </a:spcAft>
              <a:buClrTx/>
              <a:buSzTx/>
              <a:buFontTx/>
              <a:buChar char="•"/>
            </a:pPr>
            <a:r>
              <a:rPr kumimoji="0" lang="en-US" altLang="en-US" b="0" i="0" u="none" strike="noStrike" cap="none" normalizeH="0" baseline="0" dirty="0">
                <a:ln>
                  <a:noFill/>
                </a:ln>
                <a:solidFill>
                  <a:schemeClr val="tx1"/>
                </a:solidFill>
                <a:effectLst/>
                <a:latin typeface="Albert Sans" panose="020B0604020202020204" charset="0"/>
              </a:rPr>
              <a:t>Confrontation with army captain </a:t>
            </a:r>
          </a:p>
          <a:p>
            <a:pPr marL="457200" lvl="1" indent="0" eaLnBrk="0" fontAlgn="base" hangingPunct="0">
              <a:spcBef>
                <a:spcPct val="0"/>
              </a:spcBef>
              <a:spcAft>
                <a:spcPct val="0"/>
              </a:spcAft>
              <a:buClrTx/>
              <a:buSzTx/>
              <a:buFontTx/>
              <a:buChar char="•"/>
            </a:pPr>
            <a:r>
              <a:rPr kumimoji="0" lang="en-US" altLang="en-US" b="0" i="0" u="none" strike="noStrike" cap="none" normalizeH="0" baseline="0" dirty="0">
                <a:ln>
                  <a:noFill/>
                </a:ln>
                <a:solidFill>
                  <a:schemeClr val="tx1"/>
                </a:solidFill>
                <a:effectLst/>
                <a:latin typeface="Albert Sans" panose="020B0604020202020204" charset="0"/>
              </a:rPr>
              <a:t>Demonstrates possibility of agency even in oppressive contexts </a:t>
            </a:r>
          </a:p>
          <a:p>
            <a:pPr marL="457200" lvl="1" indent="0" eaLnBrk="0" fontAlgn="base" hangingPunct="0">
              <a:spcBef>
                <a:spcPct val="0"/>
              </a:spcBef>
              <a:spcAft>
                <a:spcPct val="0"/>
              </a:spcAft>
              <a:buClrTx/>
              <a:buSzTx/>
              <a:buFontTx/>
              <a:buChar char="•"/>
            </a:pPr>
            <a:r>
              <a:rPr kumimoji="0" lang="en-US" altLang="en-US" b="0" i="0" u="none" strike="noStrike" cap="none" normalizeH="0" baseline="0" dirty="0">
                <a:ln>
                  <a:noFill/>
                </a:ln>
                <a:solidFill>
                  <a:schemeClr val="tx1"/>
                </a:solidFill>
                <a:effectLst/>
                <a:latin typeface="Albert Sans" panose="020B0604020202020204" charset="0"/>
              </a:rPr>
              <a:t>Cultural significance of threatened disrobing: </a:t>
            </a:r>
          </a:p>
          <a:p>
            <a:pPr marL="457200" lvl="1" indent="0" eaLnBrk="0" fontAlgn="base" hangingPunct="0">
              <a:spcBef>
                <a:spcPct val="0"/>
              </a:spcBef>
              <a:spcAft>
                <a:spcPct val="0"/>
              </a:spcAft>
              <a:buClrTx/>
              <a:buSzTx/>
              <a:buFontTx/>
              <a:buChar char="•"/>
            </a:pPr>
            <a:r>
              <a:rPr kumimoji="0" lang="en-US" altLang="en-US" b="0" i="0" u="none" strike="noStrike" cap="none" normalizeH="0" baseline="0" dirty="0">
                <a:ln>
                  <a:noFill/>
                </a:ln>
                <a:solidFill>
                  <a:schemeClr val="tx1"/>
                </a:solidFill>
                <a:effectLst/>
                <a:latin typeface="Albert Sans" panose="020B0604020202020204" charset="0"/>
              </a:rPr>
              <a:t>"Ultimate insult a Naga woman could hurl at a man"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sng" strike="noStrike" cap="none" normalizeH="0" baseline="0" dirty="0">
                <a:ln>
                  <a:noFill/>
                </a:ln>
                <a:solidFill>
                  <a:schemeClr val="tx1"/>
                </a:solidFill>
                <a:effectLst/>
                <a:latin typeface="Albert Sans" panose="020B0604020202020204" charset="0"/>
              </a:rPr>
              <a:t>Use of cultural norms as a tool of resistance </a:t>
            </a:r>
          </a:p>
          <a:p>
            <a:pPr marL="457200" lvl="1" indent="0" eaLnBrk="0" fontAlgn="base" hangingPunct="0">
              <a:spcBef>
                <a:spcPct val="0"/>
              </a:spcBef>
              <a:spcAft>
                <a:spcPct val="0"/>
              </a:spcAft>
              <a:buClrTx/>
              <a:buSzTx/>
              <a:buFontTx/>
              <a:buChar char="•"/>
            </a:pPr>
            <a:r>
              <a:rPr kumimoji="0" lang="en-US" altLang="en-US" b="0" i="0" u="none" strike="noStrike" cap="none" normalizeH="0" baseline="0" dirty="0">
                <a:ln>
                  <a:noFill/>
                </a:ln>
                <a:solidFill>
                  <a:schemeClr val="tx1"/>
                </a:solidFill>
                <a:effectLst/>
                <a:latin typeface="Albert Sans" panose="020B0604020202020204" charset="0"/>
              </a:rPr>
              <a:t>Echoes real-life protest against AFSPA in Manipur (2004) </a:t>
            </a:r>
          </a:p>
          <a:p>
            <a:pPr marL="457200" lvl="1" indent="0" eaLnBrk="0" fontAlgn="base" hangingPunct="0">
              <a:spcBef>
                <a:spcPct val="0"/>
              </a:spcBef>
              <a:spcAft>
                <a:spcPct val="0"/>
              </a:spcAft>
              <a:buClrTx/>
              <a:buSzTx/>
              <a:buFontTx/>
              <a:buChar char="•"/>
            </a:pPr>
            <a:r>
              <a:rPr kumimoji="0" lang="en-US" altLang="en-US" b="0" i="0" u="none" strike="noStrike" cap="none" normalizeH="0" baseline="0" dirty="0">
                <a:ln>
                  <a:noFill/>
                </a:ln>
                <a:solidFill>
                  <a:schemeClr val="tx1"/>
                </a:solidFill>
                <a:effectLst/>
                <a:latin typeface="Albert Sans" panose="020B0604020202020204" charset="0"/>
              </a:rPr>
              <a:t>Connection between fictional narrative and actual political events </a:t>
            </a:r>
          </a:p>
          <a:p>
            <a:pPr marL="457200" lvl="1" indent="0" eaLnBrk="0" fontAlgn="base" hangingPunct="0">
              <a:spcBef>
                <a:spcPct val="0"/>
              </a:spcBef>
              <a:spcAft>
                <a:spcPct val="0"/>
              </a:spcAft>
              <a:buClrTx/>
              <a:buSzTx/>
              <a:buFontTx/>
              <a:buChar char="•"/>
            </a:pPr>
            <a:r>
              <a:rPr kumimoji="0" lang="en-US" altLang="en-US" b="0" i="0" u="none" strike="noStrike" cap="none" normalizeH="0" baseline="0" dirty="0">
                <a:ln>
                  <a:noFill/>
                </a:ln>
                <a:solidFill>
                  <a:schemeClr val="tx1"/>
                </a:solidFill>
                <a:effectLst/>
                <a:latin typeface="Albert Sans" panose="020B0604020202020204" charset="0"/>
              </a:rPr>
              <a:t>Literature reflecting and commenting on real-world resistance </a:t>
            </a:r>
          </a:p>
          <a:p>
            <a:pPr marL="457200" lvl="1" indent="0" eaLnBrk="0" fontAlgn="base" hangingPunct="0">
              <a:spcBef>
                <a:spcPct val="0"/>
              </a:spcBef>
              <a:spcAft>
                <a:spcPct val="0"/>
              </a:spcAft>
              <a:buClrTx/>
              <a:buSzTx/>
              <a:buFontTx/>
              <a:buChar char="•"/>
            </a:pPr>
            <a:r>
              <a:rPr kumimoji="0" lang="en-US" altLang="en-US" b="0" i="0" u="none" strike="noStrike" cap="none" normalizeH="0" baseline="0" dirty="0">
                <a:ln>
                  <a:noFill/>
                </a:ln>
                <a:solidFill>
                  <a:schemeClr val="tx1"/>
                </a:solidFill>
                <a:effectLst/>
                <a:latin typeface="Albert Sans" panose="020B0604020202020204" charset="0"/>
              </a:rPr>
              <a:t>Possibilities for challenging necropolitical power structures: </a:t>
            </a:r>
          </a:p>
          <a:p>
            <a:pPr marL="457200" lvl="1" indent="0" eaLnBrk="0" fontAlgn="base" hangingPunct="0">
              <a:spcBef>
                <a:spcPct val="0"/>
              </a:spcBef>
              <a:spcAft>
                <a:spcPct val="0"/>
              </a:spcAft>
              <a:buClrTx/>
              <a:buSzTx/>
              <a:buFontTx/>
              <a:buChar char="•"/>
            </a:pPr>
            <a:r>
              <a:rPr kumimoji="0" lang="en-US" altLang="en-US" b="0" i="0" u="none" strike="noStrike" cap="none" normalizeH="0" baseline="0" dirty="0">
                <a:ln>
                  <a:noFill/>
                </a:ln>
                <a:solidFill>
                  <a:schemeClr val="tx1"/>
                </a:solidFill>
                <a:effectLst/>
                <a:latin typeface="Albert Sans" panose="020B0604020202020204" charset="0"/>
              </a:rPr>
              <a:t>Individual actions reasserting humanity in dehumanizing circumstances </a:t>
            </a:r>
          </a:p>
          <a:p>
            <a:pPr marL="457200" lvl="1" indent="0" eaLnBrk="0" fontAlgn="base" hangingPunct="0">
              <a:spcBef>
                <a:spcPct val="0"/>
              </a:spcBef>
              <a:spcAft>
                <a:spcPct val="0"/>
              </a:spcAft>
              <a:buClrTx/>
              <a:buSzTx/>
              <a:buFontTx/>
              <a:buChar char="•"/>
            </a:pPr>
            <a:r>
              <a:rPr kumimoji="0" lang="en-US" altLang="en-US" b="0" i="0" u="none" strike="noStrike" cap="none" normalizeH="0" baseline="0" dirty="0">
                <a:ln>
                  <a:noFill/>
                </a:ln>
                <a:solidFill>
                  <a:schemeClr val="tx1"/>
                </a:solidFill>
                <a:effectLst/>
                <a:latin typeface="Albert Sans" panose="020B0604020202020204" charset="0"/>
              </a:rPr>
              <a:t>Importance of cultural knowledge in acts of resistance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Albert Sans" panose="020B0604020202020204" charset="0"/>
            </a:endParaRPr>
          </a:p>
        </p:txBody>
      </p:sp>
      <p:sp>
        <p:nvSpPr>
          <p:cNvPr id="16" name="Google Shape;317;p34">
            <a:extLst>
              <a:ext uri="{FF2B5EF4-FFF2-40B4-BE49-F238E27FC236}">
                <a16:creationId xmlns:a16="http://schemas.microsoft.com/office/drawing/2014/main" id="{B07701B7-FE6D-4B34-B998-206202F84DA2}"/>
              </a:ext>
            </a:extLst>
          </p:cNvPr>
          <p:cNvSpPr/>
          <p:nvPr/>
        </p:nvSpPr>
        <p:spPr>
          <a:xfrm>
            <a:off x="5940213" y="2553461"/>
            <a:ext cx="2844800" cy="1016085"/>
          </a:xfrm>
          <a:prstGeom prst="rect">
            <a:avLst/>
          </a:prstGeom>
          <a:solidFill>
            <a:schemeClr val="dk2"/>
          </a:solidFill>
          <a:ln>
            <a:noFill/>
          </a:ln>
          <a:effectLst>
            <a:outerShdw blurRad="57150" dist="19050" dir="5400000" algn="bl" rotWithShape="0">
              <a:srgbClr val="000000">
                <a:alpha val="1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n-US" sz="1100" b="0" i="0" dirty="0">
                <a:solidFill>
                  <a:srgbClr val="212529"/>
                </a:solidFill>
                <a:effectLst/>
                <a:latin typeface="Albert Sans" panose="020B0604020202020204" charset="0"/>
              </a:rPr>
              <a:t>Women protesters in front of </a:t>
            </a:r>
            <a:r>
              <a:rPr lang="en-US" sz="1100" b="0" i="0" dirty="0" err="1">
                <a:solidFill>
                  <a:srgbClr val="212529"/>
                </a:solidFill>
                <a:effectLst/>
                <a:latin typeface="Albert Sans" panose="020B0604020202020204" charset="0"/>
              </a:rPr>
              <a:t>Kangla</a:t>
            </a:r>
            <a:r>
              <a:rPr lang="en-US" sz="1100" b="0" i="0" dirty="0">
                <a:solidFill>
                  <a:srgbClr val="212529"/>
                </a:solidFill>
                <a:effectLst/>
                <a:latin typeface="Albert Sans" panose="020B0604020202020204" charset="0"/>
              </a:rPr>
              <a:t> Fort (Manipur) protesting the unwarranted killing and suspected rape of </a:t>
            </a:r>
            <a:r>
              <a:rPr lang="en-US" sz="1100" b="0" i="0" dirty="0" err="1">
                <a:solidFill>
                  <a:srgbClr val="212529"/>
                </a:solidFill>
                <a:effectLst/>
                <a:latin typeface="Albert Sans" panose="020B0604020202020204" charset="0"/>
              </a:rPr>
              <a:t>Thangjam</a:t>
            </a:r>
            <a:r>
              <a:rPr lang="en-US" sz="1100" b="0" i="0" dirty="0">
                <a:solidFill>
                  <a:srgbClr val="212529"/>
                </a:solidFill>
                <a:effectLst/>
                <a:latin typeface="Albert Sans" panose="020B0604020202020204" charset="0"/>
              </a:rPr>
              <a:t> Manorama by the Indian paramilitary unit, 17th Assam Rifles on 11 July 2004 under AF(SP)A</a:t>
            </a:r>
            <a:endParaRPr sz="1100" dirty="0">
              <a:latin typeface="Albert Sans" panose="020B0604020202020204" charset="0"/>
              <a:ea typeface="Albert Sans"/>
              <a:cs typeface="Albert Sans"/>
              <a:sym typeface="Albert Sans"/>
            </a:endParaRPr>
          </a:p>
        </p:txBody>
      </p:sp>
      <p:pic>
        <p:nvPicPr>
          <p:cNvPr id="7" name="Picture 6">
            <a:extLst>
              <a:ext uri="{FF2B5EF4-FFF2-40B4-BE49-F238E27FC236}">
                <a16:creationId xmlns:a16="http://schemas.microsoft.com/office/drawing/2014/main" id="{D871C423-11FE-4F21-B131-A38D5C3367A6}"/>
              </a:ext>
            </a:extLst>
          </p:cNvPr>
          <p:cNvPicPr>
            <a:picLocks noChangeAspect="1"/>
          </p:cNvPicPr>
          <p:nvPr/>
        </p:nvPicPr>
        <p:blipFill>
          <a:blip r:embed="rId3"/>
          <a:stretch>
            <a:fillRect/>
          </a:stretch>
        </p:blipFill>
        <p:spPr>
          <a:xfrm>
            <a:off x="5720699" y="372559"/>
            <a:ext cx="3249100" cy="218090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06130A8-FFDA-475D-A9FA-255E08A6C5C0}"/>
              </a:ext>
            </a:extLst>
          </p:cNvPr>
          <p:cNvSpPr>
            <a:spLocks noGrp="1"/>
          </p:cNvSpPr>
          <p:nvPr>
            <p:ph type="title"/>
          </p:nvPr>
        </p:nvSpPr>
        <p:spPr/>
        <p:txBody>
          <a:bodyPr/>
          <a:lstStyle/>
          <a:p>
            <a:r>
              <a:rPr lang="en-IN" dirty="0"/>
              <a:t>Conclusion</a:t>
            </a:r>
          </a:p>
        </p:txBody>
      </p:sp>
      <p:sp>
        <p:nvSpPr>
          <p:cNvPr id="5" name="Rectangle 1">
            <a:extLst>
              <a:ext uri="{FF2B5EF4-FFF2-40B4-BE49-F238E27FC236}">
                <a16:creationId xmlns:a16="http://schemas.microsoft.com/office/drawing/2014/main" id="{5B497653-0D72-476D-9DF0-7E8F3ADC6F99}"/>
              </a:ext>
            </a:extLst>
          </p:cNvPr>
          <p:cNvSpPr>
            <a:spLocks noGrp="1" noChangeArrowheads="1"/>
          </p:cNvSpPr>
          <p:nvPr>
            <p:ph type="body" idx="1"/>
          </p:nvPr>
        </p:nvSpPr>
        <p:spPr bwMode="auto">
          <a:xfrm>
            <a:off x="726774" y="1089882"/>
            <a:ext cx="794986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Albert Sans" panose="020B0604020202020204" charset="0"/>
            </a:endParaRPr>
          </a:p>
          <a:p>
            <a:pPr marL="171450" indent="-171450" eaLnBrk="0" fontAlgn="base" hangingPunct="0">
              <a:spcBef>
                <a:spcPct val="0"/>
              </a:spcBef>
              <a:spcAft>
                <a:spcPct val="0"/>
              </a:spcAft>
              <a:buClrTx/>
              <a:buSzTx/>
            </a:pPr>
            <a:r>
              <a:rPr kumimoji="0" lang="en-US" altLang="en-US" b="0" i="0" u="none" strike="noStrike" cap="none" normalizeH="0" baseline="0" dirty="0">
                <a:ln>
                  <a:noFill/>
                </a:ln>
                <a:solidFill>
                  <a:schemeClr val="tx1"/>
                </a:solidFill>
                <a:effectLst/>
                <a:latin typeface="Albert Sans" panose="020B0604020202020204" charset="0"/>
              </a:rPr>
              <a:t>Necropolitics extends beyond simple state vs. resistance binary, there exists a complex interplay of power involving multiple actors which challenges simplistic understandings of conflict dynamics.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b="0" i="0" u="none" strike="noStrike" cap="none" normalizeH="0" baseline="0" dirty="0">
              <a:ln>
                <a:noFill/>
              </a:ln>
              <a:solidFill>
                <a:schemeClr val="tx1"/>
              </a:solidFill>
              <a:effectLst/>
              <a:latin typeface="Albert Sans" panose="020B0604020202020204" charset="0"/>
            </a:endParaRPr>
          </a:p>
          <a:p>
            <a:pPr marL="171450" indent="-171450" eaLnBrk="0" fontAlgn="base" hangingPunct="0">
              <a:spcBef>
                <a:spcPct val="0"/>
              </a:spcBef>
              <a:spcAft>
                <a:spcPct val="0"/>
              </a:spcAft>
              <a:buClrTx/>
              <a:buSzTx/>
            </a:pPr>
            <a:r>
              <a:rPr kumimoji="0" lang="en-US" altLang="en-US" b="0" i="0" u="none" strike="noStrike" cap="none" normalizeH="0" baseline="0" dirty="0">
                <a:ln>
                  <a:noFill/>
                </a:ln>
                <a:solidFill>
                  <a:schemeClr val="tx1"/>
                </a:solidFill>
                <a:effectLst/>
                <a:latin typeface="Albert Sans" panose="020B0604020202020204" charset="0"/>
              </a:rPr>
              <a:t>Ao's work reveals intricate power dynamics in conflict zones: Permeates multiple layers of society: State forces, insurgent groups, and ordinary villagers and Illustrates how power over life and death is exercised at various levels , She offers a </a:t>
            </a:r>
            <a:r>
              <a:rPr lang="en-US" altLang="en-US" dirty="0">
                <a:solidFill>
                  <a:schemeClr val="tx1"/>
                </a:solidFill>
                <a:latin typeface="Albert Sans" panose="020B0604020202020204" charset="0"/>
              </a:rPr>
              <a:t>n</a:t>
            </a:r>
            <a:r>
              <a:rPr kumimoji="0" lang="en-US" altLang="en-US" b="0" i="0" u="none" strike="noStrike" cap="none" normalizeH="0" baseline="0" dirty="0">
                <a:ln>
                  <a:noFill/>
                </a:ln>
                <a:solidFill>
                  <a:schemeClr val="tx1"/>
                </a:solidFill>
                <a:effectLst/>
                <a:latin typeface="Albert Sans" panose="020B0604020202020204" charset="0"/>
              </a:rPr>
              <a:t>uanced portrayal of how individuals navigate these power structures while highlights both possibilities and limitations of resistance.</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b="0" i="0" u="none" strike="noStrike" cap="none" normalizeH="0" baseline="0" dirty="0">
              <a:ln>
                <a:noFill/>
              </a:ln>
              <a:solidFill>
                <a:schemeClr val="tx1"/>
              </a:solidFill>
              <a:effectLst/>
              <a:latin typeface="Albert Sans" panose="020B0604020202020204" charset="0"/>
            </a:endParaRPr>
          </a:p>
          <a:p>
            <a:pPr marL="171450" indent="-171450" eaLnBrk="0" fontAlgn="base" hangingPunct="0">
              <a:spcBef>
                <a:spcPct val="0"/>
              </a:spcBef>
              <a:spcAft>
                <a:spcPct val="0"/>
              </a:spcAft>
              <a:buClrTx/>
              <a:buSzTx/>
            </a:pPr>
            <a:r>
              <a:rPr kumimoji="0" lang="en-US" altLang="en-US" b="0" i="0" u="none" strike="noStrike" cap="none" normalizeH="0" baseline="0" dirty="0">
                <a:ln>
                  <a:noFill/>
                </a:ln>
                <a:solidFill>
                  <a:schemeClr val="tx1"/>
                </a:solidFill>
                <a:effectLst/>
                <a:latin typeface="Albert Sans" panose="020B0604020202020204" charset="0"/>
              </a:rPr>
              <a:t>Cultural and tribal distinctiveness as site for strategic challenges: Naga cultural practices (e.g., </a:t>
            </a:r>
            <a:r>
              <a:rPr kumimoji="0" lang="en-US" altLang="en-US" b="0" i="0" u="none" strike="noStrike" cap="none" normalizeH="0" baseline="0" dirty="0" err="1">
                <a:ln>
                  <a:noFill/>
                </a:ln>
                <a:solidFill>
                  <a:schemeClr val="tx1"/>
                </a:solidFill>
                <a:effectLst/>
                <a:latin typeface="Albert Sans" panose="020B0604020202020204" charset="0"/>
              </a:rPr>
              <a:t>Imdongla's</a:t>
            </a:r>
            <a:r>
              <a:rPr kumimoji="0" lang="en-US" altLang="en-US" b="0" i="0" u="none" strike="noStrike" cap="none" normalizeH="0" baseline="0" dirty="0">
                <a:ln>
                  <a:noFill/>
                </a:ln>
                <a:solidFill>
                  <a:schemeClr val="tx1"/>
                </a:solidFill>
                <a:effectLst/>
                <a:latin typeface="Albert Sans" panose="020B0604020202020204" charset="0"/>
              </a:rPr>
              <a:t> threatened disrobing) serve as powerful tools of resistance. Traditional social structures (e.g., role of village elders) both constrain and enable resistance while Linguistic and cultural knowledge provide resources for navigating complex power dynamics. However, cultural distinctiveness can also be a source of vulnerability and target for oppression.</a:t>
            </a:r>
          </a:p>
          <a:p>
            <a:pPr marL="0" marR="0" lvl="0" indent="0" algn="l" defTabSz="914400" rtl="0" eaLnBrk="0" fontAlgn="base" latinLnBrk="0" hangingPunct="0">
              <a:lnSpc>
                <a:spcPct val="100000"/>
              </a:lnSpc>
              <a:spcBef>
                <a:spcPct val="0"/>
              </a:spcBef>
              <a:spcAft>
                <a:spcPct val="0"/>
              </a:spcAft>
              <a:buClrTx/>
              <a:buSzTx/>
              <a:buNone/>
              <a:tabLst/>
            </a:pPr>
            <a:endParaRPr lang="en-US" altLang="en-US" dirty="0">
              <a:solidFill>
                <a:schemeClr val="tx1"/>
              </a:solidFill>
              <a:latin typeface="Albert Sans" panose="020B0604020202020204" charset="0"/>
            </a:endParaRPr>
          </a:p>
          <a:p>
            <a:pPr marL="171450" indent="-171450" eaLnBrk="0" fontAlgn="base" hangingPunct="0">
              <a:spcBef>
                <a:spcPct val="0"/>
              </a:spcBef>
              <a:spcAft>
                <a:spcPct val="0"/>
              </a:spcAft>
              <a:buClrTx/>
              <a:buSzTx/>
            </a:pPr>
            <a:r>
              <a:rPr kumimoji="0" lang="en-US" altLang="en-US" b="0" i="0" u="none" strike="noStrike" cap="none" normalizeH="0" baseline="0" dirty="0">
                <a:ln>
                  <a:noFill/>
                </a:ln>
                <a:solidFill>
                  <a:schemeClr val="tx1"/>
                </a:solidFill>
                <a:effectLst/>
                <a:latin typeface="Albert Sans" panose="020B0604020202020204" charset="0"/>
              </a:rPr>
              <a:t>Ao's stories provide unique insights into </a:t>
            </a:r>
            <a:r>
              <a:rPr lang="en-US" altLang="en-US" dirty="0">
                <a:solidFill>
                  <a:schemeClr val="tx1"/>
                </a:solidFill>
                <a:latin typeface="Albert Sans" panose="020B0604020202020204" charset="0"/>
              </a:rPr>
              <a:t>lived experiences under </a:t>
            </a:r>
            <a:r>
              <a:rPr kumimoji="0" lang="en-US" altLang="en-US" b="0" i="0" u="none" strike="noStrike" cap="none" normalizeH="0" baseline="0" dirty="0">
                <a:ln>
                  <a:noFill/>
                </a:ln>
                <a:solidFill>
                  <a:schemeClr val="tx1"/>
                </a:solidFill>
                <a:effectLst/>
                <a:latin typeface="Albert Sans" panose="020B0604020202020204" charset="0"/>
              </a:rPr>
              <a:t>conflict zones, her narratives are centered on the ordinary people's experiences. Ao’s </a:t>
            </a:r>
            <a:r>
              <a:rPr lang="en-US" altLang="en-US" dirty="0">
                <a:solidFill>
                  <a:schemeClr val="tx1"/>
                </a:solidFill>
                <a:latin typeface="Albert Sans" panose="020B0604020202020204" charset="0"/>
              </a:rPr>
              <a:t>stories </a:t>
            </a:r>
            <a:r>
              <a:rPr kumimoji="0" lang="en-US" altLang="en-US" b="0" i="0" u="none" strike="noStrike" cap="none" normalizeH="0" baseline="0" dirty="0">
                <a:ln>
                  <a:noFill/>
                </a:ln>
                <a:solidFill>
                  <a:schemeClr val="tx1"/>
                </a:solidFill>
                <a:effectLst/>
                <a:latin typeface="Albert Sans" panose="020B0604020202020204" charset="0"/>
              </a:rPr>
              <a:t>create shared cultural memory, crucial for identity in times of upheaval, and by writing and preserving stories she offers a defiance against erasure </a:t>
            </a:r>
            <a:r>
              <a:rPr lang="en-US" altLang="en-US" dirty="0">
                <a:solidFill>
                  <a:schemeClr val="tx1"/>
                </a:solidFill>
                <a:latin typeface="Albert Sans" panose="020B0604020202020204" charset="0"/>
              </a:rPr>
              <a:t>under a necropolitical sovereignty.</a:t>
            </a:r>
            <a:endParaRPr kumimoji="0" lang="en-US" altLang="en-US" b="0" i="0" u="none" strike="noStrike" cap="none" normalizeH="0" baseline="0" dirty="0">
              <a:ln>
                <a:noFill/>
              </a:ln>
              <a:solidFill>
                <a:schemeClr val="tx1"/>
              </a:solidFill>
              <a:effectLst/>
              <a:latin typeface="Albert Sans" panose="020B0604020202020204" charset="0"/>
            </a:endParaRPr>
          </a:p>
        </p:txBody>
      </p:sp>
    </p:spTree>
    <p:extLst>
      <p:ext uri="{BB962C8B-B14F-4D97-AF65-F5344CB8AC3E}">
        <p14:creationId xmlns:p14="http://schemas.microsoft.com/office/powerpoint/2010/main" val="15123644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E2A47"/>
        </a:solidFill>
        <a:effectLst/>
      </p:bgPr>
    </p:bg>
    <p:spTree>
      <p:nvGrpSpPr>
        <p:cNvPr id="1" name="Shape 642"/>
        <p:cNvGrpSpPr/>
        <p:nvPr/>
      </p:nvGrpSpPr>
      <p:grpSpPr>
        <a:xfrm>
          <a:off x="0" y="0"/>
          <a:ext cx="0" cy="0"/>
          <a:chOff x="0" y="0"/>
          <a:chExt cx="0" cy="0"/>
        </a:xfrm>
      </p:grpSpPr>
      <p:sp>
        <p:nvSpPr>
          <p:cNvPr id="643" name="Google Shape;643;p52"/>
          <p:cNvSpPr txBox="1"/>
          <p:nvPr/>
        </p:nvSpPr>
        <p:spPr>
          <a:xfrm>
            <a:off x="499953" y="510667"/>
            <a:ext cx="7710600" cy="34446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IN" sz="1100" b="1" dirty="0">
                <a:solidFill>
                  <a:schemeClr val="tx1">
                    <a:lumMod val="50000"/>
                    <a:lumOff val="50000"/>
                  </a:schemeClr>
                </a:solidFill>
              </a:rPr>
              <a:t>References:</a:t>
            </a:r>
          </a:p>
          <a:p>
            <a:pPr>
              <a:spcBef>
                <a:spcPts val="1000"/>
              </a:spcBef>
              <a:buClr>
                <a:schemeClr val="dk1"/>
              </a:buClr>
              <a:buSzPts val="1100"/>
            </a:pPr>
            <a:r>
              <a:rPr lang="en-IN" sz="1100" b="1" dirty="0" err="1">
                <a:solidFill>
                  <a:schemeClr val="tx2"/>
                </a:solidFill>
              </a:rPr>
              <a:t>Ao</a:t>
            </a:r>
            <a:r>
              <a:rPr lang="en-IN" sz="1100" b="1" dirty="0">
                <a:solidFill>
                  <a:schemeClr val="tx2"/>
                </a:solidFill>
              </a:rPr>
              <a:t>, </a:t>
            </a:r>
            <a:r>
              <a:rPr lang="en-IN" sz="1100" b="1" dirty="0" err="1">
                <a:solidFill>
                  <a:schemeClr val="tx2"/>
                </a:solidFill>
              </a:rPr>
              <a:t>Temsula</a:t>
            </a:r>
            <a:r>
              <a:rPr lang="en-IN" sz="1100" b="1" dirty="0">
                <a:solidFill>
                  <a:schemeClr val="tx2"/>
                </a:solidFill>
              </a:rPr>
              <a:t>. Laburnum for My Head. Penguin Books India, 2009.</a:t>
            </a:r>
          </a:p>
          <a:p>
            <a:pPr marL="0" lvl="0" indent="0" algn="l" rtl="0">
              <a:spcBef>
                <a:spcPts val="1000"/>
              </a:spcBef>
              <a:spcAft>
                <a:spcPts val="0"/>
              </a:spcAft>
              <a:buClr>
                <a:schemeClr val="dk1"/>
              </a:buClr>
              <a:buSzPts val="1100"/>
              <a:buFont typeface="Arial"/>
              <a:buNone/>
            </a:pPr>
            <a:r>
              <a:rPr lang="en-IN" sz="1100" b="1" dirty="0">
                <a:solidFill>
                  <a:schemeClr val="tx2"/>
                </a:solidFill>
              </a:rPr>
              <a:t>Agamben, Giorgio. Homo </a:t>
            </a:r>
            <a:r>
              <a:rPr lang="en-IN" sz="1100" b="1" dirty="0" err="1">
                <a:solidFill>
                  <a:schemeClr val="tx2"/>
                </a:solidFill>
              </a:rPr>
              <a:t>Sacer</a:t>
            </a:r>
            <a:r>
              <a:rPr lang="en-IN" sz="1100" b="1" dirty="0">
                <a:solidFill>
                  <a:schemeClr val="tx2"/>
                </a:solidFill>
              </a:rPr>
              <a:t>: Sovereign Power and Bare Life. Stanford University Press, 1998.</a:t>
            </a:r>
          </a:p>
          <a:p>
            <a:pPr marL="0" lvl="0" indent="0" algn="l" rtl="0">
              <a:spcBef>
                <a:spcPts val="1000"/>
              </a:spcBef>
              <a:spcAft>
                <a:spcPts val="0"/>
              </a:spcAft>
              <a:buClr>
                <a:schemeClr val="dk1"/>
              </a:buClr>
              <a:buSzPts val="1100"/>
              <a:buFont typeface="Arial"/>
              <a:buNone/>
            </a:pPr>
            <a:r>
              <a:rPr lang="en-US" sz="1100" b="1" dirty="0" err="1">
                <a:solidFill>
                  <a:schemeClr val="tx2"/>
                </a:solidFill>
              </a:rPr>
              <a:t>Mbembe</a:t>
            </a:r>
            <a:r>
              <a:rPr lang="en-US" sz="1100" b="1" dirty="0">
                <a:solidFill>
                  <a:schemeClr val="tx2"/>
                </a:solidFill>
              </a:rPr>
              <a:t>, Achille. Necropolitics. Translated by Steven Corcoran, Duke University Press, 2019.</a:t>
            </a:r>
            <a:endParaRPr lang="en-IN" sz="1100" b="1" dirty="0">
              <a:solidFill>
                <a:schemeClr val="tx2"/>
              </a:solidFill>
            </a:endParaRPr>
          </a:p>
          <a:p>
            <a:pPr marL="0" lvl="0" indent="0" algn="l" rtl="0">
              <a:spcBef>
                <a:spcPts val="1000"/>
              </a:spcBef>
              <a:spcAft>
                <a:spcPts val="0"/>
              </a:spcAft>
              <a:buClr>
                <a:schemeClr val="dk1"/>
              </a:buClr>
              <a:buSzPts val="1100"/>
              <a:buFont typeface="Arial"/>
              <a:buNone/>
            </a:pPr>
            <a:r>
              <a:rPr lang="en-US" sz="1100" b="1" dirty="0">
                <a:solidFill>
                  <a:schemeClr val="tx2"/>
                </a:solidFill>
              </a:rPr>
              <a:t>Foucault, Michel. The History of Sexuality: Volume 1: An Introduction. Translated by Robert Hurley, Vintage, 1990.</a:t>
            </a:r>
          </a:p>
          <a:p>
            <a:pPr marL="0" lvl="0" indent="0" algn="l" rtl="0">
              <a:spcBef>
                <a:spcPts val="1000"/>
              </a:spcBef>
              <a:spcAft>
                <a:spcPts val="0"/>
              </a:spcAft>
              <a:buClr>
                <a:schemeClr val="dk1"/>
              </a:buClr>
              <a:buSzPts val="1100"/>
              <a:buFont typeface="Arial"/>
              <a:buNone/>
            </a:pPr>
            <a:r>
              <a:rPr lang="en-US" sz="1100" b="1" dirty="0">
                <a:solidFill>
                  <a:schemeClr val="tx2"/>
                </a:solidFill>
              </a:rPr>
              <a:t>Bhattacharyya, R. “Living with Armed Forces Special Powers Act (AFSPA) as Everyday Life.” </a:t>
            </a:r>
            <a:r>
              <a:rPr lang="en-US" sz="1100" b="1" dirty="0" err="1">
                <a:solidFill>
                  <a:schemeClr val="tx2"/>
                </a:solidFill>
              </a:rPr>
              <a:t>GeoJournal</a:t>
            </a:r>
            <a:r>
              <a:rPr lang="en-US" sz="1100" b="1" dirty="0">
                <a:solidFill>
                  <a:schemeClr val="tx2"/>
                </a:solidFill>
              </a:rPr>
              <a:t>, vol. 83, 2018, pp. 31–48. </a:t>
            </a:r>
            <a:r>
              <a:rPr lang="en-US" sz="1100" b="1" dirty="0">
                <a:solidFill>
                  <a:schemeClr val="tx2"/>
                </a:solidFill>
                <a:hlinkClick r:id="rId3">
                  <a:extLst>
                    <a:ext uri="{A12FA001-AC4F-418D-AE19-62706E023703}">
                      <ahyp:hlinkClr xmlns:ahyp="http://schemas.microsoft.com/office/drawing/2018/hyperlinkcolor" val="tx"/>
                    </a:ext>
                  </a:extLst>
                </a:hlinkClick>
              </a:rPr>
              <a:t>https://doi.org/10.1007/s10708-016-9752-9</a:t>
            </a:r>
            <a:r>
              <a:rPr lang="en-US" sz="1100" b="1" dirty="0">
                <a:solidFill>
                  <a:schemeClr val="tx2"/>
                </a:solidFill>
              </a:rPr>
              <a:t>.</a:t>
            </a:r>
          </a:p>
          <a:p>
            <a:pPr marL="0" lvl="0" indent="0" algn="l" rtl="0">
              <a:spcBef>
                <a:spcPts val="1000"/>
              </a:spcBef>
              <a:spcAft>
                <a:spcPts val="0"/>
              </a:spcAft>
              <a:buClr>
                <a:schemeClr val="dk1"/>
              </a:buClr>
              <a:buSzPts val="1100"/>
              <a:buFont typeface="Arial"/>
              <a:buNone/>
            </a:pPr>
            <a:r>
              <a:rPr lang="en-US" sz="1100" b="1" dirty="0">
                <a:solidFill>
                  <a:schemeClr val="tx2"/>
                </a:solidFill>
              </a:rPr>
              <a:t>Hazarika, Sanjoy. Strangers No More: New Narratives from India's Northeast. Aleph Book Company, 2018.</a:t>
            </a:r>
            <a:endParaRPr lang="en" sz="1100" b="1" dirty="0">
              <a:solidFill>
                <a:schemeClr val="tx2"/>
              </a:solidFill>
            </a:endParaRPr>
          </a:p>
        </p:txBody>
      </p:sp>
    </p:spTree>
  </p:cSld>
  <p:clrMapOvr>
    <a:masterClrMapping/>
  </p:clrMapOvr>
</p:sld>
</file>

<file path=ppt/theme/theme1.xml><?xml version="1.0" encoding="utf-8"?>
<a:theme xmlns:a="http://schemas.openxmlformats.org/drawingml/2006/main" name="Transcendent Pink Portfolio by Slidesgo">
  <a:themeElements>
    <a:clrScheme name="Simple Light">
      <a:dk1>
        <a:srgbClr val="313030"/>
      </a:dk1>
      <a:lt1>
        <a:srgbClr val="F0EDED"/>
      </a:lt1>
      <a:dk2>
        <a:srgbClr val="FFFFFF"/>
      </a:dk2>
      <a:lt2>
        <a:srgbClr val="CCBAAE"/>
      </a:lt2>
      <a:accent1>
        <a:srgbClr val="BBA292"/>
      </a:accent1>
      <a:accent2>
        <a:srgbClr val="7A7479"/>
      </a:accent2>
      <a:accent3>
        <a:srgbClr val="FFFFFF"/>
      </a:accent3>
      <a:accent4>
        <a:srgbClr val="FFFFFF"/>
      </a:accent4>
      <a:accent5>
        <a:srgbClr val="FFFFFF"/>
      </a:accent5>
      <a:accent6>
        <a:srgbClr val="FFFFFF"/>
      </a:accent6>
      <a:hlink>
        <a:srgbClr val="31303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lidesgo Final Pages">
  <a:themeElements>
    <a:clrScheme name="Simple Light">
      <a:dk1>
        <a:srgbClr val="0E2A47"/>
      </a:dk1>
      <a:lt1>
        <a:srgbClr val="FFFFFF"/>
      </a:lt1>
      <a:dk2>
        <a:srgbClr val="869FB2"/>
      </a:dk2>
      <a:lt2>
        <a:srgbClr val="FFFFFF"/>
      </a:lt2>
      <a:accent1>
        <a:srgbClr val="FFFFFF"/>
      </a:accent1>
      <a:accent2>
        <a:srgbClr val="FFFFFF"/>
      </a:accent2>
      <a:accent3>
        <a:srgbClr val="FFFFFF"/>
      </a:accent3>
      <a:accent4>
        <a:srgbClr val="FFFFFF"/>
      </a:accent4>
      <a:accent5>
        <a:srgbClr val="FFFFFF"/>
      </a:accent5>
      <a:accent6>
        <a:srgbClr val="FFFFFF"/>
      </a:accent6>
      <a:hlink>
        <a:srgbClr val="869FB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TotalTime>
  <Words>1681</Words>
  <Application>Microsoft Office PowerPoint</Application>
  <PresentationFormat>On-screen Show (16:9)</PresentationFormat>
  <Paragraphs>132</Paragraphs>
  <Slides>13</Slides>
  <Notes>7</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13</vt:i4>
      </vt:variant>
    </vt:vector>
  </HeadingPairs>
  <TitlesOfParts>
    <vt:vector size="23" baseType="lpstr">
      <vt:lpstr>Playfair Display</vt:lpstr>
      <vt:lpstr>Albert Sans</vt:lpstr>
      <vt:lpstr>Barlow</vt:lpstr>
      <vt:lpstr>Arial</vt:lpstr>
      <vt:lpstr>Wingdings</vt:lpstr>
      <vt:lpstr>Nunito Light</vt:lpstr>
      <vt:lpstr>Book Antiqua</vt:lpstr>
      <vt:lpstr>Proxima Nova</vt:lpstr>
      <vt:lpstr>Transcendent Pink Portfolio by Slidesgo</vt:lpstr>
      <vt:lpstr>Slidesgo Final Pages</vt:lpstr>
      <vt:lpstr>Exploring Necropolitics in Temsula Ao’s Laburnum for My Head</vt:lpstr>
      <vt:lpstr>Overview</vt:lpstr>
      <vt:lpstr>Introduction </vt:lpstr>
      <vt:lpstr>PowerPoint Presentation</vt:lpstr>
      <vt:lpstr>Methodology</vt:lpstr>
      <vt:lpstr>Context of the study</vt:lpstr>
      <vt:lpstr>Exploring Necropolitics in Temsula Ao’s Laburnum for My Head</vt:lpstr>
      <vt:lpstr>"The Letter": Necropolitics in Everyday Life</vt:lpstr>
      <vt:lpstr>"A Simple Question": Precarity and Bare Life</vt:lpstr>
      <vt:lpstr>"Sonny": Necropolitics within Resistance Movements</vt:lpstr>
      <vt:lpstr>Resistance and Agency</vt:lpstr>
      <vt:lpstr>Conclusion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Exploring Necropolitics in Temsula Ao’s Laburnum for My Head</dc:title>
  <cp:lastModifiedBy>loder dulley</cp:lastModifiedBy>
  <cp:revision>11</cp:revision>
  <dcterms:modified xsi:type="dcterms:W3CDTF">2024-09-27T16:00:24Z</dcterms:modified>
</cp:coreProperties>
</file>