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5" r:id="rId1"/>
  </p:sldMasterIdLst>
  <p:sldIdLst>
    <p:sldId id="256" r:id="rId2"/>
    <p:sldId id="282" r:id="rId3"/>
    <p:sldId id="259" r:id="rId4"/>
    <p:sldId id="258" r:id="rId5"/>
    <p:sldId id="260" r:id="rId6"/>
    <p:sldId id="279" r:id="rId7"/>
    <p:sldId id="281" r:id="rId8"/>
    <p:sldId id="267"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5356" autoAdjust="0"/>
  </p:normalViewPr>
  <p:slideViewPr>
    <p:cSldViewPr snapToGrid="0">
      <p:cViewPr varScale="1">
        <p:scale>
          <a:sx n="87" d="100"/>
          <a:sy n="87" d="100"/>
        </p:scale>
        <p:origin x="-246" y="-8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a:xfrm>
            <a:off x="1371600" y="4323845"/>
            <a:ext cx="6400800" cy="365125"/>
          </a:xfrm>
        </p:spPr>
        <p:txBody>
          <a:bodyPr/>
          <a:lstStyle/>
          <a:p>
            <a:endParaRPr lang="en-IN"/>
          </a:p>
        </p:txBody>
      </p:sp>
      <p:sp>
        <p:nvSpPr>
          <p:cNvPr id="6" name="Slide Number Placeholder 5"/>
          <p:cNvSpPr>
            <a:spLocks noGrp="1"/>
          </p:cNvSpPr>
          <p:nvPr>
            <p:ph type="sldNum" sz="quarter" idx="12"/>
          </p:nvPr>
        </p:nvSpPr>
        <p:spPr>
          <a:xfrm>
            <a:off x="8077200" y="1430866"/>
            <a:ext cx="2743200" cy="365125"/>
          </a:xfrm>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384366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90185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a:xfrm>
            <a:off x="685800" y="381001"/>
            <a:ext cx="6991492" cy="364065"/>
          </a:xfrm>
        </p:spPr>
        <p:txBody>
          <a:bodyPr/>
          <a:lstStyle/>
          <a:p>
            <a:endParaRPr lang="en-IN"/>
          </a:p>
        </p:txBody>
      </p:sp>
      <p:sp>
        <p:nvSpPr>
          <p:cNvPr id="6" name="Slide Number Placeholder 5"/>
          <p:cNvSpPr>
            <a:spLocks noGrp="1"/>
          </p:cNvSpPr>
          <p:nvPr>
            <p:ph type="sldNum" sz="quarter" idx="12"/>
          </p:nvPr>
        </p:nvSpPr>
        <p:spPr>
          <a:xfrm>
            <a:off x="10862452" y="381000"/>
            <a:ext cx="643748" cy="365125"/>
          </a:xfrm>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962662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920561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046976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101746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046351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43180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910451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918088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a:xfrm>
            <a:off x="685800" y="379941"/>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831333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a:xfrm>
            <a:off x="685800" y="379941"/>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141D4E9F-2ED0-46C7-94B3-CBFE309A1AEA}" type="slidenum">
              <a:rPr lang="en-IN" smtClean="0"/>
              <a:pPr/>
              <a:t>‹#›</a:t>
            </a:fld>
            <a:endParaRPr lang="en-IN"/>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xmlns="" val="27595742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a:xfrm>
            <a:off x="685800" y="378883"/>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2177939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8835268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628856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8771557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a:xfrm>
            <a:off x="685800" y="381000"/>
            <a:ext cx="6991492" cy="365125"/>
          </a:xfrm>
        </p:spPr>
        <p:txBody>
          <a:bodyPr/>
          <a:lstStyle/>
          <a:p>
            <a:endParaRPr lang="en-IN"/>
          </a:p>
        </p:txBody>
      </p:sp>
      <p:sp>
        <p:nvSpPr>
          <p:cNvPr id="6" name="Slide Number Placeholder 5"/>
          <p:cNvSpPr>
            <a:spLocks noGrp="1"/>
          </p:cNvSpPr>
          <p:nvPr>
            <p:ph type="sldNum" sz="quarter" idx="12"/>
          </p:nvPr>
        </p:nvSpPr>
        <p:spPr>
          <a:xfrm>
            <a:off x="10862452" y="381000"/>
            <a:ext cx="643748" cy="365125"/>
          </a:xfrm>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066439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xmlns=""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E8FD1256-EBB3-49A3-A10A-8590DE81FE94}" type="datetimeFigureOut">
              <a:rPr lang="en-IN" smtClean="0"/>
              <a:pPr/>
              <a:t>11-03-2024</a:t>
            </a:fld>
            <a:endParaRPr lang="en-IN"/>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4260718405"/>
      </p:ext>
    </p:extLst>
  </p:cSld>
  <p:clrMap bg1="dk1" tx1="lt1" bg2="dk2" tx2="lt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 id="2147483762"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744700-3FD0-0497-C97E-BBBAC4312FAE}"/>
              </a:ext>
            </a:extLst>
          </p:cNvPr>
          <p:cNvSpPr>
            <a:spLocks noGrp="1"/>
          </p:cNvSpPr>
          <p:nvPr>
            <p:ph type="ctrTitle"/>
          </p:nvPr>
        </p:nvSpPr>
        <p:spPr>
          <a:xfrm>
            <a:off x="2448724" y="951818"/>
            <a:ext cx="7154945" cy="1607766"/>
          </a:xfrm>
        </p:spPr>
        <p:txBody>
          <a:bodyPr>
            <a:noAutofit/>
          </a:bodyPr>
          <a:lstStyle/>
          <a:p>
            <a:pPr marL="0" marR="0" algn="ctr">
              <a:lnSpc>
                <a:spcPct val="115000"/>
              </a:lnSpc>
              <a:spcBef>
                <a:spcPts val="0"/>
              </a:spcBef>
              <a:spcAft>
                <a:spcPts val="10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CLOUD COMPUTATION IN MAJOR DATA BASE SAFETY MANAGEMENT</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0" y="6085506"/>
            <a:ext cx="1883849" cy="369332"/>
          </a:xfrm>
          <a:prstGeom prst="rect">
            <a:avLst/>
          </a:prstGeom>
        </p:spPr>
        <p:txBody>
          <a:bodyPr wrap="none">
            <a:spAutoFit/>
          </a:bodyPr>
          <a:lstStyle/>
          <a:p>
            <a:r>
              <a:rPr lang="en-US" b="1" dirty="0" smtClean="0"/>
              <a:t>Himanshu Ojha</a:t>
            </a:r>
            <a:endParaRPr lang="en-US" b="1" dirty="0"/>
          </a:p>
        </p:txBody>
      </p:sp>
      <p:sp>
        <p:nvSpPr>
          <p:cNvPr id="5" name="Rectangle 4"/>
          <p:cNvSpPr/>
          <p:nvPr/>
        </p:nvSpPr>
        <p:spPr>
          <a:xfrm>
            <a:off x="0" y="6488668"/>
            <a:ext cx="3449983" cy="369332"/>
          </a:xfrm>
          <a:prstGeom prst="rect">
            <a:avLst/>
          </a:prstGeom>
        </p:spPr>
        <p:txBody>
          <a:bodyPr wrap="none">
            <a:spAutoFit/>
          </a:bodyPr>
          <a:lstStyle/>
          <a:p>
            <a:r>
              <a:rPr lang="en-US" b="1" dirty="0" smtClean="0"/>
              <a:t>Subject: Computer </a:t>
            </a:r>
            <a:r>
              <a:rPr lang="en-US" b="1" dirty="0" smtClean="0"/>
              <a:t>Sc &amp; Engg</a:t>
            </a:r>
            <a:endParaRPr lang="en-US" b="1" dirty="0"/>
          </a:p>
        </p:txBody>
      </p:sp>
    </p:spTree>
    <p:extLst>
      <p:ext uri="{BB962C8B-B14F-4D97-AF65-F5344CB8AC3E}">
        <p14:creationId xmlns:p14="http://schemas.microsoft.com/office/powerpoint/2010/main" xmlns="" val="2510575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227CBE8-D9D1-EFF3-1991-2B6D055F8F6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D7E43A83-DA20-B58A-1B9C-789D5C036A98}"/>
              </a:ext>
            </a:extLst>
          </p:cNvPr>
          <p:cNvSpPr txBox="1"/>
          <p:nvPr/>
        </p:nvSpPr>
        <p:spPr>
          <a:xfrm>
            <a:off x="849983" y="648713"/>
            <a:ext cx="10492034"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9466747-4B29-E32E-8294-A176A609CB68}"/>
              </a:ext>
            </a:extLst>
          </p:cNvPr>
          <p:cNvSpPr txBox="1"/>
          <p:nvPr/>
        </p:nvSpPr>
        <p:spPr>
          <a:xfrm>
            <a:off x="849983" y="1537969"/>
            <a:ext cx="10492033" cy="4613058"/>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expression "cloud computing" is moderately new and not yet generally utilized. Among the different definitions that are accessible, "an organization answer for giving economical, dependable, simple and basic access to IT assets" is among the clearest.</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With respect to data adaption, security and privacy are significant worries. It is important that cloud administrations ensure data safety, privacy, and trustworthiness. </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Data sharing across numerous associations is one advantage of cloud computing. In any case, even this advantage has a gamble to data. </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Whether to fabricate an inside hierarchical cloud or utilize an outsider cloud administration is one of the main choices while utilizing the cloud to store data. </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This sort of data can be extremely delicate, and there could be significant repercussions in the event that it is uncovered on a public cloud. </a:t>
            </a:r>
          </a:p>
        </p:txBody>
      </p:sp>
    </p:spTree>
    <p:extLst>
      <p:ext uri="{BB962C8B-B14F-4D97-AF65-F5344CB8AC3E}">
        <p14:creationId xmlns:p14="http://schemas.microsoft.com/office/powerpoint/2010/main" xmlns="" val="716998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81690DF-AD17-8F5A-EAEB-001B840BCB5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xmlns="" id="{377731B0-A9A2-BD0D-F48B-9ADA97EA686D}"/>
              </a:ext>
            </a:extLst>
          </p:cNvPr>
          <p:cNvSpPr txBox="1"/>
          <p:nvPr/>
        </p:nvSpPr>
        <p:spPr>
          <a:xfrm>
            <a:off x="840556" y="1467082"/>
            <a:ext cx="10510887" cy="4618380"/>
          </a:xfrm>
          <a:prstGeom prst="rect">
            <a:avLst/>
          </a:prstGeom>
          <a:noFill/>
        </p:spPr>
        <p:txBody>
          <a:bodyPr wrap="square">
            <a:spAutoFit/>
          </a:bodyPr>
          <a:lstStyle/>
          <a:p>
            <a:pPr marL="342900" lvl="0" indent="-342900" algn="just">
              <a:lnSpc>
                <a:spcPct val="150000"/>
              </a:lnSpc>
              <a:buClr>
                <a:schemeClr val="accent1"/>
              </a:buClr>
              <a:buFont typeface="Wingdings" panose="05000000000000000000" pitchFamily="2" charset="2"/>
              <a:buChar char="Ø"/>
            </a:pPr>
            <a:r>
              <a:rPr lang="en-US" sz="1800" b="1" dirty="0">
                <a:effectLst/>
                <a:latin typeface="Times New Roman" panose="02020603050405020304" pitchFamily="18" charset="0"/>
                <a:ea typeface="Calibri" panose="020F0502020204030204" pitchFamily="34" charset="0"/>
              </a:rPr>
              <a:t>Mohamed, S. (2017)</a:t>
            </a:r>
            <a:r>
              <a:rPr lang="en-US" sz="1800" dirty="0">
                <a:effectLst/>
                <a:latin typeface="Times New Roman" panose="02020603050405020304" pitchFamily="18" charset="0"/>
                <a:ea typeface="Calibri" panose="020F0502020204030204" pitchFamily="34" charset="0"/>
              </a:rPr>
              <a:t> The objective of exploration is to make a cloud-based safety data and correspondence framework that will improve foundation tasks' safety execution. To achieve this objective, a depiction of the current regular paper-based development safety management framework and practice is given, alongside an examination of the potential purposes of cloud-based data innovation for safety management.</a:t>
            </a:r>
          </a:p>
          <a:p>
            <a:pPr marL="342900" lvl="0" indent="-342900" algn="just">
              <a:lnSpc>
                <a:spcPct val="150000"/>
              </a:lnSpc>
              <a:buClr>
                <a:schemeClr val="accent1"/>
              </a:buClr>
              <a:buFont typeface="Wingdings" panose="05000000000000000000" pitchFamily="2" charset="2"/>
              <a:buChar char="Ø"/>
            </a:pPr>
            <a:r>
              <a:rPr lang="en-US" sz="1800" b="1" dirty="0">
                <a:effectLst/>
                <a:latin typeface="Times New Roman" panose="02020603050405020304" pitchFamily="18" charset="0"/>
                <a:ea typeface="Calibri" panose="020F0502020204030204" pitchFamily="34" charset="0"/>
              </a:rPr>
              <a:t>Xu, H., &amp; Fan, G. (2020)</a:t>
            </a:r>
            <a:r>
              <a:rPr lang="en-US" sz="1800" dirty="0">
                <a:effectLst/>
                <a:latin typeface="Times New Roman" panose="02020603050405020304" pitchFamily="18" charset="0"/>
                <a:ea typeface="Calibri" panose="020F0502020204030204" pitchFamily="34" charset="0"/>
              </a:rPr>
              <a:t> The presentation and usefulness of the safety creation oversight and management framework are first analyzed in the review, alongside the issues with the ongoing security management and management framework.</a:t>
            </a:r>
            <a:endParaRPr lang="en-US" dirty="0">
              <a:latin typeface="Times New Roman" panose="02020603050405020304" pitchFamily="18" charset="0"/>
              <a:ea typeface="Calibri" panose="020F0502020204030204" pitchFamily="34" charset="0"/>
            </a:endParaRPr>
          </a:p>
          <a:p>
            <a:pPr marL="342900" indent="-342900" algn="just">
              <a:lnSpc>
                <a:spcPct val="150000"/>
              </a:lnSpc>
              <a:buClr>
                <a:schemeClr val="accent1"/>
              </a:buClr>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Srinivas, Venkata and </a:t>
            </a:r>
            <a:r>
              <a:rPr lang="en-US" sz="1800" b="1" kern="100" dirty="0" err="1">
                <a:effectLst/>
                <a:latin typeface="Times New Roman" panose="02020603050405020304" pitchFamily="18" charset="0"/>
                <a:ea typeface="Calibri" panose="020F0502020204030204" pitchFamily="34" charset="0"/>
                <a:cs typeface="Times New Roman" panose="02020603050405020304" pitchFamily="18" charset="0"/>
              </a:rPr>
              <a:t>Moiz</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(2014)</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give an extraordinary outline of the crucial thoughts of cloud computing. This paper investigates a few significant thoughts by giving cases of cloud computing applications that can be built and the way in which they can help the creating scene by using this new innovation.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xmlns="" id="{9DA434F1-7AEB-80C3-7313-372C46E720E2}"/>
              </a:ext>
            </a:extLst>
          </p:cNvPr>
          <p:cNvSpPr txBox="1"/>
          <p:nvPr/>
        </p:nvSpPr>
        <p:spPr>
          <a:xfrm>
            <a:off x="840556" y="678730"/>
            <a:ext cx="10510887"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LITERATURE REVIEW</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18399650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33A40EE-0757-CE94-79AC-A8C087A5284A}"/>
              </a:ext>
            </a:extLst>
          </p:cNvPr>
          <p:cNvSpPr txBox="1"/>
          <p:nvPr/>
        </p:nvSpPr>
        <p:spPr>
          <a:xfrm>
            <a:off x="1472152" y="868427"/>
            <a:ext cx="10492034"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IDENTITY MANAGEMENT AND ACCESS CONTROL</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6CF57C8-F5ED-8544-3519-FA8F5C5D0671}"/>
              </a:ext>
            </a:extLst>
          </p:cNvPr>
          <p:cNvSpPr txBox="1"/>
          <p:nvPr/>
        </p:nvSpPr>
        <p:spPr>
          <a:xfrm>
            <a:off x="849983" y="1537969"/>
            <a:ext cx="10492033" cy="5033879"/>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Character management and access control are connected to the privacy and trustworthiness of data and administrations. To forestall undesirable access to the put away data, monitoring client identity is basic.</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Various associations utilize different validation and approval plans in cloud conditions. Involving numerous techniques for approval and validation makes a complicated situation after some time. </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Assaults from the Cloud Specialist co-op (CSP) side trade off the security, secrecy, and trustworthiness of client data in a climate facilitated in the cloud. Data misfortune or breaks happen in the two conditions subsequently.</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specialist co-op in a virtual confidential cloud climate can remotely determine security settings, and we are uncertain of how precisely those are tried. </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framework supplier requirements to achieve the accompanying objectives in this cycle: (1) classification for safe data access and move; and (2) auditability. to forestall unapproved access to private data kept in the cloud.</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67587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7CD8A7B-328B-828D-3D0B-51C19209D700}"/>
              </a:ext>
            </a:extLst>
          </p:cNvPr>
          <p:cNvSpPr txBox="1"/>
          <p:nvPr/>
        </p:nvSpPr>
        <p:spPr>
          <a:xfrm>
            <a:off x="859408" y="563435"/>
            <a:ext cx="1047318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DATA SECURITY IN CLOUD</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71C905A-068F-ABF1-3AAD-837665A999BE}"/>
              </a:ext>
            </a:extLst>
          </p:cNvPr>
          <p:cNvSpPr txBox="1"/>
          <p:nvPr/>
        </p:nvSpPr>
        <p:spPr>
          <a:xfrm>
            <a:off x="859410" y="1232977"/>
            <a:ext cx="10473180" cy="5035353"/>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It was made plentifully apparent by the WikiLeaks case what dangers accompany utilizing public cloud computing stages and administrations. </a:t>
            </a:r>
          </a:p>
          <a:p>
            <a:pPr marL="285750" indent="-285750" algn="just">
              <a:lnSpc>
                <a:spcPct val="150000"/>
              </a:lnSpc>
              <a:buClr>
                <a:schemeClr val="accent1"/>
              </a:buClr>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fundamental security risk related with clouds is that data might be put away in areas outside the control of the proprietor. The cloud computing virtualization worldview raises various security issues.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obliviousness of clients with respect to cloud security is one of the essential security concerns referenced by creators.</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Various articles guarantee that organizations who utilize public clouds relinquish control over their crucial data and administrations. </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Reception of existing arrangements can more test, in spite of the way that they furnish a data stockpiling administration with solid unwavering quality, accessibility and accessibility confirmations, and a topographically free area.</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Contracting out insignificant parts to outside vendors is conceivable. </a:t>
            </a: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2648835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28F0233-FFF6-2EE2-A640-8471CC0A7F4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B7B93EE1-FDDC-6966-FA06-DE8970D803F8}"/>
              </a:ext>
            </a:extLst>
          </p:cNvPr>
          <p:cNvSpPr txBox="1"/>
          <p:nvPr/>
        </p:nvSpPr>
        <p:spPr>
          <a:xfrm>
            <a:off x="232228" y="1097999"/>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CONCLUSION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5C2897F-A570-6C8A-C098-3134780BAAE0}"/>
              </a:ext>
            </a:extLst>
          </p:cNvPr>
          <p:cNvSpPr txBox="1"/>
          <p:nvPr/>
        </p:nvSpPr>
        <p:spPr>
          <a:xfrm>
            <a:off x="1806804" y="2134073"/>
            <a:ext cx="8578392" cy="2956387"/>
          </a:xfrm>
          <a:prstGeom prst="rect">
            <a:avLst/>
          </a:prstGeom>
          <a:noFill/>
        </p:spPr>
        <p:txBody>
          <a:bodyPr wrap="square">
            <a:spAutoFit/>
          </a:bodyPr>
          <a:lstStyle/>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In spite of the fact that there are many advantages to cloud computing for database organization, security issues keep on being a significant snag. This study inspected various security chances, including insufficient personality management, outside assaults, and insider assaults. To relieve these risks, it is basic to execute viable access control strategies and client verification processes. In spite of the fact that cloud specialist co-ops give different security highlights, it is the obligation of associations to get their data utilizing encryption and different techniques.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454907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9796BB2-6F1E-6241-FD0F-814DA3FC23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1C7475F8-FEA4-0FE1-2669-CC88DD716B10}"/>
              </a:ext>
            </a:extLst>
          </p:cNvPr>
          <p:cNvSpPr txBox="1"/>
          <p:nvPr/>
        </p:nvSpPr>
        <p:spPr>
          <a:xfrm>
            <a:off x="81399" y="815195"/>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REFERENCES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8ABCFB6-54F2-1718-FCAB-DECF41AEC8C9}"/>
              </a:ext>
            </a:extLst>
          </p:cNvPr>
          <p:cNvSpPr txBox="1"/>
          <p:nvPr/>
        </p:nvSpPr>
        <p:spPr>
          <a:xfrm>
            <a:off x="298216" y="1418749"/>
            <a:ext cx="11334461" cy="3371885"/>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F. Yahya, V. Chang, J. Walters, and B. Wills, “Security Challenges in Cloud Storage,” pp. 1–6, 2014.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Wang, Y., Chandrasekhar, S., Singhal, M., &amp; Ma, J. (2016). A limited-trust capacity model for mitigating threats of internal malicious services in cloud computing. Cluster Computing,19(2), 647-662. doi:10.1007/s10586-016-0560-2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Shah, H. and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Anandane</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S.S., 2013. Security Issues on Cloud Computing.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arXiv</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preprint arXiv:1308.5996.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Jensen, M.,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Schwenk</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J.,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Gruschka</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N. and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Iacono</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L.L., 2009, September. On technical security issues in cloud computing. In 2009 IEEE International Conference on Cloud Computing (pp. 109-116).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Ieee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U. Khan, M. Oriol, M. Kiran, M. Jiang, and K.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Djemame</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“Security risks and their management in cloud computing,” 4th IEEE Int. Conf. Cloud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Comput</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Technol. Sci. Proc., pp. 121–128, 2012.</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635116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97B3AA-BDE3-E675-E4C6-61FE2B5F6942}"/>
              </a:ext>
            </a:extLst>
          </p:cNvPr>
          <p:cNvSpPr>
            <a:spLocks noGrp="1"/>
          </p:cNvSpPr>
          <p:nvPr>
            <p:ph type="title"/>
          </p:nvPr>
        </p:nvSpPr>
        <p:spPr>
          <a:xfrm>
            <a:off x="83595" y="4590554"/>
            <a:ext cx="8596668" cy="1320800"/>
          </a:xfrm>
        </p:spPr>
        <p:txBody>
          <a:bodyPr>
            <a:normAutofit/>
          </a:bodyPr>
          <a:lstStyle/>
          <a:p>
            <a:r>
              <a:rPr lang="en-US" sz="4800" b="1" dirty="0">
                <a:latin typeface="Times New Roman" panose="02020603050405020304" pitchFamily="18" charset="0"/>
                <a:cs typeface="Times New Roman" panose="02020603050405020304" pitchFamily="18" charset="0"/>
              </a:rPr>
              <a:t>Thank you </a:t>
            </a:r>
            <a:endParaRPr lang="en-IN"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888753444"/>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231</TotalTime>
  <Words>936</Words>
  <Application>Microsoft Office PowerPoint</Application>
  <PresentationFormat>Custom</PresentationFormat>
  <Paragraphs>35</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Vapor Trail</vt:lpstr>
      <vt:lpstr>CLOUD COMPUTATION IN MAJOR DATA BASE SAFETY MANAGEMENT</vt:lpstr>
      <vt:lpstr>Slide 2</vt:lpstr>
      <vt:lpstr>Slide 3</vt:lpstr>
      <vt:lpstr>Slide 4</vt:lpstr>
      <vt:lpstr>Slide 5</vt:lpstr>
      <vt:lpstr>Slide 6</vt:lpstr>
      <vt:lpstr>Slide 7</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STUDY OF TOOLS &amp; TECHNIQUES TOWARDS IMBIBING CONTEMPORARY ENGLISH LITERATURE LEARNING AMONG THE STUDENTS</dc:title>
  <dc:creator>intel</dc:creator>
  <cp:lastModifiedBy>pc</cp:lastModifiedBy>
  <cp:revision>29</cp:revision>
  <dcterms:created xsi:type="dcterms:W3CDTF">2024-02-02T07:18:53Z</dcterms:created>
  <dcterms:modified xsi:type="dcterms:W3CDTF">2024-03-11T11:26:13Z</dcterms:modified>
</cp:coreProperties>
</file>