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62" r:id="rId7"/>
    <p:sldId id="263" r:id="rId8"/>
    <p:sldId id="264" r:id="rId9"/>
    <p:sldId id="265" r:id="rId10"/>
    <p:sldId id="266" r:id="rId11"/>
    <p:sldId id="267"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61" d="100"/>
          <a:sy n="61" d="100"/>
        </p:scale>
        <p:origin x="108" y="3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AC79249-FDC0-364D-A734-AE1DE1605D28}"/>
              </a:ext>
              <a:ext uri="{C183D7F6-B498-43B3-948B-1728B52AA6E4}">
                <adec:decorative xmlns:adec="http://schemas.microsoft.com/office/drawing/2017/decorative" val="1"/>
              </a:ext>
            </a:extLst>
          </p:cNvPr>
          <p:cNvSpPr/>
          <p:nvPr/>
        </p:nvSpPr>
        <p:spPr>
          <a:xfrm>
            <a:off x="0" y="4572000"/>
            <a:ext cx="12192000" cy="228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 name="Group 6">
            <a:extLst>
              <a:ext uri="{FF2B5EF4-FFF2-40B4-BE49-F238E27FC236}">
                <a16:creationId xmlns:a16="http://schemas.microsoft.com/office/drawing/2014/main" id="{13537B6D-42A5-F449-2691-321A167F7C08}"/>
              </a:ext>
              <a:ext uri="{C183D7F6-B498-43B3-948B-1728B52AA6E4}">
                <adec:decorative xmlns:adec="http://schemas.microsoft.com/office/drawing/2017/decorative" val="1"/>
              </a:ext>
            </a:extLst>
          </p:cNvPr>
          <p:cNvGrpSpPr/>
          <p:nvPr/>
        </p:nvGrpSpPr>
        <p:grpSpPr>
          <a:xfrm>
            <a:off x="0" y="-3419"/>
            <a:ext cx="12192000" cy="6861419"/>
            <a:chOff x="0" y="-3419"/>
            <a:chExt cx="12192000" cy="6861419"/>
          </a:xfrm>
        </p:grpSpPr>
        <p:sp>
          <p:nvSpPr>
            <p:cNvPr id="5" name="Oval 4">
              <a:extLst>
                <a:ext uri="{FF2B5EF4-FFF2-40B4-BE49-F238E27FC236}">
                  <a16:creationId xmlns:a16="http://schemas.microsoft.com/office/drawing/2014/main" id="{902465C8-266D-104C-9C49-323DF4A8277E}"/>
                </a:ext>
              </a:extLst>
            </p:cNvPr>
            <p:cNvSpPr/>
            <p:nvPr/>
          </p:nvSpPr>
          <p:spPr>
            <a:xfrm>
              <a:off x="583746" y="4960030"/>
              <a:ext cx="1551214" cy="1551214"/>
            </a:xfrm>
            <a:prstGeom prst="ellipse">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10">
              <a:extLst>
                <a:ext uri="{FF2B5EF4-FFF2-40B4-BE49-F238E27FC236}">
                  <a16:creationId xmlns:a16="http://schemas.microsoft.com/office/drawing/2014/main" id="{37979A1C-BF60-B345-A664-2E4F7A3461EB}"/>
                </a:ext>
              </a:extLst>
            </p:cNvPr>
            <p:cNvSpPr/>
            <p:nvPr/>
          </p:nvSpPr>
          <p:spPr>
            <a:xfrm>
              <a:off x="1" y="4571999"/>
              <a:ext cx="1118508" cy="1118508"/>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Freeform 8">
              <a:extLst>
                <a:ext uri="{FF2B5EF4-FFF2-40B4-BE49-F238E27FC236}">
                  <a16:creationId xmlns:a16="http://schemas.microsoft.com/office/drawing/2014/main" id="{58080B3E-915C-2D4C-8608-596E1BFD6387}"/>
                </a:ext>
              </a:extLst>
            </p:cNvPr>
            <p:cNvSpPr/>
            <p:nvPr/>
          </p:nvSpPr>
          <p:spPr>
            <a:xfrm>
              <a:off x="1" y="5739492"/>
              <a:ext cx="1118508" cy="1118508"/>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6" name="Group 5">
              <a:extLst>
                <a:ext uri="{FF2B5EF4-FFF2-40B4-BE49-F238E27FC236}">
                  <a16:creationId xmlns:a16="http://schemas.microsoft.com/office/drawing/2014/main" id="{F15FBB50-09C8-B64E-AE57-67C5E70810CB}"/>
                </a:ext>
              </a:extLst>
            </p:cNvPr>
            <p:cNvGrpSpPr/>
            <p:nvPr/>
          </p:nvGrpSpPr>
          <p:grpSpPr>
            <a:xfrm>
              <a:off x="8264427" y="-3419"/>
              <a:ext cx="3927573" cy="3165022"/>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15">
                <a:extLst>
                  <a:ext uri="{FF2B5EF4-FFF2-40B4-BE49-F238E27FC236}">
                    <a16:creationId xmlns:a16="http://schemas.microsoft.com/office/drawing/2014/main" id="{4850B620-49F5-3748-84AF-682555D52792}"/>
                  </a:ext>
                </a:extLst>
              </p:cNvPr>
              <p:cNvSpPr/>
              <p:nvPr/>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2" name="Freeform 21">
              <a:extLst>
                <a:ext uri="{FF2B5EF4-FFF2-40B4-BE49-F238E27FC236}">
                  <a16:creationId xmlns:a16="http://schemas.microsoft.com/office/drawing/2014/main" id="{BC68F289-2744-2F48-893A-3F17911625C8}"/>
                </a:ext>
              </a:extLst>
            </p:cNvPr>
            <p:cNvSpPr/>
            <p:nvPr/>
          </p:nvSpPr>
          <p:spPr>
            <a:xfrm>
              <a:off x="0" y="-1"/>
              <a:ext cx="1167493" cy="1167493"/>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8" name="Freeform 27">
              <a:extLst>
                <a:ext uri="{FF2B5EF4-FFF2-40B4-BE49-F238E27FC236}">
                  <a16:creationId xmlns:a16="http://schemas.microsoft.com/office/drawing/2014/main" id="{9E240E8A-950E-7946-826C-415CB5DACA43}"/>
                </a:ext>
              </a:extLst>
            </p:cNvPr>
            <p:cNvSpPr/>
            <p:nvPr/>
          </p:nvSpPr>
          <p:spPr>
            <a:xfrm>
              <a:off x="11024507" y="4580708"/>
              <a:ext cx="1167493" cy="2277292"/>
            </a:xfrm>
            <a:custGeom>
              <a:avLst/>
              <a:gdLst>
                <a:gd name="connsiteX0" fmla="*/ 1167473 w 1167493"/>
                <a:gd name="connsiteY0" fmla="*/ 0 h 2272167"/>
                <a:gd name="connsiteX1" fmla="*/ 1167493 w 1167493"/>
                <a:gd name="connsiteY1" fmla="*/ 0 h 2272167"/>
                <a:gd name="connsiteX2" fmla="*/ 1167493 w 1167493"/>
                <a:gd name="connsiteY2" fmla="*/ 492960 h 2272167"/>
                <a:gd name="connsiteX3" fmla="*/ 1167493 w 1167493"/>
                <a:gd name="connsiteY3" fmla="*/ 720385 h 2272167"/>
                <a:gd name="connsiteX4" fmla="*/ 1167493 w 1167493"/>
                <a:gd name="connsiteY4" fmla="*/ 2272167 h 2272167"/>
                <a:gd name="connsiteX5" fmla="*/ 0 w 1167493"/>
                <a:gd name="connsiteY5" fmla="*/ 2272167 h 2272167"/>
                <a:gd name="connsiteX6" fmla="*/ 0 w 1167493"/>
                <a:gd name="connsiteY6" fmla="*/ 1898074 h 2272167"/>
                <a:gd name="connsiteX7" fmla="*/ 0 w 1167493"/>
                <a:gd name="connsiteY7" fmla="*/ 1271597 h 2272167"/>
                <a:gd name="connsiteX8" fmla="*/ 0 w 1167493"/>
                <a:gd name="connsiteY8" fmla="*/ 1177688 h 2272167"/>
                <a:gd name="connsiteX9" fmla="*/ 1048124 w 1167493"/>
                <a:gd name="connsiteY9" fmla="*/ 6080 h 2272167"/>
                <a:gd name="connsiteX10" fmla="*/ 1167473 w 1167493"/>
                <a:gd name="connsiteY10" fmla="*/ 0 h 227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67493" h="2272167">
                  <a:moveTo>
                    <a:pt x="1167473" y="0"/>
                  </a:moveTo>
                  <a:lnTo>
                    <a:pt x="1167493" y="0"/>
                  </a:lnTo>
                  <a:lnTo>
                    <a:pt x="1167493" y="492960"/>
                  </a:lnTo>
                  <a:lnTo>
                    <a:pt x="1167493" y="720385"/>
                  </a:lnTo>
                  <a:lnTo>
                    <a:pt x="1167493" y="2272167"/>
                  </a:lnTo>
                  <a:lnTo>
                    <a:pt x="0" y="2272167"/>
                  </a:lnTo>
                  <a:lnTo>
                    <a:pt x="0" y="1898074"/>
                  </a:lnTo>
                  <a:lnTo>
                    <a:pt x="0" y="1271597"/>
                  </a:lnTo>
                  <a:lnTo>
                    <a:pt x="0" y="1177688"/>
                  </a:lnTo>
                  <a:cubicBezTo>
                    <a:pt x="0" y="567919"/>
                    <a:pt x="459408" y="66389"/>
                    <a:pt x="1048124" y="6080"/>
                  </a:cubicBezTo>
                  <a:lnTo>
                    <a:pt x="1167473"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494248F2-5264-4601-AA0B-6C092F77F2DD}"/>
              </a:ext>
            </a:extLst>
          </p:cNvPr>
          <p:cNvSpPr>
            <a:spLocks noGrp="1"/>
          </p:cNvSpPr>
          <p:nvPr>
            <p:ph type="ctrTitle" hasCustomPrompt="1"/>
          </p:nvPr>
        </p:nvSpPr>
        <p:spPr>
          <a:xfrm>
            <a:off x="1167493" y="232913"/>
            <a:ext cx="7096933" cy="3830130"/>
          </a:xfrm>
        </p:spPr>
        <p:txBody>
          <a:bodyPr anchor="b">
            <a:noAutofit/>
          </a:bodyPr>
          <a:lstStyle>
            <a:lvl1pPr algn="l">
              <a:defRPr sz="6000" b="1">
                <a:latin typeface="+mj-lt"/>
              </a:defRPr>
            </a:lvl1pPr>
          </a:lstStyle>
          <a:p>
            <a:r>
              <a:rPr lang="en-US" dirty="0"/>
              <a:t>Click to add title</a:t>
            </a:r>
          </a:p>
        </p:txBody>
      </p:sp>
    </p:spTree>
    <p:extLst>
      <p:ext uri="{BB962C8B-B14F-4D97-AF65-F5344CB8AC3E}">
        <p14:creationId xmlns:p14="http://schemas.microsoft.com/office/powerpoint/2010/main" val="35301035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AC10D125-AB73-D276-4947-94204736A30D}"/>
              </a:ext>
              <a:ext uri="{C183D7F6-B498-43B3-948B-1728B52AA6E4}">
                <adec:decorative xmlns:adec="http://schemas.microsoft.com/office/drawing/2017/decorative" val="1"/>
              </a:ext>
            </a:extLst>
          </p:cNvPr>
          <p:cNvGrpSpPr/>
          <p:nvPr/>
        </p:nvGrpSpPr>
        <p:grpSpPr>
          <a:xfrm>
            <a:off x="1" y="0"/>
            <a:ext cx="12191999" cy="6858000"/>
            <a:chOff x="1" y="0"/>
            <a:chExt cx="12191999" cy="6858000"/>
          </a:xfrm>
        </p:grpSpPr>
        <p:sp>
          <p:nvSpPr>
            <p:cNvPr id="4" name="Freeform 3">
              <a:extLst>
                <a:ext uri="{FF2B5EF4-FFF2-40B4-BE49-F238E27FC236}">
                  <a16:creationId xmlns:a16="http://schemas.microsoft.com/office/drawing/2014/main" id="{6A7F6A3F-E1DD-A246-9A6D-5F9B18BA2588}"/>
                </a:ext>
                <a:ext uri="{C183D7F6-B498-43B3-948B-1728B52AA6E4}">
                  <adec:decorative xmlns:adec="http://schemas.microsoft.com/office/drawing/2017/decorative" val="1"/>
                </a:ext>
              </a:extLst>
            </p:cNvPr>
            <p:cNvSpPr/>
            <p:nvPr/>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 uri="{C183D7F6-B498-43B3-948B-1728B52AA6E4}">
                  <adec:decorative xmlns:adec="http://schemas.microsoft.com/office/drawing/2017/decorative" val="1"/>
                </a:ext>
              </a:extLst>
            </p:cNvPr>
            <p:cNvSpPr/>
            <p:nvPr/>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6" name="Freeform 5">
              <a:extLst>
                <a:ext uri="{FF2B5EF4-FFF2-40B4-BE49-F238E27FC236}">
                  <a16:creationId xmlns:a16="http://schemas.microsoft.com/office/drawing/2014/main" id="{D11C9832-A021-954E-A34F-2988D1189AE9}"/>
                </a:ext>
                <a:ext uri="{C183D7F6-B498-43B3-948B-1728B52AA6E4}">
                  <adec:decorative xmlns:adec="http://schemas.microsoft.com/office/drawing/2017/decorative" val="1"/>
                </a:ext>
              </a:extLst>
            </p:cNvPr>
            <p:cNvSpPr/>
            <p:nvPr/>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9" name="Group 8">
              <a:extLst>
                <a:ext uri="{FF2B5EF4-FFF2-40B4-BE49-F238E27FC236}">
                  <a16:creationId xmlns:a16="http://schemas.microsoft.com/office/drawing/2014/main" id="{9861BC34-DFBF-2D4F-B463-FCFBC08391FF}"/>
                </a:ext>
                <a:ext uri="{C183D7F6-B498-43B3-948B-1728B52AA6E4}">
                  <adec:decorative xmlns:adec="http://schemas.microsoft.com/office/drawing/2017/decorative" val="1"/>
                </a:ext>
              </a:extLst>
            </p:cNvPr>
            <p:cNvGrpSpPr/>
            <p:nvPr/>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8" name="Freeform 7">
                <a:extLst>
                  <a:ext uri="{FF2B5EF4-FFF2-40B4-BE49-F238E27FC236}">
                    <a16:creationId xmlns:a16="http://schemas.microsoft.com/office/drawing/2014/main" id="{E4F760E5-9D5D-E44F-AEBF-20CA8DE87D11}"/>
                  </a:ext>
                </a:extLst>
              </p:cNvPr>
              <p:cNvSpPr/>
              <p:nvPr/>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1158864" y="102021"/>
            <a:ext cx="9779183" cy="1744415"/>
          </a:xfrm>
        </p:spPr>
        <p:txBody>
          <a:bodyPr anchor="b">
            <a:noAutofit/>
          </a:bodyPr>
          <a:lstStyle>
            <a:lvl1pPr>
              <a:defRPr sz="4200" b="1">
                <a:latin typeface="+mj-lt"/>
              </a:defRPr>
            </a:lvl1pPr>
          </a:lstStyle>
          <a:p>
            <a:r>
              <a:rPr lang="en-US" dirty="0"/>
              <a:t>Click to add title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hasCustomPrompt="1"/>
          </p:nvPr>
        </p:nvSpPr>
        <p:spPr>
          <a:xfrm>
            <a:off x="1158865" y="2017467"/>
            <a:ext cx="9779182" cy="3366815"/>
          </a:xfrm>
        </p:spPr>
        <p:txBody>
          <a:bodyPr>
            <a:norm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EA027E64-0575-4AD5-980E-7F3FB9E49B96}" type="datetimeFigureOut">
              <a:rPr lang="en-US" smtClean="0"/>
              <a:t>31-Jan-25</a:t>
            </a:fld>
            <a:endParaRPr lang="en-US"/>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endParaRPr lang="en-US"/>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2B406CC6-4F20-4E35-9D54-0DB01CA0F71F}" type="slidenum">
              <a:rPr lang="en-US" smtClean="0"/>
              <a:t>‹#›</a:t>
            </a:fld>
            <a:endParaRPr lang="en-US"/>
          </a:p>
        </p:txBody>
      </p:sp>
    </p:spTree>
    <p:extLst>
      <p:ext uri="{BB962C8B-B14F-4D97-AF65-F5344CB8AC3E}">
        <p14:creationId xmlns:p14="http://schemas.microsoft.com/office/powerpoint/2010/main" val="3074116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Title and Right Image">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AC10D125-AB73-D276-4947-94204736A30D}"/>
              </a:ext>
              <a:ext uri="{C183D7F6-B498-43B3-948B-1728B52AA6E4}">
                <adec:decorative xmlns:adec="http://schemas.microsoft.com/office/drawing/2017/decorative" val="1"/>
              </a:ext>
            </a:extLst>
          </p:cNvPr>
          <p:cNvGrpSpPr/>
          <p:nvPr/>
        </p:nvGrpSpPr>
        <p:grpSpPr>
          <a:xfrm flipH="1">
            <a:off x="1" y="0"/>
            <a:ext cx="12191999" cy="6858000"/>
            <a:chOff x="1" y="0"/>
            <a:chExt cx="12191999" cy="6858000"/>
          </a:xfrm>
        </p:grpSpPr>
        <p:sp>
          <p:nvSpPr>
            <p:cNvPr id="4" name="Freeform 3">
              <a:extLst>
                <a:ext uri="{FF2B5EF4-FFF2-40B4-BE49-F238E27FC236}">
                  <a16:creationId xmlns:a16="http://schemas.microsoft.com/office/drawing/2014/main" id="{6A7F6A3F-E1DD-A246-9A6D-5F9B18BA2588}"/>
                </a:ext>
                <a:ext uri="{C183D7F6-B498-43B3-948B-1728B52AA6E4}">
                  <adec:decorative xmlns:adec="http://schemas.microsoft.com/office/drawing/2017/decorative" val="1"/>
                </a:ext>
              </a:extLst>
            </p:cNvPr>
            <p:cNvSpPr/>
            <p:nvPr/>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 uri="{C183D7F6-B498-43B3-948B-1728B52AA6E4}">
                  <adec:decorative xmlns:adec="http://schemas.microsoft.com/office/drawing/2017/decorative" val="1"/>
                </a:ext>
              </a:extLst>
            </p:cNvPr>
            <p:cNvSpPr/>
            <p:nvPr/>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6" name="Freeform 5">
              <a:extLst>
                <a:ext uri="{FF2B5EF4-FFF2-40B4-BE49-F238E27FC236}">
                  <a16:creationId xmlns:a16="http://schemas.microsoft.com/office/drawing/2014/main" id="{D11C9832-A021-954E-A34F-2988D1189AE9}"/>
                </a:ext>
                <a:ext uri="{C183D7F6-B498-43B3-948B-1728B52AA6E4}">
                  <adec:decorative xmlns:adec="http://schemas.microsoft.com/office/drawing/2017/decorative" val="1"/>
                </a:ext>
              </a:extLst>
            </p:cNvPr>
            <p:cNvSpPr/>
            <p:nvPr/>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9" name="Group 8">
              <a:extLst>
                <a:ext uri="{FF2B5EF4-FFF2-40B4-BE49-F238E27FC236}">
                  <a16:creationId xmlns:a16="http://schemas.microsoft.com/office/drawing/2014/main" id="{9861BC34-DFBF-2D4F-B463-FCFBC08391FF}"/>
                </a:ext>
                <a:ext uri="{C183D7F6-B498-43B3-948B-1728B52AA6E4}">
                  <adec:decorative xmlns:adec="http://schemas.microsoft.com/office/drawing/2017/decorative" val="1"/>
                </a:ext>
              </a:extLst>
            </p:cNvPr>
            <p:cNvGrpSpPr/>
            <p:nvPr/>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8" name="Freeform 7">
                <a:extLst>
                  <a:ext uri="{FF2B5EF4-FFF2-40B4-BE49-F238E27FC236}">
                    <a16:creationId xmlns:a16="http://schemas.microsoft.com/office/drawing/2014/main" id="{E4F760E5-9D5D-E44F-AEBF-20CA8DE87D11}"/>
                  </a:ext>
                </a:extLst>
              </p:cNvPr>
              <p:cNvSpPr/>
              <p:nvPr/>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1167492" y="1371600"/>
            <a:ext cx="5486400" cy="4114800"/>
          </a:xfrm>
        </p:spPr>
        <p:txBody>
          <a:bodyPr anchor="ctr" anchorCtr="0">
            <a:noAutofit/>
          </a:bodyPr>
          <a:lstStyle>
            <a:lvl1pPr>
              <a:defRPr sz="6000" b="1">
                <a:latin typeface="+mj-lt"/>
              </a:defRPr>
            </a:lvl1pPr>
          </a:lstStyle>
          <a:p>
            <a:r>
              <a:rPr lang="en-US" dirty="0"/>
              <a:t>Click to add title</a:t>
            </a:r>
          </a:p>
        </p:txBody>
      </p:sp>
      <p:sp>
        <p:nvSpPr>
          <p:cNvPr id="15" name="Picture Placeholder 14">
            <a:extLst>
              <a:ext uri="{FF2B5EF4-FFF2-40B4-BE49-F238E27FC236}">
                <a16:creationId xmlns:a16="http://schemas.microsoft.com/office/drawing/2014/main" id="{3124234B-E1C4-2616-9993-A23142AA69B2}"/>
              </a:ext>
            </a:extLst>
          </p:cNvPr>
          <p:cNvSpPr>
            <a:spLocks noGrp="1"/>
          </p:cNvSpPr>
          <p:nvPr>
            <p:ph type="pic" sz="quarter" idx="10"/>
          </p:nvPr>
        </p:nvSpPr>
        <p:spPr>
          <a:xfrm>
            <a:off x="7183438" y="1168400"/>
            <a:ext cx="4500562" cy="4521200"/>
          </a:xfrm>
          <a:prstGeom prst="ellipse">
            <a:avLst/>
          </a:prstGeom>
          <a:solidFill>
            <a:schemeClr val="accent2"/>
          </a:solidFill>
        </p:spPr>
        <p:txBody>
          <a:bodyPr/>
          <a:lstStyle>
            <a:lvl1pPr marL="0" indent="0" algn="ctr">
              <a:buNone/>
              <a:defRPr sz="2000"/>
            </a:lvl1pPr>
          </a:lstStyle>
          <a:p>
            <a:r>
              <a:rPr lang="en-US"/>
              <a:t>Click icon to add picture</a:t>
            </a:r>
            <a:endParaRPr lang="en-US" dirty="0"/>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EA027E64-0575-4AD5-980E-7F3FB9E49B96}" type="datetimeFigureOut">
              <a:rPr lang="en-US" smtClean="0"/>
              <a:t>31-Jan-25</a:t>
            </a:fld>
            <a:endParaRPr lang="en-US"/>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endParaRPr lang="en-US"/>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2B406CC6-4F20-4E35-9D54-0DB01CA0F71F}" type="slidenum">
              <a:rPr lang="en-US" smtClean="0"/>
              <a:t>‹#›</a:t>
            </a:fld>
            <a:endParaRPr lang="en-US"/>
          </a:p>
        </p:txBody>
      </p:sp>
    </p:spTree>
    <p:extLst>
      <p:ext uri="{BB962C8B-B14F-4D97-AF65-F5344CB8AC3E}">
        <p14:creationId xmlns:p14="http://schemas.microsoft.com/office/powerpoint/2010/main" val="3680477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Title and Left Image">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AC10D125-AB73-D276-4947-94204736A30D}"/>
              </a:ext>
              <a:ext uri="{C183D7F6-B498-43B3-948B-1728B52AA6E4}">
                <adec:decorative xmlns:adec="http://schemas.microsoft.com/office/drawing/2017/decorative" val="1"/>
              </a:ext>
            </a:extLst>
          </p:cNvPr>
          <p:cNvGrpSpPr/>
          <p:nvPr/>
        </p:nvGrpSpPr>
        <p:grpSpPr>
          <a:xfrm>
            <a:off x="1" y="0"/>
            <a:ext cx="12191999" cy="6858000"/>
            <a:chOff x="1" y="0"/>
            <a:chExt cx="12191999" cy="6858000"/>
          </a:xfrm>
        </p:grpSpPr>
        <p:sp>
          <p:nvSpPr>
            <p:cNvPr id="4" name="Freeform 3">
              <a:extLst>
                <a:ext uri="{FF2B5EF4-FFF2-40B4-BE49-F238E27FC236}">
                  <a16:creationId xmlns:a16="http://schemas.microsoft.com/office/drawing/2014/main" id="{6A7F6A3F-E1DD-A246-9A6D-5F9B18BA2588}"/>
                </a:ext>
                <a:ext uri="{C183D7F6-B498-43B3-948B-1728B52AA6E4}">
                  <adec:decorative xmlns:adec="http://schemas.microsoft.com/office/drawing/2017/decorative" val="1"/>
                </a:ext>
              </a:extLst>
            </p:cNvPr>
            <p:cNvSpPr/>
            <p:nvPr/>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 uri="{C183D7F6-B498-43B3-948B-1728B52AA6E4}">
                  <adec:decorative xmlns:adec="http://schemas.microsoft.com/office/drawing/2017/decorative" val="1"/>
                </a:ext>
              </a:extLst>
            </p:cNvPr>
            <p:cNvSpPr/>
            <p:nvPr/>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6" name="Freeform 5">
              <a:extLst>
                <a:ext uri="{FF2B5EF4-FFF2-40B4-BE49-F238E27FC236}">
                  <a16:creationId xmlns:a16="http://schemas.microsoft.com/office/drawing/2014/main" id="{D11C9832-A021-954E-A34F-2988D1189AE9}"/>
                </a:ext>
                <a:ext uri="{C183D7F6-B498-43B3-948B-1728B52AA6E4}">
                  <adec:decorative xmlns:adec="http://schemas.microsoft.com/office/drawing/2017/decorative" val="1"/>
                </a:ext>
              </a:extLst>
            </p:cNvPr>
            <p:cNvSpPr/>
            <p:nvPr/>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9" name="Group 8">
              <a:extLst>
                <a:ext uri="{FF2B5EF4-FFF2-40B4-BE49-F238E27FC236}">
                  <a16:creationId xmlns:a16="http://schemas.microsoft.com/office/drawing/2014/main" id="{9861BC34-DFBF-2D4F-B463-FCFBC08391FF}"/>
                </a:ext>
                <a:ext uri="{C183D7F6-B498-43B3-948B-1728B52AA6E4}">
                  <adec:decorative xmlns:adec="http://schemas.microsoft.com/office/drawing/2017/decorative" val="1"/>
                </a:ext>
              </a:extLst>
            </p:cNvPr>
            <p:cNvGrpSpPr/>
            <p:nvPr/>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8" name="Freeform 7">
                <a:extLst>
                  <a:ext uri="{FF2B5EF4-FFF2-40B4-BE49-F238E27FC236}">
                    <a16:creationId xmlns:a16="http://schemas.microsoft.com/office/drawing/2014/main" id="{E4F760E5-9D5D-E44F-AEBF-20CA8DE87D11}"/>
                  </a:ext>
                </a:extLst>
              </p:cNvPr>
              <p:cNvSpPr/>
              <p:nvPr/>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5943600" y="457200"/>
            <a:ext cx="5120640" cy="3200400"/>
          </a:xfrm>
        </p:spPr>
        <p:txBody>
          <a:bodyPr anchor="b" anchorCtr="0">
            <a:noAutofit/>
          </a:bodyPr>
          <a:lstStyle>
            <a:lvl1pPr>
              <a:defRPr sz="6000" b="1">
                <a:latin typeface="+mj-lt"/>
              </a:defRPr>
            </a:lvl1pPr>
          </a:lstStyle>
          <a:p>
            <a:r>
              <a:rPr lang="en-US" dirty="0"/>
              <a:t>Click to add title</a:t>
            </a:r>
          </a:p>
        </p:txBody>
      </p:sp>
      <p:sp>
        <p:nvSpPr>
          <p:cNvPr id="3" name="Subtitle 2">
            <a:extLst>
              <a:ext uri="{FF2B5EF4-FFF2-40B4-BE49-F238E27FC236}">
                <a16:creationId xmlns:a16="http://schemas.microsoft.com/office/drawing/2014/main" id="{8763DBBF-E63D-81E5-E7CE-32F6F2C2F935}"/>
              </a:ext>
            </a:extLst>
          </p:cNvPr>
          <p:cNvSpPr>
            <a:spLocks noGrp="1"/>
          </p:cNvSpPr>
          <p:nvPr>
            <p:ph type="subTitle" idx="1" hasCustomPrompt="1"/>
          </p:nvPr>
        </p:nvSpPr>
        <p:spPr>
          <a:xfrm>
            <a:off x="5943598" y="3657600"/>
            <a:ext cx="5120640" cy="1828800"/>
          </a:xfrm>
        </p:spPr>
        <p:txBody>
          <a:bodyPr anchor="t" anchorCtr="0">
            <a:noAutofit/>
          </a:bodyPr>
          <a:lstStyle>
            <a:lvl1pPr marL="0" indent="0" algn="l">
              <a:buNone/>
              <a:defRPr sz="32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
        <p:nvSpPr>
          <p:cNvPr id="15" name="Picture Placeholder 14">
            <a:extLst>
              <a:ext uri="{FF2B5EF4-FFF2-40B4-BE49-F238E27FC236}">
                <a16:creationId xmlns:a16="http://schemas.microsoft.com/office/drawing/2014/main" id="{64033732-ADA1-C540-7276-3FF5CDEF2C5E}"/>
              </a:ext>
            </a:extLst>
          </p:cNvPr>
          <p:cNvSpPr>
            <a:spLocks noGrp="1"/>
          </p:cNvSpPr>
          <p:nvPr>
            <p:ph type="pic" sz="quarter" idx="10"/>
          </p:nvPr>
        </p:nvSpPr>
        <p:spPr>
          <a:xfrm>
            <a:off x="904238" y="1157224"/>
            <a:ext cx="4500562" cy="4521200"/>
          </a:xfrm>
          <a:prstGeom prst="ellipse">
            <a:avLst/>
          </a:prstGeom>
          <a:solidFill>
            <a:schemeClr val="accent2"/>
          </a:solidFill>
        </p:spPr>
        <p:txBody>
          <a:bodyPr/>
          <a:lstStyle>
            <a:lvl1pPr marL="0" indent="0" algn="ctr">
              <a:buNone/>
              <a:defRPr sz="2000"/>
            </a:lvl1pPr>
          </a:lstStyle>
          <a:p>
            <a:r>
              <a:rPr lang="en-US"/>
              <a:t>Click icon to add picture</a:t>
            </a:r>
            <a:endParaRPr lang="en-US" dirty="0"/>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EA027E64-0575-4AD5-980E-7F3FB9E49B96}" type="datetimeFigureOut">
              <a:rPr lang="en-US" smtClean="0"/>
              <a:t>31-Jan-25</a:t>
            </a:fld>
            <a:endParaRPr lang="en-US"/>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endParaRPr lang="en-US"/>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2B406CC6-4F20-4E35-9D54-0DB01CA0F71F}" type="slidenum">
              <a:rPr lang="en-US" smtClean="0"/>
              <a:t>‹#›</a:t>
            </a:fld>
            <a:endParaRPr lang="en-US"/>
          </a:p>
        </p:txBody>
      </p:sp>
    </p:spTree>
    <p:extLst>
      <p:ext uri="{BB962C8B-B14F-4D97-AF65-F5344CB8AC3E}">
        <p14:creationId xmlns:p14="http://schemas.microsoft.com/office/powerpoint/2010/main" val="8046674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and content 2">
    <p:bg>
      <p:bgPr>
        <a:solidFill>
          <a:schemeClr val="accent2"/>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EDB282-8288-C81F-52B5-048A3E80C931}"/>
              </a:ext>
              <a:ext uri="{C183D7F6-B498-43B3-948B-1728B52AA6E4}">
                <adec:decorative xmlns:adec="http://schemas.microsoft.com/office/drawing/2017/decorative" val="1"/>
              </a:ext>
            </a:extLst>
          </p:cNvPr>
          <p:cNvGrpSpPr/>
          <p:nvPr/>
        </p:nvGrpSpPr>
        <p:grpSpPr>
          <a:xfrm>
            <a:off x="0" y="-1"/>
            <a:ext cx="12208822" cy="6858003"/>
            <a:chOff x="0" y="-1"/>
            <a:chExt cx="12208822" cy="6858003"/>
          </a:xfrm>
        </p:grpSpPr>
        <p:sp>
          <p:nvSpPr>
            <p:cNvPr id="7" name="Rectangle 6">
              <a:extLst>
                <a:ext uri="{FF2B5EF4-FFF2-40B4-BE49-F238E27FC236}">
                  <a16:creationId xmlns:a16="http://schemas.microsoft.com/office/drawing/2014/main" id="{2A62587F-7496-384A-AF40-18FC8CF0709D}"/>
                </a:ext>
              </a:extLst>
            </p:cNvPr>
            <p:cNvSpPr/>
            <p:nvPr/>
          </p:nvSpPr>
          <p:spPr>
            <a:xfrm>
              <a:off x="0" y="2286002"/>
              <a:ext cx="12208822"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11">
              <a:extLst>
                <a:ext uri="{FF2B5EF4-FFF2-40B4-BE49-F238E27FC236}">
                  <a16:creationId xmlns:a16="http://schemas.microsoft.com/office/drawing/2014/main" id="{84DB028B-A475-224B-B675-A15A56CAD0BF}"/>
                </a:ext>
              </a:extLst>
            </p:cNvPr>
            <p:cNvSpPr/>
            <p:nvPr/>
          </p:nvSpPr>
          <p:spPr>
            <a:xfrm flipH="1">
              <a:off x="8597718"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13">
              <a:extLst>
                <a:ext uri="{FF2B5EF4-FFF2-40B4-BE49-F238E27FC236}">
                  <a16:creationId xmlns:a16="http://schemas.microsoft.com/office/drawing/2014/main" id="{61C34955-105B-4D4D-B51D-754C5D38A85D}"/>
                </a:ext>
              </a:extLst>
            </p:cNvPr>
            <p:cNvSpPr/>
            <p:nvPr/>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5" name="Freeform 14">
              <a:extLst>
                <a:ext uri="{FF2B5EF4-FFF2-40B4-BE49-F238E27FC236}">
                  <a16:creationId xmlns:a16="http://schemas.microsoft.com/office/drawing/2014/main" id="{2734DEB1-EC02-2E42-9292-4ADD115060A5}"/>
                </a:ext>
              </a:extLst>
            </p:cNvPr>
            <p:cNvSpPr/>
            <p:nvPr/>
          </p:nvSpPr>
          <p:spPr>
            <a:xfrm rot="5400000" flipH="1" flipV="1">
              <a:off x="10344100" y="438098"/>
              <a:ext cx="2285999" cy="1409801"/>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13" name="Title 1">
            <a:extLst>
              <a:ext uri="{FF2B5EF4-FFF2-40B4-BE49-F238E27FC236}">
                <a16:creationId xmlns:a16="http://schemas.microsoft.com/office/drawing/2014/main" id="{5E932F0D-7FC3-634B-932C-3625C16C8DE2}"/>
              </a:ext>
            </a:extLst>
          </p:cNvPr>
          <p:cNvSpPr>
            <a:spLocks noGrp="1"/>
          </p:cNvSpPr>
          <p:nvPr>
            <p:ph type="title" hasCustomPrompt="1"/>
          </p:nvPr>
        </p:nvSpPr>
        <p:spPr>
          <a:xfrm>
            <a:off x="1167492" y="45085"/>
            <a:ext cx="9779183" cy="1600835"/>
          </a:xfrm>
        </p:spPr>
        <p:txBody>
          <a:bodyPr anchor="b">
            <a:noAutofit/>
          </a:bodyPr>
          <a:lstStyle>
            <a:lvl1pPr>
              <a:defRPr sz="4200" b="1">
                <a:latin typeface="+mj-lt"/>
              </a:defRPr>
            </a:lvl1pPr>
          </a:lstStyle>
          <a:p>
            <a:r>
              <a:rPr lang="en-US" dirty="0"/>
              <a:t>Click to add title</a:t>
            </a:r>
          </a:p>
        </p:txBody>
      </p:sp>
      <p:sp>
        <p:nvSpPr>
          <p:cNvPr id="3" name="Content Placeholder 2">
            <a:extLst>
              <a:ext uri="{FF2B5EF4-FFF2-40B4-BE49-F238E27FC236}">
                <a16:creationId xmlns:a16="http://schemas.microsoft.com/office/drawing/2014/main" id="{CA1EED44-783E-8705-4119-D7E9F7D4F2B4}"/>
              </a:ext>
            </a:extLst>
          </p:cNvPr>
          <p:cNvSpPr>
            <a:spLocks noGrp="1"/>
          </p:cNvSpPr>
          <p:nvPr>
            <p:ph idx="14" hasCustomPrompt="1"/>
          </p:nvPr>
        </p:nvSpPr>
        <p:spPr>
          <a:xfrm>
            <a:off x="1166087" y="2652713"/>
            <a:ext cx="9780587" cy="3436936"/>
          </a:xfrm>
        </p:spPr>
        <p:txBody>
          <a:bodyPr>
            <a:normAutofit/>
          </a:bodyPr>
          <a:lstStyle>
            <a:lvl1pPr marL="342900" indent="-283464">
              <a:spcBef>
                <a:spcPts val="1000"/>
              </a:spcBef>
              <a:buFont typeface="Arial" panose="020B0604020202020204" pitchFamily="34" charset="0"/>
              <a:buChar char="•"/>
              <a:defRPr sz="2000">
                <a:solidFill>
                  <a:schemeClr val="bg1"/>
                </a:solidFill>
                <a:latin typeface="+mn-lt"/>
              </a:defRPr>
            </a:lvl1pPr>
            <a:lvl2pPr marL="566928" indent="-283464">
              <a:spcBef>
                <a:spcPts val="1000"/>
              </a:spcBef>
              <a:buFont typeface="Arial" panose="020B0604020202020204" pitchFamily="34" charset="0"/>
              <a:buChar char="•"/>
              <a:defRPr sz="2000">
                <a:solidFill>
                  <a:schemeClr val="bg1"/>
                </a:solidFill>
                <a:latin typeface="+mn-lt"/>
              </a:defRPr>
            </a:lvl2pPr>
            <a:lvl3pPr marL="850392" indent="-283464">
              <a:spcBef>
                <a:spcPts val="1000"/>
              </a:spcBef>
              <a:buFont typeface="Arial" panose="020B0604020202020204" pitchFamily="34" charset="0"/>
              <a:buChar char="•"/>
              <a:defRPr sz="2000">
                <a:solidFill>
                  <a:schemeClr val="bg1"/>
                </a:solidFill>
                <a:latin typeface="+mn-lt"/>
              </a:defRPr>
            </a:lvl3pPr>
            <a:lvl4pPr marL="1097280" indent="-283464">
              <a:spcBef>
                <a:spcPts val="1000"/>
              </a:spcBef>
              <a:buFont typeface="Arial" panose="020B0604020202020204" pitchFamily="34" charset="0"/>
              <a:buChar char="•"/>
              <a:defRPr sz="2000">
                <a:solidFill>
                  <a:schemeClr val="bg1"/>
                </a:solidFill>
                <a:latin typeface="+mn-lt"/>
              </a:defRPr>
            </a:lvl4pPr>
            <a:lvl5pPr marL="1371600" indent="-283464">
              <a:spcBef>
                <a:spcPts val="1000"/>
              </a:spcBef>
              <a:buFont typeface="Arial" panose="020B0604020202020204" pitchFamily="34" charset="0"/>
              <a:buChar char="•"/>
              <a:defRPr sz="2000">
                <a:solidFill>
                  <a:schemeClr val="bg1"/>
                </a:solidFill>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E95D4F5-F69B-42F6-8A9D-330F696E144B}"/>
              </a:ext>
            </a:extLst>
          </p:cNvPr>
          <p:cNvSpPr>
            <a:spLocks noGrp="1"/>
          </p:cNvSpPr>
          <p:nvPr>
            <p:ph type="dt" sz="half" idx="10"/>
          </p:nvPr>
        </p:nvSpPr>
        <p:spPr/>
        <p:txBody>
          <a:bodyPr>
            <a:noAutofit/>
          </a:bodyPr>
          <a:lstStyle>
            <a:lvl1pPr>
              <a:defRPr>
                <a:solidFill>
                  <a:schemeClr val="accent2"/>
                </a:solidFill>
                <a:latin typeface="+mn-lt"/>
              </a:defRPr>
            </a:lvl1pPr>
          </a:lstStyle>
          <a:p>
            <a:fld id="{EA027E64-0575-4AD5-980E-7F3FB9E49B96}" type="datetimeFigureOut">
              <a:rPr lang="en-US" smtClean="0"/>
              <a:t>31-Jan-25</a:t>
            </a:fld>
            <a:endParaRPr lang="en-US"/>
          </a:p>
        </p:txBody>
      </p:sp>
      <p:sp>
        <p:nvSpPr>
          <p:cNvPr id="5" name="Footer Placeholder 4">
            <a:extLst>
              <a:ext uri="{FF2B5EF4-FFF2-40B4-BE49-F238E27FC236}">
                <a16:creationId xmlns:a16="http://schemas.microsoft.com/office/drawing/2014/main" id="{FA79A23A-2238-4904-8692-9F2DAE8B8FC9}"/>
              </a:ext>
            </a:extLst>
          </p:cNvPr>
          <p:cNvSpPr>
            <a:spLocks noGrp="1"/>
          </p:cNvSpPr>
          <p:nvPr>
            <p:ph type="ftr" sz="quarter" idx="11"/>
          </p:nvPr>
        </p:nvSpPr>
        <p:spPr/>
        <p:txBody>
          <a:bodyPr>
            <a:noAutofit/>
          </a:bodyPr>
          <a:lstStyle>
            <a:lvl1pPr>
              <a:defRPr>
                <a:solidFill>
                  <a:schemeClr val="accent2"/>
                </a:solidFill>
                <a:latin typeface="+mn-lt"/>
              </a:defRPr>
            </a:lvl1pPr>
          </a:lstStyle>
          <a:p>
            <a:endParaRPr lang="en-US"/>
          </a:p>
        </p:txBody>
      </p:sp>
      <p:sp>
        <p:nvSpPr>
          <p:cNvPr id="6" name="Slide Number Placeholder 5">
            <a:extLst>
              <a:ext uri="{FF2B5EF4-FFF2-40B4-BE49-F238E27FC236}">
                <a16:creationId xmlns:a16="http://schemas.microsoft.com/office/drawing/2014/main" id="{DB69FC35-DDC8-45FB-8ACB-21C15F57C1F1}"/>
              </a:ext>
            </a:extLst>
          </p:cNvPr>
          <p:cNvSpPr>
            <a:spLocks noGrp="1"/>
          </p:cNvSpPr>
          <p:nvPr>
            <p:ph type="sldNum" sz="quarter" idx="12"/>
          </p:nvPr>
        </p:nvSpPr>
        <p:spPr>
          <a:xfrm>
            <a:off x="10206318" y="6356350"/>
            <a:ext cx="1604682" cy="365125"/>
          </a:xfrm>
        </p:spPr>
        <p:txBody>
          <a:bodyPr>
            <a:noAutofit/>
          </a:bodyPr>
          <a:lstStyle>
            <a:lvl1pPr>
              <a:defRPr>
                <a:solidFill>
                  <a:schemeClr val="accent3"/>
                </a:solidFill>
                <a:latin typeface="+mn-lt"/>
              </a:defRPr>
            </a:lvl1pPr>
          </a:lstStyle>
          <a:p>
            <a:fld id="{2B406CC6-4F20-4E35-9D54-0DB01CA0F71F}" type="slidenum">
              <a:rPr lang="en-US" smtClean="0"/>
              <a:t>‹#›</a:t>
            </a:fld>
            <a:endParaRPr lang="en-US"/>
          </a:p>
        </p:txBody>
      </p:sp>
    </p:spTree>
    <p:extLst>
      <p:ext uri="{BB962C8B-B14F-4D97-AF65-F5344CB8AC3E}">
        <p14:creationId xmlns:p14="http://schemas.microsoft.com/office/powerpoint/2010/main" val="27461345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Section title">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95FBCE6F-2AA9-31FE-8148-33B480735599}"/>
              </a:ext>
              <a:ext uri="{C183D7F6-B498-43B3-948B-1728B52AA6E4}">
                <adec:decorative xmlns:adec="http://schemas.microsoft.com/office/drawing/2017/decorative" val="1"/>
              </a:ext>
            </a:extLst>
          </p:cNvPr>
          <p:cNvGrpSpPr/>
          <p:nvPr/>
        </p:nvGrpSpPr>
        <p:grpSpPr>
          <a:xfrm>
            <a:off x="0" y="0"/>
            <a:ext cx="12192000" cy="6858000"/>
            <a:chOff x="0" y="0"/>
            <a:chExt cx="12192000" cy="6858000"/>
          </a:xfrm>
        </p:grpSpPr>
        <p:sp>
          <p:nvSpPr>
            <p:cNvPr id="23" name="Freeform 22">
              <a:extLst>
                <a:ext uri="{FF2B5EF4-FFF2-40B4-BE49-F238E27FC236}">
                  <a16:creationId xmlns:a16="http://schemas.microsoft.com/office/drawing/2014/main" id="{067EACEC-C2DD-EA42-8504-176673AD1F20}"/>
                </a:ext>
              </a:extLst>
            </p:cNvPr>
            <p:cNvSpPr/>
            <p:nvPr/>
          </p:nvSpPr>
          <p:spPr>
            <a:xfrm>
              <a:off x="0" y="0"/>
              <a:ext cx="8025490" cy="6858000"/>
            </a:xfrm>
            <a:custGeom>
              <a:avLst/>
              <a:gdLst>
                <a:gd name="connsiteX0" fmla="*/ 0 w 8025490"/>
                <a:gd name="connsiteY0" fmla="*/ 0 h 6858000"/>
                <a:gd name="connsiteX1" fmla="*/ 4596490 w 8025490"/>
                <a:gd name="connsiteY1" fmla="*/ 0 h 6858000"/>
                <a:gd name="connsiteX2" fmla="*/ 8025490 w 8025490"/>
                <a:gd name="connsiteY2" fmla="*/ 3429000 h 6858000"/>
                <a:gd name="connsiteX3" fmla="*/ 4596490 w 8025490"/>
                <a:gd name="connsiteY3" fmla="*/ 6858000 h 6858000"/>
                <a:gd name="connsiteX4" fmla="*/ 0 w 8025490"/>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5490" h="6858000">
                  <a:moveTo>
                    <a:pt x="0" y="0"/>
                  </a:moveTo>
                  <a:lnTo>
                    <a:pt x="4596490" y="0"/>
                  </a:lnTo>
                  <a:cubicBezTo>
                    <a:pt x="6490274" y="0"/>
                    <a:pt x="8025490" y="1535216"/>
                    <a:pt x="8025490" y="3429000"/>
                  </a:cubicBezTo>
                  <a:cubicBezTo>
                    <a:pt x="8025490" y="5322784"/>
                    <a:pt x="6490274" y="6858000"/>
                    <a:pt x="4596490" y="6858000"/>
                  </a:cubicBez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6" name="Group 5">
              <a:extLst>
                <a:ext uri="{FF2B5EF4-FFF2-40B4-BE49-F238E27FC236}">
                  <a16:creationId xmlns:a16="http://schemas.microsoft.com/office/drawing/2014/main" id="{89843C7E-5704-7A46-8974-F3BFA42E7310}"/>
                </a:ext>
              </a:extLst>
            </p:cNvPr>
            <p:cNvGrpSpPr/>
            <p:nvPr/>
          </p:nvGrpSpPr>
          <p:grpSpPr>
            <a:xfrm rot="16200000">
              <a:off x="8286528" y="2207195"/>
              <a:ext cx="3032351" cy="2443610"/>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15">
                <a:extLst>
                  <a:ext uri="{FF2B5EF4-FFF2-40B4-BE49-F238E27FC236}">
                    <a16:creationId xmlns:a16="http://schemas.microsoft.com/office/drawing/2014/main" id="{4850B620-49F5-3748-84AF-682555D52792}"/>
                  </a:ext>
                </a:extLst>
              </p:cNvPr>
              <p:cNvSpPr/>
              <p:nvPr/>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17" name="Freeform 16">
              <a:extLst>
                <a:ext uri="{FF2B5EF4-FFF2-40B4-BE49-F238E27FC236}">
                  <a16:creationId xmlns:a16="http://schemas.microsoft.com/office/drawing/2014/main" id="{0B179973-08D2-EF40-B516-35E75E906394}"/>
                </a:ext>
              </a:extLst>
            </p:cNvPr>
            <p:cNvSpPr/>
            <p:nvPr/>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Freeform 17">
              <a:extLst>
                <a:ext uri="{FF2B5EF4-FFF2-40B4-BE49-F238E27FC236}">
                  <a16:creationId xmlns:a16="http://schemas.microsoft.com/office/drawing/2014/main" id="{6C811FF3-E48A-194D-8022-65F8C3A17449}"/>
                </a:ext>
              </a:extLst>
            </p:cNvPr>
            <p:cNvSpPr/>
            <p:nvPr/>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494248F2-5264-4601-AA0B-6C092F77F2DD}"/>
              </a:ext>
            </a:extLst>
          </p:cNvPr>
          <p:cNvSpPr>
            <a:spLocks noGrp="1"/>
          </p:cNvSpPr>
          <p:nvPr>
            <p:ph type="ctrTitle" hasCustomPrompt="1"/>
          </p:nvPr>
        </p:nvSpPr>
        <p:spPr>
          <a:xfrm>
            <a:off x="1167494" y="177553"/>
            <a:ext cx="6245912" cy="3269447"/>
          </a:xfrm>
        </p:spPr>
        <p:txBody>
          <a:bodyPr bIns="0" anchor="b">
            <a:noAutofit/>
          </a:bodyPr>
          <a:lstStyle>
            <a:lvl1pPr algn="l">
              <a:defRPr sz="6000" b="1">
                <a:solidFill>
                  <a:schemeClr val="bg1"/>
                </a:solidFill>
                <a:latin typeface="+mj-lt"/>
              </a:defRPr>
            </a:lvl1pPr>
          </a:lstStyle>
          <a:p>
            <a:r>
              <a:rPr lang="en-US" dirty="0"/>
              <a:t>Click to add title</a:t>
            </a:r>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hasCustomPrompt="1"/>
          </p:nvPr>
        </p:nvSpPr>
        <p:spPr>
          <a:xfrm>
            <a:off x="1167494" y="3492896"/>
            <a:ext cx="6245912" cy="912850"/>
          </a:xfrm>
        </p:spPr>
        <p:txBody>
          <a:bodyPr anchor="ctr" anchorCtr="0">
            <a:noAutofit/>
          </a:bodyPr>
          <a:lstStyle>
            <a:lvl1pPr marL="0" indent="0" algn="l">
              <a:buNone/>
              <a:defRPr sz="320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Tree>
    <p:extLst>
      <p:ext uri="{BB962C8B-B14F-4D97-AF65-F5344CB8AC3E}">
        <p14:creationId xmlns:p14="http://schemas.microsoft.com/office/powerpoint/2010/main" val="25583338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2 Column Content">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14DB56B5-5DD7-95E3-52B2-EDC4B3F13058}"/>
              </a:ext>
              <a:ext uri="{C183D7F6-B498-43B3-948B-1728B52AA6E4}">
                <adec:decorative xmlns:adec="http://schemas.microsoft.com/office/drawing/2017/decorative" val="1"/>
              </a:ext>
            </a:extLst>
          </p:cNvPr>
          <p:cNvGrpSpPr/>
          <p:nvPr/>
        </p:nvGrpSpPr>
        <p:grpSpPr>
          <a:xfrm>
            <a:off x="1" y="0"/>
            <a:ext cx="12191999" cy="6858000"/>
            <a:chOff x="1" y="0"/>
            <a:chExt cx="12191999" cy="6858000"/>
          </a:xfrm>
        </p:grpSpPr>
        <p:sp>
          <p:nvSpPr>
            <p:cNvPr id="4" name="Freeform 3">
              <a:extLst>
                <a:ext uri="{FF2B5EF4-FFF2-40B4-BE49-F238E27FC236}">
                  <a16:creationId xmlns:a16="http://schemas.microsoft.com/office/drawing/2014/main" id="{6A7F6A3F-E1DD-A246-9A6D-5F9B18BA2588}"/>
                </a:ext>
              </a:extLst>
            </p:cNvPr>
            <p:cNvSpPr/>
            <p:nvPr/>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 name="Freeform 5">
              <a:extLst>
                <a:ext uri="{FF2B5EF4-FFF2-40B4-BE49-F238E27FC236}">
                  <a16:creationId xmlns:a16="http://schemas.microsoft.com/office/drawing/2014/main" id="{D11C9832-A021-954E-A34F-2988D1189AE9}"/>
                </a:ext>
              </a:extLst>
            </p:cNvPr>
            <p:cNvSpPr/>
            <p:nvPr/>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9" name="Group 8">
              <a:extLst>
                <a:ext uri="{FF2B5EF4-FFF2-40B4-BE49-F238E27FC236}">
                  <a16:creationId xmlns:a16="http://schemas.microsoft.com/office/drawing/2014/main" id="{9861BC34-DFBF-2D4F-B463-FCFBC08391FF}"/>
                </a:ext>
              </a:extLst>
            </p:cNvPr>
            <p:cNvGrpSpPr/>
            <p:nvPr/>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8" name="Freeform 7">
                <a:extLst>
                  <a:ext uri="{FF2B5EF4-FFF2-40B4-BE49-F238E27FC236}">
                    <a16:creationId xmlns:a16="http://schemas.microsoft.com/office/drawing/2014/main" id="{E4F760E5-9D5D-E44F-AEBF-20CA8DE87D11}"/>
                  </a:ext>
                </a:extLst>
              </p:cNvPr>
              <p:cNvSpPr/>
              <p:nvPr/>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1167492" y="136526"/>
            <a:ext cx="9601200" cy="1653371"/>
          </a:xfrm>
        </p:spPr>
        <p:txBody>
          <a:bodyPr anchor="b">
            <a:noAutofit/>
          </a:bodyPr>
          <a:lstStyle>
            <a:lvl1pPr>
              <a:defRPr sz="4200" b="1">
                <a:latin typeface="+mj-lt"/>
              </a:defRPr>
            </a:lvl1pPr>
          </a:lstStyle>
          <a:p>
            <a:r>
              <a:rPr lang="en-US" dirty="0"/>
              <a:t>Click to add title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hasCustomPrompt="1"/>
          </p:nvPr>
        </p:nvSpPr>
        <p:spPr>
          <a:xfrm>
            <a:off x="1167493" y="2023984"/>
            <a:ext cx="4663440" cy="3332832"/>
          </a:xfrm>
        </p:spPr>
        <p:txBody>
          <a:bodyPr>
            <a:normAutofit/>
          </a:bodyPr>
          <a:lstStyle>
            <a:lvl1pPr marL="0" indent="0">
              <a:spcBef>
                <a:spcPts val="1000"/>
              </a:spcBef>
              <a:buFont typeface="Arial" panose="020B0604020202020204" pitchFamily="34" charset="0"/>
              <a:buNone/>
              <a:defRPr sz="2000">
                <a:latin typeface="+mn-lt"/>
              </a:defRPr>
            </a:lvl1pPr>
            <a:lvl2pPr marL="283464" indent="-283464">
              <a:spcBef>
                <a:spcPts val="1000"/>
              </a:spcBef>
              <a:buFont typeface="Arial" panose="020B0604020202020204" pitchFamily="34" charset="0"/>
              <a:buChar char="•"/>
              <a:defRPr sz="2000">
                <a:latin typeface="+mn-lt"/>
              </a:defRPr>
            </a:lvl2pPr>
            <a:lvl3pPr marL="566928" indent="-283464">
              <a:spcBef>
                <a:spcPts val="1000"/>
              </a:spcBef>
              <a:buFont typeface="Arial" panose="020B0604020202020204" pitchFamily="34" charset="0"/>
              <a:buChar char="•"/>
              <a:defRPr sz="2000">
                <a:latin typeface="+mn-lt"/>
              </a:defRPr>
            </a:lvl3pPr>
            <a:lvl4pPr marL="850392" indent="-283464">
              <a:spcBef>
                <a:spcPts val="1000"/>
              </a:spcBef>
              <a:buFont typeface="Arial" panose="020B0604020202020204" pitchFamily="34" charset="0"/>
              <a:buChar char="•"/>
              <a:defRPr sz="2000">
                <a:latin typeface="+mn-lt"/>
              </a:defRPr>
            </a:lvl4pPr>
            <a:lvl5pPr marL="1133856" indent="-283464">
              <a:spcBef>
                <a:spcPts val="1000"/>
              </a:spcBef>
              <a:buFont typeface="Arial" panose="020B0604020202020204" pitchFamily="34" charset="0"/>
              <a:buChar char="•"/>
              <a:defRPr sz="2000">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Content Placeholder 2">
            <a:extLst>
              <a:ext uri="{FF2B5EF4-FFF2-40B4-BE49-F238E27FC236}">
                <a16:creationId xmlns:a16="http://schemas.microsoft.com/office/drawing/2014/main" id="{94CA559C-3355-DE44-ACF9-BDB6083C4225}"/>
              </a:ext>
            </a:extLst>
          </p:cNvPr>
          <p:cNvSpPr>
            <a:spLocks noGrp="1"/>
          </p:cNvSpPr>
          <p:nvPr>
            <p:ph idx="10" hasCustomPrompt="1"/>
          </p:nvPr>
        </p:nvSpPr>
        <p:spPr>
          <a:xfrm>
            <a:off x="6283235" y="2023984"/>
            <a:ext cx="4663440" cy="3332832"/>
          </a:xfrm>
        </p:spPr>
        <p:txBody>
          <a:bodyPr>
            <a:normAutofit/>
          </a:bodyPr>
          <a:lstStyle>
            <a:lvl1pPr marL="0" indent="0">
              <a:spcBef>
                <a:spcPts val="1000"/>
              </a:spcBef>
              <a:buFont typeface="Arial" panose="020B0604020202020204" pitchFamily="34" charset="0"/>
              <a:buNone/>
              <a:defRPr sz="2000">
                <a:latin typeface="+mn-lt"/>
              </a:defRPr>
            </a:lvl1pPr>
            <a:lvl2pPr marL="283464" indent="-283464">
              <a:spcBef>
                <a:spcPts val="1000"/>
              </a:spcBef>
              <a:buFont typeface="Arial" panose="020B0604020202020204" pitchFamily="34" charset="0"/>
              <a:buChar char="•"/>
              <a:defRPr sz="2000">
                <a:latin typeface="+mn-lt"/>
              </a:defRPr>
            </a:lvl2pPr>
            <a:lvl3pPr marL="566928" indent="-283464">
              <a:spcBef>
                <a:spcPts val="1000"/>
              </a:spcBef>
              <a:buFont typeface="Arial" panose="020B0604020202020204" pitchFamily="34" charset="0"/>
              <a:buChar char="•"/>
              <a:defRPr sz="2000">
                <a:latin typeface="+mn-lt"/>
              </a:defRPr>
            </a:lvl3pPr>
            <a:lvl4pPr marL="850392" indent="-283464">
              <a:spcBef>
                <a:spcPts val="1000"/>
              </a:spcBef>
              <a:buFont typeface="Arial" panose="020B0604020202020204" pitchFamily="34" charset="0"/>
              <a:buChar char="•"/>
              <a:defRPr sz="2000">
                <a:latin typeface="+mn-lt"/>
              </a:defRPr>
            </a:lvl4pPr>
            <a:lvl5pPr marL="1133856" indent="-283464">
              <a:spcBef>
                <a:spcPts val="1000"/>
              </a:spcBef>
              <a:buFont typeface="Arial" panose="020B0604020202020204" pitchFamily="34" charset="0"/>
              <a:buChar char="•"/>
              <a:defRPr sz="2000">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EA027E64-0575-4AD5-980E-7F3FB9E49B96}" type="datetimeFigureOut">
              <a:rPr lang="en-US" smtClean="0"/>
              <a:t>31-Jan-25</a:t>
            </a:fld>
            <a:endParaRPr lang="en-US"/>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endParaRPr lang="en-US"/>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2B406CC6-4F20-4E35-9D54-0DB01CA0F71F}" type="slidenum">
              <a:rPr lang="en-US" smtClean="0"/>
              <a:t>‹#›</a:t>
            </a:fld>
            <a:endParaRPr lang="en-US"/>
          </a:p>
        </p:txBody>
      </p:sp>
    </p:spTree>
    <p:extLst>
      <p:ext uri="{BB962C8B-B14F-4D97-AF65-F5344CB8AC3E}">
        <p14:creationId xmlns:p14="http://schemas.microsoft.com/office/powerpoint/2010/main" val="33947878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and 2 content">
    <p:bg>
      <p:bgPr>
        <a:solidFill>
          <a:schemeClr val="accent1"/>
        </a:solidFill>
        <a:effectLst/>
      </p:bgPr>
    </p:bg>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1A0E8D4A-B13C-C7EE-5E27-278124A1276E}"/>
              </a:ext>
              <a:ext uri="{C183D7F6-B498-43B3-948B-1728B52AA6E4}">
                <adec:decorative xmlns:adec="http://schemas.microsoft.com/office/drawing/2017/decorative" val="1"/>
              </a:ext>
            </a:extLst>
          </p:cNvPr>
          <p:cNvGrpSpPr/>
          <p:nvPr/>
        </p:nvGrpSpPr>
        <p:grpSpPr>
          <a:xfrm>
            <a:off x="1" y="1"/>
            <a:ext cx="12191999" cy="6857999"/>
            <a:chOff x="1" y="1"/>
            <a:chExt cx="12191999" cy="6857999"/>
          </a:xfrm>
        </p:grpSpPr>
        <p:sp>
          <p:nvSpPr>
            <p:cNvPr id="4" name="Freeform 3">
              <a:extLst>
                <a:ext uri="{FF2B5EF4-FFF2-40B4-BE49-F238E27FC236}">
                  <a16:creationId xmlns:a16="http://schemas.microsoft.com/office/drawing/2014/main" id="{6A7F6A3F-E1DD-A246-9A6D-5F9B18BA2588}"/>
                </a:ext>
              </a:extLst>
            </p:cNvPr>
            <p:cNvSpPr/>
            <p:nvPr/>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p:nvSpPr>
          <p:spPr>
            <a:xfrm rot="5400000" flipH="1">
              <a:off x="1"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1167492" y="69008"/>
            <a:ext cx="9779183" cy="1706563"/>
          </a:xfrm>
        </p:spPr>
        <p:txBody>
          <a:bodyPr anchor="b">
            <a:noAutofit/>
          </a:bodyPr>
          <a:lstStyle>
            <a:lvl1pPr>
              <a:defRPr sz="4200" b="1">
                <a:solidFill>
                  <a:schemeClr val="bg1"/>
                </a:solidFill>
                <a:latin typeface="+mj-lt"/>
              </a:defRPr>
            </a:lvl1pPr>
          </a:lstStyle>
          <a:p>
            <a:r>
              <a:rPr lang="en-US" dirty="0"/>
              <a:t>Click to add title</a:t>
            </a:r>
          </a:p>
        </p:txBody>
      </p:sp>
      <p:sp>
        <p:nvSpPr>
          <p:cNvPr id="14" name="Content Placeholder 2">
            <a:extLst>
              <a:ext uri="{FF2B5EF4-FFF2-40B4-BE49-F238E27FC236}">
                <a16:creationId xmlns:a16="http://schemas.microsoft.com/office/drawing/2014/main" id="{926B296A-EB6A-9BE9-E813-B15C46524F4D}"/>
              </a:ext>
            </a:extLst>
          </p:cNvPr>
          <p:cNvSpPr>
            <a:spLocks noGrp="1"/>
          </p:cNvSpPr>
          <p:nvPr>
            <p:ph idx="12" hasCustomPrompt="1"/>
          </p:nvPr>
        </p:nvSpPr>
        <p:spPr>
          <a:xfrm>
            <a:off x="1167493" y="2023984"/>
            <a:ext cx="4663440" cy="3332832"/>
          </a:xfrm>
        </p:spPr>
        <p:txBody>
          <a:bodyPr>
            <a:normAutofit/>
          </a:bodyPr>
          <a:lstStyle>
            <a:lvl1pPr marL="530352" indent="-530352">
              <a:spcBef>
                <a:spcPts val="1000"/>
              </a:spcBef>
              <a:buFont typeface="+mj-lt"/>
              <a:buAutoNum type="arabicPeriod"/>
              <a:defRPr sz="2000">
                <a:solidFill>
                  <a:schemeClr val="bg1"/>
                </a:solidFill>
                <a:latin typeface="+mn-lt"/>
              </a:defRPr>
            </a:lvl1pPr>
            <a:lvl2pPr marL="1097280" indent="-530352">
              <a:spcBef>
                <a:spcPts val="1000"/>
              </a:spcBef>
              <a:buFont typeface="+mj-lt"/>
              <a:buAutoNum type="alphaLcPeriod"/>
              <a:defRPr sz="2000">
                <a:solidFill>
                  <a:schemeClr val="bg1"/>
                </a:solidFill>
                <a:latin typeface="+mn-lt"/>
              </a:defRPr>
            </a:lvl2pPr>
            <a:lvl3pPr marL="1645920" indent="-530352">
              <a:spcBef>
                <a:spcPts val="1000"/>
              </a:spcBef>
              <a:buFont typeface="+mj-lt"/>
              <a:buAutoNum type="arabicParenR"/>
              <a:defRPr sz="2000">
                <a:solidFill>
                  <a:schemeClr val="bg1"/>
                </a:solidFill>
                <a:latin typeface="+mn-lt"/>
              </a:defRPr>
            </a:lvl3pPr>
            <a:lvl4pPr marL="1920240" indent="-530352">
              <a:spcBef>
                <a:spcPts val="1000"/>
              </a:spcBef>
              <a:buFont typeface="+mj-lt"/>
              <a:buAutoNum type="alphaLcParenR"/>
              <a:defRPr sz="2000">
                <a:solidFill>
                  <a:schemeClr val="bg1"/>
                </a:solidFill>
                <a:latin typeface="+mn-lt"/>
              </a:defRPr>
            </a:lvl4pPr>
            <a:lvl5pPr marL="2560320" indent="-514350">
              <a:spcBef>
                <a:spcPts val="1000"/>
              </a:spcBef>
              <a:buFont typeface="+mj-lt"/>
              <a:buAutoNum type="romanLcPeriod"/>
              <a:defRPr sz="2000">
                <a:solidFill>
                  <a:schemeClr val="bg1"/>
                </a:solidFill>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Content Placeholder 2">
            <a:extLst>
              <a:ext uri="{FF2B5EF4-FFF2-40B4-BE49-F238E27FC236}">
                <a16:creationId xmlns:a16="http://schemas.microsoft.com/office/drawing/2014/main" id="{9435B7D5-E7F8-1267-8942-3C97BE836B98}"/>
              </a:ext>
            </a:extLst>
          </p:cNvPr>
          <p:cNvSpPr>
            <a:spLocks noGrp="1"/>
          </p:cNvSpPr>
          <p:nvPr>
            <p:ph idx="11" hasCustomPrompt="1"/>
          </p:nvPr>
        </p:nvSpPr>
        <p:spPr>
          <a:xfrm>
            <a:off x="6283235" y="2023984"/>
            <a:ext cx="4663440" cy="3332832"/>
          </a:xfrm>
        </p:spPr>
        <p:txBody>
          <a:bodyPr>
            <a:normAutofit/>
          </a:bodyPr>
          <a:lstStyle>
            <a:lvl1pPr marL="0" indent="0">
              <a:spcBef>
                <a:spcPts val="1000"/>
              </a:spcBef>
              <a:buFont typeface="Arial" panose="020B0604020202020204" pitchFamily="34" charset="0"/>
              <a:buNone/>
              <a:defRPr sz="2000">
                <a:solidFill>
                  <a:schemeClr val="bg1"/>
                </a:solidFill>
                <a:latin typeface="+mn-lt"/>
              </a:defRPr>
            </a:lvl1pPr>
            <a:lvl2pPr marL="283464" indent="-283464">
              <a:spcBef>
                <a:spcPts val="1000"/>
              </a:spcBef>
              <a:buFont typeface="Arial" panose="020B0604020202020204" pitchFamily="34" charset="0"/>
              <a:buChar char="•"/>
              <a:defRPr sz="2000">
                <a:solidFill>
                  <a:schemeClr val="bg1"/>
                </a:solidFill>
                <a:latin typeface="+mn-lt"/>
              </a:defRPr>
            </a:lvl2pPr>
            <a:lvl3pPr marL="566928" indent="-283464">
              <a:spcBef>
                <a:spcPts val="1000"/>
              </a:spcBef>
              <a:buFont typeface="Arial" panose="020B0604020202020204" pitchFamily="34" charset="0"/>
              <a:buChar char="•"/>
              <a:defRPr sz="2000">
                <a:solidFill>
                  <a:schemeClr val="bg1"/>
                </a:solidFill>
                <a:latin typeface="+mn-lt"/>
              </a:defRPr>
            </a:lvl3pPr>
            <a:lvl4pPr marL="850392" indent="-283464">
              <a:spcBef>
                <a:spcPts val="1000"/>
              </a:spcBef>
              <a:buFont typeface="Arial" panose="020B0604020202020204" pitchFamily="34" charset="0"/>
              <a:buChar char="•"/>
              <a:defRPr sz="2000">
                <a:solidFill>
                  <a:schemeClr val="bg1"/>
                </a:solidFill>
                <a:latin typeface="+mn-lt"/>
              </a:defRPr>
            </a:lvl4pPr>
            <a:lvl5pPr marL="1133856" indent="-283464">
              <a:spcBef>
                <a:spcPts val="1000"/>
              </a:spcBef>
              <a:buFont typeface="Arial" panose="020B0604020202020204" pitchFamily="34" charset="0"/>
              <a:buChar char="•"/>
              <a:defRPr sz="2000">
                <a:solidFill>
                  <a:schemeClr val="bg1"/>
                </a:solidFill>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EA027E64-0575-4AD5-980E-7F3FB9E49B96}" type="datetimeFigureOut">
              <a:rPr lang="en-US" smtClean="0"/>
              <a:t>31-Jan-25</a:t>
            </a:fld>
            <a:endParaRPr lang="en-US"/>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2"/>
                </a:solidFill>
                <a:latin typeface="+mn-lt"/>
              </a:defRPr>
            </a:lvl1pPr>
          </a:lstStyle>
          <a:p>
            <a:endParaRPr lang="en-US"/>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2B406CC6-4F20-4E35-9D54-0DB01CA0F71F}" type="slidenum">
              <a:rPr lang="en-US" smtClean="0"/>
              <a:t>‹#›</a:t>
            </a:fld>
            <a:endParaRPr lang="en-US"/>
          </a:p>
        </p:txBody>
      </p:sp>
    </p:spTree>
    <p:extLst>
      <p:ext uri="{BB962C8B-B14F-4D97-AF65-F5344CB8AC3E}">
        <p14:creationId xmlns:p14="http://schemas.microsoft.com/office/powerpoint/2010/main" val="30370630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Title and Content and Image 1">
    <p:bg>
      <p:bgPr>
        <a:solidFill>
          <a:schemeClr val="accent2"/>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EDB282-8288-C81F-52B5-048A3E80C931}"/>
              </a:ext>
              <a:ext uri="{C183D7F6-B498-43B3-948B-1728B52AA6E4}">
                <adec:decorative xmlns:adec="http://schemas.microsoft.com/office/drawing/2017/decorative" val="1"/>
              </a:ext>
            </a:extLst>
          </p:cNvPr>
          <p:cNvGrpSpPr/>
          <p:nvPr/>
        </p:nvGrpSpPr>
        <p:grpSpPr>
          <a:xfrm>
            <a:off x="0" y="0"/>
            <a:ext cx="12208822" cy="6858002"/>
            <a:chOff x="0" y="0"/>
            <a:chExt cx="12208822" cy="6858002"/>
          </a:xfrm>
        </p:grpSpPr>
        <p:sp>
          <p:nvSpPr>
            <p:cNvPr id="7" name="Rectangle 6">
              <a:extLst>
                <a:ext uri="{FF2B5EF4-FFF2-40B4-BE49-F238E27FC236}">
                  <a16:creationId xmlns:a16="http://schemas.microsoft.com/office/drawing/2014/main" id="{2A62587F-7496-384A-AF40-18FC8CF0709D}"/>
                </a:ext>
              </a:extLst>
            </p:cNvPr>
            <p:cNvSpPr/>
            <p:nvPr/>
          </p:nvSpPr>
          <p:spPr>
            <a:xfrm>
              <a:off x="0" y="2286002"/>
              <a:ext cx="12208822"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11">
              <a:extLst>
                <a:ext uri="{FF2B5EF4-FFF2-40B4-BE49-F238E27FC236}">
                  <a16:creationId xmlns:a16="http://schemas.microsoft.com/office/drawing/2014/main" id="{84DB028B-A475-224B-B675-A15A56CAD0BF}"/>
                </a:ext>
              </a:extLst>
            </p:cNvPr>
            <p:cNvSpPr/>
            <p:nvPr/>
          </p:nvSpPr>
          <p:spPr>
            <a:xfrm flipH="1">
              <a:off x="8597718"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13">
              <a:extLst>
                <a:ext uri="{FF2B5EF4-FFF2-40B4-BE49-F238E27FC236}">
                  <a16:creationId xmlns:a16="http://schemas.microsoft.com/office/drawing/2014/main" id="{61C34955-105B-4D4D-B51D-754C5D38A85D}"/>
                </a:ext>
              </a:extLst>
            </p:cNvPr>
            <p:cNvSpPr/>
            <p:nvPr/>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13" name="Title 1">
            <a:extLst>
              <a:ext uri="{FF2B5EF4-FFF2-40B4-BE49-F238E27FC236}">
                <a16:creationId xmlns:a16="http://schemas.microsoft.com/office/drawing/2014/main" id="{5E932F0D-7FC3-634B-932C-3625C16C8DE2}"/>
              </a:ext>
            </a:extLst>
          </p:cNvPr>
          <p:cNvSpPr>
            <a:spLocks noGrp="1"/>
          </p:cNvSpPr>
          <p:nvPr>
            <p:ph type="title" hasCustomPrompt="1"/>
          </p:nvPr>
        </p:nvSpPr>
        <p:spPr>
          <a:xfrm>
            <a:off x="1167492" y="457200"/>
            <a:ext cx="10643508" cy="1371600"/>
          </a:xfrm>
        </p:spPr>
        <p:txBody>
          <a:bodyPr anchor="b">
            <a:noAutofit/>
          </a:bodyPr>
          <a:lstStyle>
            <a:lvl1pPr>
              <a:defRPr sz="4200" b="1">
                <a:latin typeface="+mj-lt"/>
              </a:defRPr>
            </a:lvl1pPr>
          </a:lstStyle>
          <a:p>
            <a:r>
              <a:rPr lang="en-US" dirty="0"/>
              <a:t>Click to add title</a:t>
            </a:r>
          </a:p>
        </p:txBody>
      </p:sp>
      <p:sp>
        <p:nvSpPr>
          <p:cNvPr id="10" name="Content Placeholder 2">
            <a:extLst>
              <a:ext uri="{FF2B5EF4-FFF2-40B4-BE49-F238E27FC236}">
                <a16:creationId xmlns:a16="http://schemas.microsoft.com/office/drawing/2014/main" id="{B07A1CF7-9B3B-E43E-830E-DAB65B608249}"/>
              </a:ext>
            </a:extLst>
          </p:cNvPr>
          <p:cNvSpPr>
            <a:spLocks noGrp="1"/>
          </p:cNvSpPr>
          <p:nvPr>
            <p:ph idx="15" hasCustomPrompt="1"/>
          </p:nvPr>
        </p:nvSpPr>
        <p:spPr>
          <a:xfrm>
            <a:off x="1166088" y="2652713"/>
            <a:ext cx="5394959" cy="3436936"/>
          </a:xfrm>
        </p:spPr>
        <p:txBody>
          <a:bodyPr>
            <a:normAutofit/>
          </a:bodyPr>
          <a:lstStyle>
            <a:lvl1pPr marL="0" indent="0">
              <a:spcBef>
                <a:spcPts val="1000"/>
              </a:spcBef>
              <a:buFont typeface="Arial" panose="020B0604020202020204" pitchFamily="34" charset="0"/>
              <a:buNone/>
              <a:defRPr sz="2000">
                <a:solidFill>
                  <a:schemeClr val="bg1"/>
                </a:solidFill>
                <a:latin typeface="+mn-lt"/>
              </a:defRPr>
            </a:lvl1pPr>
            <a:lvl2pPr marL="283464" indent="-283464">
              <a:spcBef>
                <a:spcPts val="1000"/>
              </a:spcBef>
              <a:buFont typeface="Arial" panose="020B0604020202020204" pitchFamily="34" charset="0"/>
              <a:buChar char="•"/>
              <a:defRPr sz="2000">
                <a:solidFill>
                  <a:schemeClr val="bg1"/>
                </a:solidFill>
                <a:latin typeface="+mn-lt"/>
              </a:defRPr>
            </a:lvl2pPr>
            <a:lvl3pPr marL="566928" indent="-283464">
              <a:spcBef>
                <a:spcPts val="1000"/>
              </a:spcBef>
              <a:buFont typeface="Arial" panose="020B0604020202020204" pitchFamily="34" charset="0"/>
              <a:buChar char="•"/>
              <a:defRPr sz="2000">
                <a:solidFill>
                  <a:schemeClr val="bg1"/>
                </a:solidFill>
                <a:latin typeface="+mn-lt"/>
              </a:defRPr>
            </a:lvl3pPr>
            <a:lvl4pPr marL="850392" indent="-283464">
              <a:spcBef>
                <a:spcPts val="1000"/>
              </a:spcBef>
              <a:buFont typeface="Arial" panose="020B0604020202020204" pitchFamily="34" charset="0"/>
              <a:buChar char="•"/>
              <a:defRPr sz="2000">
                <a:solidFill>
                  <a:schemeClr val="bg1"/>
                </a:solidFill>
                <a:latin typeface="+mn-lt"/>
              </a:defRPr>
            </a:lvl4pPr>
            <a:lvl5pPr marL="1133856" indent="-283464">
              <a:spcBef>
                <a:spcPts val="1000"/>
              </a:spcBef>
              <a:buFont typeface="Arial" panose="020B0604020202020204" pitchFamily="34" charset="0"/>
              <a:buChar char="•"/>
              <a:defRPr sz="2000">
                <a:solidFill>
                  <a:schemeClr val="bg1"/>
                </a:solidFill>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Picture Placeholder 14">
            <a:extLst>
              <a:ext uri="{FF2B5EF4-FFF2-40B4-BE49-F238E27FC236}">
                <a16:creationId xmlns:a16="http://schemas.microsoft.com/office/drawing/2014/main" id="{D976D8D6-3BDC-1908-3425-FEE3EEF51A26}"/>
              </a:ext>
            </a:extLst>
          </p:cNvPr>
          <p:cNvSpPr>
            <a:spLocks noGrp="1"/>
          </p:cNvSpPr>
          <p:nvPr>
            <p:ph type="pic" sz="quarter" idx="14"/>
          </p:nvPr>
        </p:nvSpPr>
        <p:spPr>
          <a:xfrm>
            <a:off x="7317920" y="1447800"/>
            <a:ext cx="4214010" cy="4214010"/>
          </a:xfrm>
          <a:prstGeom prst="ellipse">
            <a:avLst/>
          </a:prstGeom>
          <a:solidFill>
            <a:schemeClr val="accent2"/>
          </a:solidFill>
        </p:spPr>
        <p:txBody>
          <a:bodyPr/>
          <a:lstStyle>
            <a:lvl1pPr marL="0" indent="0" algn="ctr">
              <a:buNone/>
              <a:defRPr sz="2000"/>
            </a:lvl1pPr>
          </a:lstStyle>
          <a:p>
            <a:r>
              <a:rPr lang="en-US"/>
              <a:t>Click icon to add picture</a:t>
            </a:r>
            <a:endParaRPr lang="en-US" dirty="0"/>
          </a:p>
        </p:txBody>
      </p:sp>
      <p:sp>
        <p:nvSpPr>
          <p:cNvPr id="4" name="Date Placeholder 3">
            <a:extLst>
              <a:ext uri="{FF2B5EF4-FFF2-40B4-BE49-F238E27FC236}">
                <a16:creationId xmlns:a16="http://schemas.microsoft.com/office/drawing/2014/main" id="{8E95D4F5-F69B-42F6-8A9D-330F696E144B}"/>
              </a:ext>
            </a:extLst>
          </p:cNvPr>
          <p:cNvSpPr>
            <a:spLocks noGrp="1"/>
          </p:cNvSpPr>
          <p:nvPr>
            <p:ph type="dt" sz="half" idx="10"/>
          </p:nvPr>
        </p:nvSpPr>
        <p:spPr/>
        <p:txBody>
          <a:bodyPr>
            <a:noAutofit/>
          </a:bodyPr>
          <a:lstStyle>
            <a:lvl1pPr>
              <a:defRPr>
                <a:solidFill>
                  <a:schemeClr val="accent2"/>
                </a:solidFill>
                <a:latin typeface="+mn-lt"/>
              </a:defRPr>
            </a:lvl1pPr>
          </a:lstStyle>
          <a:p>
            <a:fld id="{EA027E64-0575-4AD5-980E-7F3FB9E49B96}" type="datetimeFigureOut">
              <a:rPr lang="en-US" smtClean="0"/>
              <a:t>31-Jan-25</a:t>
            </a:fld>
            <a:endParaRPr lang="en-US"/>
          </a:p>
        </p:txBody>
      </p:sp>
      <p:sp>
        <p:nvSpPr>
          <p:cNvPr id="5" name="Footer Placeholder 4">
            <a:extLst>
              <a:ext uri="{FF2B5EF4-FFF2-40B4-BE49-F238E27FC236}">
                <a16:creationId xmlns:a16="http://schemas.microsoft.com/office/drawing/2014/main" id="{FA79A23A-2238-4904-8692-9F2DAE8B8FC9}"/>
              </a:ext>
            </a:extLst>
          </p:cNvPr>
          <p:cNvSpPr>
            <a:spLocks noGrp="1"/>
          </p:cNvSpPr>
          <p:nvPr>
            <p:ph type="ftr" sz="quarter" idx="11"/>
          </p:nvPr>
        </p:nvSpPr>
        <p:spPr/>
        <p:txBody>
          <a:bodyPr>
            <a:noAutofit/>
          </a:bodyPr>
          <a:lstStyle>
            <a:lvl1pPr>
              <a:defRPr>
                <a:solidFill>
                  <a:schemeClr val="accent2"/>
                </a:solidFill>
                <a:latin typeface="+mn-lt"/>
              </a:defRPr>
            </a:lvl1pPr>
          </a:lstStyle>
          <a:p>
            <a:endParaRPr lang="en-US"/>
          </a:p>
        </p:txBody>
      </p:sp>
      <p:sp>
        <p:nvSpPr>
          <p:cNvPr id="6" name="Slide Number Placeholder 5">
            <a:extLst>
              <a:ext uri="{FF2B5EF4-FFF2-40B4-BE49-F238E27FC236}">
                <a16:creationId xmlns:a16="http://schemas.microsoft.com/office/drawing/2014/main" id="{DB69FC35-DDC8-45FB-8ACB-21C15F57C1F1}"/>
              </a:ext>
            </a:extLst>
          </p:cNvPr>
          <p:cNvSpPr>
            <a:spLocks noGrp="1"/>
          </p:cNvSpPr>
          <p:nvPr>
            <p:ph type="sldNum" sz="quarter" idx="12"/>
          </p:nvPr>
        </p:nvSpPr>
        <p:spPr>
          <a:xfrm>
            <a:off x="10206318" y="6356350"/>
            <a:ext cx="1604682" cy="365125"/>
          </a:xfrm>
        </p:spPr>
        <p:txBody>
          <a:bodyPr>
            <a:noAutofit/>
          </a:bodyPr>
          <a:lstStyle>
            <a:lvl1pPr>
              <a:defRPr>
                <a:solidFill>
                  <a:schemeClr val="accent3"/>
                </a:solidFill>
                <a:latin typeface="+mn-lt"/>
              </a:defRPr>
            </a:lvl1pPr>
          </a:lstStyle>
          <a:p>
            <a:fld id="{2B406CC6-4F20-4E35-9D54-0DB01CA0F71F}" type="slidenum">
              <a:rPr lang="en-US" smtClean="0"/>
              <a:t>‹#›</a:t>
            </a:fld>
            <a:endParaRPr lang="en-US"/>
          </a:p>
        </p:txBody>
      </p:sp>
    </p:spTree>
    <p:extLst>
      <p:ext uri="{BB962C8B-B14F-4D97-AF65-F5344CB8AC3E}">
        <p14:creationId xmlns:p14="http://schemas.microsoft.com/office/powerpoint/2010/main" val="22192448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SmartArt 2">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ABA2A58C-57B7-834C-8F5C-3299322411B1}"/>
              </a:ext>
              <a:ext uri="{C183D7F6-B498-43B3-948B-1728B52AA6E4}">
                <adec:decorative xmlns:adec="http://schemas.microsoft.com/office/drawing/2017/decorative" val="1"/>
              </a:ext>
            </a:extLst>
          </p:cNvPr>
          <p:cNvGrpSpPr/>
          <p:nvPr/>
        </p:nvGrpSpPr>
        <p:grpSpPr>
          <a:xfrm rot="16200000">
            <a:off x="10772262" y="152641"/>
            <a:ext cx="1572380" cy="1267097"/>
            <a:chOff x="7413403" y="4976359"/>
            <a:chExt cx="2334986" cy="1881641"/>
          </a:xfrm>
        </p:grpSpPr>
        <p:sp>
          <p:nvSpPr>
            <p:cNvPr id="13" name="Freeform 12">
              <a:extLst>
                <a:ext uri="{FF2B5EF4-FFF2-40B4-BE49-F238E27FC236}">
                  <a16:creationId xmlns:a16="http://schemas.microsoft.com/office/drawing/2014/main" id="{801D8067-144A-FE48-AF1E-529B662DCAD3}"/>
                </a:ext>
              </a:extLst>
            </p:cNvPr>
            <p:cNvSpPr/>
            <p:nvPr/>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13">
              <a:extLst>
                <a:ext uri="{FF2B5EF4-FFF2-40B4-BE49-F238E27FC236}">
                  <a16:creationId xmlns:a16="http://schemas.microsoft.com/office/drawing/2014/main" id="{2ECA7D87-C78C-C140-AA28-C0FB20209045}"/>
                </a:ext>
              </a:extLst>
            </p:cNvPr>
            <p:cNvSpPr/>
            <p:nvPr/>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1167492" y="457200"/>
            <a:ext cx="9692640" cy="1371600"/>
          </a:xfrm>
        </p:spPr>
        <p:txBody>
          <a:bodyPr anchor="b">
            <a:noAutofit/>
          </a:bodyPr>
          <a:lstStyle>
            <a:lvl1pPr>
              <a:defRPr sz="4200" b="1">
                <a:latin typeface="+mj-lt"/>
              </a:defRPr>
            </a:lvl1pPr>
          </a:lstStyle>
          <a:p>
            <a:r>
              <a:rPr lang="en-US" dirty="0"/>
              <a:t>Click to add title</a:t>
            </a:r>
          </a:p>
        </p:txBody>
      </p:sp>
      <p:sp>
        <p:nvSpPr>
          <p:cNvPr id="4" name="Content Placeholder 2">
            <a:extLst>
              <a:ext uri="{FF2B5EF4-FFF2-40B4-BE49-F238E27FC236}">
                <a16:creationId xmlns:a16="http://schemas.microsoft.com/office/drawing/2014/main" id="{C45E425B-455F-127B-1647-045FD094F15D}"/>
              </a:ext>
            </a:extLst>
          </p:cNvPr>
          <p:cNvSpPr>
            <a:spLocks noGrp="1"/>
          </p:cNvSpPr>
          <p:nvPr>
            <p:ph idx="10" hasCustomPrompt="1"/>
          </p:nvPr>
        </p:nvSpPr>
        <p:spPr>
          <a:xfrm>
            <a:off x="1167493" y="2087561"/>
            <a:ext cx="2693306" cy="3890543"/>
          </a:xfrm>
        </p:spPr>
        <p:txBody>
          <a:bodyPr>
            <a:noAutofit/>
          </a:bodyPr>
          <a:lstStyle>
            <a:lvl1pPr marL="0" indent="0">
              <a:buNone/>
              <a:defRPr sz="2000">
                <a:latin typeface="+mn-lt"/>
              </a:defRPr>
            </a:lvl1pPr>
            <a:lvl2pPr marL="457200" indent="0">
              <a:buNone/>
              <a:defRPr sz="2000">
                <a:latin typeface="+mn-lt"/>
              </a:defRPr>
            </a:lvl2pPr>
            <a:lvl3pPr marL="914400" indent="0">
              <a:buNone/>
              <a:defRPr sz="2000">
                <a:latin typeface="+mn-lt"/>
              </a:defRPr>
            </a:lvl3pPr>
            <a:lvl4pPr marL="1371600" indent="0">
              <a:buNone/>
              <a:defRPr sz="2000">
                <a:latin typeface="+mn-lt"/>
              </a:defRPr>
            </a:lvl4pPr>
            <a:lvl5pPr marL="1828800" indent="0">
              <a:buNone/>
              <a:defRPr sz="2000">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hasCustomPrompt="1"/>
          </p:nvPr>
        </p:nvSpPr>
        <p:spPr>
          <a:xfrm>
            <a:off x="4216400" y="2087563"/>
            <a:ext cx="6730274" cy="3890543"/>
          </a:xfrm>
        </p:spPr>
        <p:txBody>
          <a:bodyPr>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EA027E64-0575-4AD5-980E-7F3FB9E49B96}" type="datetimeFigureOut">
              <a:rPr lang="en-US" smtClean="0"/>
              <a:t>31-Jan-25</a:t>
            </a:fld>
            <a:endParaRPr lang="en-US"/>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endParaRPr lang="en-US"/>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3"/>
                </a:solidFill>
                <a:latin typeface="+mn-lt"/>
              </a:defRPr>
            </a:lvl1pPr>
          </a:lstStyle>
          <a:p>
            <a:fld id="{2B406CC6-4F20-4E35-9D54-0DB01CA0F71F}" type="slidenum">
              <a:rPr lang="en-US" smtClean="0"/>
              <a:t>‹#›</a:t>
            </a:fld>
            <a:endParaRPr lang="en-US"/>
          </a:p>
        </p:txBody>
      </p:sp>
    </p:spTree>
    <p:extLst>
      <p:ext uri="{BB962C8B-B14F-4D97-AF65-F5344CB8AC3E}">
        <p14:creationId xmlns:p14="http://schemas.microsoft.com/office/powerpoint/2010/main" val="39839912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Title and Content and Image 2">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79F46B00-4AE8-52A2-6926-FC2F5DD1FAD4}"/>
              </a:ext>
              <a:ext uri="{C183D7F6-B498-43B3-948B-1728B52AA6E4}">
                <adec:decorative xmlns:adec="http://schemas.microsoft.com/office/drawing/2017/decorative" val="1"/>
              </a:ext>
            </a:extLst>
          </p:cNvPr>
          <p:cNvGrpSpPr/>
          <p:nvPr/>
        </p:nvGrpSpPr>
        <p:grpSpPr>
          <a:xfrm>
            <a:off x="-2364" y="0"/>
            <a:ext cx="12194364" cy="6858000"/>
            <a:chOff x="-2364" y="0"/>
            <a:chExt cx="12194364" cy="6858000"/>
          </a:xfrm>
        </p:grpSpPr>
        <p:sp>
          <p:nvSpPr>
            <p:cNvPr id="4" name="Freeform 3">
              <a:extLst>
                <a:ext uri="{FF2B5EF4-FFF2-40B4-BE49-F238E27FC236}">
                  <a16:creationId xmlns:a16="http://schemas.microsoft.com/office/drawing/2014/main" id="{6A7F6A3F-E1DD-A246-9A6D-5F9B18BA2588}"/>
                </a:ext>
              </a:extLst>
            </p:cNvPr>
            <p:cNvSpPr/>
            <p:nvPr/>
          </p:nvSpPr>
          <p:spPr>
            <a:xfrm rot="5400000">
              <a:off x="8580896" y="0"/>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p:nvSpPr>
          <p:spPr>
            <a:xfrm>
              <a:off x="-2364"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nvGrpSpPr>
            <p:cNvPr id="9" name="Group 8">
              <a:extLst>
                <a:ext uri="{FF2B5EF4-FFF2-40B4-BE49-F238E27FC236}">
                  <a16:creationId xmlns:a16="http://schemas.microsoft.com/office/drawing/2014/main" id="{9861BC34-DFBF-2D4F-B463-FCFBC08391FF}"/>
                </a:ext>
              </a:extLst>
            </p:cNvPr>
            <p:cNvGrpSpPr/>
            <p:nvPr/>
          </p:nvGrpSpPr>
          <p:grpSpPr>
            <a:xfrm>
              <a:off x="2587417"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8" name="Freeform 7">
                <a:extLst>
                  <a:ext uri="{FF2B5EF4-FFF2-40B4-BE49-F238E27FC236}">
                    <a16:creationId xmlns:a16="http://schemas.microsoft.com/office/drawing/2014/main" id="{E4F760E5-9D5D-E44F-AEBF-20CA8DE87D11}"/>
                  </a:ext>
                </a:extLst>
              </p:cNvPr>
              <p:cNvSpPr/>
              <p:nvPr/>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5549489" y="457199"/>
            <a:ext cx="5943599" cy="1920240"/>
          </a:xfrm>
        </p:spPr>
        <p:txBody>
          <a:bodyPr anchor="b">
            <a:noAutofit/>
          </a:bodyPr>
          <a:lstStyle>
            <a:lvl1pPr>
              <a:defRPr sz="4200" b="1">
                <a:latin typeface="+mj-lt"/>
              </a:defRPr>
            </a:lvl1pPr>
          </a:lstStyle>
          <a:p>
            <a:r>
              <a:rPr lang="en-US" dirty="0"/>
              <a:t>Click to add title</a:t>
            </a:r>
          </a:p>
        </p:txBody>
      </p:sp>
      <p:sp>
        <p:nvSpPr>
          <p:cNvPr id="15" name="Content Placeholder 2">
            <a:extLst>
              <a:ext uri="{FF2B5EF4-FFF2-40B4-BE49-F238E27FC236}">
                <a16:creationId xmlns:a16="http://schemas.microsoft.com/office/drawing/2014/main" id="{6BBDFA0C-B372-969D-6C8A-F664A4BF8D41}"/>
              </a:ext>
            </a:extLst>
          </p:cNvPr>
          <p:cNvSpPr>
            <a:spLocks noGrp="1" noChangeAspect="1"/>
          </p:cNvSpPr>
          <p:nvPr>
            <p:ph idx="17" hasCustomPrompt="1"/>
          </p:nvPr>
        </p:nvSpPr>
        <p:spPr>
          <a:xfrm>
            <a:off x="823108" y="640080"/>
            <a:ext cx="4297680" cy="4297680"/>
          </a:xfrm>
          <a:prstGeom prst="ellipse">
            <a:avLst/>
          </a:prstGeom>
          <a:solidFill>
            <a:schemeClr val="accent2"/>
          </a:solidFill>
        </p:spPr>
        <p:txBody>
          <a:bodyPr anchor="ctr" anchorCtr="0">
            <a:noAutofit/>
          </a:bodyPr>
          <a:lstStyle>
            <a:lvl1pPr marL="0" indent="0" algn="ctr">
              <a:buFont typeface="Arial" panose="020B0604020202020204" pitchFamily="34" charset="0"/>
              <a:buNone/>
              <a:defRPr sz="2000">
                <a:latin typeface="+mn-lt"/>
              </a:defRPr>
            </a:lvl1pPr>
            <a:lvl2pPr marL="347663" indent="0" algn="ctr">
              <a:buFont typeface="Arial" panose="020B0604020202020204" pitchFamily="34" charset="0"/>
              <a:buNone/>
              <a:defRPr sz="2000">
                <a:latin typeface="+mn-lt"/>
              </a:defRPr>
            </a:lvl2pPr>
            <a:lvl3pPr marL="685800" indent="0" algn="ctr">
              <a:buFont typeface="Arial" panose="020B0604020202020204" pitchFamily="34" charset="0"/>
              <a:buNone/>
              <a:defRPr sz="2000">
                <a:latin typeface="+mn-lt"/>
              </a:defRPr>
            </a:lvl3pPr>
            <a:lvl4pPr marL="914400" indent="0" algn="ctr">
              <a:buFont typeface="Arial" panose="020B0604020202020204" pitchFamily="34" charset="0"/>
              <a:buNone/>
              <a:defRPr sz="2000">
                <a:latin typeface="+mn-lt"/>
              </a:defRPr>
            </a:lvl4pPr>
            <a:lvl5pPr marL="1143000" indent="0" algn="ctr">
              <a:buFont typeface="Arial" panose="020B0604020202020204" pitchFamily="34" charset="0"/>
              <a:buNone/>
              <a:defRPr sz="2000">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67114" cy="365125"/>
          </a:xfrm>
          <a:prstGeom prst="rect">
            <a:avLst/>
          </a:prstGeom>
        </p:spPr>
        <p:txBody>
          <a:bodyPr vert="horz" lIns="91440" tIns="45720" rIns="91440" bIns="45720" rtlCol="0" anchor="ctr">
            <a:noAutofit/>
          </a:bodyPr>
          <a:lstStyle>
            <a:lvl1pPr algn="l">
              <a:defRPr sz="1200">
                <a:solidFill>
                  <a:schemeClr val="accent2"/>
                </a:solidFill>
                <a:latin typeface="+mn-lt"/>
              </a:defRPr>
            </a:lvl1pPr>
          </a:lstStyle>
          <a:p>
            <a:fld id="{EA027E64-0575-4AD5-980E-7F3FB9E49B96}" type="datetimeFigureOut">
              <a:rPr lang="en-US" smtClean="0"/>
              <a:t>31-Jan-25</a:t>
            </a:fld>
            <a:endParaRPr lang="en-US"/>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endParaRPr lang="en-US"/>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3"/>
                </a:solidFill>
                <a:latin typeface="+mn-lt"/>
              </a:defRPr>
            </a:lvl1pPr>
          </a:lstStyle>
          <a:p>
            <a:fld id="{2B406CC6-4F20-4E35-9D54-0DB01CA0F71F}" type="slidenum">
              <a:rPr lang="en-US" smtClean="0"/>
              <a:t>‹#›</a:t>
            </a:fld>
            <a:endParaRPr lang="en-US"/>
          </a:p>
        </p:txBody>
      </p:sp>
      <p:sp>
        <p:nvSpPr>
          <p:cNvPr id="3" name="Content Placeholder 2">
            <a:extLst>
              <a:ext uri="{FF2B5EF4-FFF2-40B4-BE49-F238E27FC236}">
                <a16:creationId xmlns:a16="http://schemas.microsoft.com/office/drawing/2014/main" id="{99A8D2CC-EE75-85FA-1577-88C0BEC7B10C}"/>
              </a:ext>
            </a:extLst>
          </p:cNvPr>
          <p:cNvSpPr>
            <a:spLocks noGrp="1"/>
          </p:cNvSpPr>
          <p:nvPr>
            <p:ph idx="15" hasCustomPrompt="1"/>
          </p:nvPr>
        </p:nvSpPr>
        <p:spPr>
          <a:xfrm>
            <a:off x="5549490" y="2706369"/>
            <a:ext cx="5943600" cy="3383279"/>
          </a:xfrm>
        </p:spPr>
        <p:txBody>
          <a:bodyPr>
            <a:normAutofit/>
          </a:bodyPr>
          <a:lstStyle>
            <a:lvl1pPr marL="283464" indent="-283464">
              <a:spcBef>
                <a:spcPts val="1000"/>
              </a:spcBef>
              <a:buFont typeface="Arial" panose="020B0604020202020204" pitchFamily="34" charset="0"/>
              <a:buChar char="•"/>
              <a:defRPr sz="2000">
                <a:solidFill>
                  <a:schemeClr val="tx1"/>
                </a:solidFill>
                <a:latin typeface="+mn-lt"/>
              </a:defRPr>
            </a:lvl1pPr>
            <a:lvl2pPr marL="566928" indent="-283464">
              <a:spcBef>
                <a:spcPts val="1000"/>
              </a:spcBef>
              <a:buFont typeface="Arial" panose="020B0604020202020204" pitchFamily="34" charset="0"/>
              <a:buChar char="•"/>
              <a:defRPr sz="2000">
                <a:solidFill>
                  <a:schemeClr val="tx1"/>
                </a:solidFill>
                <a:latin typeface="+mn-lt"/>
              </a:defRPr>
            </a:lvl2pPr>
            <a:lvl3pPr marL="850392" indent="-283464">
              <a:spcBef>
                <a:spcPts val="1000"/>
              </a:spcBef>
              <a:buFont typeface="Arial" panose="020B0604020202020204" pitchFamily="34" charset="0"/>
              <a:buChar char="•"/>
              <a:defRPr sz="2000">
                <a:solidFill>
                  <a:schemeClr val="tx1"/>
                </a:solidFill>
                <a:latin typeface="+mn-lt"/>
              </a:defRPr>
            </a:lvl3pPr>
            <a:lvl4pPr marL="1133856" indent="-283464">
              <a:spcBef>
                <a:spcPts val="1000"/>
              </a:spcBef>
              <a:buFont typeface="Arial" panose="020B0604020202020204" pitchFamily="34" charset="0"/>
              <a:buChar char="•"/>
              <a:defRPr sz="2000">
                <a:solidFill>
                  <a:schemeClr val="tx1"/>
                </a:solidFill>
                <a:latin typeface="+mn-lt"/>
              </a:defRPr>
            </a:lvl4pPr>
            <a:lvl5pPr marL="1463040" indent="-283464">
              <a:spcBef>
                <a:spcPts val="1000"/>
              </a:spcBef>
              <a:buFont typeface="Arial" panose="020B0604020202020204" pitchFamily="34" charset="0"/>
              <a:buChar char="•"/>
              <a:defRPr sz="2000">
                <a:solidFill>
                  <a:schemeClr val="tx1"/>
                </a:solidFill>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2464013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Chart ">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ABA2A58C-57B7-834C-8F5C-3299322411B1}"/>
              </a:ext>
              <a:ext uri="{C183D7F6-B498-43B3-948B-1728B52AA6E4}">
                <adec:decorative xmlns:adec="http://schemas.microsoft.com/office/drawing/2017/decorative" val="1"/>
              </a:ext>
            </a:extLst>
          </p:cNvPr>
          <p:cNvGrpSpPr/>
          <p:nvPr/>
        </p:nvGrpSpPr>
        <p:grpSpPr>
          <a:xfrm rot="16200000">
            <a:off x="10772262" y="152641"/>
            <a:ext cx="1572380" cy="1267097"/>
            <a:chOff x="7413403" y="4976359"/>
            <a:chExt cx="2334986" cy="1881641"/>
          </a:xfrm>
        </p:grpSpPr>
        <p:sp>
          <p:nvSpPr>
            <p:cNvPr id="13" name="Freeform 12">
              <a:extLst>
                <a:ext uri="{FF2B5EF4-FFF2-40B4-BE49-F238E27FC236}">
                  <a16:creationId xmlns:a16="http://schemas.microsoft.com/office/drawing/2014/main" id="{801D8067-144A-FE48-AF1E-529B662DCAD3}"/>
                </a:ext>
              </a:extLst>
            </p:cNvPr>
            <p:cNvSpPr/>
            <p:nvPr/>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13">
              <a:extLst>
                <a:ext uri="{FF2B5EF4-FFF2-40B4-BE49-F238E27FC236}">
                  <a16:creationId xmlns:a16="http://schemas.microsoft.com/office/drawing/2014/main" id="{2ECA7D87-C78C-C140-AA28-C0FB20209045}"/>
                </a:ext>
              </a:extLst>
            </p:cNvPr>
            <p:cNvSpPr/>
            <p:nvPr/>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1167492" y="136526"/>
            <a:ext cx="9779183" cy="1570038"/>
          </a:xfrm>
        </p:spPr>
        <p:txBody>
          <a:bodyPr anchor="b">
            <a:noAutofit/>
          </a:bodyPr>
          <a:lstStyle>
            <a:lvl1pPr>
              <a:defRPr sz="4200" b="1">
                <a:latin typeface="+mj-lt"/>
              </a:defRPr>
            </a:lvl1pPr>
          </a:lstStyle>
          <a:p>
            <a:r>
              <a:rPr lang="en-US" dirty="0"/>
              <a:t>Click to add title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hasCustomPrompt="1"/>
          </p:nvPr>
        </p:nvSpPr>
        <p:spPr>
          <a:xfrm>
            <a:off x="1167493" y="2084832"/>
            <a:ext cx="9779182" cy="3366813"/>
          </a:xfrm>
        </p:spPr>
        <p:txBody>
          <a:bodyPr>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EA027E64-0575-4AD5-980E-7F3FB9E49B96}" type="datetimeFigureOut">
              <a:rPr lang="en-US" smtClean="0"/>
              <a:t>31-Jan-25</a:t>
            </a:fld>
            <a:endParaRPr lang="en-US"/>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endParaRPr lang="en-US"/>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3"/>
                </a:solidFill>
                <a:latin typeface="+mn-lt"/>
              </a:defRPr>
            </a:lvl1pPr>
          </a:lstStyle>
          <a:p>
            <a:fld id="{2B406CC6-4F20-4E35-9D54-0DB01CA0F71F}" type="slidenum">
              <a:rPr lang="en-US" smtClean="0"/>
              <a:t>‹#›</a:t>
            </a:fld>
            <a:endParaRPr lang="en-US"/>
          </a:p>
        </p:txBody>
      </p:sp>
    </p:spTree>
    <p:extLst>
      <p:ext uri="{BB962C8B-B14F-4D97-AF65-F5344CB8AC3E}">
        <p14:creationId xmlns:p14="http://schemas.microsoft.com/office/powerpoint/2010/main" val="13455982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End Slide">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78AD52EA-B01E-8D38-D87A-BF7EB5B58A82}"/>
              </a:ext>
              <a:ext uri="{C183D7F6-B498-43B3-948B-1728B52AA6E4}">
                <adec:decorative xmlns:adec="http://schemas.microsoft.com/office/drawing/2017/decorative" val="1"/>
              </a:ext>
            </a:extLst>
          </p:cNvPr>
          <p:cNvGrpSpPr/>
          <p:nvPr/>
        </p:nvGrpSpPr>
        <p:grpSpPr>
          <a:xfrm>
            <a:off x="0" y="-1"/>
            <a:ext cx="12192001" cy="6864796"/>
            <a:chOff x="0" y="-1"/>
            <a:chExt cx="12192001" cy="6864796"/>
          </a:xfrm>
        </p:grpSpPr>
        <p:sp>
          <p:nvSpPr>
            <p:cNvPr id="4" name="Rectangle 3">
              <a:extLst>
                <a:ext uri="{FF2B5EF4-FFF2-40B4-BE49-F238E27FC236}">
                  <a16:creationId xmlns:a16="http://schemas.microsoft.com/office/drawing/2014/main" id="{9AC79249-FDC0-364D-A734-AE1DE1605D28}"/>
                </a:ext>
              </a:extLst>
            </p:cNvPr>
            <p:cNvSpPr/>
            <p:nvPr/>
          </p:nvSpPr>
          <p:spPr>
            <a:xfrm>
              <a:off x="8264426" y="0"/>
              <a:ext cx="39275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 name="Group 5">
              <a:extLst>
                <a:ext uri="{FF2B5EF4-FFF2-40B4-BE49-F238E27FC236}">
                  <a16:creationId xmlns:a16="http://schemas.microsoft.com/office/drawing/2014/main" id="{F15FBB50-09C8-B64E-AE57-67C5E70810CB}"/>
                </a:ext>
              </a:extLst>
            </p:cNvPr>
            <p:cNvGrpSpPr/>
            <p:nvPr/>
          </p:nvGrpSpPr>
          <p:grpSpPr>
            <a:xfrm>
              <a:off x="8264427" y="3685939"/>
              <a:ext cx="3927573" cy="3178856"/>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15">
                <a:extLst>
                  <a:ext uri="{FF2B5EF4-FFF2-40B4-BE49-F238E27FC236}">
                    <a16:creationId xmlns:a16="http://schemas.microsoft.com/office/drawing/2014/main" id="{4850B620-49F5-3748-84AF-682555D52792}"/>
                  </a:ext>
                </a:extLst>
              </p:cNvPr>
              <p:cNvSpPr/>
              <p:nvPr/>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2" name="Freeform 21">
              <a:extLst>
                <a:ext uri="{FF2B5EF4-FFF2-40B4-BE49-F238E27FC236}">
                  <a16:creationId xmlns:a16="http://schemas.microsoft.com/office/drawing/2014/main" id="{BC68F289-2744-2F48-893A-3F17911625C8}"/>
                </a:ext>
              </a:extLst>
            </p:cNvPr>
            <p:cNvSpPr/>
            <p:nvPr/>
          </p:nvSpPr>
          <p:spPr>
            <a:xfrm>
              <a:off x="0" y="-1"/>
              <a:ext cx="1167493" cy="1167493"/>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Freeform 16">
              <a:extLst>
                <a:ext uri="{FF2B5EF4-FFF2-40B4-BE49-F238E27FC236}">
                  <a16:creationId xmlns:a16="http://schemas.microsoft.com/office/drawing/2014/main" id="{39563C76-BC00-DE47-88F5-C24D3CE3325A}"/>
                </a:ext>
              </a:extLst>
            </p:cNvPr>
            <p:cNvSpPr/>
            <p:nvPr/>
          </p:nvSpPr>
          <p:spPr>
            <a:xfrm>
              <a:off x="10228214" y="-1"/>
              <a:ext cx="1963787" cy="3178856"/>
            </a:xfrm>
            <a:custGeom>
              <a:avLst/>
              <a:gdLst>
                <a:gd name="connsiteX0" fmla="*/ 0 w 1963787"/>
                <a:gd name="connsiteY0" fmla="*/ 0 h 3178856"/>
                <a:gd name="connsiteX1" fmla="*/ 1963787 w 1963787"/>
                <a:gd name="connsiteY1" fmla="*/ 0 h 3178856"/>
                <a:gd name="connsiteX2" fmla="*/ 1963787 w 1963787"/>
                <a:gd name="connsiteY2" fmla="*/ 1967129 h 3178856"/>
                <a:gd name="connsiteX3" fmla="*/ 1963787 w 1963787"/>
                <a:gd name="connsiteY3" fmla="*/ 2349671 h 3178856"/>
                <a:gd name="connsiteX4" fmla="*/ 1963787 w 1963787"/>
                <a:gd name="connsiteY4" fmla="*/ 3178856 h 3178856"/>
                <a:gd name="connsiteX5" fmla="*/ 1963753 w 1963787"/>
                <a:gd name="connsiteY5" fmla="*/ 3178856 h 3178856"/>
                <a:gd name="connsiteX6" fmla="*/ 1763002 w 1963787"/>
                <a:gd name="connsiteY6" fmla="*/ 3168629 h 3178856"/>
                <a:gd name="connsiteX7" fmla="*/ 0 w 1963787"/>
                <a:gd name="connsiteY7" fmla="*/ 1197921 h 3178856"/>
                <a:gd name="connsiteX8" fmla="*/ 0 w 1963787"/>
                <a:gd name="connsiteY8" fmla="*/ 1039961 h 3178856"/>
                <a:gd name="connsiteX9" fmla="*/ 0 w 1963787"/>
                <a:gd name="connsiteY9" fmla="*/ 0 h 317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63787" h="3178856">
                  <a:moveTo>
                    <a:pt x="0" y="0"/>
                  </a:moveTo>
                  <a:lnTo>
                    <a:pt x="1963787" y="0"/>
                  </a:lnTo>
                  <a:lnTo>
                    <a:pt x="1963787" y="1967129"/>
                  </a:lnTo>
                  <a:lnTo>
                    <a:pt x="1963787" y="2349671"/>
                  </a:lnTo>
                  <a:lnTo>
                    <a:pt x="1963787" y="3178856"/>
                  </a:lnTo>
                  <a:lnTo>
                    <a:pt x="1963753" y="3178856"/>
                  </a:lnTo>
                  <a:lnTo>
                    <a:pt x="1763002" y="3168629"/>
                  </a:lnTo>
                  <a:cubicBezTo>
                    <a:pt x="772749" y="3067186"/>
                    <a:pt x="0" y="2223585"/>
                    <a:pt x="0" y="1197921"/>
                  </a:cubicBezTo>
                  <a:lnTo>
                    <a:pt x="0" y="1039961"/>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494248F2-5264-4601-AA0B-6C092F77F2DD}"/>
              </a:ext>
            </a:extLst>
          </p:cNvPr>
          <p:cNvSpPr>
            <a:spLocks noGrp="1"/>
          </p:cNvSpPr>
          <p:nvPr>
            <p:ph type="ctrTitle" hasCustomPrompt="1"/>
          </p:nvPr>
        </p:nvSpPr>
        <p:spPr>
          <a:xfrm>
            <a:off x="1167494" y="252549"/>
            <a:ext cx="6220278" cy="3262811"/>
          </a:xfrm>
        </p:spPr>
        <p:txBody>
          <a:bodyPr anchor="b">
            <a:noAutofit/>
          </a:bodyPr>
          <a:lstStyle>
            <a:lvl1pPr algn="l">
              <a:defRPr sz="6000" b="1">
                <a:latin typeface="+mj-lt"/>
              </a:defRPr>
            </a:lvl1pPr>
          </a:lstStyle>
          <a:p>
            <a:r>
              <a:rPr lang="en-US" dirty="0"/>
              <a:t>Click to add title</a:t>
            </a:r>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hasCustomPrompt="1"/>
          </p:nvPr>
        </p:nvSpPr>
        <p:spPr>
          <a:xfrm>
            <a:off x="1167493" y="3685939"/>
            <a:ext cx="6220277" cy="2919512"/>
          </a:xfrm>
        </p:spPr>
        <p:txBody>
          <a:bodyPr anchor="t" anchorCtr="0">
            <a:normAutofit/>
          </a:bodyPr>
          <a:lstStyle>
            <a:lvl1pPr marL="0" indent="0" algn="l">
              <a:buNone/>
              <a:defRPr sz="28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dirty="0"/>
              <a:t>Click to add text</a:t>
            </a:r>
          </a:p>
        </p:txBody>
      </p:sp>
    </p:spTree>
    <p:extLst>
      <p:ext uri="{BB962C8B-B14F-4D97-AF65-F5344CB8AC3E}">
        <p14:creationId xmlns:p14="http://schemas.microsoft.com/office/powerpoint/2010/main" val="34349769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98F9AA-2C87-421D-97C1-B4248DFDC2C2}"/>
              </a:ext>
            </a:extLst>
          </p:cNvPr>
          <p:cNvSpPr>
            <a:spLocks noGrp="1"/>
          </p:cNvSpPr>
          <p:nvPr>
            <p:ph type="title"/>
          </p:nvPr>
        </p:nvSpPr>
        <p:spPr>
          <a:xfrm>
            <a:off x="381000" y="381000"/>
            <a:ext cx="11430000" cy="1325563"/>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E98FC63-C8D2-4CE6-A3F1-EE8ED24590C4}"/>
              </a:ext>
            </a:extLst>
          </p:cNvPr>
          <p:cNvSpPr>
            <a:spLocks noGrp="1"/>
          </p:cNvSpPr>
          <p:nvPr>
            <p:ph type="body" idx="1"/>
          </p:nvPr>
        </p:nvSpPr>
        <p:spPr>
          <a:xfrm>
            <a:off x="381000" y="1825625"/>
            <a:ext cx="11430000" cy="4351338"/>
          </a:xfrm>
          <a:prstGeom prst="rect">
            <a:avLst/>
          </a:prstGeom>
        </p:spPr>
        <p:txBody>
          <a:bodyPr vert="horz" lIns="91440" tIns="45720" rIns="91440" bIns="45720" rtlCol="0">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ED77A09-15C2-4E47-948E-AACAFCA47D40}"/>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tx2"/>
                </a:solidFill>
                <a:latin typeface="+mn-lt"/>
              </a:defRPr>
            </a:lvl1pPr>
          </a:lstStyle>
          <a:p>
            <a:fld id="{EA027E64-0575-4AD5-980E-7F3FB9E49B96}" type="datetimeFigureOut">
              <a:rPr lang="en-US" smtClean="0"/>
              <a:t>31-Jan-25</a:t>
            </a:fld>
            <a:endParaRPr lang="en-US"/>
          </a:p>
        </p:txBody>
      </p:sp>
      <p:sp>
        <p:nvSpPr>
          <p:cNvPr id="5" name="Footer Placeholder 4">
            <a:extLst>
              <a:ext uri="{FF2B5EF4-FFF2-40B4-BE49-F238E27FC236}">
                <a16:creationId xmlns:a16="http://schemas.microsoft.com/office/drawing/2014/main" id="{60567522-C3B6-46EB-A361-BEC2510B00C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tx2"/>
                </a:solidFill>
                <a:latin typeface="+mn-lt"/>
              </a:defRPr>
            </a:lvl1pPr>
          </a:lstStyle>
          <a:p>
            <a:endParaRPr lang="en-US"/>
          </a:p>
        </p:txBody>
      </p:sp>
      <p:sp>
        <p:nvSpPr>
          <p:cNvPr id="6" name="Slide Number Placeholder 5">
            <a:extLst>
              <a:ext uri="{FF2B5EF4-FFF2-40B4-BE49-F238E27FC236}">
                <a16:creationId xmlns:a16="http://schemas.microsoft.com/office/drawing/2014/main" id="{CDC57CF0-034F-450D-937C-718D5AF1A059}"/>
              </a:ext>
            </a:extLst>
          </p:cNvPr>
          <p:cNvSpPr>
            <a:spLocks noGrp="1"/>
          </p:cNvSpPr>
          <p:nvPr>
            <p:ph type="sldNum" sz="quarter" idx="4"/>
          </p:nvPr>
        </p:nvSpPr>
        <p:spPr>
          <a:xfrm>
            <a:off x="9067800" y="6356350"/>
            <a:ext cx="2743200" cy="365125"/>
          </a:xfrm>
          <a:prstGeom prst="rect">
            <a:avLst/>
          </a:prstGeom>
        </p:spPr>
        <p:txBody>
          <a:bodyPr vert="horz" lIns="91440" tIns="45720" rIns="91440" bIns="45720" rtlCol="0" anchor="ctr">
            <a:noAutofit/>
          </a:bodyPr>
          <a:lstStyle>
            <a:lvl1pPr algn="r">
              <a:defRPr sz="1200">
                <a:solidFill>
                  <a:schemeClr val="tx2"/>
                </a:solidFill>
                <a:latin typeface="+mn-lt"/>
              </a:defRPr>
            </a:lvl1pPr>
          </a:lstStyle>
          <a:p>
            <a:fld id="{2B406CC6-4F20-4E35-9D54-0DB01CA0F71F}" type="slidenum">
              <a:rPr lang="en-US" smtClean="0"/>
              <a:t>‹#›</a:t>
            </a:fld>
            <a:endParaRPr lang="en-US"/>
          </a:p>
        </p:txBody>
      </p:sp>
    </p:spTree>
    <p:extLst>
      <p:ext uri="{BB962C8B-B14F-4D97-AF65-F5344CB8AC3E}">
        <p14:creationId xmlns:p14="http://schemas.microsoft.com/office/powerpoint/2010/main" val="35848133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defTabSz="914400" rtl="0" eaLnBrk="1" latinLnBrk="0" hangingPunct="1">
        <a:lnSpc>
          <a:spcPct val="8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A4A3A4"/>
          </p15:clr>
        </p15:guide>
        <p15:guide id="2" pos="3840">
          <p15:clr>
            <a:srgbClr val="A4A3A4"/>
          </p15:clr>
        </p15:guide>
        <p15:guide id="3" pos="240">
          <p15:clr>
            <a:srgbClr val="547EBF"/>
          </p15:clr>
        </p15:guide>
        <p15:guide id="4" orient="horz" pos="240">
          <p15:clr>
            <a:srgbClr val="547EBF"/>
          </p15:clr>
        </p15:guide>
        <p15:guide id="5" pos="7440">
          <p15:clr>
            <a:srgbClr val="547EBF"/>
          </p15:clr>
        </p15:guide>
        <p15:guide id="6" orient="horz" pos="4080">
          <p15:clr>
            <a:srgbClr val="547EBF"/>
          </p15:clr>
        </p15:guide>
        <p15:guide id="7" pos="3960">
          <p15:clr>
            <a:srgbClr val="547EBF"/>
          </p15:clr>
        </p15:guide>
        <p15:guide id="8" pos="3720">
          <p15:clr>
            <a:srgbClr val="547EBF"/>
          </p15:clr>
        </p15:guide>
        <p15:guide id="9" pos="2112">
          <p15:clr>
            <a:srgbClr val="547EBF"/>
          </p15:clr>
        </p15:guide>
        <p15:guide id="10" pos="1848">
          <p15:clr>
            <a:srgbClr val="547EBF"/>
          </p15:clr>
        </p15:guide>
        <p15:guide id="11" pos="5568">
          <p15:clr>
            <a:srgbClr val="547EBF"/>
          </p15:clr>
        </p15:guide>
        <p15:guide id="12" pos="5832">
          <p15:clr>
            <a:srgbClr val="547EBF"/>
          </p15:clr>
        </p15:guide>
        <p15:guide id="13" pos="4968">
          <p15:clr>
            <a:srgbClr val="9FCC3B"/>
          </p15:clr>
        </p15:guide>
        <p15:guide id="14" pos="5208">
          <p15:clr>
            <a:srgbClr val="9FCC3B"/>
          </p15:clr>
        </p15:guide>
        <p15:guide id="15" pos="2712">
          <p15:clr>
            <a:srgbClr val="9FCC3B"/>
          </p15:clr>
        </p15:guide>
        <p15:guide id="16" pos="2472">
          <p15:clr>
            <a:srgbClr val="9FCC3B"/>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15B7248-81F3-4AA5-A418-4158CBFE6BD0}"/>
              </a:ext>
            </a:extLst>
          </p:cNvPr>
          <p:cNvSpPr/>
          <p:nvPr/>
        </p:nvSpPr>
        <p:spPr>
          <a:xfrm>
            <a:off x="504497" y="3079882"/>
            <a:ext cx="10988565" cy="1315873"/>
          </a:xfrm>
          <a:prstGeom prst="rect">
            <a:avLst/>
          </a:prstGeom>
        </p:spPr>
        <p:txBody>
          <a:bodyPr wrap="square">
            <a:spAutoFit/>
          </a:bodyPr>
          <a:lstStyle/>
          <a:p>
            <a:pPr algn="ctr">
              <a:lnSpc>
                <a:spcPct val="150000"/>
              </a:lnSpc>
              <a:spcAft>
                <a:spcPts val="800"/>
              </a:spcAft>
            </a:pPr>
            <a:r>
              <a:rPr lang="en-US" sz="2800" b="1" kern="100" dirty="0">
                <a:latin typeface="Times New Roman" panose="02020603050405020304" pitchFamily="18" charset="0"/>
                <a:ea typeface="Aptos"/>
                <a:cs typeface="Mangal" panose="02040503050203030202" pitchFamily="18" charset="0"/>
              </a:rPr>
              <a:t>FUTURES IN FLUX: REIMAGINING NATURE AND CRISIS </a:t>
            </a:r>
            <a:r>
              <a:rPr lang="en-US" sz="2800" b="1" dirty="0">
                <a:latin typeface="Times New Roman" panose="02020603050405020304" pitchFamily="18" charset="0"/>
                <a:ea typeface="Aptos"/>
              </a:rPr>
              <a:t>THROUGH THE LENS OF LITERATURE AND SCIENCE</a:t>
            </a:r>
            <a:endParaRPr lang="en-US" sz="2800" b="1" dirty="0"/>
          </a:p>
        </p:txBody>
      </p:sp>
    </p:spTree>
    <p:extLst>
      <p:ext uri="{BB962C8B-B14F-4D97-AF65-F5344CB8AC3E}">
        <p14:creationId xmlns:p14="http://schemas.microsoft.com/office/powerpoint/2010/main" val="1687252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E2B9DE4-73D6-4AB7-9D9E-5D7E2822E6FA}"/>
              </a:ext>
            </a:extLst>
          </p:cNvPr>
          <p:cNvSpPr/>
          <p:nvPr/>
        </p:nvSpPr>
        <p:spPr>
          <a:xfrm>
            <a:off x="252248" y="1108725"/>
            <a:ext cx="11445765" cy="5444054"/>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kern="0" dirty="0">
                <a:latin typeface="Times New Roman" panose="02020603050405020304" pitchFamily="18" charset="0"/>
                <a:ea typeface="Times New Roman" panose="02020603050405020304" pitchFamily="18" charset="0"/>
                <a:cs typeface="Times New Roman" panose="02020603050405020304" pitchFamily="18" charset="0"/>
              </a:rPr>
              <a:t>This interdisciplinary study explores how literature and science &amp; technology address and represent nature, climate change, and ecological crises.</a:t>
            </a:r>
          </a:p>
          <a:p>
            <a:pPr marL="285750" indent="-285750" algn="just">
              <a:lnSpc>
                <a:spcPct val="150000"/>
              </a:lnSpc>
              <a:buFont typeface="Arial" panose="020B0604020202020204" pitchFamily="34" charset="0"/>
              <a:buChar char="•"/>
            </a:pPr>
            <a:r>
              <a:rPr lang="en-US" kern="0" dirty="0">
                <a:latin typeface="Times New Roman" panose="02020603050405020304" pitchFamily="18" charset="0"/>
                <a:ea typeface="Times New Roman" panose="02020603050405020304" pitchFamily="18" charset="0"/>
                <a:cs typeface="Times New Roman" panose="02020603050405020304" pitchFamily="18" charset="0"/>
              </a:rPr>
              <a:t>Literature provides a platform for dramatizing the human experience of environmental challenges, offering emotional and cultural dimensions that complement the empirical data and innovations from science and technology. </a:t>
            </a:r>
          </a:p>
          <a:p>
            <a:pPr marL="285750" indent="-285750" algn="just">
              <a:lnSpc>
                <a:spcPct val="150000"/>
              </a:lnSpc>
              <a:buFont typeface="Arial" panose="020B0604020202020204" pitchFamily="34" charset="0"/>
              <a:buChar char="•"/>
            </a:pPr>
            <a:r>
              <a:rPr lang="en-US" kern="0" dirty="0">
                <a:latin typeface="Times New Roman" panose="02020603050405020304" pitchFamily="18" charset="0"/>
                <a:ea typeface="Times New Roman" panose="02020603050405020304" pitchFamily="18" charset="0"/>
                <a:cs typeface="Times New Roman" panose="02020603050405020304" pitchFamily="18" charset="0"/>
              </a:rPr>
              <a:t>Through genres such as climate fiction (</a:t>
            </a:r>
            <a:r>
              <a:rPr lang="en-US" kern="0" dirty="0" err="1">
                <a:latin typeface="Times New Roman" panose="02020603050405020304" pitchFamily="18" charset="0"/>
                <a:ea typeface="Times New Roman" panose="02020603050405020304" pitchFamily="18" charset="0"/>
                <a:cs typeface="Times New Roman" panose="02020603050405020304" pitchFamily="18" charset="0"/>
              </a:rPr>
              <a:t>Cli</a:t>
            </a:r>
            <a:r>
              <a:rPr lang="en-US" kern="0" dirty="0">
                <a:latin typeface="Times New Roman" panose="02020603050405020304" pitchFamily="18" charset="0"/>
                <a:ea typeface="Times New Roman" panose="02020603050405020304" pitchFamily="18" charset="0"/>
                <a:cs typeface="Times New Roman" panose="02020603050405020304" pitchFamily="18" charset="0"/>
              </a:rPr>
              <a:t>-Fi), eco-dystopias, and speculative narratives, literary works such as Richard Powers’ </a:t>
            </a:r>
            <a:r>
              <a:rPr lang="en-US" i="1" kern="0" dirty="0">
                <a:latin typeface="Times New Roman" panose="02020603050405020304" pitchFamily="18" charset="0"/>
                <a:ea typeface="Times New Roman" panose="02020603050405020304" pitchFamily="18" charset="0"/>
                <a:cs typeface="Times New Roman" panose="02020603050405020304" pitchFamily="18" charset="0"/>
              </a:rPr>
              <a:t>The Overstory</a:t>
            </a:r>
            <a:r>
              <a:rPr lang="en-US" kern="0" dirty="0">
                <a:latin typeface="Times New Roman" panose="02020603050405020304" pitchFamily="18" charset="0"/>
                <a:ea typeface="Times New Roman" panose="02020603050405020304" pitchFamily="18" charset="0"/>
                <a:cs typeface="Times New Roman" panose="02020603050405020304" pitchFamily="18" charset="0"/>
              </a:rPr>
              <a:t> and Margaret Atwood’s </a:t>
            </a:r>
            <a:r>
              <a:rPr lang="en-US" i="1" kern="0" dirty="0">
                <a:latin typeface="Times New Roman" panose="02020603050405020304" pitchFamily="18" charset="0"/>
                <a:ea typeface="Times New Roman" panose="02020603050405020304" pitchFamily="18" charset="0"/>
                <a:cs typeface="Times New Roman" panose="02020603050405020304" pitchFamily="18" charset="0"/>
              </a:rPr>
              <a:t>Oryx and Crake</a:t>
            </a:r>
            <a:r>
              <a:rPr lang="en-US" kern="0" dirty="0">
                <a:latin typeface="Times New Roman" panose="02020603050405020304" pitchFamily="18" charset="0"/>
                <a:ea typeface="Times New Roman" panose="02020603050405020304" pitchFamily="18" charset="0"/>
                <a:cs typeface="Times New Roman" panose="02020603050405020304" pitchFamily="18" charset="0"/>
              </a:rPr>
              <a:t> portray humanity’s fraught relationship with nature, the consequences of technological overreach, and the urgency of ecological stewardship.</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Conversely, advancements in climate science, ecological modeling, and green technology inform these narratives, providing realism and fostering public awareness.</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Innovations such as AI, geoengineering, and renewable energy solutions are critically examined in both scientific discourse and imaginative literature, reflecting their dual potential as saviors and disruptors of ecological balance.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Scientific texts like Elizabeth Kolbert’s </a:t>
            </a:r>
            <a:r>
              <a:rPr lang="en-US" i="1" dirty="0">
                <a:latin typeface="Times New Roman" panose="02020603050405020304" pitchFamily="18" charset="0"/>
                <a:cs typeface="Times New Roman" panose="02020603050405020304" pitchFamily="18" charset="0"/>
              </a:rPr>
              <a:t>The Sixth Extinction</a:t>
            </a:r>
            <a:r>
              <a:rPr lang="en-US" dirty="0">
                <a:latin typeface="Times New Roman" panose="02020603050405020304" pitchFamily="18" charset="0"/>
                <a:cs typeface="Times New Roman" panose="02020603050405020304" pitchFamily="18" charset="0"/>
              </a:rPr>
              <a:t> and geoengineering studies inspire creative works while contributing to the broader discourse on the Anthropocene.</a:t>
            </a:r>
          </a:p>
        </p:txBody>
      </p:sp>
      <p:sp>
        <p:nvSpPr>
          <p:cNvPr id="3" name="Rectangle 2">
            <a:extLst>
              <a:ext uri="{FF2B5EF4-FFF2-40B4-BE49-F238E27FC236}">
                <a16:creationId xmlns:a16="http://schemas.microsoft.com/office/drawing/2014/main" id="{CDDA7035-7ABA-4407-9A36-9BC9CD3E96A3}"/>
              </a:ext>
            </a:extLst>
          </p:cNvPr>
          <p:cNvSpPr/>
          <p:nvPr/>
        </p:nvSpPr>
        <p:spPr>
          <a:xfrm>
            <a:off x="362607" y="400839"/>
            <a:ext cx="11335406" cy="707886"/>
          </a:xfrm>
          <a:prstGeom prst="rect">
            <a:avLst/>
          </a:prstGeom>
        </p:spPr>
        <p:txBody>
          <a:bodyPr wrap="square">
            <a:spAutoFit/>
          </a:bodyPr>
          <a:lstStyle/>
          <a:p>
            <a:pPr algn="ctr"/>
            <a:r>
              <a:rPr lang="en-US" sz="4000" b="1" kern="0" dirty="0">
                <a:latin typeface="Times New Roman" panose="02020603050405020304" pitchFamily="18" charset="0"/>
                <a:ea typeface="Times New Roman" panose="02020603050405020304" pitchFamily="18" charset="0"/>
                <a:cs typeface="Mangal" panose="02040503050203030202" pitchFamily="18" charset="0"/>
              </a:rPr>
              <a:t>INTRODUCTION </a:t>
            </a:r>
            <a:endParaRPr lang="en-US" sz="4000" b="1" dirty="0"/>
          </a:p>
        </p:txBody>
      </p:sp>
    </p:spTree>
    <p:extLst>
      <p:ext uri="{BB962C8B-B14F-4D97-AF65-F5344CB8AC3E}">
        <p14:creationId xmlns:p14="http://schemas.microsoft.com/office/powerpoint/2010/main" val="3615505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B469B3A-111E-42E4-999F-656DB2A58276}"/>
              </a:ext>
            </a:extLst>
          </p:cNvPr>
          <p:cNvSpPr/>
          <p:nvPr/>
        </p:nvSpPr>
        <p:spPr>
          <a:xfrm>
            <a:off x="725214" y="1155504"/>
            <a:ext cx="10988565" cy="916982"/>
          </a:xfrm>
          <a:prstGeom prst="rect">
            <a:avLst/>
          </a:prstGeom>
        </p:spPr>
        <p:txBody>
          <a:bodyPr wrap="square">
            <a:spAutoFit/>
          </a:bodyPr>
          <a:lstStyle/>
          <a:p>
            <a:pPr algn="ctr">
              <a:lnSpc>
                <a:spcPct val="150000"/>
              </a:lnSpc>
            </a:pPr>
            <a:r>
              <a:rPr lang="en-US" sz="4000" b="1" kern="0" dirty="0">
                <a:latin typeface="Times New Roman" panose="02020603050405020304" pitchFamily="18" charset="0"/>
                <a:ea typeface="Times New Roman" panose="02020603050405020304" pitchFamily="18" charset="0"/>
                <a:cs typeface="Mangal" panose="02040503050203030202" pitchFamily="18" charset="0"/>
              </a:rPr>
              <a:t>REVIEW OF LITERATURE</a:t>
            </a:r>
            <a:endParaRPr lang="en-US" sz="4000" b="1" kern="100" dirty="0">
              <a:latin typeface="Aptos"/>
              <a:ea typeface="Aptos"/>
              <a:cs typeface="Mangal" panose="02040503050203030202" pitchFamily="18" charset="0"/>
            </a:endParaRPr>
          </a:p>
        </p:txBody>
      </p:sp>
      <p:sp>
        <p:nvSpPr>
          <p:cNvPr id="4" name="Rectangle 3">
            <a:extLst>
              <a:ext uri="{FF2B5EF4-FFF2-40B4-BE49-F238E27FC236}">
                <a16:creationId xmlns:a16="http://schemas.microsoft.com/office/drawing/2014/main" id="{61713592-07AE-4E74-A63E-DCDD23A5235B}"/>
              </a:ext>
            </a:extLst>
          </p:cNvPr>
          <p:cNvSpPr/>
          <p:nvPr/>
        </p:nvSpPr>
        <p:spPr>
          <a:xfrm>
            <a:off x="365235" y="2213225"/>
            <a:ext cx="11348544" cy="2746073"/>
          </a:xfrm>
          <a:prstGeom prst="rect">
            <a:avLst/>
          </a:prstGeom>
        </p:spPr>
        <p:txBody>
          <a:bodyPr wrap="square">
            <a:spAutoFit/>
          </a:bodyPr>
          <a:lstStyle/>
          <a:p>
            <a:pPr marL="285750" indent="-285750" algn="just">
              <a:lnSpc>
                <a:spcPct val="150000"/>
              </a:lnSpc>
              <a:spcAft>
                <a:spcPts val="800"/>
              </a:spcAft>
              <a:buFont typeface="Arial" panose="020B0604020202020204" pitchFamily="34" charset="0"/>
              <a:buChar char="•"/>
            </a:pPr>
            <a:r>
              <a:rPr lang="en-US" kern="0" dirty="0">
                <a:latin typeface="Times New Roman" panose="02020603050405020304" pitchFamily="18" charset="0"/>
                <a:ea typeface="Times New Roman" panose="02020603050405020304" pitchFamily="18" charset="0"/>
                <a:cs typeface="Mangal" panose="02040503050203030202" pitchFamily="18" charset="0"/>
              </a:rPr>
              <a:t>The literature surrounding the examination of representations of nature, climate change, and ecological crises through the lens of literature and science &amp; technology is rich and multifaceted. </a:t>
            </a:r>
          </a:p>
          <a:p>
            <a:pPr marL="285750" indent="-285750" algn="just">
              <a:lnSpc>
                <a:spcPct val="150000"/>
              </a:lnSpc>
              <a:spcAft>
                <a:spcPts val="800"/>
              </a:spcAft>
              <a:buFont typeface="Arial" panose="020B0604020202020204" pitchFamily="34" charset="0"/>
              <a:buChar char="•"/>
            </a:pPr>
            <a:r>
              <a:rPr lang="en-US" kern="0" dirty="0">
                <a:latin typeface="Times New Roman" panose="02020603050405020304" pitchFamily="18" charset="0"/>
                <a:ea typeface="Times New Roman" panose="02020603050405020304" pitchFamily="18" charset="0"/>
                <a:cs typeface="Mangal" panose="02040503050203030202" pitchFamily="18" charset="0"/>
              </a:rPr>
              <a:t>This body of work brings together literary analysis, environmental science, and technological discourse to explore how human society engages with environmental issues. </a:t>
            </a:r>
          </a:p>
          <a:p>
            <a:pPr marL="285750" indent="-285750" algn="just">
              <a:lnSpc>
                <a:spcPct val="150000"/>
              </a:lnSpc>
              <a:spcAft>
                <a:spcPts val="800"/>
              </a:spcAft>
              <a:buFont typeface="Arial" panose="020B0604020202020204" pitchFamily="34" charset="0"/>
              <a:buChar char="•"/>
            </a:pPr>
            <a:r>
              <a:rPr lang="en-US" kern="0" dirty="0">
                <a:latin typeface="Times New Roman" panose="02020603050405020304" pitchFamily="18" charset="0"/>
                <a:ea typeface="Times New Roman" panose="02020603050405020304" pitchFamily="18" charset="0"/>
                <a:cs typeface="Mangal" panose="02040503050203030202" pitchFamily="18" charset="0"/>
              </a:rPr>
              <a:t>It highlights the interplay between narrative imagination and scientific inquiry, as well as how these fields inform one another in addressing global ecological challenges.</a:t>
            </a:r>
            <a:endParaRPr lang="en-US" kern="100" dirty="0">
              <a:latin typeface="Aptos"/>
              <a:ea typeface="Aptos"/>
              <a:cs typeface="Mangal" panose="02040503050203030202" pitchFamily="18" charset="0"/>
            </a:endParaRPr>
          </a:p>
        </p:txBody>
      </p:sp>
    </p:spTree>
    <p:extLst>
      <p:ext uri="{BB962C8B-B14F-4D97-AF65-F5344CB8AC3E}">
        <p14:creationId xmlns:p14="http://schemas.microsoft.com/office/powerpoint/2010/main" val="11366379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D135620-4AC5-491D-BA62-B82E04D6AFE0}"/>
              </a:ext>
            </a:extLst>
          </p:cNvPr>
          <p:cNvSpPr/>
          <p:nvPr/>
        </p:nvSpPr>
        <p:spPr>
          <a:xfrm>
            <a:off x="504497" y="154557"/>
            <a:ext cx="11177751" cy="916982"/>
          </a:xfrm>
          <a:prstGeom prst="rect">
            <a:avLst/>
          </a:prstGeom>
        </p:spPr>
        <p:txBody>
          <a:bodyPr wrap="square">
            <a:spAutoFit/>
          </a:bodyPr>
          <a:lstStyle/>
          <a:p>
            <a:pPr algn="ctr">
              <a:lnSpc>
                <a:spcPct val="150000"/>
              </a:lnSpc>
              <a:spcAft>
                <a:spcPts val="800"/>
              </a:spcAft>
            </a:pPr>
            <a:r>
              <a:rPr lang="en-US" sz="4000" b="1" kern="0" dirty="0">
                <a:latin typeface="Times New Roman" panose="02020603050405020304" pitchFamily="18" charset="0"/>
                <a:ea typeface="Times New Roman" panose="02020603050405020304" pitchFamily="18" charset="0"/>
                <a:cs typeface="Mangal" panose="02040503050203030202" pitchFamily="18" charset="0"/>
              </a:rPr>
              <a:t>FINDINGS </a:t>
            </a:r>
            <a:endParaRPr lang="en-US" sz="4000" b="1" kern="100" dirty="0">
              <a:effectLst/>
              <a:latin typeface="Aptos"/>
              <a:ea typeface="Aptos"/>
              <a:cs typeface="Mangal" panose="02040503050203030202" pitchFamily="18" charset="0"/>
            </a:endParaRPr>
          </a:p>
        </p:txBody>
      </p:sp>
      <p:sp>
        <p:nvSpPr>
          <p:cNvPr id="3" name="Rectangle 2">
            <a:extLst>
              <a:ext uri="{FF2B5EF4-FFF2-40B4-BE49-F238E27FC236}">
                <a16:creationId xmlns:a16="http://schemas.microsoft.com/office/drawing/2014/main" id="{15799317-416D-4018-AFC0-E9734FF02743}"/>
              </a:ext>
            </a:extLst>
          </p:cNvPr>
          <p:cNvSpPr/>
          <p:nvPr/>
        </p:nvSpPr>
        <p:spPr>
          <a:xfrm>
            <a:off x="504497" y="1059334"/>
            <a:ext cx="11177751" cy="5541517"/>
          </a:xfrm>
          <a:prstGeom prst="rect">
            <a:avLst/>
          </a:prstGeom>
        </p:spPr>
        <p:txBody>
          <a:bodyPr wrap="square">
            <a:spAutoFit/>
          </a:bodyPr>
          <a:lstStyle/>
          <a:p>
            <a:pPr marL="285750" marR="0" lvl="0" indent="-285750" algn="just">
              <a:lnSpc>
                <a:spcPct val="150000"/>
              </a:lnSpc>
              <a:spcBef>
                <a:spcPts val="0"/>
              </a:spcBef>
              <a:spcAft>
                <a:spcPts val="0"/>
              </a:spcAft>
              <a:buSzPts val="1400"/>
              <a:buFont typeface="Wingdings" panose="05000000000000000000" pitchFamily="2" charset="2"/>
              <a:buChar char="q"/>
            </a:pPr>
            <a:r>
              <a:rPr lang="en-US" b="1" kern="0" dirty="0">
                <a:latin typeface="Times New Roman" panose="02020603050405020304" pitchFamily="18" charset="0"/>
                <a:ea typeface="Times New Roman" panose="02020603050405020304" pitchFamily="18" charset="0"/>
                <a:cs typeface="Times New Roman" panose="02020603050405020304" pitchFamily="18" charset="0"/>
              </a:rPr>
              <a:t>Representations in Literature</a:t>
            </a:r>
            <a:endParaRPr lang="en-US" b="1" kern="100" dirty="0">
              <a:latin typeface="Times New Roman" panose="02020603050405020304" pitchFamily="18" charset="0"/>
              <a:ea typeface="Aptos"/>
              <a:cs typeface="Times New Roman" panose="02020603050405020304" pitchFamily="18" charset="0"/>
            </a:endParaRPr>
          </a:p>
          <a:p>
            <a:pPr marL="571500" marR="0" indent="-342900" algn="just">
              <a:lnSpc>
                <a:spcPct val="150000"/>
              </a:lnSpc>
              <a:spcBef>
                <a:spcPts val="0"/>
              </a:spcBef>
              <a:spcAft>
                <a:spcPts val="800"/>
              </a:spcAft>
              <a:buFont typeface="+mj-lt"/>
              <a:buAutoNum type="arabicPeriod"/>
            </a:pPr>
            <a:r>
              <a:rPr lang="en-US" b="1" kern="0" dirty="0">
                <a:latin typeface="Times New Roman" panose="02020603050405020304" pitchFamily="18" charset="0"/>
                <a:ea typeface="Times New Roman" panose="02020603050405020304" pitchFamily="18" charset="0"/>
                <a:cs typeface="Times New Roman" panose="02020603050405020304" pitchFamily="18" charset="0"/>
              </a:rPr>
              <a:t>Romanticism to Modernism</a:t>
            </a:r>
            <a:endParaRPr lang="en-US" b="1" kern="100" dirty="0">
              <a:latin typeface="Times New Roman" panose="02020603050405020304" pitchFamily="18" charset="0"/>
              <a:ea typeface="Aptos"/>
              <a:cs typeface="Times New Roman" panose="02020603050405020304" pitchFamily="18" charset="0"/>
            </a:endParaRPr>
          </a:p>
          <a:p>
            <a:pPr marL="742950" marR="0" lvl="1" indent="-285750" algn="just">
              <a:lnSpc>
                <a:spcPct val="150000"/>
              </a:lnSpc>
              <a:spcBef>
                <a:spcPts val="0"/>
              </a:spcBef>
              <a:spcAft>
                <a:spcPts val="800"/>
              </a:spcAft>
              <a:buFont typeface="+mj-lt"/>
              <a:buAutoNum type="alphaLcPeriod"/>
            </a:pPr>
            <a:r>
              <a:rPr lang="en-US" kern="0" dirty="0">
                <a:latin typeface="Times New Roman" panose="02020603050405020304" pitchFamily="18" charset="0"/>
                <a:ea typeface="Times New Roman" panose="02020603050405020304" pitchFamily="18" charset="0"/>
                <a:cs typeface="Times New Roman" panose="02020603050405020304" pitchFamily="18" charset="0"/>
              </a:rPr>
              <a:t>Early depictions of nature, such as those by Romantic poets like William Wordsworth and Samuel Taylor Coleridge, celebrate its beauty and restorative power.</a:t>
            </a:r>
            <a:endParaRPr lang="en-US" kern="100" dirty="0">
              <a:latin typeface="Times New Roman" panose="02020603050405020304" pitchFamily="18" charset="0"/>
              <a:ea typeface="Aptos"/>
              <a:cs typeface="Times New Roman" panose="02020603050405020304" pitchFamily="18" charset="0"/>
            </a:endParaRPr>
          </a:p>
          <a:p>
            <a:pPr marL="742950" marR="0" lvl="1" indent="-285750" algn="just">
              <a:lnSpc>
                <a:spcPct val="150000"/>
              </a:lnSpc>
              <a:spcBef>
                <a:spcPts val="0"/>
              </a:spcBef>
              <a:spcAft>
                <a:spcPts val="800"/>
              </a:spcAft>
              <a:buFont typeface="+mj-lt"/>
              <a:buAutoNum type="alphaLcPeriod"/>
            </a:pPr>
            <a:r>
              <a:rPr lang="en-US" kern="0" dirty="0">
                <a:latin typeface="Times New Roman" panose="02020603050405020304" pitchFamily="18" charset="0"/>
                <a:ea typeface="Times New Roman" panose="02020603050405020304" pitchFamily="18" charset="0"/>
                <a:cs typeface="Times New Roman" panose="02020603050405020304" pitchFamily="18" charset="0"/>
              </a:rPr>
              <a:t>Modern works reflect environmental degradation, portraying landscapes as fragile and endangered.</a:t>
            </a:r>
            <a:endParaRPr lang="en-US" kern="100" dirty="0">
              <a:latin typeface="Times New Roman" panose="02020603050405020304" pitchFamily="18" charset="0"/>
              <a:ea typeface="Aptos"/>
              <a:cs typeface="Times New Roman" panose="02020603050405020304" pitchFamily="18" charset="0"/>
            </a:endParaRPr>
          </a:p>
          <a:p>
            <a:pPr marL="571500" marR="0" indent="-342900" algn="just">
              <a:lnSpc>
                <a:spcPct val="150000"/>
              </a:lnSpc>
              <a:spcBef>
                <a:spcPts val="0"/>
              </a:spcBef>
              <a:spcAft>
                <a:spcPts val="800"/>
              </a:spcAft>
              <a:buFont typeface="+mj-lt"/>
              <a:buAutoNum type="arabicPeriod"/>
            </a:pPr>
            <a:r>
              <a:rPr lang="en-US" b="1" kern="100" dirty="0">
                <a:latin typeface="Times New Roman" panose="02020603050405020304" pitchFamily="18" charset="0"/>
                <a:cs typeface="Times New Roman" panose="02020603050405020304" pitchFamily="18" charset="0"/>
              </a:rPr>
              <a:t>Nature</a:t>
            </a:r>
            <a:r>
              <a:rPr lang="en-US" b="1" kern="0" dirty="0">
                <a:latin typeface="Times New Roman" panose="02020603050405020304" pitchFamily="18" charset="0"/>
                <a:ea typeface="Times New Roman" panose="02020603050405020304" pitchFamily="18" charset="0"/>
                <a:cs typeface="Times New Roman" panose="02020603050405020304" pitchFamily="18" charset="0"/>
              </a:rPr>
              <a:t> as a Character: </a:t>
            </a:r>
            <a:r>
              <a:rPr lang="en-US" kern="0" dirty="0">
                <a:latin typeface="Times New Roman" panose="02020603050405020304" pitchFamily="18" charset="0"/>
                <a:ea typeface="Times New Roman" panose="02020603050405020304" pitchFamily="18" charset="0"/>
                <a:cs typeface="Times New Roman" panose="02020603050405020304" pitchFamily="18" charset="0"/>
              </a:rPr>
              <a:t>In some works, nature is personified or given agency, emphasizing its power and resilience. Example: The ocean in Amitav Ghosh’s </a:t>
            </a:r>
            <a:r>
              <a:rPr lang="en-US" i="1" kern="0" dirty="0">
                <a:latin typeface="Times New Roman" panose="02020603050405020304" pitchFamily="18" charset="0"/>
                <a:ea typeface="Times New Roman" panose="02020603050405020304" pitchFamily="18" charset="0"/>
                <a:cs typeface="Times New Roman" panose="02020603050405020304" pitchFamily="18" charset="0"/>
              </a:rPr>
              <a:t>The Hungry Tide</a:t>
            </a:r>
            <a:r>
              <a:rPr lang="en-US" kern="0" dirty="0">
                <a:latin typeface="Times New Roman" panose="02020603050405020304" pitchFamily="18" charset="0"/>
                <a:ea typeface="Times New Roman" panose="02020603050405020304" pitchFamily="18" charset="0"/>
                <a:cs typeface="Times New Roman" panose="02020603050405020304" pitchFamily="18" charset="0"/>
              </a:rPr>
              <a:t> becomes a living force reflecting ecological tensions.</a:t>
            </a:r>
            <a:endParaRPr lang="en-US" kern="100" dirty="0">
              <a:latin typeface="Times New Roman" panose="02020603050405020304" pitchFamily="18" charset="0"/>
              <a:ea typeface="Times New Roman" panose="02020603050405020304" pitchFamily="18" charset="0"/>
              <a:cs typeface="Times New Roman" panose="02020603050405020304" pitchFamily="18" charset="0"/>
            </a:endParaRPr>
          </a:p>
          <a:p>
            <a:pPr marL="571500" marR="0" indent="-342900" algn="just">
              <a:lnSpc>
                <a:spcPct val="150000"/>
              </a:lnSpc>
              <a:spcBef>
                <a:spcPts val="0"/>
              </a:spcBef>
              <a:spcAft>
                <a:spcPts val="800"/>
              </a:spcAft>
              <a:buFont typeface="+mj-lt"/>
              <a:buAutoNum type="arabicPeriod"/>
            </a:pPr>
            <a:r>
              <a:rPr lang="en-US" b="1" kern="0" dirty="0">
                <a:latin typeface="Times New Roman" panose="02020603050405020304" pitchFamily="18" charset="0"/>
                <a:ea typeface="Times New Roman" panose="02020603050405020304" pitchFamily="18" charset="0"/>
                <a:cs typeface="Times New Roman" panose="02020603050405020304" pitchFamily="18" charset="0"/>
              </a:rPr>
              <a:t>Climate Change Narratives: </a:t>
            </a:r>
            <a:r>
              <a:rPr lang="en-US" kern="0" dirty="0" err="1">
                <a:latin typeface="Times New Roman" panose="02020603050405020304" pitchFamily="18" charset="0"/>
                <a:ea typeface="Times New Roman" panose="02020603050405020304" pitchFamily="18" charset="0"/>
                <a:cs typeface="Times New Roman" panose="02020603050405020304" pitchFamily="18" charset="0"/>
              </a:rPr>
              <a:t>Cli</a:t>
            </a:r>
            <a:r>
              <a:rPr lang="en-US" kern="0" dirty="0">
                <a:latin typeface="Times New Roman" panose="02020603050405020304" pitchFamily="18" charset="0"/>
                <a:ea typeface="Times New Roman" panose="02020603050405020304" pitchFamily="18" charset="0"/>
                <a:cs typeface="Times New Roman" panose="02020603050405020304" pitchFamily="18" charset="0"/>
              </a:rPr>
              <a:t>-Fi (Climate Fiction): A growing genre that dramatizes the impact of climate change, blending speculative fiction with real-world science.</a:t>
            </a:r>
            <a:endParaRPr lang="en-US" kern="100" dirty="0">
              <a:latin typeface="Times New Roman" panose="02020603050405020304" pitchFamily="18" charset="0"/>
              <a:ea typeface="Aptos"/>
              <a:cs typeface="Times New Roman" panose="02020603050405020304" pitchFamily="18" charset="0"/>
            </a:endParaRPr>
          </a:p>
          <a:p>
            <a:pPr marL="571500" indent="-342900" algn="just">
              <a:lnSpc>
                <a:spcPct val="150000"/>
              </a:lnSpc>
              <a:spcAft>
                <a:spcPts val="800"/>
              </a:spcAft>
              <a:buFont typeface="+mj-lt"/>
              <a:buAutoNum type="arabicPeriod"/>
            </a:pPr>
            <a:r>
              <a:rPr lang="en-US" b="1" kern="0" dirty="0">
                <a:latin typeface="Times New Roman" panose="02020603050405020304" pitchFamily="18" charset="0"/>
                <a:ea typeface="Times New Roman" panose="02020603050405020304" pitchFamily="18" charset="0"/>
                <a:cs typeface="Times New Roman" panose="02020603050405020304" pitchFamily="18" charset="0"/>
              </a:rPr>
              <a:t>Eco-Dystopias:</a:t>
            </a:r>
            <a:r>
              <a:rPr lang="en-US" b="1" kern="100" dirty="0">
                <a:latin typeface="Times New Roman" panose="02020603050405020304" pitchFamily="18" charset="0"/>
                <a:ea typeface="Times New Roman" panose="02020603050405020304" pitchFamily="18" charset="0"/>
                <a:cs typeface="Times New Roman" panose="02020603050405020304" pitchFamily="18" charset="0"/>
              </a:rPr>
              <a:t> </a:t>
            </a:r>
            <a:r>
              <a:rPr lang="en-US" kern="0" dirty="0">
                <a:latin typeface="Times New Roman" panose="02020603050405020304" pitchFamily="18" charset="0"/>
                <a:ea typeface="Times New Roman" panose="02020603050405020304" pitchFamily="18" charset="0"/>
                <a:cs typeface="Times New Roman" panose="02020603050405020304" pitchFamily="18" charset="0"/>
              </a:rPr>
              <a:t>Works like Octavia Butler’s </a:t>
            </a:r>
            <a:r>
              <a:rPr lang="en-US" i="1" kern="0" dirty="0">
                <a:latin typeface="Times New Roman" panose="02020603050405020304" pitchFamily="18" charset="0"/>
                <a:ea typeface="Times New Roman" panose="02020603050405020304" pitchFamily="18" charset="0"/>
                <a:cs typeface="Times New Roman" panose="02020603050405020304" pitchFamily="18" charset="0"/>
              </a:rPr>
              <a:t>Parable of the Sower</a:t>
            </a:r>
            <a:r>
              <a:rPr lang="en-US" kern="0" dirty="0">
                <a:latin typeface="Times New Roman" panose="02020603050405020304" pitchFamily="18" charset="0"/>
                <a:ea typeface="Times New Roman" panose="02020603050405020304" pitchFamily="18" charset="0"/>
                <a:cs typeface="Times New Roman" panose="02020603050405020304" pitchFamily="18" charset="0"/>
              </a:rPr>
              <a:t> depict societal collapse due to ecological crises, highlighting the human cost of environmental neglect.</a:t>
            </a:r>
            <a:endParaRPr lang="en-US" kern="100" dirty="0">
              <a:effectLst/>
              <a:latin typeface="Times New Roman" panose="02020603050405020304" pitchFamily="18" charset="0"/>
              <a:ea typeface="Aptos"/>
              <a:cs typeface="Times New Roman" panose="02020603050405020304" pitchFamily="18" charset="0"/>
            </a:endParaRPr>
          </a:p>
        </p:txBody>
      </p:sp>
    </p:spTree>
    <p:extLst>
      <p:ext uri="{BB962C8B-B14F-4D97-AF65-F5344CB8AC3E}">
        <p14:creationId xmlns:p14="http://schemas.microsoft.com/office/powerpoint/2010/main" val="17408923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EA65769-D871-4C10-9007-22BFBD2A6911}"/>
              </a:ext>
            </a:extLst>
          </p:cNvPr>
          <p:cNvSpPr/>
          <p:nvPr/>
        </p:nvSpPr>
        <p:spPr>
          <a:xfrm>
            <a:off x="504497" y="552988"/>
            <a:ext cx="11098923" cy="5746701"/>
          </a:xfrm>
          <a:prstGeom prst="rect">
            <a:avLst/>
          </a:prstGeom>
        </p:spPr>
        <p:txBody>
          <a:bodyPr wrap="square">
            <a:spAutoFit/>
          </a:bodyPr>
          <a:lstStyle/>
          <a:p>
            <a:pPr marL="285750" indent="-285750" algn="just">
              <a:lnSpc>
                <a:spcPct val="150000"/>
              </a:lnSpc>
              <a:spcAft>
                <a:spcPts val="800"/>
              </a:spcAft>
              <a:buFont typeface="Wingdings" panose="05000000000000000000" pitchFamily="2" charset="2"/>
              <a:buChar char="q"/>
            </a:pPr>
            <a:r>
              <a:rPr lang="en-US" b="1" kern="0" dirty="0">
                <a:latin typeface="Times New Roman" panose="02020603050405020304" pitchFamily="18" charset="0"/>
                <a:ea typeface="Times New Roman" panose="02020603050405020304" pitchFamily="18" charset="0"/>
                <a:cs typeface="Times New Roman" panose="02020603050405020304" pitchFamily="18" charset="0"/>
              </a:rPr>
              <a:t>Representations in Science and Technology</a:t>
            </a:r>
            <a:endParaRPr lang="en-US" b="1" kern="100" dirty="0">
              <a:latin typeface="Times New Roman" panose="02020603050405020304" pitchFamily="18" charset="0"/>
              <a:ea typeface="Aptos"/>
              <a:cs typeface="Times New Roman" panose="02020603050405020304" pitchFamily="18" charset="0"/>
            </a:endParaRPr>
          </a:p>
          <a:p>
            <a:pPr marL="342900" indent="-342900" algn="just">
              <a:lnSpc>
                <a:spcPct val="150000"/>
              </a:lnSpc>
              <a:spcAft>
                <a:spcPts val="800"/>
              </a:spcAft>
              <a:buFont typeface="+mj-lt"/>
              <a:buAutoNum type="arabicPeriod"/>
            </a:pPr>
            <a:r>
              <a:rPr lang="en-US" b="1" kern="0" dirty="0">
                <a:latin typeface="Times New Roman" panose="02020603050405020304" pitchFamily="18" charset="0"/>
                <a:ea typeface="Times New Roman" panose="02020603050405020304" pitchFamily="18" charset="0"/>
                <a:cs typeface="Times New Roman" panose="02020603050405020304" pitchFamily="18" charset="0"/>
              </a:rPr>
              <a:t>Scientific Contributions:</a:t>
            </a:r>
            <a:endParaRPr lang="en-US" b="1" kern="100" dirty="0">
              <a:latin typeface="Times New Roman" panose="02020603050405020304" pitchFamily="18" charset="0"/>
              <a:ea typeface="Aptos"/>
              <a:cs typeface="Times New Roman" panose="02020603050405020304" pitchFamily="18" charset="0"/>
            </a:endParaRPr>
          </a:p>
          <a:p>
            <a:pPr marL="742950" marR="0" indent="-285750" algn="just">
              <a:lnSpc>
                <a:spcPct val="150000"/>
              </a:lnSpc>
              <a:spcBef>
                <a:spcPts val="0"/>
              </a:spcBef>
              <a:spcAft>
                <a:spcPts val="800"/>
              </a:spcAft>
              <a:buFont typeface="Courier New" panose="02070309020205020404" pitchFamily="49" charset="0"/>
              <a:buChar char="o"/>
            </a:pPr>
            <a:r>
              <a:rPr lang="en-US" kern="0" dirty="0">
                <a:latin typeface="Times New Roman" panose="02020603050405020304" pitchFamily="18" charset="0"/>
                <a:ea typeface="Times New Roman" panose="02020603050405020304" pitchFamily="18" charset="0"/>
                <a:cs typeface="Times New Roman" panose="02020603050405020304" pitchFamily="18" charset="0"/>
              </a:rPr>
              <a:t>Climate Models and Data:</a:t>
            </a:r>
            <a:r>
              <a:rPr lang="en-US" kern="100" dirty="0">
                <a:latin typeface="Times New Roman" panose="02020603050405020304" pitchFamily="18" charset="0"/>
                <a:ea typeface="Times New Roman" panose="02020603050405020304" pitchFamily="18" charset="0"/>
                <a:cs typeface="Times New Roman" panose="02020603050405020304" pitchFamily="18" charset="0"/>
              </a:rPr>
              <a:t> </a:t>
            </a:r>
            <a:r>
              <a:rPr lang="en-US" kern="0" dirty="0">
                <a:latin typeface="Times New Roman" panose="02020603050405020304" pitchFamily="18" charset="0"/>
                <a:ea typeface="Times New Roman" panose="02020603050405020304" pitchFamily="18" charset="0"/>
                <a:cs typeface="Times New Roman" panose="02020603050405020304" pitchFamily="18" charset="0"/>
              </a:rPr>
              <a:t>Advances in climate modeling and satellite data visualization have informed realistic representations of environmental change in literature.</a:t>
            </a:r>
            <a:endParaRPr lang="en-US" kern="100" dirty="0">
              <a:latin typeface="Times New Roman" panose="02020603050405020304" pitchFamily="18" charset="0"/>
              <a:ea typeface="Times New Roman" panose="02020603050405020304" pitchFamily="18" charset="0"/>
              <a:cs typeface="Times New Roman" panose="02020603050405020304" pitchFamily="18" charset="0"/>
            </a:endParaRPr>
          </a:p>
          <a:p>
            <a:pPr marL="742950" marR="0" indent="-285750" algn="just">
              <a:lnSpc>
                <a:spcPct val="150000"/>
              </a:lnSpc>
              <a:spcBef>
                <a:spcPts val="0"/>
              </a:spcBef>
              <a:spcAft>
                <a:spcPts val="800"/>
              </a:spcAft>
              <a:buFont typeface="Courier New" panose="02070309020205020404" pitchFamily="49" charset="0"/>
              <a:buChar char="o"/>
            </a:pPr>
            <a:r>
              <a:rPr lang="en-US" kern="0" dirty="0">
                <a:latin typeface="Times New Roman" panose="02020603050405020304" pitchFamily="18" charset="0"/>
                <a:ea typeface="Times New Roman" panose="02020603050405020304" pitchFamily="18" charset="0"/>
                <a:cs typeface="Times New Roman" panose="02020603050405020304" pitchFamily="18" charset="0"/>
              </a:rPr>
              <a:t>Ecological Science:</a:t>
            </a:r>
            <a:r>
              <a:rPr lang="en-US" kern="100" dirty="0">
                <a:latin typeface="Times New Roman" panose="02020603050405020304" pitchFamily="18" charset="0"/>
                <a:ea typeface="Times New Roman" panose="02020603050405020304" pitchFamily="18" charset="0"/>
                <a:cs typeface="Times New Roman" panose="02020603050405020304" pitchFamily="18" charset="0"/>
              </a:rPr>
              <a:t> </a:t>
            </a:r>
            <a:r>
              <a:rPr lang="en-US" kern="0" dirty="0">
                <a:latin typeface="Times New Roman" panose="02020603050405020304" pitchFamily="18" charset="0"/>
                <a:ea typeface="Times New Roman" panose="02020603050405020304" pitchFamily="18" charset="0"/>
                <a:cs typeface="Times New Roman" panose="02020603050405020304" pitchFamily="18" charset="0"/>
              </a:rPr>
              <a:t>Understanding ecosystems and biodiversity loss has inspired authors to explore interconnectedness in nature, as seen in Richard Powers’ </a:t>
            </a:r>
            <a:r>
              <a:rPr lang="en-US" i="1" kern="0" dirty="0">
                <a:latin typeface="Times New Roman" panose="02020603050405020304" pitchFamily="18" charset="0"/>
                <a:ea typeface="Times New Roman" panose="02020603050405020304" pitchFamily="18" charset="0"/>
                <a:cs typeface="Times New Roman" panose="02020603050405020304" pitchFamily="18" charset="0"/>
              </a:rPr>
              <a:t>The Overstory</a:t>
            </a:r>
            <a:r>
              <a:rPr lang="en-US" kern="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kern="100" dirty="0">
              <a:latin typeface="Times New Roman" panose="02020603050405020304" pitchFamily="18" charset="0"/>
              <a:ea typeface="Aptos"/>
              <a:cs typeface="Times New Roman" panose="02020603050405020304" pitchFamily="18" charset="0"/>
            </a:endParaRPr>
          </a:p>
          <a:p>
            <a:pPr algn="just">
              <a:lnSpc>
                <a:spcPct val="150000"/>
              </a:lnSpc>
              <a:spcAft>
                <a:spcPts val="800"/>
              </a:spcAft>
            </a:pPr>
            <a:r>
              <a:rPr lang="en-US" b="1" kern="0" dirty="0">
                <a:latin typeface="Times New Roman" panose="02020603050405020304" pitchFamily="18" charset="0"/>
                <a:cs typeface="Times New Roman" panose="02020603050405020304" pitchFamily="18" charset="0"/>
              </a:rPr>
              <a:t>2. Technological Innovation:</a:t>
            </a:r>
          </a:p>
          <a:p>
            <a:pPr marL="742950" lvl="1" indent="-285750" algn="just">
              <a:lnSpc>
                <a:spcPct val="150000"/>
              </a:lnSpc>
              <a:spcAft>
                <a:spcPts val="800"/>
              </a:spcAft>
              <a:buFont typeface="Courier New" panose="02070309020205020404" pitchFamily="49" charset="0"/>
              <a:buChar char="o"/>
            </a:pPr>
            <a:r>
              <a:rPr lang="en-US" kern="0" dirty="0">
                <a:latin typeface="Times New Roman" panose="02020603050405020304" pitchFamily="18" charset="0"/>
                <a:ea typeface="Times New Roman" panose="02020603050405020304" pitchFamily="18" charset="0"/>
                <a:cs typeface="Times New Roman" panose="02020603050405020304" pitchFamily="18" charset="0"/>
              </a:rPr>
              <a:t>Green Technologies:</a:t>
            </a:r>
            <a:r>
              <a:rPr lang="en-US" kern="100" dirty="0">
                <a:latin typeface="Times New Roman" panose="02020603050405020304" pitchFamily="18" charset="0"/>
                <a:ea typeface="Times New Roman" panose="02020603050405020304" pitchFamily="18" charset="0"/>
                <a:cs typeface="Times New Roman" panose="02020603050405020304" pitchFamily="18" charset="0"/>
              </a:rPr>
              <a:t> </a:t>
            </a:r>
            <a:r>
              <a:rPr lang="en-US" kern="0" dirty="0">
                <a:latin typeface="Times New Roman" panose="02020603050405020304" pitchFamily="18" charset="0"/>
                <a:ea typeface="Times New Roman" panose="02020603050405020304" pitchFamily="18" charset="0"/>
                <a:cs typeface="Times New Roman" panose="02020603050405020304" pitchFamily="18" charset="0"/>
              </a:rPr>
              <a:t>Renewable energy, carbon capture, and geoengineering are common themes in speculative fiction, </a:t>
            </a:r>
            <a:r>
              <a:rPr lang="en-US" kern="0" dirty="0">
                <a:latin typeface="Times New Roman" panose="02020603050405020304" pitchFamily="18" charset="0"/>
                <a:cs typeface="Times New Roman" panose="02020603050405020304" pitchFamily="18" charset="0"/>
              </a:rPr>
              <a:t>exploring</a:t>
            </a:r>
            <a:r>
              <a:rPr lang="en-US" kern="0" dirty="0">
                <a:latin typeface="Times New Roman" panose="02020603050405020304" pitchFamily="18" charset="0"/>
                <a:ea typeface="Times New Roman" panose="02020603050405020304" pitchFamily="18" charset="0"/>
                <a:cs typeface="Times New Roman" panose="02020603050405020304" pitchFamily="18" charset="0"/>
              </a:rPr>
              <a:t> both promise and peril.</a:t>
            </a:r>
            <a:endParaRPr lang="en-US" kern="100" dirty="0">
              <a:latin typeface="Times New Roman" panose="02020603050405020304" pitchFamily="18" charset="0"/>
              <a:ea typeface="Aptos"/>
              <a:cs typeface="Times New Roman" panose="02020603050405020304" pitchFamily="18" charset="0"/>
            </a:endParaRPr>
          </a:p>
          <a:p>
            <a:pPr algn="just">
              <a:lnSpc>
                <a:spcPct val="150000"/>
              </a:lnSpc>
              <a:spcAft>
                <a:spcPts val="800"/>
              </a:spcAft>
            </a:pPr>
            <a:r>
              <a:rPr lang="en-US" b="1" kern="0" dirty="0">
                <a:latin typeface="Times New Roman" panose="02020603050405020304" pitchFamily="18" charset="0"/>
                <a:ea typeface="Times New Roman" panose="02020603050405020304" pitchFamily="18" charset="0"/>
                <a:cs typeface="Times New Roman" panose="02020603050405020304" pitchFamily="18" charset="0"/>
              </a:rPr>
              <a:t>3. Artificial Intelligence and Big Data:</a:t>
            </a:r>
            <a:endParaRPr lang="en-US" b="1" kern="100" dirty="0">
              <a:latin typeface="Times New Roman" panose="02020603050405020304" pitchFamily="18" charset="0"/>
              <a:ea typeface="Times New Roman" panose="02020603050405020304" pitchFamily="18" charset="0"/>
              <a:cs typeface="Times New Roman" panose="02020603050405020304" pitchFamily="18" charset="0"/>
            </a:endParaRPr>
          </a:p>
          <a:p>
            <a:pPr marL="742950" lvl="1" indent="-285750" algn="just">
              <a:lnSpc>
                <a:spcPct val="150000"/>
              </a:lnSpc>
              <a:spcAft>
                <a:spcPts val="800"/>
              </a:spcAft>
              <a:buFont typeface="Courier New" panose="02070309020205020404" pitchFamily="49" charset="0"/>
              <a:buChar char="o"/>
            </a:pPr>
            <a:r>
              <a:rPr lang="en-US" kern="0" dirty="0">
                <a:latin typeface="Times New Roman" panose="02020603050405020304" pitchFamily="18" charset="0"/>
                <a:ea typeface="Times New Roman" panose="02020603050405020304" pitchFamily="18" charset="0"/>
                <a:cs typeface="Times New Roman" panose="02020603050405020304" pitchFamily="18" charset="0"/>
              </a:rPr>
              <a:t>Technologies like AI are increasingly used in scientific research on climate change, influencing literature that speculates on their societal implications.</a:t>
            </a:r>
            <a:endParaRPr lang="en-US" kern="100" dirty="0">
              <a:latin typeface="Times New Roman" panose="02020603050405020304" pitchFamily="18" charset="0"/>
              <a:ea typeface="Aptos"/>
              <a:cs typeface="Times New Roman" panose="02020603050405020304" pitchFamily="18" charset="0"/>
            </a:endParaRPr>
          </a:p>
        </p:txBody>
      </p:sp>
    </p:spTree>
    <p:extLst>
      <p:ext uri="{BB962C8B-B14F-4D97-AF65-F5344CB8AC3E}">
        <p14:creationId xmlns:p14="http://schemas.microsoft.com/office/powerpoint/2010/main" val="2086249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F79F3CE-C102-4EF4-BFFF-F54937E53030}"/>
              </a:ext>
            </a:extLst>
          </p:cNvPr>
          <p:cNvSpPr/>
          <p:nvPr/>
        </p:nvSpPr>
        <p:spPr>
          <a:xfrm>
            <a:off x="425669" y="629932"/>
            <a:ext cx="11272345" cy="6009979"/>
          </a:xfrm>
          <a:prstGeom prst="rect">
            <a:avLst/>
          </a:prstGeom>
        </p:spPr>
        <p:txBody>
          <a:bodyPr wrap="square">
            <a:spAutoFit/>
          </a:bodyPr>
          <a:lstStyle/>
          <a:p>
            <a:pPr marL="342900" marR="0" lvl="0" indent="-342900" algn="just">
              <a:lnSpc>
                <a:spcPct val="150000"/>
              </a:lnSpc>
              <a:spcBef>
                <a:spcPts val="0"/>
              </a:spcBef>
              <a:spcAft>
                <a:spcPts val="800"/>
              </a:spcAft>
              <a:buFont typeface="Wingdings" panose="05000000000000000000" pitchFamily="2" charset="2"/>
              <a:buChar char="q"/>
            </a:pPr>
            <a:r>
              <a:rPr lang="en-US" sz="2000" b="1" kern="0" dirty="0">
                <a:latin typeface="Times New Roman" panose="02020603050405020304" pitchFamily="18" charset="0"/>
                <a:ea typeface="Times New Roman" panose="02020603050405020304" pitchFamily="18" charset="0"/>
                <a:cs typeface="Mangal" panose="02040503050203030202" pitchFamily="18" charset="0"/>
              </a:rPr>
              <a:t>Science &amp; Technology and Ecological Representation</a:t>
            </a:r>
            <a:endParaRPr lang="en-US" b="1" kern="100" dirty="0">
              <a:latin typeface="Aptos"/>
              <a:ea typeface="Aptos"/>
              <a:cs typeface="Mangal" panose="02040503050203030202" pitchFamily="18" charset="0"/>
            </a:endParaRPr>
          </a:p>
          <a:p>
            <a:pPr marL="285750" indent="-285750" algn="just">
              <a:lnSpc>
                <a:spcPct val="150000"/>
              </a:lnSpc>
              <a:spcAft>
                <a:spcPts val="800"/>
              </a:spcAft>
              <a:buFont typeface="Arial" panose="020B0604020202020204" pitchFamily="34" charset="0"/>
              <a:buChar char="•"/>
            </a:pPr>
            <a:r>
              <a:rPr lang="en-US" kern="0" dirty="0">
                <a:latin typeface="Times New Roman" panose="02020603050405020304" pitchFamily="18" charset="0"/>
                <a:ea typeface="Times New Roman" panose="02020603050405020304" pitchFamily="18" charset="0"/>
                <a:cs typeface="Times New Roman" panose="02020603050405020304" pitchFamily="18" charset="0"/>
              </a:rPr>
              <a:t>In parallel, science and technology play a crucial role in shaping how climate change and ecological crises are represented, both in literary works and in scientific discourse. </a:t>
            </a:r>
          </a:p>
          <a:p>
            <a:pPr marL="285750" indent="-285750" algn="just">
              <a:lnSpc>
                <a:spcPct val="150000"/>
              </a:lnSpc>
              <a:spcAft>
                <a:spcPts val="800"/>
              </a:spcAft>
              <a:buFont typeface="Arial" panose="020B0604020202020204" pitchFamily="34" charset="0"/>
              <a:buChar char="•"/>
            </a:pPr>
            <a:r>
              <a:rPr lang="en-US" kern="0" dirty="0">
                <a:latin typeface="Times New Roman" panose="02020603050405020304" pitchFamily="18" charset="0"/>
                <a:ea typeface="Times New Roman" panose="02020603050405020304" pitchFamily="18" charset="0"/>
                <a:cs typeface="Times New Roman" panose="02020603050405020304" pitchFamily="18" charset="0"/>
              </a:rPr>
              <a:t>Paul </a:t>
            </a:r>
            <a:r>
              <a:rPr lang="en-US" kern="0" dirty="0" err="1">
                <a:latin typeface="Times New Roman" panose="02020603050405020304" pitchFamily="18" charset="0"/>
                <a:ea typeface="Times New Roman" panose="02020603050405020304" pitchFamily="18" charset="0"/>
                <a:cs typeface="Times New Roman" panose="02020603050405020304" pitchFamily="18" charset="0"/>
              </a:rPr>
              <a:t>Crutzen’s</a:t>
            </a:r>
            <a:r>
              <a:rPr lang="en-US" kern="0" dirty="0">
                <a:latin typeface="Times New Roman" panose="02020603050405020304" pitchFamily="18" charset="0"/>
                <a:ea typeface="Times New Roman" panose="02020603050405020304" pitchFamily="18" charset="0"/>
                <a:cs typeface="Times New Roman" panose="02020603050405020304" pitchFamily="18" charset="0"/>
              </a:rPr>
              <a:t> concept of the "Anthropocene"—a proposed geological epoch defined by human impact on Earth’s systems—has informed numerous literary representations of environmental degradation. </a:t>
            </a:r>
          </a:p>
          <a:p>
            <a:pPr marL="285750" indent="-285750" algn="just">
              <a:lnSpc>
                <a:spcPct val="150000"/>
              </a:lnSpc>
              <a:spcAft>
                <a:spcPts val="800"/>
              </a:spcAft>
              <a:buFont typeface="Arial" panose="020B0604020202020204" pitchFamily="34" charset="0"/>
              <a:buChar char="•"/>
            </a:pPr>
            <a:r>
              <a:rPr lang="en-US" kern="0" dirty="0">
                <a:latin typeface="Times New Roman" panose="02020603050405020304" pitchFamily="18" charset="0"/>
                <a:ea typeface="Times New Roman" panose="02020603050405020304" pitchFamily="18" charset="0"/>
                <a:cs typeface="Times New Roman" panose="02020603050405020304" pitchFamily="18" charset="0"/>
              </a:rPr>
              <a:t>The term is widely discussed in both academic and popular scientific literature, with books like Elizabeth Kolbert's </a:t>
            </a:r>
            <a:r>
              <a:rPr lang="en-US" i="1" kern="0" dirty="0">
                <a:latin typeface="Times New Roman" panose="02020603050405020304" pitchFamily="18" charset="0"/>
                <a:ea typeface="Times New Roman" panose="02020603050405020304" pitchFamily="18" charset="0"/>
                <a:cs typeface="Times New Roman" panose="02020603050405020304" pitchFamily="18" charset="0"/>
              </a:rPr>
              <a:t>The Sixth Extinction: An Unnatural History</a:t>
            </a:r>
            <a:r>
              <a:rPr lang="en-US" kern="0" dirty="0">
                <a:latin typeface="Times New Roman" panose="02020603050405020304" pitchFamily="18" charset="0"/>
                <a:ea typeface="Times New Roman" panose="02020603050405020304" pitchFamily="18" charset="0"/>
                <a:cs typeface="Times New Roman" panose="02020603050405020304" pitchFamily="18" charset="0"/>
              </a:rPr>
              <a:t> (2014) examining the historical and scientific roots of current environmental crises, particularly biodiversity loss and human-driven climate change.</a:t>
            </a:r>
          </a:p>
          <a:p>
            <a:pPr marL="285750" indent="-285750" algn="just">
              <a:lnSpc>
                <a:spcPct val="150000"/>
              </a:lnSpc>
              <a:spcAft>
                <a:spcPts val="800"/>
              </a:spcAft>
              <a:buFont typeface="Arial" panose="020B0604020202020204" pitchFamily="34" charset="0"/>
              <a:buChar char="•"/>
            </a:pPr>
            <a:r>
              <a:rPr lang="en-US" kern="100" dirty="0">
                <a:latin typeface="Times New Roman" panose="02020603050405020304" pitchFamily="18" charset="0"/>
                <a:ea typeface="Aptos"/>
                <a:cs typeface="Times New Roman" panose="02020603050405020304" pitchFamily="18" charset="0"/>
              </a:rPr>
              <a:t>Technological advancements and their ethical implications are central to both scientific exploration and fictional depictions of environmental futures. For instance, geoengineering—the deliberate modification of Earth’s environment to counteract climate change—has been a topic of both scientific research and speculative fiction. </a:t>
            </a:r>
          </a:p>
          <a:p>
            <a:pPr marL="285750" indent="-285750" algn="just">
              <a:lnSpc>
                <a:spcPct val="150000"/>
              </a:lnSpc>
              <a:spcAft>
                <a:spcPts val="800"/>
              </a:spcAft>
              <a:buFont typeface="Arial" panose="020B0604020202020204" pitchFamily="34" charset="0"/>
              <a:buChar char="•"/>
            </a:pPr>
            <a:r>
              <a:rPr lang="en-US" kern="100" dirty="0">
                <a:latin typeface="Times New Roman" panose="02020603050405020304" pitchFamily="18" charset="0"/>
                <a:ea typeface="Aptos"/>
                <a:cs typeface="Times New Roman" panose="02020603050405020304" pitchFamily="18" charset="0"/>
              </a:rPr>
              <a:t>Neal Stephenson’s Termination Shock (2021) imagines the global consequences of large-scale geoengineering, raising questions about who controls such technologies and what unintended consequences they may produce. </a:t>
            </a:r>
          </a:p>
        </p:txBody>
      </p:sp>
    </p:spTree>
    <p:extLst>
      <p:ext uri="{BB962C8B-B14F-4D97-AF65-F5344CB8AC3E}">
        <p14:creationId xmlns:p14="http://schemas.microsoft.com/office/powerpoint/2010/main" val="34579679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5C7955A-C6DB-4F02-BE93-774A6D4A2687}"/>
              </a:ext>
            </a:extLst>
          </p:cNvPr>
          <p:cNvSpPr/>
          <p:nvPr/>
        </p:nvSpPr>
        <p:spPr>
          <a:xfrm>
            <a:off x="488730" y="1073740"/>
            <a:ext cx="11146221" cy="4710520"/>
          </a:xfrm>
          <a:prstGeom prst="rect">
            <a:avLst/>
          </a:prstGeom>
        </p:spPr>
        <p:txBody>
          <a:bodyPr wrap="square">
            <a:spAutoFit/>
          </a:bodyPr>
          <a:lstStyle/>
          <a:p>
            <a:pPr marL="285750" marR="0" lvl="0" indent="-285750" algn="just">
              <a:lnSpc>
                <a:spcPct val="150000"/>
              </a:lnSpc>
              <a:spcBef>
                <a:spcPts val="0"/>
              </a:spcBef>
              <a:spcAft>
                <a:spcPts val="800"/>
              </a:spcAft>
              <a:buFont typeface="Wingdings" panose="05000000000000000000" pitchFamily="2" charset="2"/>
              <a:buChar char="q"/>
            </a:pPr>
            <a:r>
              <a:rPr lang="en-US" b="1" kern="0" dirty="0">
                <a:latin typeface="Times New Roman" panose="02020603050405020304" pitchFamily="18" charset="0"/>
                <a:ea typeface="Times New Roman" panose="02020603050405020304" pitchFamily="18" charset="0"/>
                <a:cs typeface="Times New Roman" panose="02020603050405020304" pitchFamily="18" charset="0"/>
              </a:rPr>
              <a:t>Bridging the Gap: Literature as a Tool for Scientific Advocacy</a:t>
            </a:r>
          </a:p>
          <a:p>
            <a:pPr marL="285750" marR="0" lvl="0" indent="-285750" algn="just">
              <a:lnSpc>
                <a:spcPct val="150000"/>
              </a:lnSpc>
              <a:spcBef>
                <a:spcPts val="0"/>
              </a:spcBef>
              <a:spcAft>
                <a:spcPts val="800"/>
              </a:spcAft>
              <a:buFont typeface="Arial" panose="020B0604020202020204" pitchFamily="34" charset="0"/>
              <a:buChar char="•"/>
            </a:pPr>
            <a:r>
              <a:rPr lang="en-US" kern="100" dirty="0">
                <a:latin typeface="Times New Roman" panose="02020603050405020304" pitchFamily="18" charset="0"/>
                <a:ea typeface="Aptos"/>
                <a:cs typeface="Times New Roman" panose="02020603050405020304" pitchFamily="18" charset="0"/>
              </a:rPr>
              <a:t>Literature and science &amp; technology also engage in a mutually reinforcing relationship.</a:t>
            </a:r>
          </a:p>
          <a:p>
            <a:pPr marL="285750" marR="0" lvl="0" indent="-285750" algn="just">
              <a:lnSpc>
                <a:spcPct val="150000"/>
              </a:lnSpc>
              <a:spcBef>
                <a:spcPts val="0"/>
              </a:spcBef>
              <a:spcAft>
                <a:spcPts val="800"/>
              </a:spcAft>
              <a:buFont typeface="Arial" panose="020B0604020202020204" pitchFamily="34" charset="0"/>
              <a:buChar char="•"/>
            </a:pPr>
            <a:r>
              <a:rPr lang="en-US" kern="100" dirty="0">
                <a:latin typeface="Times New Roman" panose="02020603050405020304" pitchFamily="18" charset="0"/>
                <a:ea typeface="Aptos"/>
                <a:cs typeface="Times New Roman" panose="02020603050405020304" pitchFamily="18" charset="0"/>
              </a:rPr>
              <a:t>Science often informs literary works, providing a factual basis for speculative narratives about the future, while literature humanizes the scientific discourse, making climate data, environmental changes, and technological interventions more relatable and engaging. </a:t>
            </a:r>
          </a:p>
          <a:p>
            <a:pPr marL="285750" marR="0" lvl="0" indent="-285750" algn="just">
              <a:lnSpc>
                <a:spcPct val="150000"/>
              </a:lnSpc>
              <a:spcBef>
                <a:spcPts val="0"/>
              </a:spcBef>
              <a:spcAft>
                <a:spcPts val="800"/>
              </a:spcAft>
              <a:buFont typeface="Arial" panose="020B0604020202020204" pitchFamily="34" charset="0"/>
              <a:buChar char="•"/>
            </a:pPr>
            <a:r>
              <a:rPr lang="en-US" kern="100" dirty="0">
                <a:latin typeface="Times New Roman" panose="02020603050405020304" pitchFamily="18" charset="0"/>
                <a:ea typeface="Aptos"/>
                <a:cs typeface="Times New Roman" panose="02020603050405020304" pitchFamily="18" charset="0"/>
              </a:rPr>
              <a:t>This connection is critical in shaping public discourse and policy.</a:t>
            </a:r>
          </a:p>
          <a:p>
            <a:pPr marL="742950" lvl="1" indent="-285750" algn="just">
              <a:lnSpc>
                <a:spcPct val="150000"/>
              </a:lnSpc>
              <a:spcAft>
                <a:spcPts val="800"/>
              </a:spcAft>
              <a:buFont typeface="Courier New" panose="02070309020205020404" pitchFamily="49" charset="0"/>
              <a:buChar char="o"/>
            </a:pPr>
            <a:r>
              <a:rPr lang="en-US" b="1" kern="100" dirty="0">
                <a:latin typeface="Times New Roman" panose="02020603050405020304" pitchFamily="18" charset="0"/>
                <a:ea typeface="Aptos"/>
                <a:cs typeface="Times New Roman" panose="02020603050405020304" pitchFamily="18" charset="0"/>
              </a:rPr>
              <a:t>Communicating Complexity: </a:t>
            </a:r>
            <a:r>
              <a:rPr lang="en-US" kern="100" dirty="0">
                <a:latin typeface="Times New Roman" panose="02020603050405020304" pitchFamily="18" charset="0"/>
                <a:ea typeface="Aptos"/>
                <a:cs typeface="Times New Roman" panose="02020603050405020304" pitchFamily="18" charset="0"/>
              </a:rPr>
              <a:t>Literature can translate complex scientific concepts into engaging narratives, fostering public understanding and empathy for environmental issues.</a:t>
            </a:r>
          </a:p>
          <a:p>
            <a:pPr marL="742950" lvl="1" indent="-285750" algn="just">
              <a:lnSpc>
                <a:spcPct val="150000"/>
              </a:lnSpc>
              <a:spcAft>
                <a:spcPts val="800"/>
              </a:spcAft>
              <a:buFont typeface="Courier New" panose="02070309020205020404" pitchFamily="49" charset="0"/>
              <a:buChar char="o"/>
            </a:pPr>
            <a:r>
              <a:rPr lang="en-US" b="1" kern="100" dirty="0">
                <a:latin typeface="Times New Roman" panose="02020603050405020304" pitchFamily="18" charset="0"/>
                <a:ea typeface="Aptos"/>
                <a:cs typeface="Times New Roman" panose="02020603050405020304" pitchFamily="18" charset="0"/>
              </a:rPr>
              <a:t>Ethical Questions: </a:t>
            </a:r>
            <a:r>
              <a:rPr lang="en-US" kern="100" dirty="0">
                <a:latin typeface="Times New Roman" panose="02020603050405020304" pitchFamily="18" charset="0"/>
                <a:ea typeface="Aptos"/>
                <a:cs typeface="Times New Roman" panose="02020603050405020304" pitchFamily="18" charset="0"/>
              </a:rPr>
              <a:t>Both literature and science grapple with the ethical implications of technological solutions to environmental crises.</a:t>
            </a:r>
          </a:p>
        </p:txBody>
      </p:sp>
    </p:spTree>
    <p:extLst>
      <p:ext uri="{BB962C8B-B14F-4D97-AF65-F5344CB8AC3E}">
        <p14:creationId xmlns:p14="http://schemas.microsoft.com/office/powerpoint/2010/main" val="39330684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45ED9D4-6804-4922-B697-7B4D3ACB2ECF}"/>
              </a:ext>
            </a:extLst>
          </p:cNvPr>
          <p:cNvSpPr/>
          <p:nvPr/>
        </p:nvSpPr>
        <p:spPr>
          <a:xfrm>
            <a:off x="562303" y="632497"/>
            <a:ext cx="11009587" cy="5593006"/>
          </a:xfrm>
          <a:prstGeom prst="rect">
            <a:avLst/>
          </a:prstGeom>
        </p:spPr>
        <p:txBody>
          <a:bodyPr wrap="square">
            <a:spAutoFit/>
          </a:bodyPr>
          <a:lstStyle/>
          <a:p>
            <a:pPr marL="342900" marR="0" lvl="0" indent="-342900" algn="just">
              <a:lnSpc>
                <a:spcPct val="150000"/>
              </a:lnSpc>
              <a:spcBef>
                <a:spcPts val="0"/>
              </a:spcBef>
              <a:spcAft>
                <a:spcPts val="800"/>
              </a:spcAft>
              <a:buFont typeface="Wingdings" panose="05000000000000000000" pitchFamily="2" charset="2"/>
              <a:buChar char="q"/>
            </a:pPr>
            <a:r>
              <a:rPr lang="en-US" sz="2000" b="1" kern="0" dirty="0">
                <a:latin typeface="Times New Roman" panose="02020603050405020304" pitchFamily="18" charset="0"/>
                <a:ea typeface="Times New Roman" panose="02020603050405020304" pitchFamily="18" charset="0"/>
                <a:cs typeface="Mangal" panose="02040503050203030202" pitchFamily="18" charset="0"/>
              </a:rPr>
              <a:t>Key Theoretical Frameworks and Future Directions</a:t>
            </a:r>
            <a:endParaRPr lang="en-US" b="1" kern="100" dirty="0">
              <a:latin typeface="Aptos"/>
              <a:ea typeface="Aptos"/>
              <a:cs typeface="Mangal" panose="02040503050203030202" pitchFamily="18" charset="0"/>
            </a:endParaRPr>
          </a:p>
          <a:p>
            <a:pPr marL="285750" indent="-285750" algn="just">
              <a:lnSpc>
                <a:spcPct val="150000"/>
              </a:lnSpc>
              <a:spcAft>
                <a:spcPts val="800"/>
              </a:spcAft>
              <a:buFont typeface="Arial" panose="020B0604020202020204" pitchFamily="34" charset="0"/>
              <a:buChar char="•"/>
            </a:pPr>
            <a:r>
              <a:rPr lang="en-US" kern="0" dirty="0">
                <a:latin typeface="Times New Roman" panose="02020603050405020304" pitchFamily="18" charset="0"/>
                <a:ea typeface="Times New Roman" panose="02020603050405020304" pitchFamily="18" charset="0"/>
                <a:cs typeface="Mangal" panose="02040503050203030202" pitchFamily="18" charset="0"/>
              </a:rPr>
              <a:t>The theoretical frameworks used in examining the relationship between literature, climate change, and science often draw from ecocriticism, posthumanism, and postcolonial theory. </a:t>
            </a:r>
          </a:p>
          <a:p>
            <a:pPr marL="285750" indent="-285750" algn="just">
              <a:lnSpc>
                <a:spcPct val="150000"/>
              </a:lnSpc>
              <a:spcAft>
                <a:spcPts val="800"/>
              </a:spcAft>
              <a:buFont typeface="Arial" panose="020B0604020202020204" pitchFamily="34" charset="0"/>
              <a:buChar char="•"/>
            </a:pPr>
            <a:r>
              <a:rPr lang="en-US" kern="0" dirty="0">
                <a:latin typeface="Times New Roman" panose="02020603050405020304" pitchFamily="18" charset="0"/>
                <a:ea typeface="Times New Roman" panose="02020603050405020304" pitchFamily="18" charset="0"/>
                <a:cs typeface="Mangal" panose="02040503050203030202" pitchFamily="18" charset="0"/>
              </a:rPr>
              <a:t>Post humanist perspectives, as articulated by Donna Haraway and others, challenge anthropocentric views and call for a broader understanding of how humans fit into the ecological fabric of the Earth. </a:t>
            </a:r>
          </a:p>
          <a:p>
            <a:pPr marL="285750" indent="-285750" algn="just">
              <a:lnSpc>
                <a:spcPct val="150000"/>
              </a:lnSpc>
              <a:spcAft>
                <a:spcPts val="800"/>
              </a:spcAft>
              <a:buFont typeface="Arial" panose="020B0604020202020204" pitchFamily="34" charset="0"/>
              <a:buChar char="•"/>
            </a:pPr>
            <a:r>
              <a:rPr lang="en-US" kern="0" dirty="0">
                <a:latin typeface="Times New Roman" panose="02020603050405020304" pitchFamily="18" charset="0"/>
                <a:ea typeface="Times New Roman" panose="02020603050405020304" pitchFamily="18" charset="0"/>
                <a:cs typeface="Mangal" panose="02040503050203030202" pitchFamily="18" charset="0"/>
              </a:rPr>
              <a:t>These ideas are increasingly explored in contemporary literature and scientific discussions, advocating for the recognition of non-human actors in environmental decision-making.</a:t>
            </a:r>
            <a:endParaRPr lang="en-US" kern="100" dirty="0">
              <a:latin typeface="Aptos"/>
              <a:ea typeface="Aptos"/>
              <a:cs typeface="Mangal" panose="02040503050203030202" pitchFamily="18" charset="0"/>
            </a:endParaRPr>
          </a:p>
          <a:p>
            <a:pPr marL="285750" indent="-285750" algn="just">
              <a:lnSpc>
                <a:spcPct val="150000"/>
              </a:lnSpc>
              <a:spcAft>
                <a:spcPts val="800"/>
              </a:spcAft>
              <a:buFont typeface="Arial" panose="020B0604020202020204" pitchFamily="34" charset="0"/>
              <a:buChar char="•"/>
            </a:pPr>
            <a:r>
              <a:rPr lang="en-US" kern="0" dirty="0">
                <a:latin typeface="Times New Roman" panose="02020603050405020304" pitchFamily="18" charset="0"/>
                <a:ea typeface="Times New Roman" panose="02020603050405020304" pitchFamily="18" charset="0"/>
                <a:cs typeface="Mangal" panose="02040503050203030202" pitchFamily="18" charset="0"/>
              </a:rPr>
              <a:t>Postcolonial criticism also offers valuable insights into how climate change disproportionately affects marginalized communities. </a:t>
            </a:r>
          </a:p>
          <a:p>
            <a:pPr marL="285750" indent="-285750" algn="just">
              <a:lnSpc>
                <a:spcPct val="150000"/>
              </a:lnSpc>
              <a:spcAft>
                <a:spcPts val="800"/>
              </a:spcAft>
              <a:buFont typeface="Arial" panose="020B0604020202020204" pitchFamily="34" charset="0"/>
              <a:buChar char="•"/>
            </a:pPr>
            <a:r>
              <a:rPr lang="en-US" kern="0" dirty="0">
                <a:latin typeface="Times New Roman" panose="02020603050405020304" pitchFamily="18" charset="0"/>
                <a:ea typeface="Times New Roman" panose="02020603050405020304" pitchFamily="18" charset="0"/>
                <a:cs typeface="Mangal" panose="02040503050203030202" pitchFamily="18" charset="0"/>
              </a:rPr>
              <a:t>Rob Nixon's </a:t>
            </a:r>
            <a:r>
              <a:rPr lang="en-US" i="1" kern="0" dirty="0">
                <a:latin typeface="Times New Roman" panose="02020603050405020304" pitchFamily="18" charset="0"/>
                <a:ea typeface="Times New Roman" panose="02020603050405020304" pitchFamily="18" charset="0"/>
                <a:cs typeface="Mangal" panose="02040503050203030202" pitchFamily="18" charset="0"/>
              </a:rPr>
              <a:t>Slow Violence and the Environmentalism of the Poor</a:t>
            </a:r>
            <a:r>
              <a:rPr lang="en-US" kern="0" dirty="0">
                <a:latin typeface="Times New Roman" panose="02020603050405020304" pitchFamily="18" charset="0"/>
                <a:ea typeface="Times New Roman" panose="02020603050405020304" pitchFamily="18" charset="0"/>
                <a:cs typeface="Mangal" panose="02040503050203030202" pitchFamily="18" charset="0"/>
              </a:rPr>
              <a:t> (2011) discusses the concept of "slow violence," where the gradual, often invisible impacts of environmental degradation, such as rising sea levels or resource scarcity, disproportionately affect vulnerable communities in the Global South.</a:t>
            </a:r>
            <a:endParaRPr lang="en-US" kern="100" dirty="0">
              <a:latin typeface="Aptos"/>
              <a:ea typeface="Aptos"/>
              <a:cs typeface="Mangal" panose="02040503050203030202" pitchFamily="18" charset="0"/>
            </a:endParaRPr>
          </a:p>
        </p:txBody>
      </p:sp>
    </p:spTree>
    <p:extLst>
      <p:ext uri="{BB962C8B-B14F-4D97-AF65-F5344CB8AC3E}">
        <p14:creationId xmlns:p14="http://schemas.microsoft.com/office/powerpoint/2010/main" val="20561942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278017B-2AC9-4252-A892-E2BDD9A20919}"/>
              </a:ext>
            </a:extLst>
          </p:cNvPr>
          <p:cNvSpPr/>
          <p:nvPr/>
        </p:nvSpPr>
        <p:spPr>
          <a:xfrm>
            <a:off x="412531" y="844265"/>
            <a:ext cx="11366938" cy="916982"/>
          </a:xfrm>
          <a:prstGeom prst="rect">
            <a:avLst/>
          </a:prstGeom>
        </p:spPr>
        <p:txBody>
          <a:bodyPr wrap="square">
            <a:spAutoFit/>
          </a:bodyPr>
          <a:lstStyle/>
          <a:p>
            <a:pPr indent="228600" algn="ctr">
              <a:lnSpc>
                <a:spcPct val="150000"/>
              </a:lnSpc>
              <a:spcAft>
                <a:spcPts val="800"/>
              </a:spcAft>
            </a:pPr>
            <a:r>
              <a:rPr lang="en-US" sz="4000" b="1" kern="0" dirty="0">
                <a:latin typeface="Times New Roman" panose="02020603050405020304" pitchFamily="18" charset="0"/>
                <a:ea typeface="Times New Roman" panose="02020603050405020304" pitchFamily="18" charset="0"/>
                <a:cs typeface="Mangal" panose="02040503050203030202" pitchFamily="18" charset="0"/>
              </a:rPr>
              <a:t>CONCLUSION</a:t>
            </a:r>
            <a:endParaRPr lang="en-US" sz="4000" b="1" kern="100" dirty="0">
              <a:effectLst/>
              <a:latin typeface="Aptos"/>
              <a:ea typeface="Aptos"/>
              <a:cs typeface="Mangal" panose="02040503050203030202" pitchFamily="18" charset="0"/>
            </a:endParaRPr>
          </a:p>
        </p:txBody>
      </p:sp>
      <p:sp>
        <p:nvSpPr>
          <p:cNvPr id="3" name="Rectangle 2">
            <a:extLst>
              <a:ext uri="{FF2B5EF4-FFF2-40B4-BE49-F238E27FC236}">
                <a16:creationId xmlns:a16="http://schemas.microsoft.com/office/drawing/2014/main" id="{D54FB1BA-7387-4AE4-94EC-7141A76D62EC}"/>
              </a:ext>
            </a:extLst>
          </p:cNvPr>
          <p:cNvSpPr/>
          <p:nvPr/>
        </p:nvSpPr>
        <p:spPr>
          <a:xfrm>
            <a:off x="412531" y="1875582"/>
            <a:ext cx="11366938" cy="3679662"/>
          </a:xfrm>
          <a:prstGeom prst="rect">
            <a:avLst/>
          </a:prstGeom>
        </p:spPr>
        <p:txBody>
          <a:bodyPr wrap="square">
            <a:spAutoFit/>
          </a:bodyPr>
          <a:lstStyle/>
          <a:p>
            <a:pPr marL="285750" indent="-285750" algn="just">
              <a:lnSpc>
                <a:spcPct val="150000"/>
              </a:lnSpc>
              <a:spcAft>
                <a:spcPts val="800"/>
              </a:spcAft>
              <a:buFont typeface="Arial" panose="020B0604020202020204" pitchFamily="34" charset="0"/>
              <a:buChar char="•"/>
            </a:pPr>
            <a:r>
              <a:rPr lang="en-US" kern="0" dirty="0">
                <a:latin typeface="Times New Roman" panose="02020603050405020304" pitchFamily="18" charset="0"/>
                <a:ea typeface="Times New Roman" panose="02020603050405020304" pitchFamily="18" charset="0"/>
                <a:cs typeface="Mangal" panose="02040503050203030202" pitchFamily="18" charset="0"/>
              </a:rPr>
              <a:t>The literature on </a:t>
            </a:r>
            <a:r>
              <a:rPr lang="en-US" kern="100" dirty="0">
                <a:latin typeface="Times New Roman" panose="02020603050405020304" pitchFamily="18" charset="0"/>
                <a:ea typeface="Aptos"/>
                <a:cs typeface="Mangal" panose="02040503050203030202" pitchFamily="18" charset="0"/>
              </a:rPr>
              <a:t>"Futures in Flux: Reimagining Nature and Crisis through the Lens of Literature and Science" </a:t>
            </a:r>
            <a:r>
              <a:rPr lang="en-US" kern="0" dirty="0">
                <a:latin typeface="Times New Roman" panose="02020603050405020304" pitchFamily="18" charset="0"/>
                <a:ea typeface="Times New Roman" panose="02020603050405020304" pitchFamily="18" charset="0"/>
                <a:cs typeface="Mangal" panose="02040503050203030202" pitchFamily="18" charset="0"/>
              </a:rPr>
              <a:t>is vast and growing, highlighting the need for interdisciplinary approaches to tackle environmental challenges. </a:t>
            </a:r>
          </a:p>
          <a:p>
            <a:pPr marL="285750" indent="-285750" algn="just">
              <a:lnSpc>
                <a:spcPct val="150000"/>
              </a:lnSpc>
              <a:spcAft>
                <a:spcPts val="800"/>
              </a:spcAft>
              <a:buFont typeface="Arial" panose="020B0604020202020204" pitchFamily="34" charset="0"/>
              <a:buChar char="•"/>
            </a:pPr>
            <a:r>
              <a:rPr lang="en-US" kern="0" dirty="0">
                <a:latin typeface="Times New Roman" panose="02020603050405020304" pitchFamily="18" charset="0"/>
                <a:ea typeface="Times New Roman" panose="02020603050405020304" pitchFamily="18" charset="0"/>
                <a:cs typeface="Mangal" panose="02040503050203030202" pitchFamily="18" charset="0"/>
              </a:rPr>
              <a:t>While science provides the data and innovations required to address these crises, literature offers the emotional and ethical contexts needed to inspire action and empathy. </a:t>
            </a:r>
          </a:p>
          <a:p>
            <a:pPr marL="285750" indent="-285750" algn="just">
              <a:lnSpc>
                <a:spcPct val="150000"/>
              </a:lnSpc>
              <a:spcAft>
                <a:spcPts val="800"/>
              </a:spcAft>
              <a:buFont typeface="Arial" panose="020B0604020202020204" pitchFamily="34" charset="0"/>
              <a:buChar char="•"/>
            </a:pPr>
            <a:r>
              <a:rPr lang="en-US" kern="0" dirty="0">
                <a:latin typeface="Times New Roman" panose="02020603050405020304" pitchFamily="18" charset="0"/>
                <a:ea typeface="Times New Roman" panose="02020603050405020304" pitchFamily="18" charset="0"/>
                <a:cs typeface="Mangal" panose="02040503050203030202" pitchFamily="18" charset="0"/>
              </a:rPr>
              <a:t>Both fields continue to evolve and inform each other, and together, they are instrumental in fostering a deeper understanding of the urgent ecological challenges facing humanity. </a:t>
            </a:r>
          </a:p>
          <a:p>
            <a:pPr marL="285750" indent="-285750" algn="just">
              <a:lnSpc>
                <a:spcPct val="150000"/>
              </a:lnSpc>
              <a:spcAft>
                <a:spcPts val="800"/>
              </a:spcAft>
              <a:buFont typeface="Arial" panose="020B0604020202020204" pitchFamily="34" charset="0"/>
              <a:buChar char="•"/>
            </a:pPr>
            <a:r>
              <a:rPr lang="en-US" kern="0" dirty="0">
                <a:latin typeface="Times New Roman" panose="02020603050405020304" pitchFamily="18" charset="0"/>
                <a:ea typeface="Times New Roman" panose="02020603050405020304" pitchFamily="18" charset="0"/>
                <a:cs typeface="Mangal" panose="02040503050203030202" pitchFamily="18" charset="0"/>
              </a:rPr>
              <a:t>As the effects of climate change become increasingly apparent, this body of work remains essential in shaping both public consciousness and policy.</a:t>
            </a:r>
            <a:endParaRPr lang="en-US" kern="100" dirty="0">
              <a:latin typeface="Aptos"/>
              <a:ea typeface="Aptos"/>
              <a:cs typeface="Mangal" panose="02040503050203030202" pitchFamily="18" charset="0"/>
            </a:endParaRPr>
          </a:p>
        </p:txBody>
      </p:sp>
    </p:spTree>
    <p:extLst>
      <p:ext uri="{BB962C8B-B14F-4D97-AF65-F5344CB8AC3E}">
        <p14:creationId xmlns:p14="http://schemas.microsoft.com/office/powerpoint/2010/main" val="42761196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665B324-2D64-45A7-A8C6-60ACE9A63CD2}"/>
              </a:ext>
            </a:extLst>
          </p:cNvPr>
          <p:cNvSpPr/>
          <p:nvPr/>
        </p:nvSpPr>
        <p:spPr>
          <a:xfrm>
            <a:off x="567560" y="848240"/>
            <a:ext cx="10846674" cy="916982"/>
          </a:xfrm>
          <a:prstGeom prst="rect">
            <a:avLst/>
          </a:prstGeom>
        </p:spPr>
        <p:txBody>
          <a:bodyPr wrap="square">
            <a:spAutoFit/>
          </a:bodyPr>
          <a:lstStyle/>
          <a:p>
            <a:pPr algn="ctr">
              <a:lnSpc>
                <a:spcPct val="150000"/>
              </a:lnSpc>
              <a:spcAft>
                <a:spcPts val="800"/>
              </a:spcAft>
            </a:pPr>
            <a:r>
              <a:rPr lang="en-US" sz="4000" b="1" kern="0" dirty="0">
                <a:latin typeface="Times New Roman" panose="02020603050405020304" pitchFamily="18" charset="0"/>
                <a:ea typeface="Times New Roman" panose="02020603050405020304" pitchFamily="18" charset="0"/>
                <a:cs typeface="Mangal" panose="02040503050203030202" pitchFamily="18" charset="0"/>
              </a:rPr>
              <a:t>BIBLIOGRAPHY</a:t>
            </a:r>
            <a:endParaRPr lang="en-US" sz="4000" b="1" kern="100" dirty="0">
              <a:effectLst/>
              <a:latin typeface="Aptos"/>
              <a:ea typeface="Aptos"/>
              <a:cs typeface="Mangal" panose="02040503050203030202" pitchFamily="18" charset="0"/>
            </a:endParaRPr>
          </a:p>
        </p:txBody>
      </p:sp>
      <p:sp>
        <p:nvSpPr>
          <p:cNvPr id="3" name="Rectangle 2">
            <a:extLst>
              <a:ext uri="{FF2B5EF4-FFF2-40B4-BE49-F238E27FC236}">
                <a16:creationId xmlns:a16="http://schemas.microsoft.com/office/drawing/2014/main" id="{07969156-2862-46A2-B828-D124E4FBDB2C}"/>
              </a:ext>
            </a:extLst>
          </p:cNvPr>
          <p:cNvSpPr/>
          <p:nvPr/>
        </p:nvSpPr>
        <p:spPr>
          <a:xfrm>
            <a:off x="567560" y="2110489"/>
            <a:ext cx="10594426" cy="2956387"/>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kern="0" dirty="0">
                <a:latin typeface="Times New Roman" panose="02020603050405020304" pitchFamily="18" charset="0"/>
                <a:ea typeface="Times New Roman" panose="02020603050405020304" pitchFamily="18" charset="0"/>
                <a:cs typeface="Mangal" panose="02040503050203030202" pitchFamily="18" charset="0"/>
              </a:rPr>
              <a:t>Powers, Richard. </a:t>
            </a:r>
            <a:r>
              <a:rPr lang="en-US" i="1" kern="0" dirty="0">
                <a:latin typeface="Times New Roman" panose="02020603050405020304" pitchFamily="18" charset="0"/>
                <a:ea typeface="Times New Roman" panose="02020603050405020304" pitchFamily="18" charset="0"/>
                <a:cs typeface="Mangal" panose="02040503050203030202" pitchFamily="18" charset="0"/>
              </a:rPr>
              <a:t>The Overstory.</a:t>
            </a:r>
            <a:r>
              <a:rPr lang="en-US" kern="0" dirty="0">
                <a:latin typeface="Times New Roman" panose="02020603050405020304" pitchFamily="18" charset="0"/>
                <a:ea typeface="Times New Roman" panose="02020603050405020304" pitchFamily="18" charset="0"/>
                <a:cs typeface="Mangal" panose="02040503050203030202" pitchFamily="18" charset="0"/>
              </a:rPr>
              <a:t> W.W. Norton &amp; Company, 2018.</a:t>
            </a:r>
            <a:endParaRPr lang="en-US" kern="100" dirty="0">
              <a:latin typeface="Aptos"/>
              <a:ea typeface="Aptos"/>
              <a:cs typeface="Mangal" panose="02040503050203030202" pitchFamily="18" charset="0"/>
            </a:endParaRPr>
          </a:p>
          <a:p>
            <a:pPr marL="285750" indent="-285750" algn="just">
              <a:lnSpc>
                <a:spcPct val="150000"/>
              </a:lnSpc>
              <a:buFont typeface="Arial" panose="020B0604020202020204" pitchFamily="34" charset="0"/>
              <a:buChar char="•"/>
            </a:pPr>
            <a:r>
              <a:rPr lang="en-US" kern="0" dirty="0">
                <a:latin typeface="Times New Roman" panose="02020603050405020304" pitchFamily="18" charset="0"/>
                <a:ea typeface="Times New Roman" panose="02020603050405020304" pitchFamily="18" charset="0"/>
                <a:cs typeface="Mangal" panose="02040503050203030202" pitchFamily="18" charset="0"/>
              </a:rPr>
              <a:t>Robinson, Kim Stanley. </a:t>
            </a:r>
            <a:r>
              <a:rPr lang="en-US" i="1" kern="0" dirty="0">
                <a:latin typeface="Times New Roman" panose="02020603050405020304" pitchFamily="18" charset="0"/>
                <a:ea typeface="Times New Roman" panose="02020603050405020304" pitchFamily="18" charset="0"/>
                <a:cs typeface="Mangal" panose="02040503050203030202" pitchFamily="18" charset="0"/>
              </a:rPr>
              <a:t>New York 2140.</a:t>
            </a:r>
            <a:r>
              <a:rPr lang="en-US" kern="0" dirty="0">
                <a:latin typeface="Times New Roman" panose="02020603050405020304" pitchFamily="18" charset="0"/>
                <a:ea typeface="Times New Roman" panose="02020603050405020304" pitchFamily="18" charset="0"/>
                <a:cs typeface="Mangal" panose="02040503050203030202" pitchFamily="18" charset="0"/>
              </a:rPr>
              <a:t> Orbit, 2017.</a:t>
            </a:r>
            <a:endParaRPr lang="en-US" kern="100" dirty="0">
              <a:latin typeface="Aptos"/>
              <a:ea typeface="Aptos"/>
              <a:cs typeface="Mangal" panose="02040503050203030202" pitchFamily="18" charset="0"/>
            </a:endParaRPr>
          </a:p>
          <a:p>
            <a:pPr marL="285750" indent="-285750" algn="just">
              <a:lnSpc>
                <a:spcPct val="150000"/>
              </a:lnSpc>
              <a:buFont typeface="Arial" panose="020B0604020202020204" pitchFamily="34" charset="0"/>
              <a:buChar char="•"/>
            </a:pPr>
            <a:r>
              <a:rPr lang="en-US" kern="0" dirty="0">
                <a:latin typeface="Times New Roman" panose="02020603050405020304" pitchFamily="18" charset="0"/>
                <a:ea typeface="Times New Roman" panose="02020603050405020304" pitchFamily="18" charset="0"/>
                <a:cs typeface="Mangal" panose="02040503050203030202" pitchFamily="18" charset="0"/>
              </a:rPr>
              <a:t>Stephenson, Neal. </a:t>
            </a:r>
            <a:r>
              <a:rPr lang="en-US" i="1" kern="0" dirty="0">
                <a:latin typeface="Times New Roman" panose="02020603050405020304" pitchFamily="18" charset="0"/>
                <a:ea typeface="Times New Roman" panose="02020603050405020304" pitchFamily="18" charset="0"/>
                <a:cs typeface="Mangal" panose="02040503050203030202" pitchFamily="18" charset="0"/>
              </a:rPr>
              <a:t>Termination Shock.</a:t>
            </a:r>
            <a:r>
              <a:rPr lang="en-US" kern="0" dirty="0">
                <a:latin typeface="Times New Roman" panose="02020603050405020304" pitchFamily="18" charset="0"/>
                <a:ea typeface="Times New Roman" panose="02020603050405020304" pitchFamily="18" charset="0"/>
                <a:cs typeface="Mangal" panose="02040503050203030202" pitchFamily="18" charset="0"/>
              </a:rPr>
              <a:t> William Morrow, 2021.</a:t>
            </a:r>
            <a:endParaRPr lang="en-US" kern="100" dirty="0">
              <a:latin typeface="Aptos"/>
              <a:ea typeface="Aptos"/>
              <a:cs typeface="Mangal" panose="02040503050203030202" pitchFamily="18" charset="0"/>
            </a:endParaRPr>
          </a:p>
          <a:p>
            <a:pPr marL="285750" indent="-285750" algn="just">
              <a:lnSpc>
                <a:spcPct val="150000"/>
              </a:lnSpc>
              <a:buFont typeface="Arial" panose="020B0604020202020204" pitchFamily="34" charset="0"/>
              <a:buChar char="•"/>
            </a:pPr>
            <a:r>
              <a:rPr lang="en-US" kern="0" dirty="0">
                <a:latin typeface="Times New Roman" panose="02020603050405020304" pitchFamily="18" charset="0"/>
                <a:ea typeface="Times New Roman" panose="02020603050405020304" pitchFamily="18" charset="0"/>
                <a:cs typeface="Mangal" panose="02040503050203030202" pitchFamily="18" charset="0"/>
              </a:rPr>
              <a:t>Kimmerer, Robin Wall. </a:t>
            </a:r>
            <a:r>
              <a:rPr lang="en-US" i="1" kern="0" dirty="0">
                <a:latin typeface="Times New Roman" panose="02020603050405020304" pitchFamily="18" charset="0"/>
                <a:ea typeface="Times New Roman" panose="02020603050405020304" pitchFamily="18" charset="0"/>
                <a:cs typeface="Mangal" panose="02040503050203030202" pitchFamily="18" charset="0"/>
              </a:rPr>
              <a:t>Braiding Sweetgrass: Indigenous Wisdom, Scientific Knowledge, and the </a:t>
            </a:r>
            <a:endParaRPr lang="en-US" kern="100" dirty="0">
              <a:latin typeface="Aptos"/>
              <a:ea typeface="Aptos"/>
              <a:cs typeface="Mangal" panose="02040503050203030202" pitchFamily="18" charset="0"/>
            </a:endParaRPr>
          </a:p>
          <a:p>
            <a:pPr marL="285750" indent="-285750" algn="just">
              <a:lnSpc>
                <a:spcPct val="150000"/>
              </a:lnSpc>
              <a:buFont typeface="Arial" panose="020B0604020202020204" pitchFamily="34" charset="0"/>
              <a:buChar char="•"/>
            </a:pPr>
            <a:r>
              <a:rPr lang="en-US" i="1" kern="0" dirty="0">
                <a:latin typeface="Times New Roman" panose="02020603050405020304" pitchFamily="18" charset="0"/>
                <a:ea typeface="Times New Roman" panose="02020603050405020304" pitchFamily="18" charset="0"/>
                <a:cs typeface="Mangal" panose="02040503050203030202" pitchFamily="18" charset="0"/>
              </a:rPr>
              <a:t>Teachings of Plants.</a:t>
            </a:r>
            <a:r>
              <a:rPr lang="en-US" kern="0" dirty="0">
                <a:latin typeface="Times New Roman" panose="02020603050405020304" pitchFamily="18" charset="0"/>
                <a:ea typeface="Times New Roman" panose="02020603050405020304" pitchFamily="18" charset="0"/>
                <a:cs typeface="Mangal" panose="02040503050203030202" pitchFamily="18" charset="0"/>
              </a:rPr>
              <a:t> Milkweed Editions, 2013.</a:t>
            </a:r>
            <a:endParaRPr lang="en-US" kern="100" dirty="0">
              <a:latin typeface="Aptos"/>
              <a:ea typeface="Aptos"/>
              <a:cs typeface="Mangal" panose="02040503050203030202" pitchFamily="18" charset="0"/>
            </a:endParaRPr>
          </a:p>
          <a:p>
            <a:pPr marL="285750" indent="-285750" algn="just">
              <a:lnSpc>
                <a:spcPct val="150000"/>
              </a:lnSpc>
              <a:buFont typeface="Arial" panose="020B0604020202020204" pitchFamily="34" charset="0"/>
              <a:buChar char="•"/>
            </a:pPr>
            <a:r>
              <a:rPr lang="en-US" kern="0" dirty="0">
                <a:latin typeface="Times New Roman" panose="02020603050405020304" pitchFamily="18" charset="0"/>
                <a:ea typeface="Times New Roman" panose="02020603050405020304" pitchFamily="18" charset="0"/>
                <a:cs typeface="Mangal" panose="02040503050203030202" pitchFamily="18" charset="0"/>
              </a:rPr>
              <a:t>Oreskes, Naomi, and Erik M. Conway. </a:t>
            </a:r>
            <a:r>
              <a:rPr lang="en-US" i="1" kern="0" dirty="0">
                <a:latin typeface="Times New Roman" panose="02020603050405020304" pitchFamily="18" charset="0"/>
                <a:ea typeface="Times New Roman" panose="02020603050405020304" pitchFamily="18" charset="0"/>
                <a:cs typeface="Mangal" panose="02040503050203030202" pitchFamily="18" charset="0"/>
              </a:rPr>
              <a:t>The Collapse of Western Civilization: A View from the </a:t>
            </a:r>
            <a:endParaRPr lang="en-US" kern="100" dirty="0">
              <a:latin typeface="Aptos"/>
              <a:ea typeface="Aptos"/>
              <a:cs typeface="Mangal" panose="02040503050203030202" pitchFamily="18" charset="0"/>
            </a:endParaRPr>
          </a:p>
          <a:p>
            <a:pPr marL="285750" indent="-285750" algn="just">
              <a:lnSpc>
                <a:spcPct val="150000"/>
              </a:lnSpc>
              <a:buFont typeface="Arial" panose="020B0604020202020204" pitchFamily="34" charset="0"/>
              <a:buChar char="•"/>
            </a:pPr>
            <a:r>
              <a:rPr lang="en-US" i="1" kern="0" dirty="0">
                <a:latin typeface="Times New Roman" panose="02020603050405020304" pitchFamily="18" charset="0"/>
                <a:ea typeface="Times New Roman" panose="02020603050405020304" pitchFamily="18" charset="0"/>
                <a:cs typeface="Mangal" panose="02040503050203030202" pitchFamily="18" charset="0"/>
              </a:rPr>
              <a:t>Future.</a:t>
            </a:r>
            <a:r>
              <a:rPr lang="en-US" kern="0" dirty="0">
                <a:latin typeface="Times New Roman" panose="02020603050405020304" pitchFamily="18" charset="0"/>
                <a:ea typeface="Times New Roman" panose="02020603050405020304" pitchFamily="18" charset="0"/>
                <a:cs typeface="Mangal" panose="02040503050203030202" pitchFamily="18" charset="0"/>
              </a:rPr>
              <a:t> Columbia University Press, 2014.</a:t>
            </a:r>
            <a:endParaRPr lang="en-US" kern="100" dirty="0">
              <a:latin typeface="Aptos"/>
              <a:ea typeface="Aptos"/>
              <a:cs typeface="Mangal" panose="02040503050203030202" pitchFamily="18" charset="0"/>
            </a:endParaRPr>
          </a:p>
        </p:txBody>
      </p:sp>
    </p:spTree>
    <p:extLst>
      <p:ext uri="{BB962C8B-B14F-4D97-AF65-F5344CB8AC3E}">
        <p14:creationId xmlns:p14="http://schemas.microsoft.com/office/powerpoint/2010/main" val="21813468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519319A-33B9-4196-B287-6054965512E9}"/>
              </a:ext>
            </a:extLst>
          </p:cNvPr>
          <p:cNvSpPr/>
          <p:nvPr/>
        </p:nvSpPr>
        <p:spPr>
          <a:xfrm>
            <a:off x="4561204" y="2661273"/>
            <a:ext cx="2754280" cy="905184"/>
          </a:xfrm>
          <a:prstGeom prst="rect">
            <a:avLst/>
          </a:prstGeom>
        </p:spPr>
        <p:txBody>
          <a:bodyPr wrap="none">
            <a:spAutoFit/>
          </a:bodyPr>
          <a:lstStyle/>
          <a:p>
            <a:pPr marL="228600" marR="0" algn="just">
              <a:lnSpc>
                <a:spcPct val="150000"/>
              </a:lnSpc>
              <a:spcBef>
                <a:spcPts val="0"/>
              </a:spcBef>
              <a:spcAft>
                <a:spcPts val="0"/>
              </a:spcAft>
            </a:pPr>
            <a:r>
              <a:rPr lang="en-US" sz="4000" kern="0" dirty="0">
                <a:latin typeface="Forte" panose="03060902040502070203" pitchFamily="66" charset="0"/>
                <a:ea typeface="Times New Roman" panose="02020603050405020304" pitchFamily="18" charset="0"/>
                <a:cs typeface="Mangal" panose="02040503050203030202" pitchFamily="18" charset="0"/>
              </a:rPr>
              <a:t>Thank You</a:t>
            </a:r>
            <a:endParaRPr lang="en-US" sz="4000" kern="100" dirty="0">
              <a:effectLst/>
              <a:latin typeface="Forte" panose="03060902040502070203" pitchFamily="66" charset="0"/>
              <a:ea typeface="Aptos"/>
              <a:cs typeface="Mangal" panose="02040503050203030202" pitchFamily="18" charset="0"/>
            </a:endParaRPr>
          </a:p>
        </p:txBody>
      </p:sp>
    </p:spTree>
    <p:extLst>
      <p:ext uri="{BB962C8B-B14F-4D97-AF65-F5344CB8AC3E}">
        <p14:creationId xmlns:p14="http://schemas.microsoft.com/office/powerpoint/2010/main" val="1502371136"/>
      </p:ext>
    </p:extLst>
  </p:cSld>
  <p:clrMapOvr>
    <a:masterClrMapping/>
  </p:clrMapOvr>
</p:sld>
</file>

<file path=ppt/theme/theme1.xml><?xml version="1.0" encoding="utf-8"?>
<a:theme xmlns:a="http://schemas.openxmlformats.org/drawingml/2006/main" name="Theme2">
  <a:themeElements>
    <a:clrScheme name="Universal Color Block">
      <a:dk1>
        <a:srgbClr val="000000"/>
      </a:dk1>
      <a:lt1>
        <a:srgbClr val="FFFFFF"/>
      </a:lt1>
      <a:dk2>
        <a:srgbClr val="44546A"/>
      </a:dk2>
      <a:lt2>
        <a:srgbClr val="E7E6E6"/>
      </a:lt2>
      <a:accent1>
        <a:srgbClr val="0068FF"/>
      </a:accent1>
      <a:accent2>
        <a:srgbClr val="DAE5EF"/>
      </a:accent2>
      <a:accent3>
        <a:srgbClr val="637183"/>
      </a:accent3>
      <a:accent4>
        <a:srgbClr val="434E5E"/>
      </a:accent4>
      <a:accent5>
        <a:srgbClr val="5B9BD5"/>
      </a:accent5>
      <a:accent6>
        <a:srgbClr val="70AD47"/>
      </a:accent6>
      <a:hlink>
        <a:srgbClr val="0563C1"/>
      </a:hlink>
      <a:folHlink>
        <a:srgbClr val="954F72"/>
      </a:folHlink>
    </a:clrScheme>
    <a:fontScheme name="Custom 75">
      <a:majorFont>
        <a:latin typeface="Tenorite"/>
        <a:ea typeface=""/>
        <a:cs typeface=""/>
      </a:majorFont>
      <a:minorFont>
        <a:latin typeface="Tenorit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12DD670C-2368-430F-AA0C-24B67A783864}" vid="{1A6B73A4-0166-4E28-A796-FBFBE3038277}"/>
    </a:ext>
  </a:extLst>
</a:theme>
</file>

<file path=docProps/app.xml><?xml version="1.0" encoding="utf-8"?>
<Properties xmlns="http://schemas.openxmlformats.org/officeDocument/2006/extended-properties" xmlns:vt="http://schemas.openxmlformats.org/officeDocument/2006/docPropsVTypes">
  <Template>Theme2</Template>
  <TotalTime>64</TotalTime>
  <Words>1212</Words>
  <Application>Microsoft Office PowerPoint</Application>
  <PresentationFormat>Widescreen</PresentationFormat>
  <Paragraphs>60</Paragraphs>
  <Slides>11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11</vt:i4>
      </vt:variant>
    </vt:vector>
  </HeadingPairs>
  <TitlesOfParts>
    <vt:vector size="20" baseType="lpstr">
      <vt:lpstr>Aptos</vt:lpstr>
      <vt:lpstr>Arial</vt:lpstr>
      <vt:lpstr>Courier New</vt:lpstr>
      <vt:lpstr>Forte</vt:lpstr>
      <vt:lpstr>Mangal</vt:lpstr>
      <vt:lpstr>Tenorite</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21</cp:revision>
  <dcterms:created xsi:type="dcterms:W3CDTF">2025-01-17T10:10:38Z</dcterms:created>
  <dcterms:modified xsi:type="dcterms:W3CDTF">2025-01-31T06:35:13Z</dcterms:modified>
</cp:coreProperties>
</file>