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DD9CA-9C89-6D6F-5FFC-3C9D2CC03A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750F11-AD93-984F-2527-D7BD2F88E5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CCD8BC-9A3A-D186-1117-63DDF8CAB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8B02-5E3D-445F-A9E3-A73DAADFF768}" type="datetimeFigureOut">
              <a:rPr lang="en-IN" smtClean="0"/>
              <a:t>25-11-2024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8B53E0-2782-315F-74EE-45ED1DB73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121B47-C8A0-250C-6954-4F94A792A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9C85-90FB-47E5-AAA5-A2CE3139B2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67280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CB9AA-75D8-DD23-A0C4-9AE7B9802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BF2E2A-BF12-AA4C-CE8E-749AE89675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55AAD7-4B05-EF91-2C05-42570EE63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8B02-5E3D-445F-A9E3-A73DAADFF768}" type="datetimeFigureOut">
              <a:rPr lang="en-IN" smtClean="0"/>
              <a:t>25-11-2024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BC3456-301D-3A40-B9A5-FD30888FF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A5FF5D-A3BD-E923-A6F1-DB13DF41B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9C85-90FB-47E5-AAA5-A2CE3139B2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06024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7F81C-2A11-05CA-065B-E6E1AEE31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839F1B-651A-D1AB-38FD-755BD0DAF6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FA1B3E-D0FC-4168-EDC9-DAFEA03EC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8B02-5E3D-445F-A9E3-A73DAADFF768}" type="datetimeFigureOut">
              <a:rPr lang="en-IN" smtClean="0"/>
              <a:t>25-11-2024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8C0809-747B-0FA4-18C8-37F3E81686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BAE72F-A0DC-16FD-C463-7E53C4EEA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9C85-90FB-47E5-AAA5-A2CE3139B2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30763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F7327-F8AD-EFCF-A34E-7E10557E4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98535B-F066-258B-3EAF-4AA540676E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FEB7F9-A02B-7748-A28F-CB1DE046AC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A48B78-8AA6-F4F7-E01C-BADE05BAF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8B02-5E3D-445F-A9E3-A73DAADFF768}" type="datetimeFigureOut">
              <a:rPr lang="en-IN" smtClean="0"/>
              <a:t>25-11-2024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031FB9-2B77-F110-1DE7-77D873AC7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EA5A9B-A3B4-6A2C-FCAB-638CB5711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9C85-90FB-47E5-AAA5-A2CE3139B2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22352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5EAE1-30D4-4C06-8B43-66627CBB2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843EDE-7836-AFEC-2C13-3CFF039CE2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18741C-10A3-3E85-3FE8-64978FF620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66E956-81F3-F608-5714-A404C60B92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9FD5917-A887-A1B3-D0AC-FB76A196E3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80A428-C45F-1EF2-8A80-50A917555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8B02-5E3D-445F-A9E3-A73DAADFF768}" type="datetimeFigureOut">
              <a:rPr lang="en-IN" smtClean="0"/>
              <a:t>25-11-2024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B4A93D-DBD1-4514-CA82-482D85686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FFE85C-9BE0-EF1A-7169-CB4AD92BF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9C85-90FB-47E5-AAA5-A2CE3139B2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75052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2C4A8-88E9-C809-6FB7-B70B34520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968AC5-CB3E-E292-3763-DB1345C40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8B02-5E3D-445F-A9E3-A73DAADFF768}" type="datetimeFigureOut">
              <a:rPr lang="en-IN" smtClean="0"/>
              <a:t>25-11-2024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4540CB-DF78-ED6E-D2D7-31F1B6C2F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928B0B-FCDF-F5D9-A7F3-072A73B5F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9C85-90FB-47E5-AAA5-A2CE3139B2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51346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DEB23CF-19FB-579D-17DF-AB4F3363B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8B02-5E3D-445F-A9E3-A73DAADFF768}" type="datetimeFigureOut">
              <a:rPr lang="en-IN" smtClean="0"/>
              <a:t>25-11-2024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91158F-B681-AB66-8D44-937E3CDAC1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06A11A-B07D-874A-8AD5-F80ACB37A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9C85-90FB-47E5-AAA5-A2CE3139B2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92337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5004D-C6AE-C725-AD5E-FD4277E56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7D1E99-3EC6-5D29-B738-F82C44B4F7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FD37A9-CFA5-80FA-2908-6B780DB7A8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312AD2-0783-BB35-74E6-D305AE67C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8B02-5E3D-445F-A9E3-A73DAADFF768}" type="datetimeFigureOut">
              <a:rPr lang="en-IN" smtClean="0"/>
              <a:t>25-11-2024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A4178D-B957-B1BB-50A0-590127B42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0FE739-3F0B-FAEB-C3E4-ADB5FEB31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9C85-90FB-47E5-AAA5-A2CE3139B2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75639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30ABD-24D1-1539-0064-30E21CC54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8D329C-48A8-83E4-9F10-DA899D8BCC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E0303E-938F-C768-518A-A39547ED19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9D755E-C5B1-4651-2740-EF74D33C4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8B02-5E3D-445F-A9E3-A73DAADFF768}" type="datetimeFigureOut">
              <a:rPr lang="en-IN" smtClean="0"/>
              <a:t>25-11-2024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7C0259-5C98-62B4-1C89-A44917F8C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C903E2-FC30-07AA-B6B6-B59487882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9C85-90FB-47E5-AAA5-A2CE3139B2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97709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D705A-A37C-0F79-1E08-CA12779AC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23D471-7228-3E0E-ECF9-6C2998F84C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C4880-0D78-41DC-F266-59CDE5DEF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8B02-5E3D-445F-A9E3-A73DAADFF768}" type="datetimeFigureOut">
              <a:rPr lang="en-IN" smtClean="0"/>
              <a:t>25-11-2024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CBA08-890D-F995-5A59-F1694FE37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60C90B-DC8A-4087-47CA-24EFA1CEE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9C85-90FB-47E5-AAA5-A2CE3139B2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78964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92BBA7-DED2-D72D-C693-12AFEA4D2B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45BA03-87EA-E2A1-7885-3D0EE990F7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ABF174-F0B6-D716-BE80-3D009AF93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08B02-5E3D-445F-A9E3-A73DAADFF768}" type="datetimeFigureOut">
              <a:rPr lang="en-IN" smtClean="0"/>
              <a:t>25-11-2024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A3FF79-E266-8EFB-BCB6-9D478E3D9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3319AD-712C-F5B9-032A-554C4C2D4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99C85-90FB-47E5-AAA5-A2CE3139B2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92259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CA84D9-266D-0481-EFB9-A25E85A15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2045A9-D1CF-DA55-8EF8-6C02D66B83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EC30B3-8074-CE54-AA4D-AF7C860F78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408B02-5E3D-445F-A9E3-A73DAADFF768}" type="datetimeFigureOut">
              <a:rPr lang="en-IN" smtClean="0"/>
              <a:t>25-11-2024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CD9968-B4EF-64E1-D98C-0915782E53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2B6A37-4356-4967-DB36-CA41CF13C0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99C85-90FB-47E5-AAA5-A2CE3139B2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8138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anshikabhatnagar1299@gmail.com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Ppt Background Vectors &amp; Illustrations for Free Download ...">
            <a:extLst>
              <a:ext uri="{FF2B5EF4-FFF2-40B4-BE49-F238E27FC236}">
                <a16:creationId xmlns:a16="http://schemas.microsoft.com/office/drawing/2014/main" id="{AE51B940-A151-0A82-AF36-7D94B7208B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45920EC-EA14-E137-3403-293ED06CE7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784" y="1957249"/>
            <a:ext cx="11343860" cy="1859378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IN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RP-HPLC METHOD DEVELOPMENT AND VALIDATION FOR SIMULTENEOUS ESTIMATION OF DAPAGLIFLOZIN, GLIMEPIRIDE AND METFOMIN IN FIXED DOSE COMBINATIONS</a:t>
            </a:r>
            <a:br>
              <a:rPr lang="en-IN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n-IN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DB04AE-B234-9F3C-2F76-2028FD820A75}"/>
              </a:ext>
            </a:extLst>
          </p:cNvPr>
          <p:cNvSpPr txBox="1"/>
          <p:nvPr/>
        </p:nvSpPr>
        <p:spPr>
          <a:xfrm>
            <a:off x="5870714" y="3816627"/>
            <a:ext cx="6096000" cy="23252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Aft>
                <a:spcPts val="800"/>
              </a:spcAft>
            </a:pPr>
            <a:r>
              <a:rPr lang="en-IN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Name : </a:t>
            </a:r>
            <a:r>
              <a:rPr lang="en-IN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Anshika</a:t>
            </a:r>
            <a:r>
              <a:rPr lang="en-IN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Bhatnagar</a:t>
            </a:r>
            <a:r>
              <a:rPr lang="en-IN" b="1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IN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*, </a:t>
            </a:r>
            <a:r>
              <a:rPr lang="en-IN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Bhuvnesh</a:t>
            </a:r>
            <a:r>
              <a:rPr lang="en-IN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Kumar Singh</a:t>
            </a:r>
            <a:r>
              <a:rPr lang="en-IN" b="1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IN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Mandeep Kumar Gupta</a:t>
            </a:r>
            <a:r>
              <a:rPr lang="en-IN" b="1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IN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IN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Sudhansu</a:t>
            </a:r>
            <a:r>
              <a:rPr lang="en-IN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Ranjan Swain</a:t>
            </a:r>
            <a:r>
              <a:rPr lang="en-IN" b="1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IN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50000"/>
              </a:lnSpc>
              <a:spcAft>
                <a:spcPts val="800"/>
              </a:spcAft>
            </a:pPr>
            <a:r>
              <a:rPr lang="en-IN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IN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Moradabad Educational Trust Group of Institutions Faculty of Pharmacy, Moradabad-244001, Uttar Pradesh, India.</a:t>
            </a:r>
          </a:p>
          <a:p>
            <a:pPr algn="r">
              <a:lnSpc>
                <a:spcPct val="150000"/>
              </a:lnSpc>
              <a:spcAft>
                <a:spcPts val="800"/>
              </a:spcAft>
            </a:pPr>
            <a:r>
              <a:rPr lang="en-IN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Email for correspondence: </a:t>
            </a:r>
            <a:r>
              <a:rPr lang="en-IN" u="sng" kern="100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anshikabhatnagar1299@gmail.com</a:t>
            </a:r>
            <a:r>
              <a:rPr lang="en-IN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25327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Ppt Background Vectors &amp; Illustrations for Free Download ...">
            <a:extLst>
              <a:ext uri="{FF2B5EF4-FFF2-40B4-BE49-F238E27FC236}">
                <a16:creationId xmlns:a16="http://schemas.microsoft.com/office/drawing/2014/main" id="{E407521F-C24D-B4FA-D830-2D08E524F2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F2E6AA2-B352-0199-89D7-131C1B8987B3}"/>
              </a:ext>
            </a:extLst>
          </p:cNvPr>
          <p:cNvSpPr txBox="1"/>
          <p:nvPr/>
        </p:nvSpPr>
        <p:spPr>
          <a:xfrm>
            <a:off x="380999" y="303120"/>
            <a:ext cx="1135711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ABSTRACT</a:t>
            </a:r>
            <a:endParaRPr lang="en-IN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D2E4BF-4DF4-CA3A-62CB-74C40416FB06}"/>
              </a:ext>
            </a:extLst>
          </p:cNvPr>
          <p:cNvSpPr txBox="1"/>
          <p:nvPr/>
        </p:nvSpPr>
        <p:spPr>
          <a:xfrm>
            <a:off x="96077" y="1026419"/>
            <a:ext cx="11883888" cy="585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 simple, accurate, specific and precise method is developing for the simultaneous estimation of Dapagliflozin, Glimepiride and Metformin in fixed dose combination.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High performance liquid chromatography model name is </a:t>
            </a:r>
            <a:r>
              <a:rPr lang="en-IN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Systronics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(SYS LC-138), Chromatographic column is a Vertex C18, 4.6 X 250 mm, 5μm, UV Spectrophotometer (SHIMADZU UV-19001), digital pH meter, Ultra </a:t>
            </a:r>
            <a:r>
              <a:rPr lang="en-IN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sonicator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and Analytical balance (d &amp; d scale) is used for method development and validation. </a:t>
            </a:r>
            <a:endParaRPr lang="en-IN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Drug samples are obtained from SYNOKEM Pharmaceuticals limited. Fixed dose combination sample of Dapagliflozin, Glimepiride and Metformin is collected from market with strength of 10 mg/1mg/500 mg respectively.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 sample solution is scan into UV Spectrophotometer between 200-400 nm range to identify the exact wavelength at which the sample shows maximum absorbance through detector. Dapagliflozin, Glimepiride and Metformin shows maximum absorbance at 248 nm in UV Spectrophotometer.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Reverse phase High Performance Liquid Chromatography (RP-HPLC) is used in this estimation. In method development, Phosphate buffer with pH 3 by OPA and Acetonitrile is used as mobile phase. Standard substances are dissolved first in 90 ml of Methanol, 10 ml of Water and 2 ml of Triethylamine.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IN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579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Ppt Background Vectors &amp; Illustrations for Free Download ...">
            <a:extLst>
              <a:ext uri="{FF2B5EF4-FFF2-40B4-BE49-F238E27FC236}">
                <a16:creationId xmlns:a16="http://schemas.microsoft.com/office/drawing/2014/main" id="{C3B7404A-2C97-2112-8724-67031E9F6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7CBA2CF-BDE9-44D9-C5E9-5BD98CC67D44}"/>
              </a:ext>
            </a:extLst>
          </p:cNvPr>
          <p:cNvSpPr txBox="1"/>
          <p:nvPr/>
        </p:nvSpPr>
        <p:spPr>
          <a:xfrm>
            <a:off x="371061" y="640487"/>
            <a:ext cx="11661913" cy="27407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IN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Chromatographic column is use to separate the components from mixture. UV-detector is assembled in </a:t>
            </a:r>
            <a:r>
              <a:rPr lang="en-IN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Systronics</a:t>
            </a:r>
            <a:r>
              <a:rPr lang="en-IN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HPLC to detect the samples. 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IN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flow rate of mobile phase is maintained at 1 ml/min and the injection volume of sample is 20 </a:t>
            </a:r>
            <a:r>
              <a:rPr lang="en-IN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μl</a:t>
            </a:r>
            <a:r>
              <a:rPr lang="en-IN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concentration of mixture of the sample is 50 </a:t>
            </a:r>
            <a:r>
              <a:rPr lang="en-IN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μg</a:t>
            </a:r>
            <a:r>
              <a:rPr lang="en-IN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/ml.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IN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Developed method will validate through ICH guidelines Q2 (R2). It considers the factors like System suitability, Linearity, Precision, Accuracy, Specificity, Robustness, Limit of detection and Limit of quantification. </a:t>
            </a:r>
          </a:p>
        </p:txBody>
      </p:sp>
    </p:spTree>
    <p:extLst>
      <p:ext uri="{BB962C8B-B14F-4D97-AF65-F5344CB8AC3E}">
        <p14:creationId xmlns:p14="http://schemas.microsoft.com/office/powerpoint/2010/main" val="1545614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Ppt Background Vectors &amp; Illustrations for Free Download ...">
            <a:extLst>
              <a:ext uri="{FF2B5EF4-FFF2-40B4-BE49-F238E27FC236}">
                <a16:creationId xmlns:a16="http://schemas.microsoft.com/office/drawing/2014/main" id="{1B2F585F-0819-50C1-170C-684208F15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F5F1191-AE8B-7CCE-0C4A-BB7A1498311C}"/>
              </a:ext>
            </a:extLst>
          </p:cNvPr>
          <p:cNvSpPr txBox="1"/>
          <p:nvPr/>
        </p:nvSpPr>
        <p:spPr>
          <a:xfrm>
            <a:off x="238539" y="2690191"/>
            <a:ext cx="11728174" cy="1015663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IN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9573851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371</Words>
  <Application>Microsoft Office PowerPoint</Application>
  <PresentationFormat>Widescreen</PresentationFormat>
  <Paragraphs>14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Theme</vt:lpstr>
      <vt:lpstr>RP-HPLC METHOD DEVELOPMENT AND VALIDATION FOR SIMULTENEOUS ESTIMATION OF DAPAGLIFLOZIN, GLIMEPIRIDE AND METFOMIN IN FIXED DOSE COMBINATIONS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RP-HPLC METHOD DEVELOPMENT AND VALIDATION FOR SIMULTENEOUS ESTIMATION OF DAPAGLIFLOZIN, GLIMEPIRIDE AND METFOMIN IN FIXED DOSE COMBINATIONS </dc:title>
  <dc:creator>intel</dc:creator>
  <cp:lastModifiedBy>intel</cp:lastModifiedBy>
  <cp:revision>8</cp:revision>
  <dcterms:created xsi:type="dcterms:W3CDTF">2024-11-25T12:04:50Z</dcterms:created>
  <dcterms:modified xsi:type="dcterms:W3CDTF">2024-11-25T12:19:15Z</dcterms:modified>
</cp:coreProperties>
</file>