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Slides/_rels/notesSlide4.xml.rels" ContentType="application/vnd.openxmlformats-package.relationships+xml"/>
  <Override PartName="/ppt/notesSlides/notesSlide4.xml" ContentType="application/vnd.openxmlformats-officedocument.presentationml.notesSlide+xml"/>
  <Override PartName="/ppt/_rels/presentation.xml.rels" ContentType="application/vnd.openxmlformats-package.relationships+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_rels/slideLayout22.xml.rels" ContentType="application/vnd.openxmlformats-package.relationships+xml"/>
  <Override PartName="/ppt/slideLayouts/_rels/slideLayout7.xml.rels" ContentType="application/vnd.openxmlformats-package.relationships+xml"/>
  <Override PartName="/ppt/slideLayouts/_rels/slideLayout4.xml.rels" ContentType="application/vnd.openxmlformats-package.relationships+xml"/>
  <Override PartName="/ppt/slideLayouts/_rels/slideLayout17.xml.rels" ContentType="application/vnd.openxmlformats-package.relationships+xml"/>
  <Override PartName="/ppt/slideLayouts/_rels/slideLayout19.xml.rels" ContentType="application/vnd.openxmlformats-package.relationships+xml"/>
  <Override PartName="/ppt/slideLayouts/_rels/slideLayout21.xml.rels" ContentType="application/vnd.openxmlformats-package.relationships+xml"/>
  <Override PartName="/ppt/slideLayouts/_rels/slideLayout6.xml.rels" ContentType="application/vnd.openxmlformats-package.relationships+xml"/>
  <Override PartName="/ppt/slideLayouts/_rels/slideLayout3.xml.rels" ContentType="application/vnd.openxmlformats-package.relationships+xml"/>
  <Override PartName="/ppt/slideLayouts/_rels/slideLayout16.xml.rels" ContentType="application/vnd.openxmlformats-package.relationships+xml"/>
  <Override PartName="/ppt/slideLayouts/_rels/slideLayout18.xml.rels" ContentType="application/vnd.openxmlformats-package.relationships+xml"/>
  <Override PartName="/ppt/slideLayouts/_rels/slideLayout5.xml.rels" ContentType="application/vnd.openxmlformats-package.relationships+xml"/>
  <Override PartName="/ppt/slideLayouts/_rels/slideLayout13.xml.rels" ContentType="application/vnd.openxmlformats-package.relationships+xml"/>
  <Override PartName="/ppt/slideLayouts/_rels/slideLayout12.xml.rels" ContentType="application/vnd.openxmlformats-package.relationships+xml"/>
  <Override PartName="/ppt/slideLayouts/_rels/slideLayout11.xml.rels" ContentType="application/vnd.openxmlformats-package.relationships+xml"/>
  <Override PartName="/ppt/slideLayouts/_rels/slideLayout1.xml.rels" ContentType="application/vnd.openxmlformats-package.relationships+xml"/>
  <Override PartName="/ppt/slideLayouts/_rels/slideLayout14.xml.rels" ContentType="application/vnd.openxmlformats-package.relationships+xml"/>
  <Override PartName="/ppt/slideLayouts/_rels/slideLayout10.xml.rels" ContentType="application/vnd.openxmlformats-package.relationships+xml"/>
  <Override PartName="/ppt/slideLayouts/_rels/slideLayout24.xml.rels" ContentType="application/vnd.openxmlformats-package.relationships+xml"/>
  <Override PartName="/ppt/slideLayouts/_rels/slideLayout9.xml.rels" ContentType="application/vnd.openxmlformats-package.relationships+xml"/>
  <Override PartName="/ppt/slideLayouts/_rels/slideLayout23.xml.rels" ContentType="application/vnd.openxmlformats-package.relationships+xml"/>
  <Override PartName="/ppt/slideLayouts/_rels/slideLayout8.xml.rels" ContentType="application/vnd.openxmlformats-package.relationships+xml"/>
  <Override PartName="/ppt/slideLayouts/_rels/slideLayout15.xml.rels" ContentType="application/vnd.openxmlformats-package.relationships+xml"/>
  <Override PartName="/ppt/slideLayouts/_rels/slideLayout2.xml.rels" ContentType="application/vnd.openxmlformats-package.relationships+xml"/>
  <Override PartName="/ppt/slideLayouts/_rels/slideLayout20.xml.rels" ContentType="application/vnd.openxmlformats-package.relationships+xml"/>
  <Override PartName="/ppt/slideLayouts/slideLayout6.xml" ContentType="application/vnd.openxmlformats-officedocument.presentationml.slideLayout+xml"/>
  <Override PartName="/ppt/slideLayouts/slideLayout24.xml" ContentType="application/vnd.openxmlformats-officedocument.presentationml.slideLayout+xml"/>
  <Override PartName="/ppt/slideLayouts/slideLayout5.xml" ContentType="application/vnd.openxmlformats-officedocument.presentationml.slideLayout+xml"/>
  <Override PartName="/ppt/slideLayouts/slideLayout23.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18.xml" ContentType="application/vnd.openxmlformats-officedocument.presentationml.slideLayout+xml"/>
  <Override PartName="/ppt/slideLayouts/slideLayout3.xml" ContentType="application/vnd.openxmlformats-officedocument.presentationml.slideLayout+xml"/>
  <Override PartName="/ppt/slideLayouts/slideLayout21.xml" ContentType="application/vnd.openxmlformats-officedocument.presentationml.slideLayout+xml"/>
  <Override PartName="/ppt/slideLayouts/slideLayout19.xml" ContentType="application/vnd.openxmlformats-officedocument.presentationml.slideLayout+xml"/>
  <Override PartName="/ppt/slideLayouts/slideLayout4.xml" ContentType="application/vnd.openxmlformats-officedocument.presentationml.slideLayout+xml"/>
  <Override PartName="/ppt/slideLayouts/slideLayout22.xml" ContentType="application/vnd.openxmlformats-officedocument.presentationml.slideLayout+xml"/>
  <Override PartName="/ppt/media/image1.png" ContentType="image/png"/>
  <Override PartName="/ppt/media/image2.png" ContentType="image/png"/>
  <Override PartName="/ppt/media/image3.png" ContentType="image/png"/>
  <Override PartName="/ppt/presProps.xml" ContentType="application/vnd.openxmlformats-officedocument.presentationml.presProps+xml"/>
  <Override PartName="/ppt/notesMasters/_rels/notesMaster1.xml.rels" ContentType="application/vnd.openxmlformats-package.relationships+xml"/>
  <Override PartName="/ppt/notesMasters/notesMaster1.xml" ContentType="application/vnd.openxmlformats-officedocument.presentationml.notesMaster+xml"/>
  <Override PartName="/ppt/slides/slide13.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8.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_rels/slide10.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3.xml.rels" ContentType="application/vnd.openxmlformats-package.relationships+xml"/>
  <Override PartName="/ppt/slides/_rels/slide5.xml.rels" ContentType="application/vnd.openxmlformats-package.relationships+xml"/>
  <Override PartName="/ppt/slides/_rels/slide13.xml.rels" ContentType="application/vnd.openxmlformats-package.relationships+xml"/>
  <Override PartName="/ppt/slides/_rels/slide16.xml.rels" ContentType="application/vnd.openxmlformats-package.relationships+xml"/>
  <Override PartName="/ppt/slides/_rels/slide12.xml.rels" ContentType="application/vnd.openxmlformats-package.relationships+xml"/>
  <Override PartName="/ppt/slides/_rels/slide15.xml.rels" ContentType="application/vnd.openxmlformats-package.relationships+xml"/>
  <Override PartName="/ppt/slides/_rels/slide9.xml.rels" ContentType="application/vnd.openxmlformats-package.relationships+xml"/>
  <Override PartName="/ppt/slides/_rels/slide11.xml.rels" ContentType="application/vnd.openxmlformats-package.relationships+xml"/>
  <Override PartName="/ppt/slides/_rels/slide14.xml.rels" ContentType="application/vnd.openxmlformats-package.relationships+xml"/>
  <Override PartName="/ppt/slides/_rels/slide8.xml.rels" ContentType="application/vnd.openxmlformats-package.relationships+xml"/>
  <Override PartName="/ppt/slides/_rels/slide18.xml.rels" ContentType="application/vnd.openxmlformats-package.relationships+xml"/>
  <Override PartName="/ppt/slides/_rels/slide17.xml.rels" ContentType="application/vnd.openxmlformats-package.relationships+xml"/>
  <Override PartName="/ppt/slides/_rels/slide1.xml.rels" ContentType="application/vnd.openxmlformats-package.relationships+xml"/>
  <Override PartName="/ppt/slides/_rels/slide4.xml.rels" ContentType="application/vnd.openxmlformats-package.relationships+xml"/>
  <Override PartName="/ppt/slides/_rels/slide2.xml.rels" ContentType="application/vnd.openxmlformats-package.relationships+xml"/>
  <Override PartName="/ppt/slides/slide16.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9144000" cy="6858000"/>
  <p:notesSz cx="6858000" cy="91440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notesMaster" Target="notesMasters/notes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presProps" Target="presProps.xml"/>
</Relationships>
</file>

<file path=ppt/notesMasters/_rels/notesMaster1.xml.rels><?xml version="1.0" encoding="UTF-8"?>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PlaceHolder 1"/>
          <p:cNvSpPr>
            <a:spLocks noGrp="1"/>
          </p:cNvSpPr>
          <p:nvPr>
            <p:ph type="sldImg"/>
          </p:nvPr>
        </p:nvSpPr>
        <p:spPr>
          <a:xfrm>
            <a:off x="216000" y="812520"/>
            <a:ext cx="7127280" cy="4008960"/>
          </a:xfrm>
          <a:prstGeom prst="rect">
            <a:avLst/>
          </a:prstGeom>
          <a:noFill/>
          <a:ln w="0">
            <a:noFill/>
          </a:ln>
        </p:spPr>
        <p:txBody>
          <a:bodyPr lIns="0" rIns="0" tIns="0" bIns="0" anchor="ctr">
            <a:noAutofit/>
          </a:bodyPr>
          <a:p>
            <a:r>
              <a:rPr b="0" lang="en-US" sz="1800" spc="-1" strike="noStrike">
                <a:solidFill>
                  <a:srgbClr val="2f2b20"/>
                </a:solidFill>
                <a:latin typeface="Calibri"/>
              </a:rPr>
              <a:t>Click to move the slide</a:t>
            </a:r>
            <a:endParaRPr b="0" lang="en-US" sz="1800" spc="-1" strike="noStrike">
              <a:solidFill>
                <a:srgbClr val="2f2b20"/>
              </a:solidFill>
              <a:latin typeface="Calibri"/>
            </a:endParaRPr>
          </a:p>
        </p:txBody>
      </p:sp>
      <p:sp>
        <p:nvSpPr>
          <p:cNvPr id="87" name="PlaceHolder 2"/>
          <p:cNvSpPr>
            <a:spLocks noGrp="1"/>
          </p:cNvSpPr>
          <p:nvPr>
            <p:ph type="body"/>
          </p:nvPr>
        </p:nvSpPr>
        <p:spPr>
          <a:xfrm>
            <a:off x="756000" y="5078520"/>
            <a:ext cx="6047640" cy="4811040"/>
          </a:xfrm>
          <a:prstGeom prst="rect">
            <a:avLst/>
          </a:prstGeom>
          <a:noFill/>
          <a:ln w="0">
            <a:noFill/>
          </a:ln>
        </p:spPr>
        <p:txBody>
          <a:bodyPr lIns="0" rIns="0" tIns="0" bIns="0" anchor="t">
            <a:noAutofit/>
          </a:bodyPr>
          <a:p>
            <a:pPr marL="216000" indent="0">
              <a:buNone/>
            </a:pPr>
            <a:r>
              <a:rPr b="0" lang="en-US" sz="2000" spc="-1" strike="noStrike">
                <a:solidFill>
                  <a:srgbClr val="000000"/>
                </a:solidFill>
                <a:latin typeface="Arial"/>
              </a:rPr>
              <a:t>Click to edit the notes format</a:t>
            </a:r>
            <a:endParaRPr b="0" lang="en-US" sz="2000" spc="-1" strike="noStrike">
              <a:solidFill>
                <a:srgbClr val="000000"/>
              </a:solidFill>
              <a:latin typeface="Arial"/>
            </a:endParaRPr>
          </a:p>
        </p:txBody>
      </p:sp>
      <p:sp>
        <p:nvSpPr>
          <p:cNvPr id="88" name="PlaceHolder 3"/>
          <p:cNvSpPr>
            <a:spLocks noGrp="1"/>
          </p:cNvSpPr>
          <p:nvPr>
            <p:ph type="hdr"/>
          </p:nvPr>
        </p:nvSpPr>
        <p:spPr>
          <a:xfrm>
            <a:off x="0" y="0"/>
            <a:ext cx="3280680" cy="534240"/>
          </a:xfrm>
          <a:prstGeom prst="rect">
            <a:avLst/>
          </a:prstGeom>
          <a:noFill/>
          <a:ln w="0">
            <a:noFill/>
          </a:ln>
        </p:spPr>
        <p:txBody>
          <a:bodyPr lIns="0" rIns="0" tIns="0" bIns="0" anchor="t">
            <a:noAutofit/>
          </a:bodyPr>
          <a:p>
            <a:pPr indent="0">
              <a:buNone/>
            </a:pPr>
            <a:r>
              <a:rPr b="0" lang="en-US" sz="1400" spc="-1" strike="noStrike">
                <a:solidFill>
                  <a:srgbClr val="000000"/>
                </a:solidFill>
                <a:latin typeface="Times New Roman"/>
              </a:rPr>
              <a:t>&lt;header&gt;</a:t>
            </a:r>
            <a:endParaRPr b="0" lang="en-US" sz="1400" spc="-1" strike="noStrike">
              <a:solidFill>
                <a:srgbClr val="000000"/>
              </a:solidFill>
              <a:latin typeface="Times New Roman"/>
            </a:endParaRPr>
          </a:p>
        </p:txBody>
      </p:sp>
      <p:sp>
        <p:nvSpPr>
          <p:cNvPr id="89" name="PlaceHolder 4"/>
          <p:cNvSpPr>
            <a:spLocks noGrp="1"/>
          </p:cNvSpPr>
          <p:nvPr>
            <p:ph type="dt" idx="7"/>
          </p:nvPr>
        </p:nvSpPr>
        <p:spPr>
          <a:xfrm>
            <a:off x="4278960" y="0"/>
            <a:ext cx="3280680" cy="534240"/>
          </a:xfrm>
          <a:prstGeom prst="rect">
            <a:avLst/>
          </a:prstGeom>
          <a:noFill/>
          <a:ln w="0">
            <a:noFill/>
          </a:ln>
        </p:spPr>
        <p:txBody>
          <a:bodyPr lIns="0" rIns="0" tIns="0" bIns="0" anchor="t">
            <a:noAutofit/>
          </a:bodyPr>
          <a:lstStyle>
            <a:lvl1pPr indent="0" algn="r">
              <a:buNone/>
              <a:defRPr b="0" lang="en-US" sz="1400" spc="-1" strike="noStrike">
                <a:solidFill>
                  <a:srgbClr val="000000"/>
                </a:solidFill>
                <a:latin typeface="Times New Roman"/>
              </a:defRPr>
            </a:lvl1pPr>
          </a:lstStyle>
          <a:p>
            <a:pPr indent="0" algn="r">
              <a:buNone/>
            </a:pPr>
            <a:r>
              <a:rPr b="0" lang="en-US" sz="1400" spc="-1" strike="noStrike">
                <a:solidFill>
                  <a:srgbClr val="000000"/>
                </a:solidFill>
                <a:latin typeface="Times New Roman"/>
              </a:rPr>
              <a:t>&lt;date/time&gt;</a:t>
            </a:r>
            <a:endParaRPr b="0" lang="en-US" sz="1400" spc="-1" strike="noStrike">
              <a:solidFill>
                <a:srgbClr val="000000"/>
              </a:solidFill>
              <a:latin typeface="Times New Roman"/>
            </a:endParaRPr>
          </a:p>
        </p:txBody>
      </p:sp>
      <p:sp>
        <p:nvSpPr>
          <p:cNvPr id="90" name="PlaceHolder 5"/>
          <p:cNvSpPr>
            <a:spLocks noGrp="1"/>
          </p:cNvSpPr>
          <p:nvPr>
            <p:ph type="ftr" idx="8"/>
          </p:nvPr>
        </p:nvSpPr>
        <p:spPr>
          <a:xfrm>
            <a:off x="0" y="10157400"/>
            <a:ext cx="3280680" cy="534240"/>
          </a:xfrm>
          <a:prstGeom prst="rect">
            <a:avLst/>
          </a:prstGeom>
          <a:noFill/>
          <a:ln w="0">
            <a:noFill/>
          </a:ln>
        </p:spPr>
        <p:txBody>
          <a:bodyPr lIns="0" rIns="0" tIns="0" bIns="0" anchor="b">
            <a:noAutofit/>
          </a:bodyPr>
          <a:lstStyle>
            <a:lvl1pPr indent="0">
              <a:buNone/>
              <a:defRPr b="0" lang="en-US" sz="1400" spc="-1" strike="noStrike">
                <a:solidFill>
                  <a:srgbClr val="000000"/>
                </a:solidFill>
                <a:latin typeface="Times New Roman"/>
              </a:defRPr>
            </a:lvl1pPr>
          </a:lstStyle>
          <a:p>
            <a:pPr indent="0">
              <a:buNone/>
            </a:pPr>
            <a:r>
              <a:rPr b="0" lang="en-US" sz="1400" spc="-1" strike="noStrike">
                <a:solidFill>
                  <a:srgbClr val="000000"/>
                </a:solidFill>
                <a:latin typeface="Times New Roman"/>
              </a:rPr>
              <a:t>&lt;footer&gt;</a:t>
            </a:r>
            <a:endParaRPr b="0" lang="en-US" sz="1400" spc="-1" strike="noStrike">
              <a:solidFill>
                <a:srgbClr val="000000"/>
              </a:solidFill>
              <a:latin typeface="Times New Roman"/>
            </a:endParaRPr>
          </a:p>
        </p:txBody>
      </p:sp>
      <p:sp>
        <p:nvSpPr>
          <p:cNvPr id="91" name="PlaceHolder 6"/>
          <p:cNvSpPr>
            <a:spLocks noGrp="1"/>
          </p:cNvSpPr>
          <p:nvPr>
            <p:ph type="sldNum" idx="9"/>
          </p:nvPr>
        </p:nvSpPr>
        <p:spPr>
          <a:xfrm>
            <a:off x="4278960" y="10157400"/>
            <a:ext cx="3280680" cy="534240"/>
          </a:xfrm>
          <a:prstGeom prst="rect">
            <a:avLst/>
          </a:prstGeom>
          <a:noFill/>
          <a:ln w="0">
            <a:noFill/>
          </a:ln>
        </p:spPr>
        <p:txBody>
          <a:bodyPr lIns="0" rIns="0" tIns="0" bIns="0" anchor="b">
            <a:noAutofit/>
          </a:bodyPr>
          <a:lstStyle>
            <a:lvl1pPr indent="0" algn="r">
              <a:buNone/>
              <a:defRPr b="0" lang="en-US" sz="1400" spc="-1" strike="noStrike">
                <a:solidFill>
                  <a:srgbClr val="000000"/>
                </a:solidFill>
                <a:latin typeface="Times New Roman"/>
              </a:defRPr>
            </a:lvl1pPr>
          </a:lstStyle>
          <a:p>
            <a:pPr indent="0" algn="r">
              <a:buNone/>
            </a:pPr>
            <a:fld id="{A6FB686B-B92A-446E-9555-E7DF1436FD46}" type="slidenum">
              <a:rPr b="0" lang="en-US" sz="1400" spc="-1" strike="noStrike">
                <a:solidFill>
                  <a:srgbClr val="000000"/>
                </a:solidFill>
                <a:latin typeface="Times New Roman"/>
              </a:rPr>
              <a:t>&lt;number&gt;</a:t>
            </a:fld>
            <a:endParaRPr b="0" lang="en-US" sz="1400" spc="-1" strike="noStrike">
              <a:solidFill>
                <a:srgbClr val="000000"/>
              </a:solidFill>
              <a:latin typeface="Times New Roman"/>
            </a:endParaRPr>
          </a:p>
        </p:txBody>
      </p:sp>
    </p:spTree>
  </p:cSld>
  <p:clrMap bg1="lt1" bg2="lt2" tx1="dk1" tx2="dk2" accent1="accent1" accent2="accent2" accent3="accent3" accent4="accent4" accent5="accent5" accent6="accent6" hlink="hlink" folHlink="folHlink"/>
</p:notesMaster>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PlaceHolder 1"/>
          <p:cNvSpPr>
            <a:spLocks noGrp="1"/>
          </p:cNvSpPr>
          <p:nvPr>
            <p:ph type="sldImg"/>
          </p:nvPr>
        </p:nvSpPr>
        <p:spPr>
          <a:xfrm>
            <a:off x="1143000" y="685800"/>
            <a:ext cx="4571640" cy="3428640"/>
          </a:xfrm>
          <a:prstGeom prst="rect">
            <a:avLst/>
          </a:prstGeom>
          <a:ln w="0">
            <a:noFill/>
          </a:ln>
        </p:spPr>
      </p:sp>
      <p:sp>
        <p:nvSpPr>
          <p:cNvPr id="158" name="PlaceHolder 2"/>
          <p:cNvSpPr>
            <a:spLocks noGrp="1"/>
          </p:cNvSpPr>
          <p:nvPr>
            <p:ph type="body"/>
          </p:nvPr>
        </p:nvSpPr>
        <p:spPr>
          <a:xfrm>
            <a:off x="685800" y="4343400"/>
            <a:ext cx="5486040" cy="4114440"/>
          </a:xfrm>
          <a:prstGeom prst="rect">
            <a:avLst/>
          </a:prstGeom>
          <a:noFill/>
          <a:ln w="0">
            <a:noFill/>
          </a:ln>
        </p:spPr>
        <p:txBody>
          <a:bodyPr anchor="t">
            <a:noAutofit/>
          </a:bodyPr>
          <a:p>
            <a:pPr marL="216000" indent="0">
              <a:buNone/>
            </a:pPr>
            <a:endParaRPr b="0" lang="en-US" sz="1800" spc="-1" strike="noStrike">
              <a:solidFill>
                <a:srgbClr val="000000"/>
              </a:solidFill>
              <a:latin typeface="Arial"/>
            </a:endParaRPr>
          </a:p>
        </p:txBody>
      </p:sp>
      <p:sp>
        <p:nvSpPr>
          <p:cNvPr id="159" name="PlaceHolder 3"/>
          <p:cNvSpPr>
            <a:spLocks noGrp="1"/>
          </p:cNvSpPr>
          <p:nvPr>
            <p:ph type="sldNum" idx="10"/>
          </p:nvPr>
        </p:nvSpPr>
        <p:spPr>
          <a:xfrm>
            <a:off x="3884760" y="8685360"/>
            <a:ext cx="2971440" cy="456840"/>
          </a:xfrm>
          <a:prstGeom prst="rect">
            <a:avLst/>
          </a:prstGeom>
          <a:noFill/>
          <a:ln w="0">
            <a:noFill/>
          </a:ln>
        </p:spPr>
        <p:txBody>
          <a:bodyPr anchor="b">
            <a:noAutofit/>
          </a:bodyPr>
          <a:lstStyle>
            <a:lvl1pPr indent="0" algn="r">
              <a:lnSpc>
                <a:spcPct val="100000"/>
              </a:lnSpc>
              <a:buNone/>
              <a:defRPr b="0" lang="en-IN" sz="1200" spc="-1" strike="noStrike">
                <a:solidFill>
                  <a:srgbClr val="000000"/>
                </a:solidFill>
                <a:latin typeface="+mn-lt"/>
                <a:ea typeface="+mn-ea"/>
              </a:defRPr>
            </a:lvl1pPr>
          </a:lstStyle>
          <a:p>
            <a:pPr indent="0" algn="r">
              <a:lnSpc>
                <a:spcPct val="100000"/>
              </a:lnSpc>
              <a:buNone/>
            </a:pPr>
            <a:fld id="{64F72857-3A81-4A9B-91D3-31F979A2E837}" type="slidenum">
              <a:rPr b="0" lang="en-IN" sz="1200" spc="-1" strike="noStrike">
                <a:solidFill>
                  <a:srgbClr val="000000"/>
                </a:solidFill>
                <a:latin typeface="+mn-lt"/>
                <a:ea typeface="+mn-ea"/>
              </a:rPr>
              <a:t>&lt;number&gt;</a:t>
            </a:fld>
            <a:endParaRPr b="0" lang="en-US" sz="1200" spc="-1" strike="noStrike">
              <a:solidFill>
                <a:srgbClr val="000000"/>
              </a:solidFill>
              <a:latin typeface="Times New Roman"/>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p>
            <a:r>
              <a:t>Footer</a:t>
            </a:r>
          </a:p>
        </p:txBody>
      </p:sp>
      <p:sp>
        <p:nvSpPr>
          <p:cNvPr id="3" name="PlaceHolder 2"/>
          <p:cNvSpPr>
            <a:spLocks noGrp="1"/>
          </p:cNvSpPr>
          <p:nvPr>
            <p:ph type="sldNum" idx="3"/>
          </p:nvPr>
        </p:nvSpPr>
        <p:spPr/>
        <p:txBody>
          <a:bodyPr/>
          <a:p>
            <a:fld id="{F6C4FCEA-F753-4C6F-BFD3-099A3073655D}" type="slidenum">
              <a:t>&lt;#&gt;</a:t>
            </a:fld>
          </a:p>
        </p:txBody>
      </p:sp>
      <p:sp>
        <p:nvSpPr>
          <p:cNvPr id="4" name="PlaceHolder 3"/>
          <p:cNvSpPr>
            <a:spLocks noGrp="1"/>
          </p:cNvSpPr>
          <p:nvPr>
            <p:ph type="dt" idx="1"/>
          </p:nvPr>
        </p:nvSpPr>
        <p:spPr/>
        <p:txBody>
          <a:bodyPr/>
          <a:p>
            <a:r>
              <a:rPr lang="en-US"/>
              <a:t/>
            </a:r>
          </a:p>
        </p:txBody>
      </p:sp>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8" name="PlaceHolder 2"/>
          <p:cNvSpPr>
            <a:spLocks noGrp="1"/>
          </p:cNvSpPr>
          <p:nvPr>
            <p:ph type="subTitle"/>
          </p:nvPr>
        </p:nvSpPr>
        <p:spPr>
          <a:xfrm>
            <a:off x="457200" y="1600200"/>
            <a:ext cx="7619760" cy="4800240"/>
          </a:xfrm>
          <a:prstGeom prst="rect">
            <a:avLst/>
          </a:prstGeom>
          <a:noFill/>
          <a:ln w="0">
            <a:noFill/>
          </a:ln>
        </p:spPr>
        <p:txBody>
          <a:bodyPr lIns="0" rIns="0" tIns="0" bIns="0" anchor="ctr">
            <a:noAutofit/>
          </a:bodyPr>
          <a:p>
            <a:pPr indent="0" algn="ctr">
              <a:buNone/>
            </a:pPr>
            <a:endParaRPr b="0" lang="en-US" sz="3200" spc="-1" strike="noStrike">
              <a:solidFill>
                <a:srgbClr val="000000"/>
              </a:solidFill>
              <a:latin typeface="Arial"/>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5025157C-65D6-4A7D-830E-2D714149CE3B}" type="slidenum">
              <a:t>&lt;#&gt;</a:t>
            </a:fld>
          </a:p>
        </p:txBody>
      </p:sp>
      <p:sp>
        <p:nvSpPr>
          <p:cNvPr id="6" name="PlaceHolder 5"/>
          <p:cNvSpPr>
            <a:spLocks noGrp="1"/>
          </p:cNvSpPr>
          <p:nvPr>
            <p:ph type="dt" idx="1"/>
          </p:nvPr>
        </p:nvSpPr>
        <p:spPr/>
        <p:txBody>
          <a:bodyPr/>
          <a:p>
            <a:r>
              <a:rPr lang="en-US"/>
              <a:t/>
            </a: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10" name="PlaceHolder 2"/>
          <p:cNvSpPr>
            <a:spLocks noGrp="1"/>
          </p:cNvSpPr>
          <p:nvPr>
            <p:ph/>
          </p:nvPr>
        </p:nvSpPr>
        <p:spPr>
          <a:xfrm>
            <a:off x="457200" y="1600200"/>
            <a:ext cx="761976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4" name="PlaceHolder 3"/>
          <p:cNvSpPr>
            <a:spLocks noGrp="1"/>
          </p:cNvSpPr>
          <p:nvPr>
            <p:ph type="ftr" idx="2"/>
          </p:nvPr>
        </p:nvSpPr>
        <p:spPr/>
        <p:txBody>
          <a:bodyPr/>
          <a:p>
            <a:r>
              <a:t>Footer</a:t>
            </a:r>
          </a:p>
        </p:txBody>
      </p:sp>
      <p:sp>
        <p:nvSpPr>
          <p:cNvPr id="5" name="PlaceHolder 4"/>
          <p:cNvSpPr>
            <a:spLocks noGrp="1"/>
          </p:cNvSpPr>
          <p:nvPr>
            <p:ph type="sldNum" idx="3"/>
          </p:nvPr>
        </p:nvSpPr>
        <p:spPr/>
        <p:txBody>
          <a:bodyPr/>
          <a:p>
            <a:fld id="{01B85F66-4C71-45B0-8D77-4686471814DD}" type="slidenum">
              <a:t>&lt;#&gt;</a:t>
            </a:fld>
          </a:p>
        </p:txBody>
      </p:sp>
      <p:sp>
        <p:nvSpPr>
          <p:cNvPr id="6" name="PlaceHolder 5"/>
          <p:cNvSpPr>
            <a:spLocks noGrp="1"/>
          </p:cNvSpPr>
          <p:nvPr>
            <p:ph type="dt" idx="1"/>
          </p:nvPr>
        </p:nvSpPr>
        <p:spPr/>
        <p:txBody>
          <a:bodyPr/>
          <a:p>
            <a:r>
              <a:rPr lang="en-US"/>
              <a:t/>
            </a: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12" name="PlaceHolder 2"/>
          <p:cNvSpPr>
            <a:spLocks noGrp="1"/>
          </p:cNvSpPr>
          <p:nvPr>
            <p:ph/>
          </p:nvPr>
        </p:nvSpPr>
        <p:spPr>
          <a:xfrm>
            <a:off x="4572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13" name="PlaceHolder 3"/>
          <p:cNvSpPr>
            <a:spLocks noGrp="1"/>
          </p:cNvSpPr>
          <p:nvPr>
            <p:ph/>
          </p:nvPr>
        </p:nvSpPr>
        <p:spPr>
          <a:xfrm>
            <a:off x="43614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A2F44AE7-7BF1-4BC3-AE3C-48FC828B68C7}" type="slidenum">
              <a:t>&lt;#&gt;</a:t>
            </a:fld>
          </a:p>
        </p:txBody>
      </p:sp>
      <p:sp>
        <p:nvSpPr>
          <p:cNvPr id="7" name="PlaceHolder 6"/>
          <p:cNvSpPr>
            <a:spLocks noGrp="1"/>
          </p:cNvSpPr>
          <p:nvPr>
            <p:ph type="dt" idx="1"/>
          </p:nvPr>
        </p:nvSpPr>
        <p:spPr/>
        <p:txBody>
          <a:bodyPr/>
          <a:p>
            <a:r>
              <a:rPr lang="en-US"/>
              <a:t/>
            </a: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476C43A5-A562-4CF9-8775-8CF068BA52BA}" type="slidenum">
              <a:t>&lt;#&gt;</a:t>
            </a:fld>
          </a:p>
        </p:txBody>
      </p:sp>
      <p:sp>
        <p:nvSpPr>
          <p:cNvPr id="5" name="PlaceHolder 4"/>
          <p:cNvSpPr>
            <a:spLocks noGrp="1"/>
          </p:cNvSpPr>
          <p:nvPr>
            <p:ph type="dt" idx="1"/>
          </p:nvPr>
        </p:nvSpPr>
        <p:spPr/>
        <p:txBody>
          <a:bodyPr/>
          <a:p>
            <a:r>
              <a:rPr lang="en-US"/>
              <a:t/>
            </a: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 name="PlaceHolder 1"/>
          <p:cNvSpPr>
            <a:spLocks noGrp="1"/>
          </p:cNvSpPr>
          <p:nvPr>
            <p:ph type="subTitle"/>
          </p:nvPr>
        </p:nvSpPr>
        <p:spPr>
          <a:xfrm>
            <a:off x="457200" y="274680"/>
            <a:ext cx="7619760" cy="5297760"/>
          </a:xfrm>
          <a:prstGeom prst="rect">
            <a:avLst/>
          </a:prstGeom>
          <a:noFill/>
          <a:ln w="0">
            <a:noFill/>
          </a:ln>
        </p:spPr>
        <p:txBody>
          <a:bodyPr lIns="0" rIns="0" tIns="0" bIns="0" anchor="ctr">
            <a:noAutofit/>
          </a:bodyPr>
          <a:p>
            <a:pPr algn="ctr"/>
            <a:endParaRPr b="0" lang="en-US" sz="3200" spc="-1" strike="noStrike">
              <a:solidFill>
                <a:srgbClr val="000000"/>
              </a:solidFill>
              <a:latin typeface="Arial"/>
            </a:endParaRPr>
          </a:p>
        </p:txBody>
      </p:sp>
      <p:sp>
        <p:nvSpPr>
          <p:cNvPr id="3" name="PlaceHolder 2"/>
          <p:cNvSpPr>
            <a:spLocks noGrp="1"/>
          </p:cNvSpPr>
          <p:nvPr>
            <p:ph type="ftr" idx="2"/>
          </p:nvPr>
        </p:nvSpPr>
        <p:spPr/>
        <p:txBody>
          <a:bodyPr/>
          <a:p>
            <a:r>
              <a:t>Footer</a:t>
            </a:r>
          </a:p>
        </p:txBody>
      </p:sp>
      <p:sp>
        <p:nvSpPr>
          <p:cNvPr id="4" name="PlaceHolder 3"/>
          <p:cNvSpPr>
            <a:spLocks noGrp="1"/>
          </p:cNvSpPr>
          <p:nvPr>
            <p:ph type="sldNum" idx="3"/>
          </p:nvPr>
        </p:nvSpPr>
        <p:spPr/>
        <p:txBody>
          <a:bodyPr/>
          <a:p>
            <a:fld id="{44514E2C-F8A3-4D1E-8AAC-34BC8177FE1E}" type="slidenum">
              <a:t>&lt;#&gt;</a:t>
            </a:fld>
          </a:p>
        </p:txBody>
      </p:sp>
      <p:sp>
        <p:nvSpPr>
          <p:cNvPr id="5" name="PlaceHolder 4"/>
          <p:cNvSpPr>
            <a:spLocks noGrp="1"/>
          </p:cNvSpPr>
          <p:nvPr>
            <p:ph type="dt" idx="1"/>
          </p:nvPr>
        </p:nvSpPr>
        <p:spPr/>
        <p:txBody>
          <a:bodyPr/>
          <a:p>
            <a:r>
              <a:rPr lang="en-US"/>
              <a:t/>
            </a: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17"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18" name="PlaceHolder 3"/>
          <p:cNvSpPr>
            <a:spLocks noGrp="1"/>
          </p:cNvSpPr>
          <p:nvPr>
            <p:ph/>
          </p:nvPr>
        </p:nvSpPr>
        <p:spPr>
          <a:xfrm>
            <a:off x="43614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19" name="PlaceHolder 4"/>
          <p:cNvSpPr>
            <a:spLocks noGrp="1"/>
          </p:cNvSpPr>
          <p:nvPr>
            <p:ph/>
          </p:nvPr>
        </p:nvSpPr>
        <p:spPr>
          <a:xfrm>
            <a:off x="4572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6334F3FC-C928-40D1-8D17-FC382340D4D7}"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21" name="PlaceHolder 2"/>
          <p:cNvSpPr>
            <a:spLocks noGrp="1"/>
          </p:cNvSpPr>
          <p:nvPr>
            <p:ph/>
          </p:nvPr>
        </p:nvSpPr>
        <p:spPr>
          <a:xfrm>
            <a:off x="4572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22"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23" name="PlaceHolder 4"/>
          <p:cNvSpPr>
            <a:spLocks noGrp="1"/>
          </p:cNvSpPr>
          <p:nvPr>
            <p:ph/>
          </p:nvPr>
        </p:nvSpPr>
        <p:spPr>
          <a:xfrm>
            <a:off x="43614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FABD0425-B505-49F6-A6F2-04B5F31AB1BE}"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25"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26"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27" name="PlaceHolder 4"/>
          <p:cNvSpPr>
            <a:spLocks noGrp="1"/>
          </p:cNvSpPr>
          <p:nvPr>
            <p:ph/>
          </p:nvPr>
        </p:nvSpPr>
        <p:spPr>
          <a:xfrm>
            <a:off x="457200" y="41076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2"/>
          </p:nvPr>
        </p:nvSpPr>
        <p:spPr/>
        <p:txBody>
          <a:bodyPr/>
          <a:p>
            <a:r>
              <a:t>Footer</a:t>
            </a:r>
          </a:p>
        </p:txBody>
      </p:sp>
      <p:sp>
        <p:nvSpPr>
          <p:cNvPr id="7" name="PlaceHolder 6"/>
          <p:cNvSpPr>
            <a:spLocks noGrp="1"/>
          </p:cNvSpPr>
          <p:nvPr>
            <p:ph type="sldNum" idx="3"/>
          </p:nvPr>
        </p:nvSpPr>
        <p:spPr/>
        <p:txBody>
          <a:bodyPr/>
          <a:p>
            <a:fld id="{869D2438-7572-4E01-960C-F95C99797486}" type="slidenum">
              <a:t>&lt;#&gt;</a:t>
            </a:fld>
          </a:p>
        </p:txBody>
      </p:sp>
      <p:sp>
        <p:nvSpPr>
          <p:cNvPr id="8" name="PlaceHolder 7"/>
          <p:cNvSpPr>
            <a:spLocks noGrp="1"/>
          </p:cNvSpPr>
          <p:nvPr>
            <p:ph type="dt" idx="1"/>
          </p:nvPr>
        </p:nvSpPr>
        <p:spPr/>
        <p:txBody>
          <a:bodyPr/>
          <a:p>
            <a:r>
              <a:rPr lang="en-US"/>
              <a:t/>
            </a: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29" name="PlaceHolder 2"/>
          <p:cNvSpPr>
            <a:spLocks noGrp="1"/>
          </p:cNvSpPr>
          <p:nvPr>
            <p:ph/>
          </p:nvPr>
        </p:nvSpPr>
        <p:spPr>
          <a:xfrm>
            <a:off x="457200" y="16002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0" name="PlaceHolder 3"/>
          <p:cNvSpPr>
            <a:spLocks noGrp="1"/>
          </p:cNvSpPr>
          <p:nvPr>
            <p:ph/>
          </p:nvPr>
        </p:nvSpPr>
        <p:spPr>
          <a:xfrm>
            <a:off x="457200" y="41076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5" name="PlaceHolder 4"/>
          <p:cNvSpPr>
            <a:spLocks noGrp="1"/>
          </p:cNvSpPr>
          <p:nvPr>
            <p:ph type="ftr" idx="2"/>
          </p:nvPr>
        </p:nvSpPr>
        <p:spPr/>
        <p:txBody>
          <a:bodyPr/>
          <a:p>
            <a:r>
              <a:t>Footer</a:t>
            </a:r>
          </a:p>
        </p:txBody>
      </p:sp>
      <p:sp>
        <p:nvSpPr>
          <p:cNvPr id="6" name="PlaceHolder 5"/>
          <p:cNvSpPr>
            <a:spLocks noGrp="1"/>
          </p:cNvSpPr>
          <p:nvPr>
            <p:ph type="sldNum" idx="3"/>
          </p:nvPr>
        </p:nvSpPr>
        <p:spPr/>
        <p:txBody>
          <a:bodyPr/>
          <a:p>
            <a:fld id="{446BAB68-7AF6-4A01-9B5D-9000EDEDBAEE}" type="slidenum">
              <a:t>&lt;#&gt;</a:t>
            </a:fld>
          </a:p>
        </p:txBody>
      </p:sp>
      <p:sp>
        <p:nvSpPr>
          <p:cNvPr id="7" name="PlaceHolder 6"/>
          <p:cNvSpPr>
            <a:spLocks noGrp="1"/>
          </p:cNvSpPr>
          <p:nvPr>
            <p:ph type="dt" idx="1"/>
          </p:nvPr>
        </p:nvSpPr>
        <p:spPr/>
        <p:txBody>
          <a:bodyPr/>
          <a:p>
            <a:r>
              <a:rPr lang="en-US"/>
              <a:t/>
            </a: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32"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3"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4" name="PlaceHolder 4"/>
          <p:cNvSpPr>
            <a:spLocks noGrp="1"/>
          </p:cNvSpPr>
          <p:nvPr>
            <p:ph/>
          </p:nvPr>
        </p:nvSpPr>
        <p:spPr>
          <a:xfrm>
            <a:off x="4572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5" name="PlaceHolder 5"/>
          <p:cNvSpPr>
            <a:spLocks noGrp="1"/>
          </p:cNvSpPr>
          <p:nvPr>
            <p:ph/>
          </p:nvPr>
        </p:nvSpPr>
        <p:spPr>
          <a:xfrm>
            <a:off x="43614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 name="PlaceHolder 6"/>
          <p:cNvSpPr>
            <a:spLocks noGrp="1"/>
          </p:cNvSpPr>
          <p:nvPr>
            <p:ph type="ftr" idx="2"/>
          </p:nvPr>
        </p:nvSpPr>
        <p:spPr/>
        <p:txBody>
          <a:bodyPr/>
          <a:p>
            <a:r>
              <a:t>Footer</a:t>
            </a:r>
          </a:p>
        </p:txBody>
      </p:sp>
      <p:sp>
        <p:nvSpPr>
          <p:cNvPr id="8" name="PlaceHolder 7"/>
          <p:cNvSpPr>
            <a:spLocks noGrp="1"/>
          </p:cNvSpPr>
          <p:nvPr>
            <p:ph type="sldNum" idx="3"/>
          </p:nvPr>
        </p:nvSpPr>
        <p:spPr/>
        <p:txBody>
          <a:bodyPr/>
          <a:p>
            <a:fld id="{A7EEE2C9-CDAD-4565-B432-B69A1BE243E4}" type="slidenum">
              <a:t>&lt;#&gt;</a:t>
            </a:fld>
          </a:p>
        </p:txBody>
      </p:sp>
      <p:sp>
        <p:nvSpPr>
          <p:cNvPr id="9" name="PlaceHolder 8"/>
          <p:cNvSpPr>
            <a:spLocks noGrp="1"/>
          </p:cNvSpPr>
          <p:nvPr>
            <p:ph type="dt" idx="1"/>
          </p:nvPr>
        </p:nvSpPr>
        <p:spPr/>
        <p:txBody>
          <a:bodyPr/>
          <a:p>
            <a:r>
              <a:rPr lang="en-US"/>
              <a:t/>
            </a: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37" name="PlaceHolder 2"/>
          <p:cNvSpPr>
            <a:spLocks noGrp="1"/>
          </p:cNvSpPr>
          <p:nvPr>
            <p:ph/>
          </p:nvPr>
        </p:nvSpPr>
        <p:spPr>
          <a:xfrm>
            <a:off x="45720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8" name="PlaceHolder 3"/>
          <p:cNvSpPr>
            <a:spLocks noGrp="1"/>
          </p:cNvSpPr>
          <p:nvPr>
            <p:ph/>
          </p:nvPr>
        </p:nvSpPr>
        <p:spPr>
          <a:xfrm>
            <a:off x="303372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39" name="PlaceHolder 4"/>
          <p:cNvSpPr>
            <a:spLocks noGrp="1"/>
          </p:cNvSpPr>
          <p:nvPr>
            <p:ph/>
          </p:nvPr>
        </p:nvSpPr>
        <p:spPr>
          <a:xfrm>
            <a:off x="561024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40" name="PlaceHolder 5"/>
          <p:cNvSpPr>
            <a:spLocks noGrp="1"/>
          </p:cNvSpPr>
          <p:nvPr>
            <p:ph/>
          </p:nvPr>
        </p:nvSpPr>
        <p:spPr>
          <a:xfrm>
            <a:off x="45720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41" name="PlaceHolder 6"/>
          <p:cNvSpPr>
            <a:spLocks noGrp="1"/>
          </p:cNvSpPr>
          <p:nvPr>
            <p:ph/>
          </p:nvPr>
        </p:nvSpPr>
        <p:spPr>
          <a:xfrm>
            <a:off x="303372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42" name="PlaceHolder 7"/>
          <p:cNvSpPr>
            <a:spLocks noGrp="1"/>
          </p:cNvSpPr>
          <p:nvPr>
            <p:ph/>
          </p:nvPr>
        </p:nvSpPr>
        <p:spPr>
          <a:xfrm>
            <a:off x="561024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9" name="PlaceHolder 8"/>
          <p:cNvSpPr>
            <a:spLocks noGrp="1"/>
          </p:cNvSpPr>
          <p:nvPr>
            <p:ph type="ftr" idx="2"/>
          </p:nvPr>
        </p:nvSpPr>
        <p:spPr/>
        <p:txBody>
          <a:bodyPr/>
          <a:p>
            <a:r>
              <a:t>Footer</a:t>
            </a:r>
          </a:p>
        </p:txBody>
      </p:sp>
      <p:sp>
        <p:nvSpPr>
          <p:cNvPr id="10" name="PlaceHolder 9"/>
          <p:cNvSpPr>
            <a:spLocks noGrp="1"/>
          </p:cNvSpPr>
          <p:nvPr>
            <p:ph type="sldNum" idx="3"/>
          </p:nvPr>
        </p:nvSpPr>
        <p:spPr/>
        <p:txBody>
          <a:bodyPr/>
          <a:p>
            <a:fld id="{0DD22452-0D63-4E60-AF5E-8EDE90D50944}" type="slidenum">
              <a:t>&lt;#&gt;</a:t>
            </a:fld>
          </a:p>
        </p:txBody>
      </p:sp>
      <p:sp>
        <p:nvSpPr>
          <p:cNvPr id="11" name="PlaceHolder 10"/>
          <p:cNvSpPr>
            <a:spLocks noGrp="1"/>
          </p:cNvSpPr>
          <p:nvPr>
            <p:ph type="dt" idx="1"/>
          </p:nvPr>
        </p:nvSpPr>
        <p:spPr/>
        <p:txBody>
          <a:bodyPr/>
          <a:p>
            <a:r>
              <a:rPr lang="en-US"/>
              <a:t/>
            </a: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p>
            <a:r>
              <a:t>Footer</a:t>
            </a:r>
          </a:p>
        </p:txBody>
      </p:sp>
      <p:sp>
        <p:nvSpPr>
          <p:cNvPr id="3" name="PlaceHolder 2"/>
          <p:cNvSpPr>
            <a:spLocks noGrp="1"/>
          </p:cNvSpPr>
          <p:nvPr>
            <p:ph type="sldNum" idx="6"/>
          </p:nvPr>
        </p:nvSpPr>
        <p:spPr/>
        <p:txBody>
          <a:bodyPr/>
          <a:p>
            <a:fld id="{4C2CE7B8-76BF-4268-BB0D-8419BE2FBA82}" type="slidenum">
              <a:t>&lt;#&gt;</a:t>
            </a:fld>
          </a:p>
        </p:txBody>
      </p:sp>
      <p:sp>
        <p:nvSpPr>
          <p:cNvPr id="4" name="PlaceHolder 3"/>
          <p:cNvSpPr>
            <a:spLocks noGrp="1"/>
          </p:cNvSpPr>
          <p:nvPr>
            <p:ph type="dt" idx="4"/>
          </p:nvPr>
        </p:nvSpPr>
        <p:spPr/>
        <p:txBody>
          <a:bodyPr/>
          <a:p>
            <a:r>
              <a:rPr lang="en-US"/>
              <a:t/>
            </a:r>
          </a:p>
        </p:txBody>
      </p:sp>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51" name="PlaceHolder 2"/>
          <p:cNvSpPr>
            <a:spLocks noGrp="1"/>
          </p:cNvSpPr>
          <p:nvPr>
            <p:ph type="subTitle"/>
          </p:nvPr>
        </p:nvSpPr>
        <p:spPr>
          <a:xfrm>
            <a:off x="457200" y="1600200"/>
            <a:ext cx="7619760" cy="4800240"/>
          </a:xfrm>
          <a:prstGeom prst="rect">
            <a:avLst/>
          </a:prstGeom>
          <a:noFill/>
          <a:ln w="0">
            <a:noFill/>
          </a:ln>
        </p:spPr>
        <p:txBody>
          <a:bodyPr lIns="0" rIns="0" tIns="0" bIns="0" anchor="ctr">
            <a:noAutofit/>
          </a:bodyPr>
          <a:p>
            <a:pPr indent="0" algn="ctr">
              <a:buNone/>
            </a:pPr>
            <a:endParaRPr b="0" lang="en-US" sz="3200" spc="-1" strike="noStrike">
              <a:solidFill>
                <a:srgbClr val="000000"/>
              </a:solidFill>
              <a:latin typeface="Arial"/>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002758F9-C160-428D-8609-5ACD1F273A27}" type="slidenum">
              <a:t>&lt;#&gt;</a:t>
            </a:fld>
          </a:p>
        </p:txBody>
      </p:sp>
      <p:sp>
        <p:nvSpPr>
          <p:cNvPr id="6" name="PlaceHolder 5"/>
          <p:cNvSpPr>
            <a:spLocks noGrp="1"/>
          </p:cNvSpPr>
          <p:nvPr>
            <p:ph type="dt" idx="4"/>
          </p:nvPr>
        </p:nvSpPr>
        <p:spPr/>
        <p:txBody>
          <a:bodyPr/>
          <a:p>
            <a:r>
              <a:rPr lang="en-US"/>
              <a:t/>
            </a: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53" name="PlaceHolder 2"/>
          <p:cNvSpPr>
            <a:spLocks noGrp="1"/>
          </p:cNvSpPr>
          <p:nvPr>
            <p:ph/>
          </p:nvPr>
        </p:nvSpPr>
        <p:spPr>
          <a:xfrm>
            <a:off x="457200" y="1600200"/>
            <a:ext cx="761976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4" name="PlaceHolder 3"/>
          <p:cNvSpPr>
            <a:spLocks noGrp="1"/>
          </p:cNvSpPr>
          <p:nvPr>
            <p:ph type="ftr" idx="5"/>
          </p:nvPr>
        </p:nvSpPr>
        <p:spPr/>
        <p:txBody>
          <a:bodyPr/>
          <a:p>
            <a:r>
              <a:t>Footer</a:t>
            </a:r>
          </a:p>
        </p:txBody>
      </p:sp>
      <p:sp>
        <p:nvSpPr>
          <p:cNvPr id="5" name="PlaceHolder 4"/>
          <p:cNvSpPr>
            <a:spLocks noGrp="1"/>
          </p:cNvSpPr>
          <p:nvPr>
            <p:ph type="sldNum" idx="6"/>
          </p:nvPr>
        </p:nvSpPr>
        <p:spPr/>
        <p:txBody>
          <a:bodyPr/>
          <a:p>
            <a:fld id="{FD913D8D-628B-47B2-BEB4-1FC178872E9E}" type="slidenum">
              <a:t>&lt;#&gt;</a:t>
            </a:fld>
          </a:p>
        </p:txBody>
      </p:sp>
      <p:sp>
        <p:nvSpPr>
          <p:cNvPr id="6" name="PlaceHolder 5"/>
          <p:cNvSpPr>
            <a:spLocks noGrp="1"/>
          </p:cNvSpPr>
          <p:nvPr>
            <p:ph type="dt" idx="4"/>
          </p:nvPr>
        </p:nvSpPr>
        <p:spPr/>
        <p:txBody>
          <a:bodyPr/>
          <a:p>
            <a:r>
              <a:rPr lang="en-US"/>
              <a:t/>
            </a: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55" name="PlaceHolder 2"/>
          <p:cNvSpPr>
            <a:spLocks noGrp="1"/>
          </p:cNvSpPr>
          <p:nvPr>
            <p:ph/>
          </p:nvPr>
        </p:nvSpPr>
        <p:spPr>
          <a:xfrm>
            <a:off x="4572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56" name="PlaceHolder 3"/>
          <p:cNvSpPr>
            <a:spLocks noGrp="1"/>
          </p:cNvSpPr>
          <p:nvPr>
            <p:ph/>
          </p:nvPr>
        </p:nvSpPr>
        <p:spPr>
          <a:xfrm>
            <a:off x="43614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2C89DD75-F8DC-437D-8ABD-4752D7AEF061}" type="slidenum">
              <a:t>&lt;#&gt;</a:t>
            </a:fld>
          </a:p>
        </p:txBody>
      </p:sp>
      <p:sp>
        <p:nvSpPr>
          <p:cNvPr id="7" name="PlaceHolder 6"/>
          <p:cNvSpPr>
            <a:spLocks noGrp="1"/>
          </p:cNvSpPr>
          <p:nvPr>
            <p:ph type="dt" idx="4"/>
          </p:nvPr>
        </p:nvSpPr>
        <p:spPr/>
        <p:txBody>
          <a:bodyPr/>
          <a:p>
            <a:r>
              <a:rPr lang="en-US"/>
              <a:t/>
            </a: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49538635-5752-48E9-9221-09C95909B572}" type="slidenum">
              <a:t>&lt;#&gt;</a:t>
            </a:fld>
          </a:p>
        </p:txBody>
      </p:sp>
      <p:sp>
        <p:nvSpPr>
          <p:cNvPr id="5" name="PlaceHolder 4"/>
          <p:cNvSpPr>
            <a:spLocks noGrp="1"/>
          </p:cNvSpPr>
          <p:nvPr>
            <p:ph type="dt" idx="4"/>
          </p:nvPr>
        </p:nvSpPr>
        <p:spPr/>
        <p:txBody>
          <a:bodyPr/>
          <a:p>
            <a:r>
              <a:rPr lang="en-US"/>
              <a:t/>
            </a: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8" name="PlaceHolder 1"/>
          <p:cNvSpPr>
            <a:spLocks noGrp="1"/>
          </p:cNvSpPr>
          <p:nvPr>
            <p:ph type="subTitle"/>
          </p:nvPr>
        </p:nvSpPr>
        <p:spPr>
          <a:xfrm>
            <a:off x="457200" y="274680"/>
            <a:ext cx="7619760" cy="5297760"/>
          </a:xfrm>
          <a:prstGeom prst="rect">
            <a:avLst/>
          </a:prstGeom>
          <a:noFill/>
          <a:ln w="0">
            <a:noFill/>
          </a:ln>
        </p:spPr>
        <p:txBody>
          <a:bodyPr lIns="0" rIns="0" tIns="0" bIns="0" anchor="ctr">
            <a:noAutofit/>
          </a:bodyPr>
          <a:p>
            <a:pPr algn="ctr"/>
            <a:endParaRPr b="0" lang="en-US" sz="3200" spc="-1" strike="noStrike">
              <a:solidFill>
                <a:srgbClr val="000000"/>
              </a:solidFill>
              <a:latin typeface="Arial"/>
            </a:endParaRPr>
          </a:p>
        </p:txBody>
      </p:sp>
      <p:sp>
        <p:nvSpPr>
          <p:cNvPr id="3" name="PlaceHolder 2"/>
          <p:cNvSpPr>
            <a:spLocks noGrp="1"/>
          </p:cNvSpPr>
          <p:nvPr>
            <p:ph type="ftr" idx="5"/>
          </p:nvPr>
        </p:nvSpPr>
        <p:spPr/>
        <p:txBody>
          <a:bodyPr/>
          <a:p>
            <a:r>
              <a:t>Footer</a:t>
            </a:r>
          </a:p>
        </p:txBody>
      </p:sp>
      <p:sp>
        <p:nvSpPr>
          <p:cNvPr id="4" name="PlaceHolder 3"/>
          <p:cNvSpPr>
            <a:spLocks noGrp="1"/>
          </p:cNvSpPr>
          <p:nvPr>
            <p:ph type="sldNum" idx="6"/>
          </p:nvPr>
        </p:nvSpPr>
        <p:spPr/>
        <p:txBody>
          <a:bodyPr/>
          <a:p>
            <a:fld id="{242DEA9E-F3C7-4940-A8C9-CDCAD8B159BF}" type="slidenum">
              <a:t>&lt;#&gt;</a:t>
            </a:fld>
          </a:p>
        </p:txBody>
      </p:sp>
      <p:sp>
        <p:nvSpPr>
          <p:cNvPr id="5" name="PlaceHolder 4"/>
          <p:cNvSpPr>
            <a:spLocks noGrp="1"/>
          </p:cNvSpPr>
          <p:nvPr>
            <p:ph type="dt" idx="4"/>
          </p:nvPr>
        </p:nvSpPr>
        <p:spPr/>
        <p:txBody>
          <a:bodyPr/>
          <a:p>
            <a:r>
              <a:rPr lang="en-US"/>
              <a:t/>
            </a: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60"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1" name="PlaceHolder 3"/>
          <p:cNvSpPr>
            <a:spLocks noGrp="1"/>
          </p:cNvSpPr>
          <p:nvPr>
            <p:ph/>
          </p:nvPr>
        </p:nvSpPr>
        <p:spPr>
          <a:xfrm>
            <a:off x="43614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2" name="PlaceHolder 4"/>
          <p:cNvSpPr>
            <a:spLocks noGrp="1"/>
          </p:cNvSpPr>
          <p:nvPr>
            <p:ph/>
          </p:nvPr>
        </p:nvSpPr>
        <p:spPr>
          <a:xfrm>
            <a:off x="4572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BCF7EC36-B556-4887-B0C5-55F87030A394}"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64" name="PlaceHolder 2"/>
          <p:cNvSpPr>
            <a:spLocks noGrp="1"/>
          </p:cNvSpPr>
          <p:nvPr>
            <p:ph/>
          </p:nvPr>
        </p:nvSpPr>
        <p:spPr>
          <a:xfrm>
            <a:off x="457200" y="1600200"/>
            <a:ext cx="3718080" cy="480024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5"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6" name="PlaceHolder 4"/>
          <p:cNvSpPr>
            <a:spLocks noGrp="1"/>
          </p:cNvSpPr>
          <p:nvPr>
            <p:ph/>
          </p:nvPr>
        </p:nvSpPr>
        <p:spPr>
          <a:xfrm>
            <a:off x="43614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D8A0671B-1728-40A2-B83D-3ED788072B6F}"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68"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9"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0" name="PlaceHolder 4"/>
          <p:cNvSpPr>
            <a:spLocks noGrp="1"/>
          </p:cNvSpPr>
          <p:nvPr>
            <p:ph/>
          </p:nvPr>
        </p:nvSpPr>
        <p:spPr>
          <a:xfrm>
            <a:off x="457200" y="41076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6" name="PlaceHolder 5"/>
          <p:cNvSpPr>
            <a:spLocks noGrp="1"/>
          </p:cNvSpPr>
          <p:nvPr>
            <p:ph type="ftr" idx="5"/>
          </p:nvPr>
        </p:nvSpPr>
        <p:spPr/>
        <p:txBody>
          <a:bodyPr/>
          <a:p>
            <a:r>
              <a:t>Footer</a:t>
            </a:r>
          </a:p>
        </p:txBody>
      </p:sp>
      <p:sp>
        <p:nvSpPr>
          <p:cNvPr id="7" name="PlaceHolder 6"/>
          <p:cNvSpPr>
            <a:spLocks noGrp="1"/>
          </p:cNvSpPr>
          <p:nvPr>
            <p:ph type="sldNum" idx="6"/>
          </p:nvPr>
        </p:nvSpPr>
        <p:spPr/>
        <p:txBody>
          <a:bodyPr/>
          <a:p>
            <a:fld id="{648CDE61-6723-48ED-83D6-08364044AC25}" type="slidenum">
              <a:t>&lt;#&gt;</a:t>
            </a:fld>
          </a:p>
        </p:txBody>
      </p:sp>
      <p:sp>
        <p:nvSpPr>
          <p:cNvPr id="8" name="PlaceHolder 7"/>
          <p:cNvSpPr>
            <a:spLocks noGrp="1"/>
          </p:cNvSpPr>
          <p:nvPr>
            <p:ph type="dt" idx="4"/>
          </p:nvPr>
        </p:nvSpPr>
        <p:spPr/>
        <p:txBody>
          <a:bodyPr/>
          <a:p>
            <a:r>
              <a:rPr lang="en-US"/>
              <a:t/>
            </a: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72" name="PlaceHolder 2"/>
          <p:cNvSpPr>
            <a:spLocks noGrp="1"/>
          </p:cNvSpPr>
          <p:nvPr>
            <p:ph/>
          </p:nvPr>
        </p:nvSpPr>
        <p:spPr>
          <a:xfrm>
            <a:off x="457200" y="16002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3" name="PlaceHolder 3"/>
          <p:cNvSpPr>
            <a:spLocks noGrp="1"/>
          </p:cNvSpPr>
          <p:nvPr>
            <p:ph/>
          </p:nvPr>
        </p:nvSpPr>
        <p:spPr>
          <a:xfrm>
            <a:off x="457200" y="4107600"/>
            <a:ext cx="761976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5" name="PlaceHolder 4"/>
          <p:cNvSpPr>
            <a:spLocks noGrp="1"/>
          </p:cNvSpPr>
          <p:nvPr>
            <p:ph type="ftr" idx="5"/>
          </p:nvPr>
        </p:nvSpPr>
        <p:spPr/>
        <p:txBody>
          <a:bodyPr/>
          <a:p>
            <a:r>
              <a:t>Footer</a:t>
            </a:r>
          </a:p>
        </p:txBody>
      </p:sp>
      <p:sp>
        <p:nvSpPr>
          <p:cNvPr id="6" name="PlaceHolder 5"/>
          <p:cNvSpPr>
            <a:spLocks noGrp="1"/>
          </p:cNvSpPr>
          <p:nvPr>
            <p:ph type="sldNum" idx="6"/>
          </p:nvPr>
        </p:nvSpPr>
        <p:spPr/>
        <p:txBody>
          <a:bodyPr/>
          <a:p>
            <a:fld id="{8F9DF8B5-4B77-4D8A-8D2E-264775081EFC}" type="slidenum">
              <a:t>&lt;#&gt;</a:t>
            </a:fld>
          </a:p>
        </p:txBody>
      </p:sp>
      <p:sp>
        <p:nvSpPr>
          <p:cNvPr id="7" name="PlaceHolder 6"/>
          <p:cNvSpPr>
            <a:spLocks noGrp="1"/>
          </p:cNvSpPr>
          <p:nvPr>
            <p:ph type="dt" idx="4"/>
          </p:nvPr>
        </p:nvSpPr>
        <p:spPr/>
        <p:txBody>
          <a:bodyPr/>
          <a:p>
            <a:r>
              <a:rPr lang="en-US"/>
              <a:t/>
            </a: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75" name="PlaceHolder 2"/>
          <p:cNvSpPr>
            <a:spLocks noGrp="1"/>
          </p:cNvSpPr>
          <p:nvPr>
            <p:ph/>
          </p:nvPr>
        </p:nvSpPr>
        <p:spPr>
          <a:xfrm>
            <a:off x="4572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6" name="PlaceHolder 3"/>
          <p:cNvSpPr>
            <a:spLocks noGrp="1"/>
          </p:cNvSpPr>
          <p:nvPr>
            <p:ph/>
          </p:nvPr>
        </p:nvSpPr>
        <p:spPr>
          <a:xfrm>
            <a:off x="4361400" y="16002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7" name="PlaceHolder 4"/>
          <p:cNvSpPr>
            <a:spLocks noGrp="1"/>
          </p:cNvSpPr>
          <p:nvPr>
            <p:ph/>
          </p:nvPr>
        </p:nvSpPr>
        <p:spPr>
          <a:xfrm>
            <a:off x="4572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8" name="PlaceHolder 5"/>
          <p:cNvSpPr>
            <a:spLocks noGrp="1"/>
          </p:cNvSpPr>
          <p:nvPr>
            <p:ph/>
          </p:nvPr>
        </p:nvSpPr>
        <p:spPr>
          <a:xfrm>
            <a:off x="4361400" y="4107600"/>
            <a:ext cx="371808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7" name="PlaceHolder 6"/>
          <p:cNvSpPr>
            <a:spLocks noGrp="1"/>
          </p:cNvSpPr>
          <p:nvPr>
            <p:ph type="ftr" idx="5"/>
          </p:nvPr>
        </p:nvSpPr>
        <p:spPr/>
        <p:txBody>
          <a:bodyPr/>
          <a:p>
            <a:r>
              <a:t>Footer</a:t>
            </a:r>
          </a:p>
        </p:txBody>
      </p:sp>
      <p:sp>
        <p:nvSpPr>
          <p:cNvPr id="8" name="PlaceHolder 7"/>
          <p:cNvSpPr>
            <a:spLocks noGrp="1"/>
          </p:cNvSpPr>
          <p:nvPr>
            <p:ph type="sldNum" idx="6"/>
          </p:nvPr>
        </p:nvSpPr>
        <p:spPr/>
        <p:txBody>
          <a:bodyPr/>
          <a:p>
            <a:fld id="{5F2C52DA-C0EB-4BA2-A23E-3B78AF6528DD}" type="slidenum">
              <a:t>&lt;#&gt;</a:t>
            </a:fld>
          </a:p>
        </p:txBody>
      </p:sp>
      <p:sp>
        <p:nvSpPr>
          <p:cNvPr id="9" name="PlaceHolder 8"/>
          <p:cNvSpPr>
            <a:spLocks noGrp="1"/>
          </p:cNvSpPr>
          <p:nvPr>
            <p:ph type="dt" idx="4"/>
          </p:nvPr>
        </p:nvSpPr>
        <p:spPr/>
        <p:txBody>
          <a:bodyPr/>
          <a:p>
            <a:r>
              <a:rPr lang="en-US"/>
              <a:t/>
            </a: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9" name="PlaceHolder 1"/>
          <p:cNvSpPr>
            <a:spLocks noGrp="1"/>
          </p:cNvSpPr>
          <p:nvPr>
            <p:ph type="title"/>
          </p:nvPr>
        </p:nvSpPr>
        <p:spPr>
          <a:xfrm>
            <a:off x="457200" y="274680"/>
            <a:ext cx="7619760" cy="1142640"/>
          </a:xfrm>
          <a:prstGeom prst="rect">
            <a:avLst/>
          </a:prstGeom>
          <a:noFill/>
          <a:ln w="0">
            <a:noFill/>
          </a:ln>
        </p:spPr>
        <p:txBody>
          <a:bodyPr lIns="0" rIns="0" tIns="0" bIns="0" anchor="ctr">
            <a:noAutofit/>
          </a:bodyPr>
          <a:p>
            <a:pPr indent="0">
              <a:buNone/>
            </a:pPr>
            <a:endParaRPr b="0" lang="en-US" sz="1800" spc="-1" strike="noStrike">
              <a:solidFill>
                <a:srgbClr val="2f2b20"/>
              </a:solidFill>
              <a:latin typeface="Calibri"/>
            </a:endParaRPr>
          </a:p>
        </p:txBody>
      </p:sp>
      <p:sp>
        <p:nvSpPr>
          <p:cNvPr id="80" name="PlaceHolder 2"/>
          <p:cNvSpPr>
            <a:spLocks noGrp="1"/>
          </p:cNvSpPr>
          <p:nvPr>
            <p:ph/>
          </p:nvPr>
        </p:nvSpPr>
        <p:spPr>
          <a:xfrm>
            <a:off x="45720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81" name="PlaceHolder 3"/>
          <p:cNvSpPr>
            <a:spLocks noGrp="1"/>
          </p:cNvSpPr>
          <p:nvPr>
            <p:ph/>
          </p:nvPr>
        </p:nvSpPr>
        <p:spPr>
          <a:xfrm>
            <a:off x="303372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82" name="PlaceHolder 4"/>
          <p:cNvSpPr>
            <a:spLocks noGrp="1"/>
          </p:cNvSpPr>
          <p:nvPr>
            <p:ph/>
          </p:nvPr>
        </p:nvSpPr>
        <p:spPr>
          <a:xfrm>
            <a:off x="5610240" y="16002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83" name="PlaceHolder 5"/>
          <p:cNvSpPr>
            <a:spLocks noGrp="1"/>
          </p:cNvSpPr>
          <p:nvPr>
            <p:ph/>
          </p:nvPr>
        </p:nvSpPr>
        <p:spPr>
          <a:xfrm>
            <a:off x="45720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84" name="PlaceHolder 6"/>
          <p:cNvSpPr>
            <a:spLocks noGrp="1"/>
          </p:cNvSpPr>
          <p:nvPr>
            <p:ph/>
          </p:nvPr>
        </p:nvSpPr>
        <p:spPr>
          <a:xfrm>
            <a:off x="303372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85" name="PlaceHolder 7"/>
          <p:cNvSpPr>
            <a:spLocks noGrp="1"/>
          </p:cNvSpPr>
          <p:nvPr>
            <p:ph/>
          </p:nvPr>
        </p:nvSpPr>
        <p:spPr>
          <a:xfrm>
            <a:off x="5610240" y="4107600"/>
            <a:ext cx="2453400" cy="2289600"/>
          </a:xfrm>
          <a:prstGeom prst="rect">
            <a:avLst/>
          </a:prstGeom>
          <a:noFill/>
          <a:ln w="0">
            <a:noFill/>
          </a:ln>
        </p:spPr>
        <p:txBody>
          <a:bodyPr lIns="0" rIns="0" tIns="0" bIns="0" anchor="t">
            <a:normAutofit/>
          </a:bodyPr>
          <a:p>
            <a:pPr indent="0">
              <a:spcBef>
                <a:spcPts val="1417"/>
              </a:spcBef>
              <a:buNone/>
            </a:pPr>
            <a:endParaRPr b="0" lang="en-US" sz="2200" spc="-1" strike="noStrike">
              <a:solidFill>
                <a:srgbClr val="2f2b20"/>
              </a:solidFill>
              <a:latin typeface="Calibri"/>
            </a:endParaRPr>
          </a:p>
        </p:txBody>
      </p:sp>
      <p:sp>
        <p:nvSpPr>
          <p:cNvPr id="9" name="PlaceHolder 8"/>
          <p:cNvSpPr>
            <a:spLocks noGrp="1"/>
          </p:cNvSpPr>
          <p:nvPr>
            <p:ph type="ftr" idx="5"/>
          </p:nvPr>
        </p:nvSpPr>
        <p:spPr/>
        <p:txBody>
          <a:bodyPr/>
          <a:p>
            <a:r>
              <a:t>Footer</a:t>
            </a:r>
          </a:p>
        </p:txBody>
      </p:sp>
      <p:sp>
        <p:nvSpPr>
          <p:cNvPr id="10" name="PlaceHolder 9"/>
          <p:cNvSpPr>
            <a:spLocks noGrp="1"/>
          </p:cNvSpPr>
          <p:nvPr>
            <p:ph type="sldNum" idx="6"/>
          </p:nvPr>
        </p:nvSpPr>
        <p:spPr/>
        <p:txBody>
          <a:bodyPr/>
          <a:p>
            <a:fld id="{A946EBBF-3047-4F42-83F5-CDFC20471FA6}" type="slidenum">
              <a:t>&lt;#&gt;</a:t>
            </a:fld>
          </a:p>
        </p:txBody>
      </p:sp>
      <p:sp>
        <p:nvSpPr>
          <p:cNvPr id="11" name="PlaceHolder 10"/>
          <p:cNvSpPr>
            <a:spLocks noGrp="1"/>
          </p:cNvSpPr>
          <p:nvPr>
            <p:ph type="dt" idx="4"/>
          </p:nvPr>
        </p:nvSpPr>
        <p:spPr/>
        <p:txBody>
          <a:bodyPr/>
          <a:p>
            <a:r>
              <a:rPr lang="en-US"/>
              <a:t/>
            </a: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fffff"/>
            </a:gs>
            <a:gs pos="100000">
              <a:srgbClr val="dadada"/>
            </a:gs>
          </a:gsLst>
          <a:path path="circle">
            <a:fillToRect l="10000" t="50000" r="90000" b="50000"/>
          </a:path>
        </a:gradFill>
      </p:bgPr>
    </p:bg>
    <p:spTree>
      <p:nvGrpSpPr>
        <p:cNvPr id="1" name=""/>
        <p:cNvGrpSpPr/>
        <p:nvPr/>
      </p:nvGrpSpPr>
      <p:grpSpPr>
        <a:xfrm>
          <a:off x="0" y="0"/>
          <a:ext cx="0" cy="0"/>
          <a:chOff x="0" y="0"/>
          <a:chExt cx="0" cy="0"/>
        </a:xfrm>
      </p:grpSpPr>
      <p:sp>
        <p:nvSpPr>
          <p:cNvPr id="0" name="Rectangle 6"/>
          <p:cNvSpPr/>
          <p:nvPr/>
        </p:nvSpPr>
        <p:spPr>
          <a:xfrm>
            <a:off x="8458200" y="0"/>
            <a:ext cx="685440" cy="6857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endParaRPr b="0" lang="en-US" sz="1800" spc="-1" strike="noStrike">
              <a:solidFill>
                <a:schemeClr val="lt1"/>
              </a:solidFill>
              <a:latin typeface="Calibri"/>
            </a:endParaRPr>
          </a:p>
        </p:txBody>
      </p:sp>
      <p:sp>
        <p:nvSpPr>
          <p:cNvPr id="1" name="Rectangle 7"/>
          <p:cNvSpPr/>
          <p:nvPr/>
        </p:nvSpPr>
        <p:spPr>
          <a:xfrm>
            <a:off x="8458200" y="5486400"/>
            <a:ext cx="685440" cy="6854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endParaRPr b="0" lang="en-US" sz="1800" spc="-1" strike="noStrike">
              <a:solidFill>
                <a:schemeClr val="lt1"/>
              </a:solidFill>
              <a:latin typeface="Calibri"/>
            </a:endParaRPr>
          </a:p>
        </p:txBody>
      </p:sp>
      <p:sp>
        <p:nvSpPr>
          <p:cNvPr id="2" name="PlaceHolder 1"/>
          <p:cNvSpPr>
            <a:spLocks noGrp="1"/>
          </p:cNvSpPr>
          <p:nvPr>
            <p:ph type="title"/>
          </p:nvPr>
        </p:nvSpPr>
        <p:spPr>
          <a:xfrm>
            <a:off x="685800" y="1905120"/>
            <a:ext cx="7543440" cy="2593440"/>
          </a:xfrm>
          <a:prstGeom prst="rect">
            <a:avLst/>
          </a:prstGeom>
          <a:noFill/>
          <a:ln w="0">
            <a:noFill/>
          </a:ln>
        </p:spPr>
        <p:txBody>
          <a:bodyPr anchor="b">
            <a:noAutofit/>
          </a:bodyPr>
          <a:p>
            <a:pPr indent="0">
              <a:lnSpc>
                <a:spcPct val="100000"/>
              </a:lnSpc>
              <a:buNone/>
            </a:pPr>
            <a:r>
              <a:rPr b="0" lang="en-US" sz="6600" spc="-100" strike="noStrike">
                <a:solidFill>
                  <a:srgbClr val="675e47"/>
                </a:solidFill>
                <a:latin typeface="Cambria"/>
              </a:rPr>
              <a:t>Click to edit Master title style</a:t>
            </a:r>
            <a:endParaRPr b="0" lang="en-US" sz="6600" spc="-1" strike="noStrike">
              <a:solidFill>
                <a:srgbClr val="2f2b20"/>
              </a:solidFill>
              <a:latin typeface="Calibri"/>
            </a:endParaRPr>
          </a:p>
        </p:txBody>
      </p:sp>
      <p:sp>
        <p:nvSpPr>
          <p:cNvPr id="3" name="PlaceHolder 2"/>
          <p:cNvSpPr>
            <a:spLocks noGrp="1"/>
          </p:cNvSpPr>
          <p:nvPr>
            <p:ph type="dt" idx="1"/>
          </p:nvPr>
        </p:nvSpPr>
        <p:spPr>
          <a:xfrm rot="16200000">
            <a:off x="7551360" y="1646280"/>
            <a:ext cx="2437920" cy="365400"/>
          </a:xfrm>
          <a:prstGeom prst="rect">
            <a:avLst/>
          </a:prstGeom>
          <a:noFill/>
          <a:ln w="0">
            <a:noFill/>
          </a:ln>
        </p:spPr>
        <p:txBody>
          <a:bodyPr anchor="ctr">
            <a:noAutofit/>
          </a:bodyPr>
          <a:lstStyle>
            <a:lvl1pPr indent="0">
              <a:lnSpc>
                <a:spcPct val="100000"/>
              </a:lnSpc>
              <a:buNone/>
              <a:defRPr b="0" lang="en-IN" sz="1200" spc="-1" strike="noStrike">
                <a:solidFill>
                  <a:srgbClr val="dfdcb7"/>
                </a:solidFill>
                <a:latin typeface="Calibri"/>
              </a:defRPr>
            </a:lvl1pPr>
          </a:lstStyle>
          <a:p>
            <a:pPr indent="0">
              <a:lnSpc>
                <a:spcPct val="100000"/>
              </a:lnSpc>
              <a:buNone/>
            </a:pPr>
            <a:r>
              <a:rPr b="0" lang="en-IN" sz="1200" spc="-1" strike="noStrike">
                <a:solidFill>
                  <a:srgbClr val="dfdcb7"/>
                </a:solidFill>
                <a:latin typeface="Calibri"/>
              </a:rPr>
              <a:t>&lt;date/time&gt;</a:t>
            </a:r>
            <a:endParaRPr b="0" lang="en-US" sz="1200" spc="-1" strike="noStrike">
              <a:solidFill>
                <a:srgbClr val="000000"/>
              </a:solidFill>
              <a:latin typeface="Times New Roman"/>
            </a:endParaRPr>
          </a:p>
        </p:txBody>
      </p:sp>
      <p:sp>
        <p:nvSpPr>
          <p:cNvPr id="4" name="PlaceHolder 3"/>
          <p:cNvSpPr>
            <a:spLocks noGrp="1"/>
          </p:cNvSpPr>
          <p:nvPr>
            <p:ph type="ftr" idx="2"/>
          </p:nvPr>
        </p:nvSpPr>
        <p:spPr>
          <a:xfrm rot="16200000">
            <a:off x="7587000" y="4048920"/>
            <a:ext cx="2367000" cy="365400"/>
          </a:xfrm>
          <a:prstGeom prst="rect">
            <a:avLst/>
          </a:prstGeom>
          <a:noFill/>
          <a:ln w="0">
            <a:noFill/>
          </a:ln>
        </p:spPr>
        <p:txBody>
          <a:bodyPr anchor="ctr">
            <a:noAutofit/>
          </a:bodyPr>
          <a:lstStyle>
            <a:lvl1pPr indent="0" algn="ctr">
              <a:buNone/>
              <a:defRPr b="0" lang="en-US" sz="1400" spc="-1" strike="noStrike">
                <a:solidFill>
                  <a:srgbClr val="000000"/>
                </a:solidFill>
                <a:latin typeface="Times New Roman"/>
              </a:defRPr>
            </a:lvl1pPr>
          </a:lstStyle>
          <a:p>
            <a:pPr indent="0" algn="ctr">
              <a:buNone/>
            </a:pPr>
            <a:r>
              <a:rPr b="0" lang="en-US" sz="1400" spc="-1" strike="noStrike">
                <a:solidFill>
                  <a:srgbClr val="000000"/>
                </a:solidFill>
                <a:latin typeface="Times New Roman"/>
              </a:rPr>
              <a:t>&lt;footer&gt;</a:t>
            </a:r>
            <a:endParaRPr b="0" lang="en-US" sz="1400" spc="-1" strike="noStrike">
              <a:solidFill>
                <a:srgbClr val="000000"/>
              </a:solidFill>
              <a:latin typeface="Times New Roman"/>
            </a:endParaRPr>
          </a:p>
        </p:txBody>
      </p:sp>
      <p:sp>
        <p:nvSpPr>
          <p:cNvPr id="5" name="PlaceHolder 4"/>
          <p:cNvSpPr>
            <a:spLocks noGrp="1"/>
          </p:cNvSpPr>
          <p:nvPr>
            <p:ph type="sldNum" idx="3"/>
          </p:nvPr>
        </p:nvSpPr>
        <p:spPr>
          <a:xfrm>
            <a:off x="8531640" y="5649120"/>
            <a:ext cx="548280" cy="396000"/>
          </a:xfrm>
          <a:prstGeom prst="rect">
            <a:avLst/>
          </a:prstGeom>
          <a:noFill/>
          <a:ln w="19080">
            <a:solidFill>
              <a:srgbClr val="ffffff"/>
            </a:solidFill>
            <a:round/>
          </a:ln>
        </p:spPr>
        <p:txBody>
          <a:bodyPr lIns="0" rIns="0" tIns="0" bIns="0" anchor="ctr">
            <a:noAutofit/>
          </a:bodyPr>
          <a:lstStyle>
            <a:lvl1pPr indent="0" algn="ctr">
              <a:lnSpc>
                <a:spcPct val="100000"/>
              </a:lnSpc>
              <a:buNone/>
              <a:defRPr b="0" lang="en-IN" sz="1800" spc="-1" strike="noStrike">
                <a:solidFill>
                  <a:srgbClr val="ffffff"/>
                </a:solidFill>
                <a:latin typeface="Calibri"/>
              </a:defRPr>
            </a:lvl1pPr>
          </a:lstStyle>
          <a:p>
            <a:pPr indent="0" algn="ctr">
              <a:lnSpc>
                <a:spcPct val="100000"/>
              </a:lnSpc>
              <a:buNone/>
            </a:pPr>
            <a:fld id="{D167C375-CF98-4C92-A67B-47770C50ADDE}" type="slidenum">
              <a:rPr b="0" lang="en-IN" sz="1800" spc="-1" strike="noStrike">
                <a:solidFill>
                  <a:srgbClr val="ffffff"/>
                </a:solidFill>
                <a:latin typeface="Calibri"/>
              </a:rPr>
              <a:t>&lt;number&gt;</a:t>
            </a:fld>
            <a:endParaRPr b="0" lang="en-US" sz="1800" spc="-1" strike="noStrike">
              <a:solidFill>
                <a:srgbClr val="000000"/>
              </a:solidFill>
              <a:latin typeface="Times New Roman"/>
            </a:endParaRPr>
          </a:p>
        </p:txBody>
      </p:sp>
      <p:sp>
        <p:nvSpPr>
          <p:cNvPr id="6" name="PlaceHolder 5"/>
          <p:cNvSpPr>
            <a:spLocks noGrp="1"/>
          </p:cNvSpPr>
          <p:nvPr>
            <p:ph type="body"/>
          </p:nvPr>
        </p:nvSpPr>
        <p:spPr>
          <a:xfrm>
            <a:off x="457200" y="1604520"/>
            <a:ext cx="82292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US" sz="2200" spc="-1" strike="noStrike">
                <a:solidFill>
                  <a:srgbClr val="2f2b20"/>
                </a:solidFill>
                <a:latin typeface="Calibri"/>
              </a:rPr>
              <a:t>Click to edit the outline text format</a:t>
            </a:r>
            <a:endParaRPr b="0" lang="en-US" sz="2200" spc="-1" strike="noStrike">
              <a:solidFill>
                <a:srgbClr val="2f2b20"/>
              </a:solidFill>
              <a:latin typeface="Calibri"/>
            </a:endParaRPr>
          </a:p>
          <a:p>
            <a:pPr lvl="1" marL="864000" indent="-324000">
              <a:spcBef>
                <a:spcPts val="1134"/>
              </a:spcBef>
              <a:buClr>
                <a:srgbClr val="000000"/>
              </a:buClr>
              <a:buSzPct val="75000"/>
              <a:buFont typeface="Symbol" charset="2"/>
              <a:buChar char=""/>
            </a:pPr>
            <a:r>
              <a:rPr b="0" lang="en-US" sz="1800" spc="-1" strike="noStrike">
                <a:solidFill>
                  <a:srgbClr val="2f2b20"/>
                </a:solidFill>
                <a:latin typeface="Calibri"/>
              </a:rPr>
              <a:t>Second Outline Level</a:t>
            </a:r>
            <a:endParaRPr b="0" lang="en-US" sz="1800" spc="-1" strike="noStrike">
              <a:solidFill>
                <a:srgbClr val="2f2b20"/>
              </a:solidFill>
              <a:latin typeface="Calibri"/>
            </a:endParaRPr>
          </a:p>
          <a:p>
            <a:pPr lvl="2" marL="1296000" indent="-288000">
              <a:spcBef>
                <a:spcPts val="850"/>
              </a:spcBef>
              <a:buClr>
                <a:srgbClr val="000000"/>
              </a:buClr>
              <a:buSzPct val="45000"/>
              <a:buFont typeface="Wingdings" charset="2"/>
              <a:buChar char=""/>
            </a:pPr>
            <a:r>
              <a:rPr b="0" lang="en-US" sz="1600" spc="-1" strike="noStrike">
                <a:solidFill>
                  <a:srgbClr val="2f2b20"/>
                </a:solidFill>
                <a:latin typeface="Calibri"/>
              </a:rPr>
              <a:t>Third Outline Level</a:t>
            </a:r>
            <a:endParaRPr b="0" lang="en-US" sz="1600" spc="-1" strike="noStrike">
              <a:solidFill>
                <a:srgbClr val="2f2b20"/>
              </a:solidFill>
              <a:latin typeface="Calibri"/>
            </a:endParaRPr>
          </a:p>
          <a:p>
            <a:pPr lvl="3" marL="1728000" indent="-216000">
              <a:spcBef>
                <a:spcPts val="567"/>
              </a:spcBef>
              <a:buClr>
                <a:srgbClr val="000000"/>
              </a:buClr>
              <a:buSzPct val="75000"/>
              <a:buFont typeface="Symbol" charset="2"/>
              <a:buChar char=""/>
            </a:pPr>
            <a:r>
              <a:rPr b="0" lang="en-US" sz="1400" spc="-1" strike="noStrike">
                <a:solidFill>
                  <a:srgbClr val="2f2b20"/>
                </a:solidFill>
                <a:latin typeface="Calibri"/>
              </a:rPr>
              <a:t>Fourth Outline Level</a:t>
            </a:r>
            <a:endParaRPr b="0" lang="en-US" sz="1400" spc="-1" strike="noStrike">
              <a:solidFill>
                <a:srgbClr val="2f2b20"/>
              </a:solidFill>
              <a:latin typeface="Calibri"/>
            </a:endParaRPr>
          </a:p>
          <a:p>
            <a:pPr lvl="4" marL="2160000" indent="-216000">
              <a:spcBef>
                <a:spcPts val="283"/>
              </a:spcBef>
              <a:buClr>
                <a:srgbClr val="000000"/>
              </a:buClr>
              <a:buSzPct val="45000"/>
              <a:buFont typeface="Wingdings" charset="2"/>
              <a:buChar char=""/>
            </a:pPr>
            <a:r>
              <a:rPr b="0" lang="en-US" sz="2000" spc="-1" strike="noStrike">
                <a:solidFill>
                  <a:srgbClr val="2f2b20"/>
                </a:solidFill>
                <a:latin typeface="Calibri"/>
              </a:rPr>
              <a:t>Fifth Outline Level</a:t>
            </a:r>
            <a:endParaRPr b="0" lang="en-US" sz="2000" spc="-1" strike="noStrike">
              <a:solidFill>
                <a:srgbClr val="2f2b20"/>
              </a:solidFill>
              <a:latin typeface="Calibri"/>
            </a:endParaRPr>
          </a:p>
          <a:p>
            <a:pPr lvl="5" marL="2592000" indent="-216000">
              <a:spcBef>
                <a:spcPts val="283"/>
              </a:spcBef>
              <a:buClr>
                <a:srgbClr val="000000"/>
              </a:buClr>
              <a:buSzPct val="45000"/>
              <a:buFont typeface="Wingdings" charset="2"/>
              <a:buChar char=""/>
            </a:pPr>
            <a:r>
              <a:rPr b="0" lang="en-US" sz="2000" spc="-1" strike="noStrike">
                <a:solidFill>
                  <a:srgbClr val="2f2b20"/>
                </a:solidFill>
                <a:latin typeface="Calibri"/>
              </a:rPr>
              <a:t>Sixth Outline Level</a:t>
            </a:r>
            <a:endParaRPr b="0" lang="en-US" sz="2000" spc="-1" strike="noStrike">
              <a:solidFill>
                <a:srgbClr val="2f2b20"/>
              </a:solidFill>
              <a:latin typeface="Calibri"/>
            </a:endParaRPr>
          </a:p>
          <a:p>
            <a:pPr lvl="6" marL="3024000" indent="-216000">
              <a:spcBef>
                <a:spcPts val="283"/>
              </a:spcBef>
              <a:buClr>
                <a:srgbClr val="000000"/>
              </a:buClr>
              <a:buSzPct val="45000"/>
              <a:buFont typeface="Wingdings" charset="2"/>
              <a:buChar char=""/>
            </a:pPr>
            <a:r>
              <a:rPr b="0" lang="en-US" sz="2000" spc="-1" strike="noStrike">
                <a:solidFill>
                  <a:srgbClr val="2f2b20"/>
                </a:solidFill>
                <a:latin typeface="Calibri"/>
              </a:rPr>
              <a:t>Seventh Outline Level</a:t>
            </a:r>
            <a:endParaRPr b="0" lang="en-US" sz="2000" spc="-1" strike="noStrike">
              <a:solidFill>
                <a:srgbClr val="2f2b2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gradFill rotWithShape="0">
          <a:gsLst>
            <a:gs pos="0">
              <a:srgbClr val="ffffff"/>
            </a:gs>
            <a:gs pos="100000">
              <a:srgbClr val="dadada"/>
            </a:gs>
          </a:gsLst>
          <a:path path="circle">
            <a:fillToRect l="10000" t="50000" r="90000" b="50000"/>
          </a:path>
        </a:gradFill>
      </p:bgPr>
    </p:bg>
    <p:spTree>
      <p:nvGrpSpPr>
        <p:cNvPr id="1" name=""/>
        <p:cNvGrpSpPr/>
        <p:nvPr/>
      </p:nvGrpSpPr>
      <p:grpSpPr>
        <a:xfrm>
          <a:off x="0" y="0"/>
          <a:ext cx="0" cy="0"/>
          <a:chOff x="0" y="0"/>
          <a:chExt cx="0" cy="0"/>
        </a:xfrm>
      </p:grpSpPr>
      <p:sp>
        <p:nvSpPr>
          <p:cNvPr id="43" name="Rectangle 6"/>
          <p:cNvSpPr/>
          <p:nvPr/>
        </p:nvSpPr>
        <p:spPr>
          <a:xfrm>
            <a:off x="8458200" y="0"/>
            <a:ext cx="685440" cy="6857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endParaRPr b="0" lang="en-US" sz="1800" spc="-1" strike="noStrike">
              <a:solidFill>
                <a:schemeClr val="lt1"/>
              </a:solidFill>
              <a:latin typeface="Calibri"/>
            </a:endParaRPr>
          </a:p>
        </p:txBody>
      </p:sp>
      <p:sp>
        <p:nvSpPr>
          <p:cNvPr id="44" name="Rectangle 7"/>
          <p:cNvSpPr/>
          <p:nvPr/>
        </p:nvSpPr>
        <p:spPr>
          <a:xfrm>
            <a:off x="8458200" y="5486400"/>
            <a:ext cx="685440" cy="6854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p:style>
        <p:txBody>
          <a:bodyPr lIns="90000" rIns="90000" tIns="45000" bIns="45000" anchor="ctr">
            <a:noAutofit/>
          </a:bodyPr>
          <a:p>
            <a:pPr algn="ctr">
              <a:lnSpc>
                <a:spcPct val="100000"/>
              </a:lnSpc>
            </a:pPr>
            <a:endParaRPr b="0" lang="en-US" sz="1800" spc="-1" strike="noStrike">
              <a:solidFill>
                <a:schemeClr val="lt1"/>
              </a:solidFill>
              <a:latin typeface="Calibri"/>
            </a:endParaRPr>
          </a:p>
        </p:txBody>
      </p:sp>
      <p:sp>
        <p:nvSpPr>
          <p:cNvPr id="45"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0" lang="en-US" sz="4600" spc="-100" strike="noStrike">
                <a:solidFill>
                  <a:srgbClr val="675e47"/>
                </a:solidFill>
                <a:latin typeface="Cambria"/>
              </a:rPr>
              <a:t>Click to edit Master title style</a:t>
            </a:r>
            <a:endParaRPr b="0" lang="en-US" sz="4600" spc="-1" strike="noStrike">
              <a:solidFill>
                <a:srgbClr val="2f2b20"/>
              </a:solidFill>
              <a:latin typeface="Calibri"/>
            </a:endParaRPr>
          </a:p>
        </p:txBody>
      </p:sp>
      <p:sp>
        <p:nvSpPr>
          <p:cNvPr id="46" name="PlaceHolder 2"/>
          <p:cNvSpPr>
            <a:spLocks noGrp="1"/>
          </p:cNvSpPr>
          <p:nvPr>
            <p:ph type="body"/>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US" sz="2200" spc="-1" strike="noStrike">
                <a:solidFill>
                  <a:srgbClr val="2f2b20"/>
                </a:solidFill>
                <a:latin typeface="Calibri"/>
              </a:rPr>
              <a:t>Click to edit Master text styles</a:t>
            </a:r>
            <a:endParaRPr b="0" lang="en-US" sz="2200" spc="-1" strike="noStrike">
              <a:solidFill>
                <a:srgbClr val="2f2b20"/>
              </a:solidFill>
              <a:latin typeface="Calibri"/>
            </a:endParaRPr>
          </a:p>
          <a:p>
            <a:pPr lvl="1" marL="640080" indent="-228600">
              <a:lnSpc>
                <a:spcPct val="100000"/>
              </a:lnSpc>
              <a:spcBef>
                <a:spcPts val="400"/>
              </a:spcBef>
              <a:buClr>
                <a:srgbClr val="9cbebd"/>
              </a:buClr>
              <a:buFont typeface="Arial"/>
              <a:buChar char="•"/>
            </a:pPr>
            <a:r>
              <a:rPr b="0" lang="en-US" sz="2000" spc="-1" strike="noStrike">
                <a:solidFill>
                  <a:srgbClr val="2f2b20"/>
                </a:solidFill>
                <a:latin typeface="Calibri"/>
              </a:rPr>
              <a:t>Second level</a:t>
            </a:r>
            <a:endParaRPr b="0" lang="en-US" sz="2000" spc="-1" strike="noStrike">
              <a:solidFill>
                <a:srgbClr val="2f2b20"/>
              </a:solidFill>
              <a:latin typeface="Calibri"/>
            </a:endParaRPr>
          </a:p>
          <a:p>
            <a:pPr lvl="2" marL="1005840" indent="-228600">
              <a:lnSpc>
                <a:spcPct val="100000"/>
              </a:lnSpc>
              <a:spcBef>
                <a:spcPts val="360"/>
              </a:spcBef>
              <a:buClr>
                <a:srgbClr val="d2cb6c"/>
              </a:buClr>
              <a:buFont typeface="Arial"/>
              <a:buChar char="•"/>
            </a:pPr>
            <a:r>
              <a:rPr b="0" lang="en-US" sz="1800" spc="-1" strike="noStrike">
                <a:solidFill>
                  <a:srgbClr val="2f2b20"/>
                </a:solidFill>
                <a:latin typeface="Calibri"/>
              </a:rPr>
              <a:t>Third level</a:t>
            </a:r>
            <a:endParaRPr b="0" lang="en-US" sz="1800" spc="-1" strike="noStrike">
              <a:solidFill>
                <a:srgbClr val="2f2b20"/>
              </a:solidFill>
              <a:latin typeface="Calibri"/>
            </a:endParaRPr>
          </a:p>
          <a:p>
            <a:pPr lvl="3" marL="1280160" indent="-228600">
              <a:lnSpc>
                <a:spcPct val="100000"/>
              </a:lnSpc>
              <a:spcBef>
                <a:spcPts val="320"/>
              </a:spcBef>
              <a:buClr>
                <a:srgbClr val="95a39d"/>
              </a:buClr>
              <a:buFont typeface="Arial"/>
              <a:buChar char="•"/>
            </a:pPr>
            <a:r>
              <a:rPr b="0" lang="en-US" sz="1600" spc="-1" strike="noStrike">
                <a:solidFill>
                  <a:srgbClr val="2f2b20"/>
                </a:solidFill>
                <a:latin typeface="Calibri"/>
              </a:rPr>
              <a:t>Fourth level</a:t>
            </a:r>
            <a:endParaRPr b="0" lang="en-US" sz="1600" spc="-1" strike="noStrike">
              <a:solidFill>
                <a:srgbClr val="2f2b20"/>
              </a:solidFill>
              <a:latin typeface="Calibri"/>
            </a:endParaRPr>
          </a:p>
          <a:p>
            <a:pPr lvl="4" marL="1554480" indent="-228600">
              <a:lnSpc>
                <a:spcPct val="100000"/>
              </a:lnSpc>
              <a:spcBef>
                <a:spcPts val="281"/>
              </a:spcBef>
              <a:buClr>
                <a:srgbClr val="c89f5d"/>
              </a:buClr>
              <a:buFont typeface="Arial"/>
              <a:buChar char="•"/>
            </a:pPr>
            <a:r>
              <a:rPr b="0" lang="en-US" sz="1400" spc="-1" strike="noStrike">
                <a:solidFill>
                  <a:srgbClr val="2f2b20"/>
                </a:solidFill>
                <a:latin typeface="Calibri"/>
              </a:rPr>
              <a:t>Fifth level</a:t>
            </a:r>
            <a:endParaRPr b="0" lang="en-US" sz="1400" spc="-1" strike="noStrike">
              <a:solidFill>
                <a:srgbClr val="2f2b20"/>
              </a:solidFill>
              <a:latin typeface="Calibri"/>
            </a:endParaRPr>
          </a:p>
        </p:txBody>
      </p:sp>
      <p:sp>
        <p:nvSpPr>
          <p:cNvPr id="47" name="PlaceHolder 3"/>
          <p:cNvSpPr>
            <a:spLocks noGrp="1"/>
          </p:cNvSpPr>
          <p:nvPr>
            <p:ph type="dt" idx="4"/>
          </p:nvPr>
        </p:nvSpPr>
        <p:spPr>
          <a:xfrm rot="16200000">
            <a:off x="7551360" y="1646280"/>
            <a:ext cx="2437920" cy="365400"/>
          </a:xfrm>
          <a:prstGeom prst="rect">
            <a:avLst/>
          </a:prstGeom>
          <a:noFill/>
          <a:ln w="0">
            <a:noFill/>
          </a:ln>
        </p:spPr>
        <p:txBody>
          <a:bodyPr anchor="ctr">
            <a:noAutofit/>
          </a:bodyPr>
          <a:lstStyle>
            <a:lvl1pPr indent="0">
              <a:lnSpc>
                <a:spcPct val="100000"/>
              </a:lnSpc>
              <a:buNone/>
              <a:defRPr b="0" lang="en-IN" sz="1200" spc="-1" strike="noStrike">
                <a:solidFill>
                  <a:srgbClr val="dfdcb7"/>
                </a:solidFill>
                <a:latin typeface="Calibri"/>
              </a:defRPr>
            </a:lvl1pPr>
          </a:lstStyle>
          <a:p>
            <a:pPr indent="0">
              <a:lnSpc>
                <a:spcPct val="100000"/>
              </a:lnSpc>
              <a:buNone/>
            </a:pPr>
            <a:r>
              <a:rPr b="0" lang="en-IN" sz="1200" spc="-1" strike="noStrike">
                <a:solidFill>
                  <a:srgbClr val="dfdcb7"/>
                </a:solidFill>
                <a:latin typeface="Calibri"/>
              </a:rPr>
              <a:t>&lt;date/time&gt;</a:t>
            </a:r>
            <a:endParaRPr b="0" lang="en-US" sz="1200" spc="-1" strike="noStrike">
              <a:solidFill>
                <a:srgbClr val="000000"/>
              </a:solidFill>
              <a:latin typeface="Times New Roman"/>
            </a:endParaRPr>
          </a:p>
        </p:txBody>
      </p:sp>
      <p:sp>
        <p:nvSpPr>
          <p:cNvPr id="48" name="PlaceHolder 4"/>
          <p:cNvSpPr>
            <a:spLocks noGrp="1"/>
          </p:cNvSpPr>
          <p:nvPr>
            <p:ph type="ftr" idx="5"/>
          </p:nvPr>
        </p:nvSpPr>
        <p:spPr>
          <a:xfrm rot="16200000">
            <a:off x="7587000" y="4048920"/>
            <a:ext cx="2367000" cy="365400"/>
          </a:xfrm>
          <a:prstGeom prst="rect">
            <a:avLst/>
          </a:prstGeom>
          <a:noFill/>
          <a:ln w="0">
            <a:noFill/>
          </a:ln>
        </p:spPr>
        <p:txBody>
          <a:bodyPr anchor="ctr">
            <a:noAutofit/>
          </a:bodyPr>
          <a:lstStyle>
            <a:lvl1pPr indent="0" algn="ctr">
              <a:buNone/>
              <a:defRPr b="0" lang="en-US" sz="1400" spc="-1" strike="noStrike">
                <a:solidFill>
                  <a:srgbClr val="000000"/>
                </a:solidFill>
                <a:latin typeface="Times New Roman"/>
              </a:defRPr>
            </a:lvl1pPr>
          </a:lstStyle>
          <a:p>
            <a:pPr indent="0" algn="ctr">
              <a:buNone/>
            </a:pPr>
            <a:r>
              <a:rPr b="0" lang="en-US" sz="1400" spc="-1" strike="noStrike">
                <a:solidFill>
                  <a:srgbClr val="000000"/>
                </a:solidFill>
                <a:latin typeface="Times New Roman"/>
              </a:rPr>
              <a:t>&lt;footer&gt;</a:t>
            </a:r>
            <a:endParaRPr b="0" lang="en-US" sz="1400" spc="-1" strike="noStrike">
              <a:solidFill>
                <a:srgbClr val="000000"/>
              </a:solidFill>
              <a:latin typeface="Times New Roman"/>
            </a:endParaRPr>
          </a:p>
        </p:txBody>
      </p:sp>
      <p:sp>
        <p:nvSpPr>
          <p:cNvPr id="49" name="PlaceHolder 5"/>
          <p:cNvSpPr>
            <a:spLocks noGrp="1"/>
          </p:cNvSpPr>
          <p:nvPr>
            <p:ph type="sldNum" idx="6"/>
          </p:nvPr>
        </p:nvSpPr>
        <p:spPr>
          <a:xfrm>
            <a:off x="8531640" y="5649120"/>
            <a:ext cx="548280" cy="396000"/>
          </a:xfrm>
          <a:prstGeom prst="rect">
            <a:avLst/>
          </a:prstGeom>
          <a:noFill/>
          <a:ln w="19080">
            <a:solidFill>
              <a:srgbClr val="ffffff"/>
            </a:solidFill>
            <a:round/>
          </a:ln>
        </p:spPr>
        <p:txBody>
          <a:bodyPr lIns="0" rIns="0" tIns="0" bIns="0" anchor="ctr">
            <a:noAutofit/>
          </a:bodyPr>
          <a:lstStyle>
            <a:lvl1pPr indent="0" algn="ctr">
              <a:lnSpc>
                <a:spcPct val="100000"/>
              </a:lnSpc>
              <a:buNone/>
              <a:defRPr b="0" lang="en-IN" sz="1800" spc="-1" strike="noStrike">
                <a:solidFill>
                  <a:srgbClr val="ffffff"/>
                </a:solidFill>
                <a:latin typeface="Calibri"/>
              </a:defRPr>
            </a:lvl1pPr>
          </a:lstStyle>
          <a:p>
            <a:pPr indent="0" algn="ctr">
              <a:lnSpc>
                <a:spcPct val="100000"/>
              </a:lnSpc>
              <a:buNone/>
            </a:pPr>
            <a:fld id="{C97A27EF-CDB8-4193-AC4A-76D9FA62EA34}" type="slidenum">
              <a:rPr b="0" lang="en-IN" sz="1800" spc="-1" strike="noStrike">
                <a:solidFill>
                  <a:srgbClr val="ffffff"/>
                </a:solidFill>
                <a:latin typeface="Calibri"/>
              </a:rPr>
              <a:t>&lt;number&gt;</a:t>
            </a:fld>
            <a:endParaRPr b="0" lang="en-US" sz="1800" spc="-1" strike="noStrike">
              <a:solidFill>
                <a:srgbClr val="000000"/>
              </a:solidFill>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hyperlink" Target="https://doi.org/10.1109/I-SMAC.2018.8653731" TargetMode="External"/><Relationship Id="rId2" Type="http://schemas.openxmlformats.org/officeDocument/2006/relationships/hyperlink" Target="https://ieeexplore.ieee.org/xpl/RecentIssue.jsp?punumber=6287639" TargetMode="External"/><Relationship Id="rId3" Type="http://schemas.openxmlformats.org/officeDocument/2006/relationships/hyperlink" Target="https://ieeexplore.ieee.org/xpl/tocresult.jsp?isnumber=8274985&amp;punumber=6287639" TargetMode="External"/><Relationship Id="rId4" Type="http://schemas.openxmlformats.org/officeDocument/2006/relationships/hyperlink" Target="https://doi.org/10.1109/ACCESS.2018.2883149" TargetMode="External"/><Relationship Id="rId5" Type="http://schemas.openxmlformats.org/officeDocument/2006/relationships/hyperlink" Target="https://doi.org/10.1016/j.future.2017.09.020" TargetMode="External"/><Relationship Id="rId6" Type="http://schemas.openxmlformats.org/officeDocument/2006/relationships/hyperlink" Target="https://www.sciencedirect.com/journal/future-generation-computer-systems/vol/79/part/P3" TargetMode="External"/><Relationship Id="rId7" Type="http://schemas.openxmlformats.org/officeDocument/2006/relationships/hyperlink" Target="https://doi.org/10.56452/7-12-34" TargetMode="External"/><Relationship Id="rId8" Type="http://schemas.openxmlformats.org/officeDocument/2006/relationships/hyperlink" Target="https://ieeexplore.ieee.org/xpl/RecentIssue.jsp?punumber=45" TargetMode="External"/><Relationship Id="rId9" Type="http://schemas.openxmlformats.org/officeDocument/2006/relationships/hyperlink" Target="https://ieeexplore.ieee.org/xpl/tocresult.jsp?isnumber=6704746&amp;punumber=45" TargetMode="External"/><Relationship Id="rId10" Type="http://schemas.openxmlformats.org/officeDocument/2006/relationships/hyperlink" Target="https://doi.org/10.1155/2021/1843671" TargetMode="External"/><Relationship Id="rId11" Type="http://schemas.openxmlformats.org/officeDocument/2006/relationships/hyperlink" Target="https://doi.org/10.3390/app12199787" TargetMode="External"/><Relationship Id="rId12" Type="http://schemas.openxmlformats.org/officeDocument/2006/relationships/hyperlink" Target="https://www.sciencedirect.com/journal/international-journal-of-information-management" TargetMode="External"/><Relationship Id="rId13" Type="http://schemas.openxmlformats.org/officeDocument/2006/relationships/hyperlink" Target="https://www.sciencedirect.com/journal/international-journal-of-information-management/vol/38/issue/1" TargetMode="External"/><Relationship Id="rId14"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PlaceHolder 1"/>
          <p:cNvSpPr>
            <a:spLocks noGrp="1"/>
          </p:cNvSpPr>
          <p:nvPr>
            <p:ph type="title"/>
          </p:nvPr>
        </p:nvSpPr>
        <p:spPr>
          <a:xfrm>
            <a:off x="611640" y="404640"/>
            <a:ext cx="7543440" cy="2593440"/>
          </a:xfrm>
          <a:prstGeom prst="rect">
            <a:avLst/>
          </a:prstGeom>
          <a:noFill/>
          <a:ln w="0">
            <a:noFill/>
          </a:ln>
        </p:spPr>
        <p:txBody>
          <a:bodyPr anchor="b">
            <a:noAutofit/>
          </a:bodyPr>
          <a:p>
            <a:pPr indent="0">
              <a:lnSpc>
                <a:spcPct val="100000"/>
              </a:lnSpc>
              <a:buNone/>
            </a:pPr>
            <a:r>
              <a:rPr b="1" lang="en-IN" sz="2400" spc="-100" strike="noStrike">
                <a:solidFill>
                  <a:srgbClr val="675e47"/>
                </a:solidFill>
                <a:latin typeface="Cambria"/>
              </a:rPr>
              <a:t>A Critical Review for Job Opportunities and Challenges in Cloud Computing </a:t>
            </a:r>
            <a:br>
              <a:rPr sz="2400"/>
            </a:br>
            <a:endParaRPr b="0" lang="en-US" sz="2400" spc="-1" strike="noStrike">
              <a:solidFill>
                <a:srgbClr val="2f2b20"/>
              </a:solidFill>
              <a:latin typeface="Calibri"/>
            </a:endParaRPr>
          </a:p>
        </p:txBody>
      </p:sp>
      <p:sp>
        <p:nvSpPr>
          <p:cNvPr id="93" name="PlaceHolder 2"/>
          <p:cNvSpPr>
            <a:spLocks noGrp="1"/>
          </p:cNvSpPr>
          <p:nvPr>
            <p:ph type="subTitle"/>
          </p:nvPr>
        </p:nvSpPr>
        <p:spPr>
          <a:xfrm>
            <a:off x="755640" y="4365000"/>
            <a:ext cx="6461280" cy="1066320"/>
          </a:xfrm>
          <a:prstGeom prst="rect">
            <a:avLst/>
          </a:prstGeom>
          <a:noFill/>
          <a:ln w="0">
            <a:noFill/>
          </a:ln>
        </p:spPr>
        <p:txBody>
          <a:bodyPr anchor="t">
            <a:normAutofit fontScale="96000"/>
          </a:bodyPr>
          <a:p>
            <a:pPr indent="0">
              <a:lnSpc>
                <a:spcPct val="100000"/>
              </a:lnSpc>
              <a:spcBef>
                <a:spcPts val="400"/>
              </a:spcBef>
              <a:buNone/>
              <a:tabLst>
                <a:tab algn="l" pos="0"/>
              </a:tabLst>
            </a:pPr>
            <a:r>
              <a:rPr b="0" lang="en-US" sz="2000" spc="-1" strike="noStrike">
                <a:solidFill>
                  <a:srgbClr val="8f8e8d"/>
                </a:solidFill>
                <a:latin typeface="Calibri"/>
              </a:rPr>
              <a:t>By: </a:t>
            </a:r>
            <a:endParaRPr b="0" lang="en-US" sz="2000" spc="-1" strike="noStrike">
              <a:solidFill>
                <a:srgbClr val="000000"/>
              </a:solidFill>
              <a:latin typeface="Arial"/>
            </a:endParaRPr>
          </a:p>
          <a:p>
            <a:pPr indent="0">
              <a:lnSpc>
                <a:spcPct val="100000"/>
              </a:lnSpc>
              <a:spcBef>
                <a:spcPts val="400"/>
              </a:spcBef>
              <a:buNone/>
              <a:tabLst>
                <a:tab algn="l" pos="0"/>
              </a:tabLst>
            </a:pPr>
            <a:r>
              <a:rPr b="0" lang="en-US" sz="2000" spc="-1" strike="noStrike">
                <a:solidFill>
                  <a:srgbClr val="8f8e8d"/>
                </a:solidFill>
                <a:latin typeface="Calibri"/>
              </a:rPr>
              <a:t>Neetu Amlani  and Dr. Swapnil Deshpande</a:t>
            </a:r>
            <a:endParaRPr b="0" lang="en-US" sz="2000" spc="-1" strike="noStrike">
              <a:solidFill>
                <a:srgbClr val="000000"/>
              </a:solidFill>
              <a:latin typeface="Arial"/>
            </a:endParaRPr>
          </a:p>
          <a:p>
            <a:pPr indent="0">
              <a:lnSpc>
                <a:spcPct val="100000"/>
              </a:lnSpc>
              <a:spcBef>
                <a:spcPts val="400"/>
              </a:spcBef>
              <a:buNone/>
              <a:tabLst>
                <a:tab algn="l" pos="0"/>
              </a:tabLst>
            </a:pPr>
            <a:r>
              <a:rPr b="0" lang="en-US" sz="2000" spc="-1" strike="noStrike">
                <a:solidFill>
                  <a:srgbClr val="8f8e8d"/>
                </a:solidFill>
                <a:latin typeface="Calibri"/>
              </a:rPr>
              <a:t>S.S.Manair College of Computer &amp; Management, Nagpur.</a:t>
            </a:r>
            <a:endParaRPr b="0" lang="en-US" sz="2000" spc="-1" strike="noStrike">
              <a:solidFill>
                <a:srgbClr val="000000"/>
              </a:solidFill>
              <a:latin typeface="Arial"/>
            </a:endParaRPr>
          </a:p>
          <a:p>
            <a:pPr indent="0">
              <a:lnSpc>
                <a:spcPct val="100000"/>
              </a:lnSpc>
              <a:spcBef>
                <a:spcPts val="400"/>
              </a:spcBef>
              <a:buNone/>
              <a:tabLst>
                <a:tab algn="l" pos="0"/>
              </a:tabLst>
            </a:pPr>
            <a:endParaRPr b="0" lang="en-US" sz="20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Rectangle 3"/>
          <p:cNvSpPr/>
          <p:nvPr/>
        </p:nvSpPr>
        <p:spPr>
          <a:xfrm>
            <a:off x="640080" y="6021360"/>
            <a:ext cx="4513680" cy="363960"/>
          </a:xfrm>
          <a:prstGeom prst="rect">
            <a:avLst/>
          </a:prstGeom>
          <a:noFill/>
          <a:ln w="0">
            <a:noFill/>
          </a:ln>
        </p:spPr>
        <p:style>
          <a:lnRef idx="0"/>
          <a:fillRef idx="0"/>
          <a:effectRef idx="0"/>
          <a:fontRef idx="minor"/>
        </p:style>
        <p:txBody>
          <a:bodyPr wrap="none" lIns="90000" rIns="90000" tIns="45000" bIns="45000" anchor="t">
            <a:spAutoFit/>
          </a:bodyPr>
          <a:p>
            <a:pPr>
              <a:lnSpc>
                <a:spcPct val="100000"/>
              </a:lnSpc>
            </a:pPr>
            <a:r>
              <a:rPr b="0" lang="en-US" sz="1800" spc="-1" strike="noStrike">
                <a:solidFill>
                  <a:srgbClr val="2f2b20"/>
                </a:solidFill>
                <a:latin typeface="Calibri"/>
              </a:rPr>
              <a:t>At: Multidisciplinary International Conference, </a:t>
            </a:r>
            <a:endParaRPr b="0" lang="en-US" sz="1800" spc="-1" strike="noStrike">
              <a:solidFill>
                <a:srgbClr val="000000"/>
              </a:solidFill>
              <a:latin typeface="Arial"/>
            </a:endParaRPr>
          </a:p>
        </p:txBody>
      </p:sp>
      <p:pic>
        <p:nvPicPr>
          <p:cNvPr id="95" name="Picture 2" descr=""/>
          <p:cNvPicPr/>
          <p:nvPr/>
        </p:nvPicPr>
        <p:blipFill>
          <a:blip r:embed="rId1"/>
          <a:stretch/>
        </p:blipFill>
        <p:spPr>
          <a:xfrm>
            <a:off x="683640" y="548640"/>
            <a:ext cx="6876000" cy="518436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0" lang="en-US" sz="4600" spc="-100" strike="noStrike">
                <a:solidFill>
                  <a:srgbClr val="675e47"/>
                </a:solidFill>
                <a:latin typeface="Cambria"/>
              </a:rPr>
              <a:t>Abstract</a:t>
            </a:r>
            <a:endParaRPr b="0" lang="en-US" sz="4600" spc="-1" strike="noStrike">
              <a:solidFill>
                <a:srgbClr val="2f2b20"/>
              </a:solidFill>
              <a:latin typeface="Calibri"/>
            </a:endParaRPr>
          </a:p>
        </p:txBody>
      </p:sp>
      <p:sp>
        <p:nvSpPr>
          <p:cNvPr id="97" name="PlaceHolder 2"/>
          <p:cNvSpPr>
            <a:spLocks noGrp="1"/>
          </p:cNvSpPr>
          <p:nvPr>
            <p:ph/>
          </p:nvPr>
        </p:nvSpPr>
        <p:spPr>
          <a:xfrm>
            <a:off x="457200" y="1600200"/>
            <a:ext cx="7619760" cy="4800240"/>
          </a:xfrm>
          <a:prstGeom prst="rect">
            <a:avLst/>
          </a:prstGeom>
          <a:noFill/>
          <a:ln w="0">
            <a:noFill/>
          </a:ln>
        </p:spPr>
        <p:txBody>
          <a:bodyPr anchor="t">
            <a:normAutofit fontScale="98000"/>
          </a:bodyPr>
          <a:p>
            <a:pPr marL="335880" indent="-223920" algn="just">
              <a:lnSpc>
                <a:spcPct val="100000"/>
              </a:lnSpc>
              <a:spcBef>
                <a:spcPts val="439"/>
              </a:spcBef>
              <a:buClr>
                <a:srgbClr val="a9a57c"/>
              </a:buClr>
              <a:buFont typeface="Arial"/>
              <a:buChar char="•"/>
            </a:pPr>
            <a:r>
              <a:rPr b="0" lang="en-IN" sz="2200" spc="-1" strike="noStrike">
                <a:solidFill>
                  <a:srgbClr val="2f2b20"/>
                </a:solidFill>
                <a:latin typeface="Calibri"/>
              </a:rPr>
              <a:t>Cloud Computing is an enormously growing field which provides computing services over the internet like servers, storage, networking, analytics etc. </a:t>
            </a:r>
            <a:endParaRPr b="0" lang="en-US" sz="2200" spc="-1" strike="noStrike">
              <a:solidFill>
                <a:srgbClr val="2f2b20"/>
              </a:solidFill>
              <a:latin typeface="Calibri"/>
            </a:endParaRPr>
          </a:p>
          <a:p>
            <a:pPr marL="335880" indent="-223920" algn="just">
              <a:lnSpc>
                <a:spcPct val="100000"/>
              </a:lnSpc>
              <a:spcBef>
                <a:spcPts val="439"/>
              </a:spcBef>
              <a:buClr>
                <a:srgbClr val="a9a57c"/>
              </a:buClr>
              <a:buFont typeface="Arial"/>
              <a:buChar char="•"/>
            </a:pPr>
            <a:r>
              <a:rPr b="0" lang="en-IN" sz="2200" spc="-1" strike="noStrike">
                <a:solidFill>
                  <a:srgbClr val="2f2b20"/>
                </a:solidFill>
                <a:latin typeface="Calibri"/>
              </a:rPr>
              <a:t>With the trend of shifting from traditional methods to adoption of the latest technology, numerous career opportunities have arisen. There are several areas like Engineering, Security, Architecture, Management etc. which contribute to job prospects there by increasing the employability scale.</a:t>
            </a:r>
            <a:endParaRPr b="0" lang="en-US" sz="2200" spc="-1" strike="noStrike">
              <a:solidFill>
                <a:srgbClr val="2f2b20"/>
              </a:solidFill>
              <a:latin typeface="Calibri"/>
            </a:endParaRPr>
          </a:p>
          <a:p>
            <a:pPr marL="335880" indent="-223920" algn="just">
              <a:lnSpc>
                <a:spcPct val="100000"/>
              </a:lnSpc>
              <a:spcBef>
                <a:spcPts val="439"/>
              </a:spcBef>
              <a:buClr>
                <a:srgbClr val="a9a57c"/>
              </a:buClr>
              <a:buFont typeface="Arial"/>
              <a:buChar char="•"/>
            </a:pPr>
            <a:r>
              <a:rPr b="0" lang="en-IN" sz="2200" spc="-1" strike="noStrike">
                <a:solidFill>
                  <a:srgbClr val="2f2b20"/>
                </a:solidFill>
                <a:latin typeface="Calibri"/>
              </a:rPr>
              <a:t> </a:t>
            </a:r>
            <a:r>
              <a:rPr b="0" lang="en-IN" sz="2200" spc="-1" strike="noStrike">
                <a:solidFill>
                  <a:srgbClr val="2f2b20"/>
                </a:solidFill>
                <a:latin typeface="Calibri"/>
              </a:rPr>
              <a:t>Present paper is a review exploring the career development prospects provided by Cloud Computing across different domains.</a:t>
            </a:r>
            <a:endParaRPr b="0" lang="en-US" sz="2200" spc="-1" strike="noStrike">
              <a:solidFill>
                <a:srgbClr val="2f2b20"/>
              </a:solidFill>
              <a:latin typeface="Calibri"/>
            </a:endParaRPr>
          </a:p>
          <a:p>
            <a:pPr marL="335880" indent="-223920">
              <a:lnSpc>
                <a:spcPct val="100000"/>
              </a:lnSpc>
              <a:spcBef>
                <a:spcPts val="439"/>
              </a:spcBef>
              <a:buClr>
                <a:srgbClr val="a9a57c"/>
              </a:buClr>
              <a:buFont typeface="Arial"/>
              <a:buChar char="•"/>
            </a:pPr>
            <a:r>
              <a:rPr b="1" lang="en-IN" sz="2200" spc="-1" strike="noStrike">
                <a:solidFill>
                  <a:srgbClr val="2f2b20"/>
                </a:solidFill>
                <a:latin typeface="Calibri"/>
              </a:rPr>
              <a:t>Keywords: Cloud Computing, Services, Career Opportunities, Job roles.</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0" lang="en-US" sz="4600" spc="-100" strike="noStrike">
                <a:solidFill>
                  <a:srgbClr val="675e47"/>
                </a:solidFill>
                <a:latin typeface="Cambria"/>
              </a:rPr>
              <a:t>Introduction</a:t>
            </a:r>
            <a:endParaRPr b="0" lang="en-US" sz="4600" spc="-1" strike="noStrike">
              <a:solidFill>
                <a:srgbClr val="2f2b20"/>
              </a:solidFill>
              <a:latin typeface="Calibri"/>
            </a:endParaRPr>
          </a:p>
        </p:txBody>
      </p:sp>
      <p:sp>
        <p:nvSpPr>
          <p:cNvPr id="99"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gn="just">
              <a:lnSpc>
                <a:spcPct val="100000"/>
              </a:lnSpc>
              <a:spcBef>
                <a:spcPts val="439"/>
              </a:spcBef>
              <a:buClr>
                <a:srgbClr val="a9a57c"/>
              </a:buClr>
              <a:buFont typeface="Arial"/>
              <a:buChar char="•"/>
            </a:pPr>
            <a:r>
              <a:rPr b="0" lang="en-IN" sz="2200" spc="-1" strike="noStrike">
                <a:solidFill>
                  <a:srgbClr val="2f2b20"/>
                </a:solidFill>
                <a:latin typeface="Calibri"/>
              </a:rPr>
              <a:t> </a:t>
            </a:r>
            <a:r>
              <a:rPr b="0" lang="en-IN" sz="2200" spc="-1" strike="noStrike">
                <a:solidFill>
                  <a:srgbClr val="2f2b20"/>
                </a:solidFill>
                <a:latin typeface="Calibri"/>
              </a:rPr>
              <a:t>Cloud Computing offers flexible resources which include software, platform or infrastructure in the form of services on the basis of payment as per the usage. With increasing demand for this field, cloud computing has revolutionized the ICT industry too .</a:t>
            </a:r>
            <a:endParaRPr b="0" lang="en-US" sz="2200" spc="-1" strike="noStrike">
              <a:solidFill>
                <a:srgbClr val="2f2b20"/>
              </a:solidFill>
              <a:latin typeface="Calibri"/>
            </a:endParaRPr>
          </a:p>
          <a:p>
            <a:pPr lvl="1" marL="640080" indent="-228600" algn="just">
              <a:lnSpc>
                <a:spcPct val="100000"/>
              </a:lnSpc>
              <a:spcBef>
                <a:spcPts val="400"/>
              </a:spcBef>
              <a:buClr>
                <a:srgbClr val="9cbebd"/>
              </a:buClr>
              <a:buFont typeface="Arial"/>
              <a:buChar char="•"/>
            </a:pPr>
            <a:r>
              <a:rPr b="0" lang="en-IN" sz="2000" spc="-1" strike="noStrike">
                <a:solidFill>
                  <a:srgbClr val="2f2b20"/>
                </a:solidFill>
                <a:latin typeface="Calibri"/>
              </a:rPr>
              <a:t>In the field of Business, cloud computing helps in improving the efficacy of the business and also encouraging new transformations.</a:t>
            </a:r>
            <a:endParaRPr b="0" lang="en-US" sz="2000" spc="-1" strike="noStrike">
              <a:solidFill>
                <a:srgbClr val="2f2b20"/>
              </a:solidFill>
              <a:latin typeface="Calibri"/>
            </a:endParaRPr>
          </a:p>
          <a:p>
            <a:pPr lvl="1" marL="640080" indent="-228600" algn="just">
              <a:lnSpc>
                <a:spcPct val="100000"/>
              </a:lnSpc>
              <a:spcBef>
                <a:spcPts val="400"/>
              </a:spcBef>
              <a:buClr>
                <a:srgbClr val="9cbebd"/>
              </a:buClr>
              <a:buFont typeface="Arial"/>
              <a:buChar char="•"/>
            </a:pPr>
            <a:r>
              <a:rPr b="0" lang="en-IN" sz="2000" spc="-1" strike="noStrike">
                <a:solidFill>
                  <a:srgbClr val="2f2b20"/>
                </a:solidFill>
                <a:latin typeface="Calibri"/>
              </a:rPr>
              <a:t>The cryptography technology also implements Cloud Computing. Prerequisites for logging in to a cloud computing services are obtainability, unification and confidentiality.</a:t>
            </a:r>
            <a:endParaRPr b="0" lang="en-US" sz="2000" spc="-1" strike="noStrike">
              <a:solidFill>
                <a:srgbClr val="2f2b20"/>
              </a:solidFill>
              <a:latin typeface="Calibri"/>
            </a:endParaRPr>
          </a:p>
          <a:p>
            <a:pPr lvl="1" marL="640080" indent="-228600" algn="just">
              <a:lnSpc>
                <a:spcPct val="100000"/>
              </a:lnSpc>
              <a:spcBef>
                <a:spcPts val="400"/>
              </a:spcBef>
              <a:buClr>
                <a:srgbClr val="9cbebd"/>
              </a:buClr>
              <a:buFont typeface="Arial"/>
              <a:buChar char="•"/>
            </a:pPr>
            <a:r>
              <a:rPr b="0" lang="en-IN" sz="2000" spc="-1" strike="noStrike">
                <a:solidFill>
                  <a:srgbClr val="2f2b20"/>
                </a:solidFill>
                <a:latin typeface="Calibri"/>
              </a:rPr>
              <a:t>Real World Applications of cloud computing are E-commerce, Big Data Analytics, software development and IOTs.</a:t>
            </a:r>
            <a:endParaRPr b="0" lang="en-US" sz="20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0" lang="en-US" sz="4600" spc="-100" strike="noStrike">
                <a:solidFill>
                  <a:srgbClr val="675e47"/>
                </a:solidFill>
                <a:latin typeface="Cambria"/>
              </a:rPr>
              <a:t>Methodology</a:t>
            </a:r>
            <a:endParaRPr b="0" lang="en-US" sz="4600" spc="-1" strike="noStrike">
              <a:solidFill>
                <a:srgbClr val="2f2b20"/>
              </a:solidFill>
              <a:latin typeface="Calibri"/>
            </a:endParaRPr>
          </a:p>
        </p:txBody>
      </p:sp>
      <p:sp>
        <p:nvSpPr>
          <p:cNvPr id="101"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Figure 1 shows the workflow for selection</a:t>
            </a:r>
            <a:endParaRPr b="0" lang="en-US" sz="2200" spc="-1" strike="noStrike">
              <a:solidFill>
                <a:srgbClr val="2f2b20"/>
              </a:solidFill>
              <a:latin typeface="Calibri"/>
            </a:endParaRPr>
          </a:p>
        </p:txBody>
      </p:sp>
      <p:pic>
        <p:nvPicPr>
          <p:cNvPr id="102" name="Picture 4" descr=""/>
          <p:cNvPicPr/>
          <p:nvPr/>
        </p:nvPicPr>
        <p:blipFill>
          <a:blip r:embed="rId1"/>
          <a:stretch/>
        </p:blipFill>
        <p:spPr>
          <a:xfrm>
            <a:off x="539640" y="2133000"/>
            <a:ext cx="7056360" cy="453600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PlaceHolder 1"/>
          <p:cNvSpPr>
            <a:spLocks noGrp="1"/>
          </p:cNvSpPr>
          <p:nvPr>
            <p:ph/>
          </p:nvPr>
        </p:nvSpPr>
        <p:spPr>
          <a:xfrm>
            <a:off x="457200" y="476640"/>
            <a:ext cx="7619760" cy="5923800"/>
          </a:xfrm>
          <a:prstGeom prst="rect">
            <a:avLst/>
          </a:prstGeom>
          <a:noFill/>
          <a:ln w="0">
            <a:noFill/>
          </a:ln>
        </p:spPr>
        <p:txBody>
          <a:bodyPr anchor="t">
            <a:normAutofit fontScale="64000"/>
          </a:bodyPr>
          <a:p>
            <a:pPr marL="313560" indent="-208800" algn="just">
              <a:lnSpc>
                <a:spcPct val="100000"/>
              </a:lnSpc>
              <a:spcBef>
                <a:spcPts val="439"/>
              </a:spcBef>
              <a:buClr>
                <a:srgbClr val="a9a57c"/>
              </a:buClr>
              <a:buFont typeface="Arial"/>
              <a:buChar char="•"/>
            </a:pPr>
            <a:r>
              <a:rPr b="1" lang="en-IN" sz="2200" spc="-1" strike="noStrike">
                <a:solidFill>
                  <a:srgbClr val="2f2b20"/>
                </a:solidFill>
                <a:latin typeface="Calibri"/>
              </a:rPr>
              <a:t>1. Concept of Cloud Computing</a:t>
            </a:r>
            <a:r>
              <a:rPr b="0" lang="en-IN" sz="2200" spc="-1" strike="noStrike">
                <a:solidFill>
                  <a:srgbClr val="2f2b20"/>
                </a:solidFill>
                <a:latin typeface="Calibri"/>
              </a:rPr>
              <a:t>: With the spread of digitalization, cloud computing has come up as a keystone of modern IT infrastructure. Cloud computing provides flexible and cost-effective solutions for storing, handling, processing and accessing data. There are five types of clouds are Public, Private, Hybrid, community and Multi cloud.</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13560" indent="-208800">
              <a:lnSpc>
                <a:spcPct val="100000"/>
              </a:lnSpc>
              <a:spcBef>
                <a:spcPts val="439"/>
              </a:spcBef>
              <a:buClr>
                <a:srgbClr val="a9a57c"/>
              </a:buClr>
              <a:buFont typeface="Arial"/>
              <a:buChar char="•"/>
            </a:pPr>
            <a:r>
              <a:rPr b="1" lang="en-IN" sz="2200" spc="-1" strike="noStrike">
                <a:solidFill>
                  <a:srgbClr val="2f2b20"/>
                </a:solidFill>
                <a:latin typeface="Calibri"/>
              </a:rPr>
              <a:t>2. Architecture of Cloud Computing</a:t>
            </a:r>
            <a:r>
              <a:rPr b="0" lang="en-IN" sz="2200" spc="-1" strike="noStrike">
                <a:solidFill>
                  <a:srgbClr val="2f2b20"/>
                </a:solidFill>
                <a:latin typeface="Calibri"/>
              </a:rPr>
              <a:t>:  The architecture of cloud computing is categorised into the following two parts-</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  </a:t>
            </a:r>
            <a:r>
              <a:rPr b="0" lang="en-IN" sz="2200" spc="-1" strike="noStrike">
                <a:solidFill>
                  <a:srgbClr val="2f2b20"/>
                </a:solidFill>
                <a:latin typeface="Calibri"/>
              </a:rPr>
              <a:t>i. FrontEnd</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  </a:t>
            </a:r>
            <a:r>
              <a:rPr b="0" lang="en-IN" sz="2200" spc="-1" strike="noStrike">
                <a:solidFill>
                  <a:srgbClr val="2f2b20"/>
                </a:solidFill>
                <a:latin typeface="Calibri"/>
              </a:rPr>
              <a:t>ii. BackEnd</a:t>
            </a:r>
            <a:endParaRPr b="0" lang="en-US" sz="2200" spc="-1" strike="noStrike">
              <a:solidFill>
                <a:srgbClr val="2f2b20"/>
              </a:solidFill>
              <a:latin typeface="Calibri"/>
            </a:endParaRPr>
          </a:p>
          <a:p>
            <a:pPr marL="104400" indent="0">
              <a:lnSpc>
                <a:spcPct val="100000"/>
              </a:lnSpc>
              <a:spcBef>
                <a:spcPts val="439"/>
              </a:spcBef>
              <a:buNone/>
              <a:tabLst>
                <a:tab algn="l" pos="0"/>
              </a:tabLst>
            </a:pP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i. </a:t>
            </a:r>
            <a:r>
              <a:rPr b="1" lang="en-IN" sz="2200" spc="-1" strike="noStrike">
                <a:solidFill>
                  <a:srgbClr val="2f2b20"/>
                </a:solidFill>
                <a:latin typeface="Calibri"/>
              </a:rPr>
              <a:t>FrontEnd </a:t>
            </a:r>
            <a:r>
              <a:rPr b="0" lang="en-IN" sz="2200" spc="-1" strike="noStrike">
                <a:solidFill>
                  <a:srgbClr val="2f2b20"/>
                </a:solidFill>
                <a:latin typeface="Calibri"/>
              </a:rPr>
              <a:t>: It refers to the client-side or client-end of Cloud Computing system which includes all applications and user interfaces required to use the cloud computing resources or services.</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ii. </a:t>
            </a:r>
            <a:r>
              <a:rPr b="1" lang="en-IN" sz="2200" spc="-1" strike="noStrike">
                <a:solidFill>
                  <a:srgbClr val="2f2b20"/>
                </a:solidFill>
                <a:latin typeface="Calibri"/>
              </a:rPr>
              <a:t>BackEnd</a:t>
            </a:r>
            <a:r>
              <a:rPr b="0" lang="en-IN" sz="2200" spc="-1" strike="noStrike">
                <a:solidFill>
                  <a:srgbClr val="2f2b20"/>
                </a:solidFill>
                <a:latin typeface="Calibri"/>
              </a:rPr>
              <a:t>: It means the cloud itself which contains the resources or services along with large storage , network traffic control mechanism , virtual machines and last but not the least deployment models.</a:t>
            </a:r>
            <a:endParaRPr b="0" lang="en-US" sz="2200" spc="-1" strike="noStrike">
              <a:solidFill>
                <a:srgbClr val="2f2b20"/>
              </a:solidFill>
              <a:latin typeface="Calibri"/>
            </a:endParaRPr>
          </a:p>
          <a:p>
            <a:pPr marL="104400" indent="0">
              <a:lnSpc>
                <a:spcPct val="100000"/>
              </a:lnSpc>
              <a:spcBef>
                <a:spcPts val="439"/>
              </a:spcBef>
              <a:buNone/>
              <a:tabLst>
                <a:tab algn="l" pos="0"/>
              </a:tabLst>
            </a:pP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Services offered by the cloud can be categorised as follows-</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a</a:t>
            </a:r>
            <a:r>
              <a:rPr b="1" lang="en-IN" sz="2200" spc="-1" strike="noStrike">
                <a:solidFill>
                  <a:srgbClr val="2f2b20"/>
                </a:solidFill>
                <a:latin typeface="Calibri"/>
              </a:rPr>
              <a:t>. IaaS (Infrastructure as a Service):</a:t>
            </a:r>
            <a:r>
              <a:rPr b="0" lang="en-IN" sz="2200" spc="-1" strike="noStrike">
                <a:solidFill>
                  <a:srgbClr val="2f2b20"/>
                </a:solidFill>
                <a:latin typeface="Calibri"/>
              </a:rPr>
              <a:t> Also referred as Hardware as a service. It delivers massive computing resources like storage capacity, processing and network. Reliability, security and payment as per the usage are the crucial benefits of this service. E.g. AmazonEC2.</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b. </a:t>
            </a:r>
            <a:r>
              <a:rPr b="1" lang="en-IN" sz="2200" spc="-1" strike="noStrike">
                <a:solidFill>
                  <a:srgbClr val="2f2b20"/>
                </a:solidFill>
                <a:latin typeface="Calibri"/>
              </a:rPr>
              <a:t>PaaS (Platform as a Service):</a:t>
            </a:r>
            <a:r>
              <a:rPr b="0" lang="en-IN" sz="2200" spc="-1" strike="noStrike">
                <a:solidFill>
                  <a:srgbClr val="2f2b20"/>
                </a:solidFill>
                <a:latin typeface="Calibri"/>
              </a:rPr>
              <a:t> This service provides API i.e. Application Program Interface for the cloud. This service provides an environment which is as demanded by the user for developing, testing, delivering and managing the software applications. Eg. Google App Engine.</a:t>
            </a:r>
            <a:endParaRPr b="0" lang="en-US" sz="2200" spc="-1" strike="noStrike">
              <a:solidFill>
                <a:srgbClr val="2f2b20"/>
              </a:solidFill>
              <a:latin typeface="Calibri"/>
            </a:endParaRPr>
          </a:p>
          <a:p>
            <a:pPr marL="104400" indent="0">
              <a:lnSpc>
                <a:spcPct val="100000"/>
              </a:lnSpc>
              <a:spcBef>
                <a:spcPts val="439"/>
              </a:spcBef>
              <a:buNone/>
              <a:tabLst>
                <a:tab algn="l" pos="0"/>
              </a:tabLst>
            </a:pPr>
            <a:r>
              <a:rPr b="0" lang="en-IN" sz="2200" spc="-1" strike="noStrike">
                <a:solidFill>
                  <a:srgbClr val="2f2b20"/>
                </a:solidFill>
                <a:latin typeface="Calibri"/>
              </a:rPr>
              <a:t>c. </a:t>
            </a:r>
            <a:r>
              <a:rPr b="1" lang="en-IN" sz="2200" spc="-1" strike="noStrike">
                <a:solidFill>
                  <a:srgbClr val="2f2b20"/>
                </a:solidFill>
                <a:latin typeface="Calibri"/>
              </a:rPr>
              <a:t>SaaS (Software as a Service):</a:t>
            </a:r>
            <a:r>
              <a:rPr b="0" lang="en-IN" sz="2200" spc="-1" strike="noStrike">
                <a:solidFill>
                  <a:srgbClr val="2f2b20"/>
                </a:solidFill>
                <a:latin typeface="Calibri"/>
              </a:rPr>
              <a:t> It offers the service which is directly used by the end-user. SaaS is software deployed over the Net. This service aims to replace applications running on a Personal </a:t>
            </a: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 name="PlaceHolder 1"/>
          <p:cNvSpPr>
            <a:spLocks noGrp="1"/>
          </p:cNvSpPr>
          <p:nvPr>
            <p:ph/>
          </p:nvPr>
        </p:nvSpPr>
        <p:spPr>
          <a:xfrm>
            <a:off x="457200" y="620640"/>
            <a:ext cx="7619760" cy="5779800"/>
          </a:xfrm>
          <a:prstGeom prst="rect">
            <a:avLst/>
          </a:prstGeom>
          <a:noFill/>
          <a:ln w="0">
            <a:noFill/>
          </a:ln>
        </p:spPr>
        <p:txBody>
          <a:bodyPr anchor="t">
            <a:normAutofit fontScale="91000"/>
          </a:bodyPr>
          <a:p>
            <a:pPr marL="337320" indent="-224640">
              <a:lnSpc>
                <a:spcPct val="100000"/>
              </a:lnSpc>
              <a:spcBef>
                <a:spcPts val="439"/>
              </a:spcBef>
              <a:buClr>
                <a:srgbClr val="a9a57c"/>
              </a:buClr>
              <a:buFont typeface="Arial"/>
              <a:buChar char="•"/>
            </a:pPr>
            <a:r>
              <a:rPr b="1" lang="en-IN" sz="2200" spc="-1" strike="noStrike">
                <a:solidFill>
                  <a:srgbClr val="2f2b20"/>
                </a:solidFill>
                <a:latin typeface="Calibri"/>
              </a:rPr>
              <a:t> </a:t>
            </a:r>
            <a:r>
              <a:rPr b="1" lang="en-IN" sz="2200" spc="-1" strike="noStrike">
                <a:solidFill>
                  <a:srgbClr val="2f2b20"/>
                </a:solidFill>
                <a:latin typeface="Calibri"/>
              </a:rPr>
              <a:t>Advantages of Cloud Computing</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112320" indent="0">
              <a:lnSpc>
                <a:spcPct val="100000"/>
              </a:lnSpc>
              <a:spcBef>
                <a:spcPts val="439"/>
              </a:spcBef>
              <a:buNone/>
              <a:tabLst>
                <a:tab algn="l" pos="0"/>
              </a:tabLst>
            </a:pPr>
            <a:r>
              <a:rPr b="1" lang="en-IN" sz="2200" spc="-1" strike="noStrike">
                <a:solidFill>
                  <a:srgbClr val="2f2b20"/>
                </a:solidFill>
                <a:latin typeface="Calibri"/>
              </a:rPr>
              <a:t>Few advantages of cloud computing are:</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Data security- Cloud protects the data stored on the cloud from data theft, unauthorized access.  </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Rapid Application deployment – Cloud computing helps development of new applications with quick deployment.</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 </a:t>
            </a:r>
            <a:r>
              <a:rPr b="0" lang="en-IN" sz="2200" spc="-1" strike="noStrike">
                <a:solidFill>
                  <a:srgbClr val="2f2b20"/>
                </a:solidFill>
                <a:latin typeface="Calibri"/>
              </a:rPr>
              <a:t>Cost saving- As the need for expensive hardware, software and maintenance is reduced, cloud computing saves the cost.</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Ease of Access from anywhere – Cloud computing provides data access from anywhere and anytime.</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Disaster Recovery- Cloud provides backup and recovery and therefore ensures complete data recovery in no time.</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 </a:t>
            </a:r>
            <a:r>
              <a:rPr b="0" lang="en-IN" sz="2200" spc="-1" strike="noStrike">
                <a:solidFill>
                  <a:srgbClr val="2f2b20"/>
                </a:solidFill>
                <a:latin typeface="Calibri"/>
              </a:rPr>
              <a:t>Higher Performance – Data centres are updated with latest high-performance technologies which enable better connectivity and high performance.</a:t>
            </a:r>
            <a:endParaRPr b="0" lang="en-US" sz="2200" spc="-1" strike="noStrike">
              <a:solidFill>
                <a:srgbClr val="2f2b20"/>
              </a:solidFill>
              <a:latin typeface="Calibri"/>
            </a:endParaRPr>
          </a:p>
          <a:p>
            <a:pPr marL="337320" indent="-224640">
              <a:lnSpc>
                <a:spcPct val="100000"/>
              </a:lnSpc>
              <a:spcBef>
                <a:spcPts val="439"/>
              </a:spcBef>
              <a:buClr>
                <a:srgbClr val="a9a57c"/>
              </a:buClr>
              <a:buFont typeface="Arial"/>
              <a:buChar char="•"/>
              <a:tabLst>
                <a:tab algn="l" pos="0"/>
              </a:tabLst>
            </a:pPr>
            <a:r>
              <a:rPr b="0" lang="en-IN" sz="2200" spc="-1" strike="noStrike">
                <a:solidFill>
                  <a:srgbClr val="2f2b20"/>
                </a:solidFill>
                <a:latin typeface="Calibri"/>
              </a:rPr>
              <a:t> </a:t>
            </a:r>
            <a:endParaRPr b="0" lang="en-US" sz="2200" spc="-1" strike="noStrike">
              <a:solidFill>
                <a:srgbClr val="2f2b20"/>
              </a:solidFill>
              <a:latin typeface="Calibri"/>
            </a:endParaRPr>
          </a:p>
          <a:p>
            <a:pPr indent="0">
              <a:lnSpc>
                <a:spcPct val="100000"/>
              </a:lnSpc>
              <a:spcBef>
                <a:spcPts val="439"/>
              </a:spcBef>
              <a:buNone/>
              <a:tabLst>
                <a:tab algn="l" pos="0"/>
              </a:tabLst>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5"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3200" spc="-100" strike="noStrike">
                <a:solidFill>
                  <a:srgbClr val="675e47"/>
                </a:solidFill>
                <a:latin typeface="Cambria"/>
              </a:rPr>
              <a:t>Work associated with Cloud Computing</a:t>
            </a:r>
            <a:br>
              <a:rPr sz="4600"/>
            </a:br>
            <a:endParaRPr b="0" lang="en-US" sz="3200" spc="-1" strike="noStrike">
              <a:solidFill>
                <a:srgbClr val="2f2b20"/>
              </a:solidFill>
              <a:latin typeface="Calibri"/>
            </a:endParaRPr>
          </a:p>
        </p:txBody>
      </p:sp>
      <p:sp>
        <p:nvSpPr>
          <p:cNvPr id="106"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As per a report submitted by NASSCOM (National Association of Software and Service Companies), by 2025, the demands for cloud computing skills are anticipated to bloom in Indian IT industry. The field of cloud computing will create more than 2.5 million jobs in India.</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This field of cloud computing offers services to enormous fields which include business, education, management, technology etc. Proliferation of services offered by the cloud has boosted the human-computer interaction. </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7"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2800" spc="-100" strike="noStrike">
                <a:solidFill>
                  <a:srgbClr val="675e47"/>
                </a:solidFill>
                <a:latin typeface="Cambria"/>
              </a:rPr>
              <a:t>Fig. 2: Cloud Computing Areas with Job Roles</a:t>
            </a:r>
            <a:br>
              <a:rPr sz="4600"/>
            </a:br>
            <a:endParaRPr b="0" lang="en-US" sz="2800" spc="-1" strike="noStrike">
              <a:solidFill>
                <a:srgbClr val="2f2b20"/>
              </a:solidFill>
              <a:latin typeface="Calibri"/>
            </a:endParaRPr>
          </a:p>
        </p:txBody>
      </p:sp>
      <p:grpSp>
        <p:nvGrpSpPr>
          <p:cNvPr id="108" name="Group 6"/>
          <p:cNvGrpSpPr/>
          <p:nvPr/>
        </p:nvGrpSpPr>
        <p:grpSpPr>
          <a:xfrm>
            <a:off x="1475640" y="1958400"/>
            <a:ext cx="5904360" cy="4105800"/>
            <a:chOff x="1475640" y="1958400"/>
            <a:chExt cx="5904360" cy="4105800"/>
          </a:xfrm>
        </p:grpSpPr>
        <p:grpSp>
          <p:nvGrpSpPr>
            <p:cNvPr id="109" name="Group 7"/>
            <p:cNvGrpSpPr/>
            <p:nvPr/>
          </p:nvGrpSpPr>
          <p:grpSpPr>
            <a:xfrm>
              <a:off x="1589040" y="2279880"/>
              <a:ext cx="5790960" cy="3784320"/>
              <a:chOff x="1589040" y="2279880"/>
              <a:chExt cx="5790960" cy="3784320"/>
            </a:xfrm>
          </p:grpSpPr>
          <p:grpSp>
            <p:nvGrpSpPr>
              <p:cNvPr id="110" name="Group 9"/>
              <p:cNvGrpSpPr/>
              <p:nvPr/>
            </p:nvGrpSpPr>
            <p:grpSpPr>
              <a:xfrm>
                <a:off x="1589040" y="2279880"/>
                <a:ext cx="5759280" cy="3784320"/>
                <a:chOff x="1589040" y="2279880"/>
                <a:chExt cx="5759280" cy="3784320"/>
              </a:xfrm>
            </p:grpSpPr>
            <p:grpSp>
              <p:nvGrpSpPr>
                <p:cNvPr id="111" name="Group 11"/>
                <p:cNvGrpSpPr/>
                <p:nvPr/>
              </p:nvGrpSpPr>
              <p:grpSpPr>
                <a:xfrm>
                  <a:off x="1589040" y="2279880"/>
                  <a:ext cx="5759280" cy="3784320"/>
                  <a:chOff x="1589040" y="2279880"/>
                  <a:chExt cx="5759280" cy="3784320"/>
                </a:xfrm>
              </p:grpSpPr>
              <p:grpSp>
                <p:nvGrpSpPr>
                  <p:cNvPr id="112" name="Group 13"/>
                  <p:cNvGrpSpPr/>
                  <p:nvPr/>
                </p:nvGrpSpPr>
                <p:grpSpPr>
                  <a:xfrm>
                    <a:off x="1589040" y="2279880"/>
                    <a:ext cx="5612760" cy="3784320"/>
                    <a:chOff x="1589040" y="2279880"/>
                    <a:chExt cx="5612760" cy="3784320"/>
                  </a:xfrm>
                </p:grpSpPr>
                <p:grpSp>
                  <p:nvGrpSpPr>
                    <p:cNvPr id="113" name="Group 15"/>
                    <p:cNvGrpSpPr/>
                    <p:nvPr/>
                  </p:nvGrpSpPr>
                  <p:grpSpPr>
                    <a:xfrm>
                      <a:off x="1589040" y="2279880"/>
                      <a:ext cx="5612760" cy="3478680"/>
                      <a:chOff x="1589040" y="2279880"/>
                      <a:chExt cx="5612760" cy="3478680"/>
                    </a:xfrm>
                  </p:grpSpPr>
                  <p:grpSp>
                    <p:nvGrpSpPr>
                      <p:cNvPr id="114" name="Group 17"/>
                      <p:cNvGrpSpPr/>
                      <p:nvPr/>
                    </p:nvGrpSpPr>
                    <p:grpSpPr>
                      <a:xfrm>
                        <a:off x="1660320" y="2279880"/>
                        <a:ext cx="5541480" cy="3478680"/>
                        <a:chOff x="1660320" y="2279880"/>
                        <a:chExt cx="5541480" cy="3478680"/>
                      </a:xfrm>
                    </p:grpSpPr>
                    <p:sp>
                      <p:nvSpPr>
                        <p:cNvPr id="115" name="Rounded Rectangle 19"/>
                        <p:cNvSpPr/>
                        <p:nvPr/>
                      </p:nvSpPr>
                      <p:spPr>
                        <a:xfrm>
                          <a:off x="5644800" y="4847760"/>
                          <a:ext cx="1557000" cy="875160"/>
                        </a:xfrm>
                        <a:prstGeom prst="roundRect">
                          <a:avLst>
                            <a:gd name="adj" fmla="val 16667"/>
                          </a:avLst>
                        </a:prstGeom>
                        <a:solidFill>
                          <a:srgbClr val="ffffff"/>
                        </a:solidFill>
                        <a:ln w="28575">
                          <a:solidFill>
                            <a:srgbClr val="a9a57c"/>
                          </a:solidFill>
                          <a:round/>
                        </a:ln>
                      </p:spPr>
                      <p:style>
                        <a:lnRef idx="2">
                          <a:schemeClr val="accent1"/>
                        </a:lnRef>
                        <a:fillRef idx="1">
                          <a:schemeClr val="lt1"/>
                        </a:fillRef>
                        <a:effectRef idx="0">
                          <a:schemeClr val="accent1"/>
                        </a:effectRef>
                        <a:fontRef idx="minor"/>
                      </p:style>
                      <p:txBody>
                        <a:bodyPr numCol="1" spcCol="0" anchor="ctr">
                          <a:noAutofit/>
                        </a:bodyPr>
                        <a:p>
                          <a:pPr algn="ctr">
                            <a:lnSpc>
                              <a:spcPct val="115000"/>
                            </a:lnSpc>
                            <a:spcAft>
                              <a:spcPts val="1001"/>
                            </a:spcAft>
                          </a:pPr>
                          <a:r>
                            <a:rPr b="1" lang="en-US" sz="900" spc="-1" strike="noStrike">
                              <a:solidFill>
                                <a:srgbClr val="000000"/>
                              </a:solidFill>
                              <a:latin typeface="Calibri"/>
                              <a:ea typeface="Calibri"/>
                            </a:rPr>
                            <a:t>System Maintenance</a:t>
                          </a:r>
                          <a:endParaRPr b="0" lang="en-US" sz="900" spc="-1" strike="noStrike">
                            <a:solidFill>
                              <a:srgbClr val="000000"/>
                            </a:solidFill>
                            <a:latin typeface="Arial"/>
                          </a:endParaRPr>
                        </a:p>
                      </p:txBody>
                    </p:sp>
                    <p:grpSp>
                      <p:nvGrpSpPr>
                        <p:cNvPr id="116" name="Group 20"/>
                        <p:cNvGrpSpPr/>
                        <p:nvPr/>
                      </p:nvGrpSpPr>
                      <p:grpSpPr>
                        <a:xfrm>
                          <a:off x="1660320" y="2279880"/>
                          <a:ext cx="5450760" cy="3478680"/>
                          <a:chOff x="1660320" y="2279880"/>
                          <a:chExt cx="5450760" cy="3478680"/>
                        </a:xfrm>
                      </p:grpSpPr>
                      <p:sp>
                        <p:nvSpPr>
                          <p:cNvPr id="117" name="Oval 22"/>
                          <p:cNvSpPr/>
                          <p:nvPr/>
                        </p:nvSpPr>
                        <p:spPr>
                          <a:xfrm>
                            <a:off x="3437280" y="3003840"/>
                            <a:ext cx="1806120" cy="1937520"/>
                          </a:xfrm>
                          <a:prstGeom prst="ellipse">
                            <a:avLst/>
                          </a:prstGeom>
                          <a:no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gn="ctr">
                              <a:lnSpc>
                                <a:spcPct val="115000"/>
                              </a:lnSpc>
                              <a:spcAft>
                                <a:spcPts val="1001"/>
                              </a:spcAft>
                            </a:pPr>
                            <a:r>
                              <a:rPr b="1" lang="en-US" sz="900" spc="-1" strike="noStrike">
                                <a:solidFill>
                                  <a:srgbClr val="000000"/>
                                </a:solidFill>
                                <a:latin typeface="Calibri"/>
                                <a:ea typeface="Calibri"/>
                              </a:rPr>
                              <a:t>Cloud Computing Areas with Job Roles.</a:t>
                            </a:r>
                            <a:endParaRPr b="0" lang="en-US" sz="900" spc="-1" strike="noStrike">
                              <a:solidFill>
                                <a:srgbClr val="000000"/>
                              </a:solidFill>
                              <a:latin typeface="Arial"/>
                            </a:endParaRPr>
                          </a:p>
                        </p:txBody>
                      </p:sp>
                      <p:sp>
                        <p:nvSpPr>
                          <p:cNvPr id="118" name="Rounded Rectangle 23"/>
                          <p:cNvSpPr/>
                          <p:nvPr/>
                        </p:nvSpPr>
                        <p:spPr>
                          <a:xfrm>
                            <a:off x="1660320" y="2279880"/>
                            <a:ext cx="1250640" cy="875160"/>
                          </a:xfrm>
                          <a:prstGeom prst="roundRect">
                            <a:avLst>
                              <a:gd name="adj" fmla="val 16667"/>
                            </a:avLst>
                          </a:prstGeom>
                          <a:solidFill>
                            <a:srgbClr val="ffffff"/>
                          </a:solidFill>
                          <a:ln>
                            <a:solidFill>
                              <a:srgbClr val="a9a57c"/>
                            </a:solidFill>
                            <a:round/>
                          </a:ln>
                        </p:spPr>
                        <p:style>
                          <a:lnRef idx="2">
                            <a:schemeClr val="accent1"/>
                          </a:lnRef>
                          <a:fillRef idx="1">
                            <a:schemeClr val="lt1"/>
                          </a:fillRef>
                          <a:effectRef idx="0">
                            <a:schemeClr val="accent1"/>
                          </a:effectRef>
                          <a:fontRef idx="minor"/>
                        </p:style>
                        <p:txBody>
                          <a:bodyPr numCol="1" spcCol="0" anchor="ctr">
                            <a:noAutofit/>
                          </a:bodyPr>
                          <a:p>
                            <a:pPr>
                              <a:lnSpc>
                                <a:spcPct val="100000"/>
                              </a:lnSpc>
                            </a:pPr>
                            <a:r>
                              <a:rPr b="1" lang="en-US" sz="1100" spc="-1" strike="noStrike">
                                <a:solidFill>
                                  <a:schemeClr val="dk1"/>
                                </a:solidFill>
                                <a:latin typeface="Calibri"/>
                                <a:ea typeface="Calibri"/>
                              </a:rPr>
                              <a:t>Security</a:t>
                            </a:r>
                            <a:endParaRPr b="0" lang="en-US" sz="1100" spc="-1" strike="noStrike">
                              <a:solidFill>
                                <a:srgbClr val="000000"/>
                              </a:solidFill>
                              <a:latin typeface="Arial"/>
                            </a:endParaRPr>
                          </a:p>
                          <a:p>
                            <a:pPr>
                              <a:lnSpc>
                                <a:spcPct val="100000"/>
                              </a:lnSpc>
                            </a:pPr>
                            <a:r>
                              <a:rPr b="1" lang="en-US" sz="800" spc="-1" strike="noStrike">
                                <a:solidFill>
                                  <a:schemeClr val="dk1"/>
                                </a:solidFill>
                                <a:latin typeface="Calibri"/>
                                <a:ea typeface="Calibri"/>
                              </a:rPr>
                              <a:t>(Security Engg.)</a:t>
                            </a:r>
                            <a:endParaRPr b="0" lang="en-US" sz="800" spc="-1" strike="noStrike">
                              <a:solidFill>
                                <a:srgbClr val="000000"/>
                              </a:solidFill>
                              <a:latin typeface="Arial"/>
                            </a:endParaRPr>
                          </a:p>
                        </p:txBody>
                      </p:sp>
                      <p:sp>
                        <p:nvSpPr>
                          <p:cNvPr id="119" name="Rounded Rectangle 24"/>
                          <p:cNvSpPr/>
                          <p:nvPr/>
                        </p:nvSpPr>
                        <p:spPr>
                          <a:xfrm>
                            <a:off x="1660320" y="3669120"/>
                            <a:ext cx="1307880" cy="933120"/>
                          </a:xfrm>
                          <a:prstGeom prst="roundRect">
                            <a:avLst>
                              <a:gd name="adj" fmla="val 16667"/>
                            </a:avLst>
                          </a:prstGeom>
                          <a:no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15000"/>
                              </a:lnSpc>
                              <a:spcAft>
                                <a:spcPts val="1001"/>
                              </a:spcAft>
                            </a:pPr>
                            <a:r>
                              <a:rPr b="1" lang="en-US" sz="800" spc="-1" strike="noStrike">
                                <a:solidFill>
                                  <a:srgbClr val="000000"/>
                                </a:solidFill>
                                <a:latin typeface="Calibri"/>
                                <a:ea typeface="Calibri"/>
                              </a:rPr>
                              <a:t>Technology Solutions</a:t>
                            </a:r>
                            <a:endParaRPr b="0" lang="en-US" sz="800" spc="-1" strike="noStrike">
                              <a:solidFill>
                                <a:srgbClr val="000000"/>
                              </a:solidFill>
                              <a:latin typeface="Arial"/>
                            </a:endParaRPr>
                          </a:p>
                        </p:txBody>
                      </p:sp>
                      <p:sp>
                        <p:nvSpPr>
                          <p:cNvPr id="120" name="Rounded Rectangle 25"/>
                          <p:cNvSpPr/>
                          <p:nvPr/>
                        </p:nvSpPr>
                        <p:spPr>
                          <a:xfrm>
                            <a:off x="1819440" y="4883400"/>
                            <a:ext cx="1091880" cy="875160"/>
                          </a:xfrm>
                          <a:prstGeom prst="roundRect">
                            <a:avLst>
                              <a:gd name="adj" fmla="val 16667"/>
                            </a:avLst>
                          </a:prstGeom>
                          <a:no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gn="ctr">
                              <a:lnSpc>
                                <a:spcPct val="115000"/>
                              </a:lnSpc>
                              <a:spcAft>
                                <a:spcPts val="1001"/>
                              </a:spcAft>
                            </a:pPr>
                            <a:r>
                              <a:rPr b="1" lang="en-US" sz="800" spc="-1" strike="noStrike">
                                <a:solidFill>
                                  <a:srgbClr val="000000"/>
                                </a:solidFill>
                                <a:latin typeface="Calibri"/>
                                <a:ea typeface="Calibri"/>
                              </a:rPr>
                              <a:t>Service Desk</a:t>
                            </a:r>
                            <a:endParaRPr b="0" lang="en-US" sz="800" spc="-1" strike="noStrike">
                              <a:solidFill>
                                <a:srgbClr val="000000"/>
                              </a:solidFill>
                              <a:latin typeface="Arial"/>
                            </a:endParaRPr>
                          </a:p>
                        </p:txBody>
                      </p:sp>
                      <p:sp>
                        <p:nvSpPr>
                          <p:cNvPr id="121" name="Rounded Rectangle 26"/>
                          <p:cNvSpPr/>
                          <p:nvPr/>
                        </p:nvSpPr>
                        <p:spPr>
                          <a:xfrm>
                            <a:off x="5596560" y="2279880"/>
                            <a:ext cx="1513440" cy="875160"/>
                          </a:xfrm>
                          <a:prstGeom prst="roundRect">
                            <a:avLst>
                              <a:gd name="adj" fmla="val 16667"/>
                            </a:avLst>
                          </a:prstGeom>
                          <a:no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gn="just">
                              <a:lnSpc>
                                <a:spcPct val="115000"/>
                              </a:lnSpc>
                              <a:spcAft>
                                <a:spcPts val="1001"/>
                              </a:spcAft>
                            </a:pPr>
                            <a:r>
                              <a:rPr b="1" lang="en-US" sz="800" spc="-1" strike="noStrike">
                                <a:solidFill>
                                  <a:srgbClr val="000000"/>
                                </a:solidFill>
                                <a:latin typeface="Calibri"/>
                                <a:ea typeface="Calibri"/>
                              </a:rPr>
                              <a:t>Infrastructure </a:t>
                            </a:r>
                            <a:r>
                              <a:rPr b="1" lang="en-US" sz="900" spc="-1" strike="noStrike">
                                <a:solidFill>
                                  <a:srgbClr val="000000"/>
                                </a:solidFill>
                                <a:latin typeface="Calibri"/>
                                <a:ea typeface="Calibri"/>
                              </a:rPr>
                              <a:t>Management</a:t>
                            </a:r>
                            <a:r>
                              <a:rPr b="0" lang="en-US" sz="1000" spc="-1" strike="noStrike">
                                <a:solidFill>
                                  <a:srgbClr val="000000"/>
                                </a:solidFill>
                                <a:latin typeface="Calibri"/>
                                <a:ea typeface="Calibri"/>
                              </a:rPr>
                              <a:t> </a:t>
                            </a:r>
                            <a:endParaRPr b="0" lang="en-US" sz="1000" spc="-1" strike="noStrike">
                              <a:solidFill>
                                <a:srgbClr val="000000"/>
                              </a:solidFill>
                              <a:latin typeface="Arial"/>
                            </a:endParaRPr>
                          </a:p>
                          <a:p>
                            <a:pPr>
                              <a:lnSpc>
                                <a:spcPct val="100000"/>
                              </a:lnSpc>
                            </a:pPr>
                            <a:r>
                              <a:rPr b="0" lang="en-US" sz="1100" spc="-1" strike="noStrike">
                                <a:solidFill>
                                  <a:schemeClr val="lt1"/>
                                </a:solidFill>
                                <a:latin typeface="Calibri"/>
                                <a:ea typeface="Calibri"/>
                              </a:rPr>
                              <a:t>(CI Engg.</a:t>
                            </a:r>
                            <a:endParaRPr b="0" lang="en-US" sz="1100" spc="-1" strike="noStrike">
                              <a:solidFill>
                                <a:srgbClr val="000000"/>
                              </a:solidFill>
                              <a:latin typeface="Arial"/>
                            </a:endParaRPr>
                          </a:p>
                        </p:txBody>
                      </p:sp>
                      <p:sp>
                        <p:nvSpPr>
                          <p:cNvPr id="122" name="Rounded Rectangle 27"/>
                          <p:cNvSpPr/>
                          <p:nvPr/>
                        </p:nvSpPr>
                        <p:spPr>
                          <a:xfrm>
                            <a:off x="5645880" y="3540600"/>
                            <a:ext cx="1465200" cy="875160"/>
                          </a:xfrm>
                          <a:prstGeom prst="roundRect">
                            <a:avLst>
                              <a:gd name="adj" fmla="val 16667"/>
                            </a:avLst>
                          </a:prstGeom>
                          <a:no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15000"/>
                              </a:lnSpc>
                              <a:spcAft>
                                <a:spcPts val="1001"/>
                              </a:spcAft>
                            </a:pPr>
                            <a:r>
                              <a:rPr b="1" lang="en-US" sz="800" spc="-1" strike="noStrike">
                                <a:solidFill>
                                  <a:srgbClr val="000000"/>
                                </a:solidFill>
                                <a:latin typeface="Calibri"/>
                                <a:ea typeface="Calibri"/>
                              </a:rPr>
                              <a:t>Data Center</a:t>
                            </a:r>
                            <a:r>
                              <a:rPr b="0" lang="en-US" sz="800" spc="-1" strike="noStrike">
                                <a:solidFill>
                                  <a:srgbClr val="000000"/>
                                </a:solidFill>
                                <a:latin typeface="Calibri"/>
                                <a:ea typeface="Calibri"/>
                              </a:rPr>
                              <a:t> </a:t>
                            </a:r>
                            <a:r>
                              <a:rPr b="1" lang="en-US" sz="800" spc="-1" strike="noStrike">
                                <a:solidFill>
                                  <a:srgbClr val="000000"/>
                                </a:solidFill>
                                <a:latin typeface="Calibri"/>
                                <a:ea typeface="Calibri"/>
                              </a:rPr>
                              <a:t>Hosting</a:t>
                            </a:r>
                            <a:endParaRPr b="0" lang="en-US" sz="800" spc="-1" strike="noStrike">
                              <a:solidFill>
                                <a:srgbClr val="000000"/>
                              </a:solidFill>
                              <a:latin typeface="Arial"/>
                            </a:endParaRPr>
                          </a:p>
                        </p:txBody>
                      </p:sp>
                      <p:cxnSp>
                        <p:nvCxnSpPr>
                          <p:cNvPr id="123" name="Straight Arrow Connector 28"/>
                          <p:cNvCxnSpPr/>
                          <p:nvPr/>
                        </p:nvCxnSpPr>
                        <p:spPr>
                          <a:xfrm flipH="1" flipV="1">
                            <a:off x="2911680" y="2735280"/>
                            <a:ext cx="854280" cy="536400"/>
                          </a:xfrm>
                          <a:prstGeom prst="straightConnector1">
                            <a:avLst/>
                          </a:prstGeom>
                          <a:ln>
                            <a:solidFill>
                              <a:srgbClr val="a6a278"/>
                            </a:solidFill>
                            <a:round/>
                            <a:tailEnd len="med" type="arrow" w="med"/>
                          </a:ln>
                        </p:spPr>
                      </p:cxnSp>
                      <p:cxnSp>
                        <p:nvCxnSpPr>
                          <p:cNvPr id="124" name="Straight Arrow Connector 29"/>
                          <p:cNvCxnSpPr/>
                          <p:nvPr/>
                        </p:nvCxnSpPr>
                        <p:spPr>
                          <a:xfrm flipH="1">
                            <a:off x="2968920" y="4159440"/>
                            <a:ext cx="468720" cy="360"/>
                          </a:xfrm>
                          <a:prstGeom prst="straightConnector1">
                            <a:avLst/>
                          </a:prstGeom>
                          <a:ln>
                            <a:solidFill>
                              <a:srgbClr val="a6a278"/>
                            </a:solidFill>
                            <a:round/>
                            <a:tailEnd len="med" type="arrow" w="med"/>
                          </a:ln>
                        </p:spPr>
                      </p:cxnSp>
                      <p:cxnSp>
                        <p:nvCxnSpPr>
                          <p:cNvPr id="125" name="Straight Arrow Connector 30"/>
                          <p:cNvCxnSpPr/>
                          <p:nvPr/>
                        </p:nvCxnSpPr>
                        <p:spPr>
                          <a:xfrm flipH="1">
                            <a:off x="2911680" y="4603320"/>
                            <a:ext cx="739440" cy="665640"/>
                          </a:xfrm>
                          <a:prstGeom prst="straightConnector1">
                            <a:avLst/>
                          </a:prstGeom>
                          <a:ln>
                            <a:solidFill>
                              <a:srgbClr val="a6a278"/>
                            </a:solidFill>
                            <a:round/>
                            <a:tailEnd len="med" type="arrow" w="med"/>
                          </a:ln>
                        </p:spPr>
                      </p:cxnSp>
                      <p:cxnSp>
                        <p:nvCxnSpPr>
                          <p:cNvPr id="126" name="Straight Arrow Connector 31"/>
                          <p:cNvCxnSpPr/>
                          <p:nvPr/>
                        </p:nvCxnSpPr>
                        <p:spPr>
                          <a:xfrm flipV="1">
                            <a:off x="4997520" y="2665080"/>
                            <a:ext cx="600120" cy="606240"/>
                          </a:xfrm>
                          <a:prstGeom prst="straightConnector1">
                            <a:avLst/>
                          </a:prstGeom>
                          <a:ln>
                            <a:solidFill>
                              <a:srgbClr val="a6a278"/>
                            </a:solidFill>
                            <a:round/>
                            <a:tailEnd len="med" type="arrow" w="med"/>
                          </a:ln>
                        </p:spPr>
                      </p:cxnSp>
                      <p:cxnSp>
                        <p:nvCxnSpPr>
                          <p:cNvPr id="127" name="Straight Arrow Connector 32"/>
                          <p:cNvCxnSpPr/>
                          <p:nvPr/>
                        </p:nvCxnSpPr>
                        <p:spPr>
                          <a:xfrm>
                            <a:off x="5243760" y="4077720"/>
                            <a:ext cx="387000" cy="360"/>
                          </a:xfrm>
                          <a:prstGeom prst="straightConnector1">
                            <a:avLst/>
                          </a:prstGeom>
                          <a:ln>
                            <a:solidFill>
                              <a:srgbClr val="a6a278"/>
                            </a:solidFill>
                            <a:round/>
                            <a:tailEnd len="med" type="arrow" w="med"/>
                          </a:ln>
                        </p:spPr>
                      </p:cxnSp>
                    </p:grpSp>
                    <p:cxnSp>
                      <p:nvCxnSpPr>
                        <p:cNvPr id="128" name="Straight Arrow Connector 21"/>
                        <p:cNvCxnSpPr/>
                        <p:nvPr/>
                      </p:nvCxnSpPr>
                      <p:spPr>
                        <a:xfrm>
                          <a:off x="4866120" y="4789800"/>
                          <a:ext cx="780120" cy="617760"/>
                        </a:xfrm>
                        <a:prstGeom prst="straightConnector1">
                          <a:avLst/>
                        </a:prstGeom>
                        <a:ln>
                          <a:solidFill>
                            <a:srgbClr val="a6a278"/>
                          </a:solidFill>
                          <a:round/>
                          <a:tailEnd len="med" type="arrow" w="med"/>
                        </a:ln>
                      </p:spPr>
                    </p:cxnSp>
                  </p:grpSp>
                  <p:sp>
                    <p:nvSpPr>
                      <p:cNvPr id="129" name="Text Box 2"/>
                      <p:cNvSpPr/>
                      <p:nvPr/>
                    </p:nvSpPr>
                    <p:spPr>
                      <a:xfrm>
                        <a:off x="1589040" y="4233960"/>
                        <a:ext cx="1503720" cy="36828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nSpc>
                            <a:spcPct val="115000"/>
                          </a:lnSpc>
                          <a:spcAft>
                            <a:spcPts val="1001"/>
                          </a:spcAft>
                        </a:pPr>
                        <a:r>
                          <a:rPr b="1" lang="en-US" sz="800" spc="-1" strike="noStrike">
                            <a:solidFill>
                              <a:schemeClr val="dk1"/>
                            </a:solidFill>
                            <a:latin typeface="Calibri"/>
                            <a:ea typeface="Calibri"/>
                          </a:rPr>
                          <a:t>(Cloud Architect)</a:t>
                        </a:r>
                        <a:endParaRPr b="0" lang="en-US" sz="800" spc="-1" strike="noStrike">
                          <a:solidFill>
                            <a:srgbClr val="000000"/>
                          </a:solidFill>
                          <a:latin typeface="Arial"/>
                        </a:endParaRPr>
                      </a:p>
                      <a:p>
                        <a:pPr>
                          <a:lnSpc>
                            <a:spcPct val="115000"/>
                          </a:lnSpc>
                          <a:spcAft>
                            <a:spcPts val="1001"/>
                          </a:spcAft>
                        </a:pPr>
                        <a:r>
                          <a:rPr b="0" lang="en-IN" sz="1100" spc="-1" strike="noStrike">
                            <a:solidFill>
                              <a:schemeClr val="dk1"/>
                            </a:solidFill>
                            <a:latin typeface="Calibri"/>
                            <a:ea typeface="Calibri"/>
                          </a:rPr>
                          <a:t> </a:t>
                        </a:r>
                        <a:endParaRPr b="0" lang="en-US" sz="1100" spc="-1" strike="noStrike">
                          <a:solidFill>
                            <a:srgbClr val="000000"/>
                          </a:solidFill>
                          <a:latin typeface="Arial"/>
                        </a:endParaRPr>
                      </a:p>
                    </p:txBody>
                  </p:sp>
                </p:grpSp>
                <p:sp>
                  <p:nvSpPr>
                    <p:cNvPr id="130" name="Text Box 4"/>
                    <p:cNvSpPr/>
                    <p:nvPr/>
                  </p:nvSpPr>
                  <p:spPr>
                    <a:xfrm>
                      <a:off x="1892880" y="5373360"/>
                      <a:ext cx="1454760" cy="69084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nSpc>
                          <a:spcPct val="115000"/>
                        </a:lnSpc>
                        <a:spcAft>
                          <a:spcPts val="1001"/>
                        </a:spcAft>
                      </a:pPr>
                      <a:r>
                        <a:rPr b="1" lang="en-US" sz="800" spc="-1" strike="noStrike">
                          <a:solidFill>
                            <a:schemeClr val="dk1"/>
                          </a:solidFill>
                          <a:latin typeface="Calibri"/>
                          <a:ea typeface="Calibri"/>
                        </a:rPr>
                        <a:t>(Cloud Consultant)</a:t>
                      </a:r>
                      <a:endParaRPr b="0" lang="en-US" sz="800" spc="-1" strike="noStrike">
                        <a:solidFill>
                          <a:srgbClr val="000000"/>
                        </a:solidFill>
                        <a:latin typeface="Arial"/>
                      </a:endParaRPr>
                    </a:p>
                  </p:txBody>
                </p:sp>
              </p:grpSp>
              <p:sp>
                <p:nvSpPr>
                  <p:cNvPr id="131" name="Text Box 6"/>
                  <p:cNvSpPr/>
                  <p:nvPr/>
                </p:nvSpPr>
                <p:spPr>
                  <a:xfrm>
                    <a:off x="5558760" y="2735280"/>
                    <a:ext cx="1789560" cy="59544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nSpc>
                        <a:spcPct val="115000"/>
                      </a:lnSpc>
                      <a:spcAft>
                        <a:spcPts val="1001"/>
                      </a:spcAft>
                    </a:pPr>
                    <a:r>
                      <a:rPr b="1" lang="en-US" sz="800" spc="-1" strike="noStrike">
                        <a:solidFill>
                          <a:schemeClr val="dk1"/>
                        </a:solidFill>
                        <a:latin typeface="Calibri"/>
                        <a:ea typeface="Calibri"/>
                      </a:rPr>
                      <a:t>(Cloud Infrastructure Engg.)</a:t>
                    </a:r>
                    <a:endParaRPr b="0" lang="en-US" sz="800" spc="-1" strike="noStrike">
                      <a:solidFill>
                        <a:srgbClr val="000000"/>
                      </a:solidFill>
                      <a:latin typeface="Arial"/>
                    </a:endParaRPr>
                  </a:p>
                </p:txBody>
              </p:sp>
            </p:grpSp>
            <p:sp>
              <p:nvSpPr>
                <p:cNvPr id="132" name="Text Box 11"/>
                <p:cNvSpPr/>
                <p:nvPr/>
              </p:nvSpPr>
              <p:spPr>
                <a:xfrm>
                  <a:off x="5725080" y="4019400"/>
                  <a:ext cx="1232280" cy="42840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gn="just">
                    <a:lnSpc>
                      <a:spcPct val="115000"/>
                    </a:lnSpc>
                    <a:spcAft>
                      <a:spcPts val="1001"/>
                    </a:spcAft>
                  </a:pPr>
                  <a:r>
                    <a:rPr b="1" lang="en-US" sz="800" spc="-1" strike="noStrike">
                      <a:solidFill>
                        <a:srgbClr val="000000"/>
                      </a:solidFill>
                      <a:latin typeface="Calibri"/>
                      <a:ea typeface="Calibri"/>
                    </a:rPr>
                    <a:t>(Data Engg.)</a:t>
                  </a:r>
                  <a:endParaRPr b="0" lang="en-US" sz="800" spc="-1" strike="noStrike">
                    <a:solidFill>
                      <a:srgbClr val="000000"/>
                    </a:solidFill>
                    <a:latin typeface="Arial"/>
                  </a:endParaRPr>
                </a:p>
                <a:p>
                  <a:pPr>
                    <a:lnSpc>
                      <a:spcPct val="115000"/>
                    </a:lnSpc>
                    <a:spcAft>
                      <a:spcPts val="1001"/>
                    </a:spcAft>
                  </a:pPr>
                  <a:r>
                    <a:rPr b="0" lang="en-IN" sz="1100" spc="-1" strike="noStrike">
                      <a:solidFill>
                        <a:schemeClr val="dk1"/>
                      </a:solidFill>
                      <a:latin typeface="Calibri"/>
                      <a:ea typeface="Calibri"/>
                    </a:rPr>
                    <a:t> </a:t>
                  </a:r>
                  <a:endParaRPr b="0" lang="en-US" sz="1100" spc="-1" strike="noStrike">
                    <a:solidFill>
                      <a:srgbClr val="000000"/>
                    </a:solidFill>
                    <a:latin typeface="Arial"/>
                  </a:endParaRPr>
                </a:p>
              </p:txBody>
            </p:sp>
          </p:grpSp>
          <p:sp>
            <p:nvSpPr>
              <p:cNvPr id="133" name="Text Box 25"/>
              <p:cNvSpPr/>
              <p:nvPr/>
            </p:nvSpPr>
            <p:spPr>
              <a:xfrm>
                <a:off x="5558760" y="5329800"/>
                <a:ext cx="1821240" cy="69048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nSpc>
                    <a:spcPct val="100000"/>
                  </a:lnSpc>
                </a:pPr>
                <a:r>
                  <a:rPr b="1" lang="en-US" sz="800" spc="-1" strike="noStrike">
                    <a:solidFill>
                      <a:schemeClr val="dk1"/>
                    </a:solidFill>
                    <a:latin typeface="Calibri"/>
                    <a:ea typeface="Calibri"/>
                  </a:rPr>
                  <a:t>(Cloud Maintenance </a:t>
                </a:r>
                <a:endParaRPr b="0" lang="en-US" sz="800" spc="-1" strike="noStrike">
                  <a:solidFill>
                    <a:srgbClr val="000000"/>
                  </a:solidFill>
                  <a:latin typeface="Arial"/>
                </a:endParaRPr>
              </a:p>
              <a:p>
                <a:pPr>
                  <a:lnSpc>
                    <a:spcPct val="100000"/>
                  </a:lnSpc>
                </a:pPr>
                <a:r>
                  <a:rPr b="1" lang="en-US" sz="800" spc="-1" strike="noStrike">
                    <a:solidFill>
                      <a:schemeClr val="dk1"/>
                    </a:solidFill>
                    <a:latin typeface="Calibri"/>
                    <a:ea typeface="Calibri"/>
                  </a:rPr>
                  <a:t>      </a:t>
                </a:r>
                <a:r>
                  <a:rPr b="1" lang="en-US" sz="800" spc="-1" strike="noStrike">
                    <a:solidFill>
                      <a:schemeClr val="dk1"/>
                    </a:solidFill>
                    <a:latin typeface="Calibri"/>
                    <a:ea typeface="Calibri"/>
                  </a:rPr>
                  <a:t>Engg.)</a:t>
                </a:r>
                <a:endParaRPr b="0" lang="en-US" sz="800" spc="-1" strike="noStrike">
                  <a:solidFill>
                    <a:srgbClr val="000000"/>
                  </a:solidFill>
                  <a:latin typeface="Arial"/>
                </a:endParaRPr>
              </a:p>
            </p:txBody>
          </p:sp>
        </p:grpSp>
        <p:sp>
          <p:nvSpPr>
            <p:cNvPr id="134" name="Rounded Rectangle 8"/>
            <p:cNvSpPr/>
            <p:nvPr/>
          </p:nvSpPr>
          <p:spPr>
            <a:xfrm>
              <a:off x="1475640" y="1958400"/>
              <a:ext cx="5725080" cy="4062600"/>
            </a:xfrm>
            <a:prstGeom prst="roundRect">
              <a:avLst>
                <a:gd name="adj" fmla="val 16667"/>
              </a:avLst>
            </a:prstGeom>
            <a:noFill/>
            <a:ln w="28575">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00000"/>
                </a:lnSpc>
              </a:pPr>
              <a:endParaRPr b="0" lang="en-IN" sz="1800" spc="-1" strike="noStrike">
                <a:solidFill>
                  <a:schemeClr val="lt1"/>
                </a:solidFill>
                <a:latin typeface="Calibri"/>
              </a:endParaRPr>
            </a:p>
          </p:txBody>
        </p:sp>
      </p:gr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4600" spc="-100" strike="noStrike">
                <a:solidFill>
                  <a:srgbClr val="675e47"/>
                </a:solidFill>
                <a:latin typeface="Cambria"/>
              </a:rPr>
              <a:t>Other opportunities are:</a:t>
            </a:r>
            <a:br>
              <a:rPr sz="4600"/>
            </a:br>
            <a:endParaRPr b="0" lang="en-US" sz="4600" spc="-1" strike="noStrike">
              <a:solidFill>
                <a:srgbClr val="2f2b20"/>
              </a:solidFill>
              <a:latin typeface="Calibri"/>
            </a:endParaRPr>
          </a:p>
        </p:txBody>
      </p:sp>
      <p:sp>
        <p:nvSpPr>
          <p:cNvPr id="136" name="PlaceHolder 2"/>
          <p:cNvSpPr>
            <a:spLocks noGrp="1"/>
          </p:cNvSpPr>
          <p:nvPr>
            <p:ph/>
          </p:nvPr>
        </p:nvSpPr>
        <p:spPr>
          <a:xfrm>
            <a:off x="457200" y="1600200"/>
            <a:ext cx="7619760" cy="4800240"/>
          </a:xfrm>
          <a:prstGeom prst="rect">
            <a:avLst/>
          </a:prstGeom>
          <a:noFill/>
          <a:ln w="0">
            <a:noFill/>
          </a:ln>
        </p:spPr>
        <p:txBody>
          <a:bodyPr anchor="t">
            <a:normAutofit fontScale="96000"/>
          </a:bodyPr>
          <a:p>
            <a:pPr marL="329040" indent="-219240">
              <a:lnSpc>
                <a:spcPct val="100000"/>
              </a:lnSpc>
              <a:spcBef>
                <a:spcPts val="439"/>
              </a:spcBef>
              <a:buClr>
                <a:srgbClr val="a9a57c"/>
              </a:buClr>
              <a:buFont typeface="Arial"/>
              <a:buChar char="•"/>
            </a:pPr>
            <a:r>
              <a:rPr b="0" lang="en-IN" sz="2200" spc="-1" strike="noStrike">
                <a:solidFill>
                  <a:srgbClr val="2f2b20"/>
                </a:solidFill>
                <a:latin typeface="Calibri"/>
              </a:rPr>
              <a:t>7. </a:t>
            </a:r>
            <a:r>
              <a:rPr b="1" lang="en-IN" sz="2200" spc="-1" strike="noStrike">
                <a:solidFill>
                  <a:srgbClr val="2f2b20"/>
                </a:solidFill>
                <a:latin typeface="Calibri"/>
              </a:rPr>
              <a:t>DevOps Cloud Engineer</a:t>
            </a:r>
            <a:r>
              <a:rPr b="0" lang="en-IN" sz="2200" spc="-1" strike="noStrike">
                <a:solidFill>
                  <a:srgbClr val="2f2b20"/>
                </a:solidFill>
                <a:latin typeface="Calibri"/>
              </a:rPr>
              <a:t>:  A cloud DevOps engineer is proficient in developing and operating cloud based applications and services. </a:t>
            </a:r>
            <a:endParaRPr b="0" lang="en-US" sz="2200" spc="-1" strike="noStrike">
              <a:solidFill>
                <a:srgbClr val="2f2b20"/>
              </a:solidFill>
              <a:latin typeface="Calibri"/>
            </a:endParaRPr>
          </a:p>
          <a:p>
            <a:pPr marL="329040" indent="-219240">
              <a:lnSpc>
                <a:spcPct val="100000"/>
              </a:lnSpc>
              <a:spcBef>
                <a:spcPts val="439"/>
              </a:spcBef>
              <a:buClr>
                <a:srgbClr val="a9a57c"/>
              </a:buClr>
              <a:buFont typeface="Arial"/>
              <a:buChar char="•"/>
            </a:pPr>
            <a:r>
              <a:rPr b="0" lang="en-IN" sz="2200" spc="-1" strike="noStrike">
                <a:solidFill>
                  <a:srgbClr val="2f2b20"/>
                </a:solidFill>
                <a:latin typeface="Calibri"/>
              </a:rPr>
              <a:t>8</a:t>
            </a:r>
            <a:r>
              <a:rPr b="1" lang="en-IN" sz="2200" spc="-1" strike="noStrike">
                <a:solidFill>
                  <a:srgbClr val="2f2b20"/>
                </a:solidFill>
                <a:latin typeface="Calibri"/>
              </a:rPr>
              <a:t>. Full Stack Developer: </a:t>
            </a:r>
            <a:r>
              <a:rPr b="0" lang="en-IN" sz="2200" spc="-1" strike="noStrike">
                <a:solidFill>
                  <a:srgbClr val="2f2b20"/>
                </a:solidFill>
                <a:latin typeface="Calibri"/>
              </a:rPr>
              <a:t>A full stack developer develops both front-end and back-end applications by using the cloud framework</a:t>
            </a:r>
            <a:r>
              <a:rPr b="1" lang="en-IN" sz="2200" spc="-1" strike="noStrike">
                <a:solidFill>
                  <a:srgbClr val="2f2b20"/>
                </a:solidFill>
                <a:latin typeface="Calibri"/>
              </a:rPr>
              <a:t>.</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29040" indent="-219240">
              <a:lnSpc>
                <a:spcPct val="100000"/>
              </a:lnSpc>
              <a:spcBef>
                <a:spcPts val="439"/>
              </a:spcBef>
              <a:buClr>
                <a:srgbClr val="a9a57c"/>
              </a:buClr>
              <a:buFont typeface="Arial"/>
              <a:buChar char="•"/>
            </a:pPr>
            <a:r>
              <a:rPr b="0" lang="en-IN" sz="2200" spc="-1" strike="noStrike">
                <a:solidFill>
                  <a:srgbClr val="2f2b20"/>
                </a:solidFill>
                <a:latin typeface="Calibri"/>
              </a:rPr>
              <a:t>The management and utilization of computing resources by the organizations has been transformed by cloud computing, which has increased the need for qualified experts to handle its complexity. </a:t>
            </a:r>
            <a:endParaRPr b="0" lang="en-US" sz="2200" spc="-1" strike="noStrike">
              <a:solidFill>
                <a:srgbClr val="2f2b20"/>
              </a:solidFill>
              <a:latin typeface="Calibri"/>
            </a:endParaRPr>
          </a:p>
          <a:p>
            <a:pPr marL="329040" indent="-219240">
              <a:lnSpc>
                <a:spcPct val="100000"/>
              </a:lnSpc>
              <a:spcBef>
                <a:spcPts val="439"/>
              </a:spcBef>
              <a:buClr>
                <a:srgbClr val="a9a57c"/>
              </a:buClr>
              <a:buFont typeface="Arial"/>
              <a:buChar char="•"/>
            </a:pPr>
            <a:r>
              <a:rPr b="0" lang="en-IN" sz="2200" spc="-1" strike="noStrike">
                <a:solidFill>
                  <a:srgbClr val="2f2b20"/>
                </a:solidFill>
                <a:latin typeface="Calibri"/>
              </a:rPr>
              <a:t>To improve user experience and manage upcoming issues, there is an increasing need for personnel with cloud computing competence in addition to technical expertise.</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2800" spc="-100" strike="noStrike">
                <a:solidFill>
                  <a:srgbClr val="675e47"/>
                </a:solidFill>
                <a:latin typeface="Cambria"/>
              </a:rPr>
              <a:t>Job Roles to become Cloud Architect</a:t>
            </a:r>
            <a:br>
              <a:rPr sz="4600"/>
            </a:br>
            <a:endParaRPr b="0" lang="en-US" sz="2800" spc="-1" strike="noStrike">
              <a:solidFill>
                <a:srgbClr val="2f2b20"/>
              </a:solidFill>
              <a:latin typeface="Calibri"/>
            </a:endParaRPr>
          </a:p>
        </p:txBody>
      </p:sp>
      <p:grpSp>
        <p:nvGrpSpPr>
          <p:cNvPr id="138" name="Group 3"/>
          <p:cNvGrpSpPr/>
          <p:nvPr/>
        </p:nvGrpSpPr>
        <p:grpSpPr>
          <a:xfrm>
            <a:off x="395640" y="1628640"/>
            <a:ext cx="7488360" cy="4248360"/>
            <a:chOff x="395640" y="1628640"/>
            <a:chExt cx="7488360" cy="4248360"/>
          </a:xfrm>
        </p:grpSpPr>
        <p:sp>
          <p:nvSpPr>
            <p:cNvPr id="139" name="Rounded Rectangle 4"/>
            <p:cNvSpPr/>
            <p:nvPr/>
          </p:nvSpPr>
          <p:spPr>
            <a:xfrm>
              <a:off x="395640" y="1628640"/>
              <a:ext cx="5677200" cy="1051920"/>
            </a:xfrm>
            <a:prstGeom prst="roundRect">
              <a:avLst>
                <a:gd name="adj" fmla="val 16667"/>
              </a:avLst>
            </a:prstGeom>
            <a:solidFill>
              <a:srgbClr val="a9a57c"/>
            </a:solid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15000"/>
                </a:lnSpc>
                <a:spcAft>
                  <a:spcPts val="1001"/>
                </a:spcAft>
              </a:pPr>
              <a:r>
                <a:rPr b="1" lang="en-IN" sz="900" spc="-1" strike="noStrike">
                  <a:solidFill>
                    <a:schemeClr val="lt1"/>
                  </a:solidFill>
                  <a:latin typeface="Times New Roman"/>
                  <a:ea typeface="Calibri"/>
                </a:rPr>
                <a:t>IT </a:t>
              </a:r>
              <a:r>
                <a:rPr b="1" lang="en-IN" sz="1000" spc="-1" strike="noStrike">
                  <a:solidFill>
                    <a:schemeClr val="lt1"/>
                  </a:solidFill>
                  <a:latin typeface="Times New Roman"/>
                  <a:ea typeface="Calibri"/>
                </a:rPr>
                <a:t>Support Specialist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a:t>
              </a:r>
              <a:r>
                <a:rPr b="1" lang="en-IN" sz="1000" spc="-1" strike="noStrike">
                  <a:solidFill>
                    <a:schemeClr val="lt1"/>
                  </a:solidFill>
                  <a:latin typeface="Cambria"/>
                  <a:ea typeface="Calibri"/>
                </a:rPr>
                <a:t>System</a:t>
              </a:r>
              <a:r>
                <a:rPr b="1" lang="en-IN" sz="1000" spc="-1" strike="noStrike">
                  <a:solidFill>
                    <a:schemeClr val="lt1"/>
                  </a:solidFill>
                  <a:latin typeface="Times New Roman"/>
                  <a:ea typeface="Calibri"/>
                </a:rPr>
                <a:t> Engineer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Database Administrator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Database Architect.</a:t>
              </a:r>
              <a:endParaRPr b="0" lang="en-US" sz="1000" spc="-1" strike="noStrike">
                <a:solidFill>
                  <a:srgbClr val="000000"/>
                </a:solidFill>
                <a:latin typeface="Arial"/>
              </a:endParaRPr>
            </a:p>
            <a:p>
              <a:pPr algn="ctr">
                <a:lnSpc>
                  <a:spcPct val="115000"/>
                </a:lnSpc>
                <a:spcAft>
                  <a:spcPts val="1001"/>
                </a:spcAft>
              </a:pPr>
              <a:r>
                <a:rPr b="0" lang="en-IN" sz="1100" spc="-1" strike="noStrike">
                  <a:solidFill>
                    <a:schemeClr val="lt1"/>
                  </a:solidFill>
                  <a:latin typeface="Calibri"/>
                  <a:ea typeface="Calibri"/>
                </a:rPr>
                <a:t> </a:t>
              </a:r>
              <a:endParaRPr b="0" lang="en-US" sz="1100" spc="-1" strike="noStrike">
                <a:solidFill>
                  <a:srgbClr val="000000"/>
                </a:solidFill>
                <a:latin typeface="Arial"/>
              </a:endParaRPr>
            </a:p>
          </p:txBody>
        </p:sp>
        <p:sp>
          <p:nvSpPr>
            <p:cNvPr id="140" name="Rounded Rectangle 5"/>
            <p:cNvSpPr/>
            <p:nvPr/>
          </p:nvSpPr>
          <p:spPr>
            <a:xfrm>
              <a:off x="434880" y="3351240"/>
              <a:ext cx="5653440" cy="1051920"/>
            </a:xfrm>
            <a:prstGeom prst="roundRect">
              <a:avLst>
                <a:gd name="adj" fmla="val 16667"/>
              </a:avLst>
            </a:prstGeom>
            <a:solidFill>
              <a:srgbClr val="a9a57c"/>
            </a:solid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15000"/>
                </a:lnSpc>
                <a:spcAft>
                  <a:spcPts val="1001"/>
                </a:spcAft>
              </a:pPr>
              <a:r>
                <a:rPr b="1" lang="en-IN" sz="1000" spc="-1" strike="noStrike">
                  <a:solidFill>
                    <a:schemeClr val="lt1"/>
                  </a:solidFill>
                  <a:latin typeface="Times New Roman"/>
                  <a:ea typeface="Calibri"/>
                </a:rPr>
                <a:t>Software Developer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Security Engineer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DevOps Engineer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Principal Software Engineer</a:t>
              </a:r>
              <a:endParaRPr b="0" lang="en-US" sz="1000" spc="-1" strike="noStrike">
                <a:solidFill>
                  <a:srgbClr val="000000"/>
                </a:solidFill>
                <a:latin typeface="Arial"/>
              </a:endParaRPr>
            </a:p>
            <a:p>
              <a:pPr algn="ctr">
                <a:lnSpc>
                  <a:spcPct val="115000"/>
                </a:lnSpc>
                <a:spcAft>
                  <a:spcPts val="1001"/>
                </a:spcAft>
              </a:pPr>
              <a:r>
                <a:rPr b="0" lang="en-IN" sz="1100" spc="-1" strike="noStrike">
                  <a:solidFill>
                    <a:schemeClr val="lt1"/>
                  </a:solidFill>
                  <a:latin typeface="Calibri"/>
                  <a:ea typeface="Calibri"/>
                </a:rPr>
                <a:t> </a:t>
              </a:r>
              <a:endParaRPr b="0" lang="en-US" sz="1100" spc="-1" strike="noStrike">
                <a:solidFill>
                  <a:srgbClr val="000000"/>
                </a:solidFill>
                <a:latin typeface="Arial"/>
              </a:endParaRPr>
            </a:p>
          </p:txBody>
        </p:sp>
        <p:sp>
          <p:nvSpPr>
            <p:cNvPr id="141" name="Rounded Rectangle 6"/>
            <p:cNvSpPr/>
            <p:nvPr/>
          </p:nvSpPr>
          <p:spPr>
            <a:xfrm>
              <a:off x="434880" y="4825080"/>
              <a:ext cx="5654160" cy="1051920"/>
            </a:xfrm>
            <a:prstGeom prst="roundRect">
              <a:avLst>
                <a:gd name="adj" fmla="val 16667"/>
              </a:avLst>
            </a:prstGeom>
            <a:solidFill>
              <a:srgbClr val="a9a57c"/>
            </a:solidFill>
            <a:ln>
              <a:solidFill>
                <a:srgbClr val="7d7a5b"/>
              </a:solidFill>
              <a:round/>
            </a:ln>
          </p:spPr>
          <p:style>
            <a:lnRef idx="2">
              <a:schemeClr val="accent1">
                <a:shade val="50000"/>
              </a:schemeClr>
            </a:lnRef>
            <a:fillRef idx="1">
              <a:schemeClr val="accent1"/>
            </a:fillRef>
            <a:effectRef idx="0">
              <a:schemeClr val="accent1"/>
            </a:effectRef>
            <a:fontRef idx="minor"/>
          </p:style>
          <p:txBody>
            <a:bodyPr numCol="1" spcCol="0" anchor="ctr">
              <a:noAutofit/>
            </a:bodyPr>
            <a:p>
              <a:pPr>
                <a:lnSpc>
                  <a:spcPct val="115000"/>
                </a:lnSpc>
                <a:spcAft>
                  <a:spcPts val="1001"/>
                </a:spcAft>
              </a:pPr>
              <a:r>
                <a:rPr b="1" lang="en-IN" sz="1000" spc="-1" strike="noStrike">
                  <a:solidFill>
                    <a:schemeClr val="lt1"/>
                  </a:solidFill>
                  <a:latin typeface="Times New Roman"/>
                  <a:ea typeface="Calibri"/>
                </a:rPr>
                <a:t>Network Technician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Network Administrator </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System Administrator</a:t>
              </a:r>
              <a:r>
                <a:rPr b="1" lang="en-IN" sz="1000" spc="-1" strike="noStrike">
                  <a:solidFill>
                    <a:schemeClr val="lt1"/>
                  </a:solidFill>
                  <a:latin typeface="Wingdings"/>
                  <a:ea typeface="Calibri"/>
                </a:rPr>
                <a:t></a:t>
              </a:r>
              <a:r>
                <a:rPr b="1" lang="en-IN" sz="1000" spc="-1" strike="noStrike">
                  <a:solidFill>
                    <a:schemeClr val="lt1"/>
                  </a:solidFill>
                  <a:latin typeface="Times New Roman"/>
                  <a:ea typeface="Calibri"/>
                </a:rPr>
                <a:t> Principal System  Administrator.</a:t>
              </a:r>
              <a:endParaRPr b="0" lang="en-US" sz="1000" spc="-1" strike="noStrike">
                <a:solidFill>
                  <a:srgbClr val="000000"/>
                </a:solidFill>
                <a:latin typeface="Arial"/>
              </a:endParaRPr>
            </a:p>
          </p:txBody>
        </p:sp>
        <p:sp>
          <p:nvSpPr>
            <p:cNvPr id="142" name="Right Brace 7"/>
            <p:cNvSpPr/>
            <p:nvPr/>
          </p:nvSpPr>
          <p:spPr>
            <a:xfrm>
              <a:off x="6128640" y="1992600"/>
              <a:ext cx="243360" cy="3731400"/>
            </a:xfrm>
            <a:prstGeom prst="rightBrace">
              <a:avLst>
                <a:gd name="adj1" fmla="val 8333"/>
                <a:gd name="adj2" fmla="val 50000"/>
              </a:avLst>
            </a:prstGeom>
            <a:noFill/>
            <a:ln>
              <a:solidFill>
                <a:srgbClr val="a6a278"/>
              </a:solidFill>
              <a:round/>
            </a:ln>
          </p:spPr>
          <p:style>
            <a:lnRef idx="1">
              <a:schemeClr val="accent1"/>
            </a:lnRef>
            <a:fillRef idx="0">
              <a:schemeClr val="accent1"/>
            </a:fillRef>
            <a:effectRef idx="0">
              <a:schemeClr val="accent1"/>
            </a:effectRef>
            <a:fontRef idx="minor"/>
          </p:style>
          <p:txBody>
            <a:bodyPr numCol="1" spcCol="0" anchor="ctr">
              <a:noAutofit/>
            </a:bodyPr>
            <a:p>
              <a:pPr>
                <a:lnSpc>
                  <a:spcPct val="100000"/>
                </a:lnSpc>
              </a:pPr>
              <a:endParaRPr b="0" lang="en-IN" sz="1800" spc="-1" strike="noStrike">
                <a:solidFill>
                  <a:srgbClr val="2f2b20"/>
                </a:solidFill>
                <a:latin typeface="Calibri"/>
              </a:endParaRPr>
            </a:p>
          </p:txBody>
        </p:sp>
        <p:sp>
          <p:nvSpPr>
            <p:cNvPr id="143" name="Text Box 38"/>
            <p:cNvSpPr/>
            <p:nvPr/>
          </p:nvSpPr>
          <p:spPr>
            <a:xfrm>
              <a:off x="6293520" y="3274560"/>
              <a:ext cx="1590480" cy="1014120"/>
            </a:xfrm>
            <a:prstGeom prst="rect">
              <a:avLst/>
            </a:prstGeom>
            <a:noFill/>
            <a:ln w="6350">
              <a:noFill/>
            </a:ln>
          </p:spPr>
          <p:style>
            <a:lnRef idx="0">
              <a:schemeClr val="accent1"/>
            </a:lnRef>
            <a:fillRef idx="0">
              <a:schemeClr val="accent1"/>
            </a:fillRef>
            <a:effectRef idx="0">
              <a:schemeClr val="accent1"/>
            </a:effectRef>
            <a:fontRef idx="minor"/>
          </p:style>
          <p:txBody>
            <a:bodyPr numCol="1" spcCol="0" anchor="t">
              <a:noAutofit/>
            </a:bodyPr>
            <a:p>
              <a:pPr>
                <a:lnSpc>
                  <a:spcPct val="115000"/>
                </a:lnSpc>
                <a:spcAft>
                  <a:spcPts val="1001"/>
                </a:spcAft>
              </a:pPr>
              <a:r>
                <a:rPr b="1" lang="en-US" sz="1000" spc="-1" strike="noStrike">
                  <a:solidFill>
                    <a:schemeClr val="dk1"/>
                  </a:solidFill>
                  <a:latin typeface="Calibri"/>
                  <a:ea typeface="Calibri"/>
                </a:rPr>
                <a:t>Cloud Architect</a:t>
              </a:r>
              <a:endParaRPr b="0" lang="en-US" sz="1000" spc="-1" strike="noStrike">
                <a:solidFill>
                  <a:srgbClr val="000000"/>
                </a:solidFill>
                <a:latin typeface="Arial"/>
              </a:endParaRPr>
            </a:p>
          </p:txBody>
        </p:sp>
      </p:gr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2000" spc="-100" strike="noStrike">
                <a:solidFill>
                  <a:srgbClr val="675e47"/>
                </a:solidFill>
                <a:latin typeface="Cambria"/>
              </a:rPr>
              <a:t>Additional skills required for professionals in field of Cloud are:</a:t>
            </a:r>
            <a:br>
              <a:rPr sz="4600"/>
            </a:br>
            <a:endParaRPr b="0" lang="en-US" sz="2000" spc="-1" strike="noStrike">
              <a:solidFill>
                <a:srgbClr val="2f2b20"/>
              </a:solidFill>
              <a:latin typeface="Calibri"/>
            </a:endParaRPr>
          </a:p>
        </p:txBody>
      </p:sp>
      <p:sp>
        <p:nvSpPr>
          <p:cNvPr id="145"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Expertise the cloud service platform.</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Knowledge of Programming Languages.</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Good Command over APIs.</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Database Management</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Network Management</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Fundamentals of Machine Learning </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Basics of Artificial Intelligence</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Cloud Security </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2000" spc="-100" strike="noStrike">
                <a:solidFill>
                  <a:srgbClr val="675e47"/>
                </a:solidFill>
                <a:latin typeface="Cambria"/>
              </a:rPr>
              <a:t>Fig.4: In-Demand  Skills  for  Cloud Computing  jobs.(KnowledgeHut)</a:t>
            </a:r>
            <a:br>
              <a:rPr sz="2000"/>
            </a:br>
            <a:endParaRPr b="0" lang="en-US" sz="2000" spc="-1" strike="noStrike">
              <a:solidFill>
                <a:srgbClr val="2f2b20"/>
              </a:solidFill>
              <a:latin typeface="Calibri"/>
            </a:endParaRPr>
          </a:p>
        </p:txBody>
      </p:sp>
      <p:pic>
        <p:nvPicPr>
          <p:cNvPr id="147" name="Picture 3" descr=""/>
          <p:cNvPicPr/>
          <p:nvPr/>
        </p:nvPicPr>
        <p:blipFill>
          <a:blip r:embed="rId1"/>
          <a:stretch/>
        </p:blipFill>
        <p:spPr>
          <a:xfrm>
            <a:off x="971640" y="1484640"/>
            <a:ext cx="6264360" cy="4680000"/>
          </a:xfrm>
          <a:prstGeom prst="rect">
            <a:avLst/>
          </a:prstGeom>
          <a:ln w="0">
            <a:solidFill>
              <a:srgbClr val="a9a57c"/>
            </a:solid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4600" spc="-100" strike="noStrike">
                <a:solidFill>
                  <a:srgbClr val="675e47"/>
                </a:solidFill>
                <a:latin typeface="Cambria"/>
              </a:rPr>
              <a:t>Conclusion </a:t>
            </a:r>
            <a:br>
              <a:rPr sz="4600"/>
            </a:br>
            <a:endParaRPr b="0" lang="en-US" sz="4600" spc="-1" strike="noStrike">
              <a:solidFill>
                <a:srgbClr val="2f2b20"/>
              </a:solidFill>
              <a:latin typeface="Calibri"/>
            </a:endParaRPr>
          </a:p>
        </p:txBody>
      </p:sp>
      <p:sp>
        <p:nvSpPr>
          <p:cNvPr id="149"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In this digitalized era, cloud computing has embraced almost all fields because of its services and ease of use and all time availability. </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Thus cloud computing </a:t>
            </a:r>
            <a:r>
              <a:rPr b="1" lang="en-IN" sz="2200" spc="-1" strike="noStrike">
                <a:solidFill>
                  <a:srgbClr val="2f2b20"/>
                </a:solidFill>
                <a:latin typeface="Calibri"/>
              </a:rPr>
              <a:t>unwraps the potential employability</a:t>
            </a:r>
            <a:r>
              <a:rPr b="0" lang="en-IN" sz="2200" spc="-1" strike="noStrike">
                <a:solidFill>
                  <a:srgbClr val="2f2b20"/>
                </a:solidFill>
                <a:latin typeface="Calibri"/>
              </a:rPr>
              <a:t>. In near future the field of cloud computing is expected to gain deep grounds and thereby offer more job prospects for </a:t>
            </a:r>
            <a:r>
              <a:rPr b="1" lang="en-IN" sz="2200" spc="-1" strike="noStrike">
                <a:solidFill>
                  <a:srgbClr val="2f2b20"/>
                </a:solidFill>
                <a:latin typeface="Calibri"/>
              </a:rPr>
              <a:t>skilled professionals. </a:t>
            </a:r>
            <a:endParaRPr b="0" lang="en-US" sz="2200" spc="-1" strike="noStrike">
              <a:solidFill>
                <a:srgbClr val="2f2b20"/>
              </a:solidFill>
              <a:latin typeface="Calibri"/>
            </a:endParaRPr>
          </a:p>
          <a:p>
            <a:pPr marL="343080" indent="-228600" algn="just">
              <a:lnSpc>
                <a:spcPct val="100000"/>
              </a:lnSpc>
              <a:spcBef>
                <a:spcPts val="439"/>
              </a:spcBef>
              <a:buClr>
                <a:srgbClr val="a9a57c"/>
              </a:buClr>
              <a:buFont typeface="Arial"/>
              <a:buChar char="•"/>
            </a:pPr>
            <a:r>
              <a:rPr b="0" lang="en-IN" sz="2200" spc="-1" strike="noStrike">
                <a:solidFill>
                  <a:srgbClr val="2f2b20"/>
                </a:solidFill>
                <a:latin typeface="Calibri"/>
              </a:rPr>
              <a:t>To spread the awareness among the budding IT experts, knowledge of cloud computing must be introduced at early stage in the  education system. </a:t>
            </a: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Then interested candidates can adopt proper skill channels to enter this field to contribute as potential employees.</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2400" spc="-100" strike="noStrike">
                <a:solidFill>
                  <a:srgbClr val="675e47"/>
                </a:solidFill>
                <a:latin typeface="Cambria"/>
              </a:rPr>
              <a:t>Challenges in Job opportunities in Cloud Computing </a:t>
            </a:r>
            <a:br>
              <a:rPr sz="4600"/>
            </a:br>
            <a:endParaRPr b="0" lang="en-US" sz="2400" spc="-1" strike="noStrike">
              <a:solidFill>
                <a:srgbClr val="2f2b20"/>
              </a:solidFill>
              <a:latin typeface="Calibri"/>
            </a:endParaRPr>
          </a:p>
        </p:txBody>
      </p:sp>
      <p:sp>
        <p:nvSpPr>
          <p:cNvPr id="151"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Working with the cloud can be time consuming due to its complexity and great demand for research. It calls for great deal of subject-matter, knowledge and proficiency. </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Despite of large number of experts in this sector, many positions are still vacant as there aren’t many skilled cloud engineers, developers and other specialists.  </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Up-skilling is required for the experts to actively comprehend and administer and develop cloud based applications with fewest possible problems and highest possible reliability.</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4600" spc="-100" strike="noStrike">
                <a:solidFill>
                  <a:srgbClr val="675e47"/>
                </a:solidFill>
                <a:latin typeface="Cambria"/>
              </a:rPr>
              <a:t>Acknowledgment</a:t>
            </a:r>
            <a:br>
              <a:rPr sz="4600"/>
            </a:br>
            <a:endParaRPr b="0" lang="en-US" sz="4600" spc="-1" strike="noStrike">
              <a:solidFill>
                <a:srgbClr val="2f2b20"/>
              </a:solidFill>
              <a:latin typeface="Calibri"/>
            </a:endParaRPr>
          </a:p>
        </p:txBody>
      </p:sp>
      <p:sp>
        <p:nvSpPr>
          <p:cNvPr id="153" name="PlaceHolder 2"/>
          <p:cNvSpPr>
            <a:spLocks noGrp="1"/>
          </p:cNvSpPr>
          <p:nvPr>
            <p:ph/>
          </p:nvPr>
        </p:nvSpPr>
        <p:spPr>
          <a:xfrm>
            <a:off x="457200" y="1600200"/>
            <a:ext cx="7619760" cy="4800240"/>
          </a:xfrm>
          <a:prstGeom prst="rect">
            <a:avLst/>
          </a:prstGeom>
          <a:noFill/>
          <a:ln w="0">
            <a:noFill/>
          </a:ln>
        </p:spPr>
        <p:txBody>
          <a:bodyPr anchor="t">
            <a:noAutofit/>
          </a:bodyPr>
          <a:p>
            <a:pPr marL="343080" indent="-228600">
              <a:lnSpc>
                <a:spcPct val="100000"/>
              </a:lnSpc>
              <a:spcBef>
                <a:spcPts val="439"/>
              </a:spcBef>
              <a:buClr>
                <a:srgbClr val="a9a57c"/>
              </a:buClr>
              <a:buFont typeface="Arial"/>
              <a:buChar char="•"/>
            </a:pPr>
            <a:r>
              <a:rPr b="0" lang="en-IN" sz="2200" spc="-1" strike="noStrike">
                <a:solidFill>
                  <a:srgbClr val="2f2b20"/>
                </a:solidFill>
                <a:latin typeface="Calibri"/>
              </a:rPr>
              <a:t> </a:t>
            </a:r>
            <a:endParaRPr b="0" lang="en-US" sz="2200" spc="-1" strike="noStrike">
              <a:solidFill>
                <a:srgbClr val="2f2b20"/>
              </a:solidFill>
              <a:latin typeface="Calibri"/>
            </a:endParaRPr>
          </a:p>
          <a:p>
            <a:pPr marL="343080" indent="-228600" algn="just">
              <a:lnSpc>
                <a:spcPct val="100000"/>
              </a:lnSpc>
              <a:spcBef>
                <a:spcPts val="439"/>
              </a:spcBef>
              <a:buClr>
                <a:srgbClr val="a9a57c"/>
              </a:buClr>
              <a:buFont typeface="Arial"/>
              <a:buChar char="•"/>
            </a:pPr>
            <a:r>
              <a:rPr b="0" lang="en-IN" sz="2200" spc="-1" strike="noStrike">
                <a:solidFill>
                  <a:srgbClr val="2f2b20"/>
                </a:solidFill>
                <a:latin typeface="Calibri"/>
              </a:rPr>
              <a:t>This review and the research behind it would not have been possible without the exceptional support of Dr. Maneesh Deshpande. His generosity and expertise comments improved this study in innumerable ways and saved us from many blunders; those that inevitably remain are entirely our responsibilities. </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43080" indent="-228600" algn="just">
              <a:lnSpc>
                <a:spcPct val="100000"/>
              </a:lnSpc>
              <a:spcBef>
                <a:spcPts val="439"/>
              </a:spcBef>
              <a:buClr>
                <a:srgbClr val="a9a57c"/>
              </a:buClr>
              <a:buFont typeface="Arial"/>
              <a:buChar char="•"/>
            </a:pPr>
            <a:r>
              <a:rPr b="0" lang="en-IN" sz="2200" spc="-1" strike="noStrike">
                <a:solidFill>
                  <a:srgbClr val="2f2b20"/>
                </a:solidFill>
                <a:latin typeface="Calibri"/>
              </a:rPr>
              <a:t>We are also grateful to our Head of the Department, M.Sc. IT , Dr. Diwakar Tripathi, for his kind support, guidance and co-operation throughout the work.</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PlaceHolder 1"/>
          <p:cNvSpPr>
            <a:spLocks noGrp="1"/>
          </p:cNvSpPr>
          <p:nvPr>
            <p:ph type="title"/>
          </p:nvPr>
        </p:nvSpPr>
        <p:spPr>
          <a:xfrm>
            <a:off x="457200" y="274680"/>
            <a:ext cx="7619760" cy="1142640"/>
          </a:xfrm>
          <a:prstGeom prst="rect">
            <a:avLst/>
          </a:prstGeom>
          <a:noFill/>
          <a:ln w="0">
            <a:noFill/>
          </a:ln>
        </p:spPr>
        <p:txBody>
          <a:bodyPr anchor="ctr">
            <a:noAutofit/>
          </a:bodyPr>
          <a:p>
            <a:pPr indent="0">
              <a:lnSpc>
                <a:spcPct val="100000"/>
              </a:lnSpc>
              <a:buNone/>
            </a:pPr>
            <a:r>
              <a:rPr b="1" lang="en-IN" sz="4600" spc="-100" strike="noStrike">
                <a:solidFill>
                  <a:srgbClr val="675e47"/>
                </a:solidFill>
                <a:latin typeface="Cambria"/>
              </a:rPr>
              <a:t>References</a:t>
            </a:r>
            <a:br>
              <a:rPr sz="4600"/>
            </a:br>
            <a:endParaRPr b="0" lang="en-US" sz="4600" spc="-1" strike="noStrike">
              <a:solidFill>
                <a:srgbClr val="2f2b20"/>
              </a:solidFill>
              <a:latin typeface="Calibri"/>
            </a:endParaRPr>
          </a:p>
        </p:txBody>
      </p:sp>
      <p:sp>
        <p:nvSpPr>
          <p:cNvPr id="155" name="PlaceHolder 2"/>
          <p:cNvSpPr>
            <a:spLocks noGrp="1"/>
          </p:cNvSpPr>
          <p:nvPr>
            <p:ph/>
          </p:nvPr>
        </p:nvSpPr>
        <p:spPr>
          <a:xfrm>
            <a:off x="457200" y="1052640"/>
            <a:ext cx="7619760" cy="5347800"/>
          </a:xfrm>
          <a:prstGeom prst="rect">
            <a:avLst/>
          </a:prstGeom>
          <a:noFill/>
          <a:ln w="0">
            <a:noFill/>
          </a:ln>
        </p:spPr>
        <p:txBody>
          <a:bodyPr anchor="t">
            <a:normAutofit fontScale="37000"/>
          </a:bodyPr>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Amanpreet Kaur, V.P. Singh, Sukhpal Singh Gill, “The Future of Cloud Computing: Opportunities, Challenges and Research Trends”, 2nd International Conference on I-SMAC (IoT in Social, Mobile, Analytics and Cloud), DOI: </a:t>
            </a:r>
            <a:r>
              <a:rPr b="0" lang="en-IN" sz="2200" spc="-1" strike="noStrike" u="sng">
                <a:solidFill>
                  <a:srgbClr val="d25814"/>
                </a:solidFill>
                <a:uFillTx/>
                <a:latin typeface="Calibri"/>
                <a:hlinkClick r:id="rId1"/>
              </a:rPr>
              <a:t>10.1109/I-SMAC.2018.8653731</a:t>
            </a:r>
            <a:r>
              <a:rPr b="0" lang="en-IN" sz="2200" spc="-1" strike="noStrike">
                <a:solidFill>
                  <a:srgbClr val="2f2b20"/>
                </a:solidFill>
                <a:latin typeface="Calibri"/>
              </a:rPr>
              <a:t>, 2018.</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Amir Taherkordi, Feroz Zahid, Yiannis Verginadis, and Geir Horn, “Future Cloud Systems Design: Challenges and Research Directions”, </a:t>
            </a:r>
            <a:r>
              <a:rPr b="0" lang="en-IN" sz="2200" spc="-1" strike="noStrike" u="sng">
                <a:solidFill>
                  <a:srgbClr val="d25814"/>
                </a:solidFill>
                <a:uFillTx/>
                <a:latin typeface="Calibri"/>
                <a:hlinkClick r:id="rId2"/>
              </a:rPr>
              <a:t>IEEE Access</a:t>
            </a:r>
            <a:r>
              <a:rPr b="0" lang="en-IN" sz="2200" spc="-1" strike="noStrike">
                <a:solidFill>
                  <a:srgbClr val="2f2b20"/>
                </a:solidFill>
                <a:latin typeface="Calibri"/>
              </a:rPr>
              <a:t>, </a:t>
            </a:r>
            <a:r>
              <a:rPr b="0" lang="en-IN" sz="2200" spc="-1" strike="noStrike" u="sng">
                <a:solidFill>
                  <a:srgbClr val="d25814"/>
                </a:solidFill>
                <a:uFillTx/>
                <a:latin typeface="Calibri"/>
                <a:hlinkClick r:id="rId3"/>
              </a:rPr>
              <a:t>Volume: 6</a:t>
            </a:r>
            <a:r>
              <a:rPr b="0" lang="en-IN" sz="2200" spc="-1" strike="noStrike">
                <a:solidFill>
                  <a:srgbClr val="2f2b20"/>
                </a:solidFill>
                <a:latin typeface="Calibri"/>
              </a:rPr>
              <a:t>, DOI: </a:t>
            </a:r>
            <a:r>
              <a:rPr b="0" lang="en-IN" sz="2200" spc="-1" strike="noStrike" u="sng">
                <a:solidFill>
                  <a:srgbClr val="d25814"/>
                </a:solidFill>
                <a:uFillTx/>
                <a:latin typeface="Calibri"/>
                <a:hlinkClick r:id="rId4"/>
              </a:rPr>
              <a:t>10.1109/ACCESS.2018.2883149</a:t>
            </a:r>
            <a:r>
              <a:rPr b="0" lang="en-IN" sz="2200" spc="-1" strike="noStrike">
                <a:solidFill>
                  <a:srgbClr val="2f2b20"/>
                </a:solidFill>
                <a:latin typeface="Calibri"/>
              </a:rPr>
              <a:t>, pp. 74120 – 74150, November 2018.</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Stephen, A. Arul Anitha, L. Arockiam, “Cloud Computing: Opportunities and Challenges”, ReTeLL, Vol. 21, June 2019.</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Blesson Varghese, Rajkumar Buyya, “Next Generation Cloud Computing: New Trends and Research Directions”, Future Generation Computer Systems, </a:t>
            </a:r>
            <a:r>
              <a:rPr b="0" lang="en-IN" sz="2200" spc="-1" strike="noStrike" u="sng">
                <a:solidFill>
                  <a:srgbClr val="d25814"/>
                </a:solidFill>
                <a:uFillTx/>
                <a:latin typeface="Calibri"/>
                <a:hlinkClick r:id="rId5"/>
              </a:rPr>
              <a:t>doi.org/10.1016/j.future.2017.09.020</a:t>
            </a:r>
            <a:r>
              <a:rPr b="0" lang="en-IN" sz="2200" spc="-1" strike="noStrike">
                <a:solidFill>
                  <a:srgbClr val="2f2b20"/>
                </a:solidFill>
                <a:latin typeface="Calibri"/>
              </a:rPr>
              <a:t>, </a:t>
            </a:r>
            <a:r>
              <a:rPr b="0" lang="en-IN" sz="2200" spc="-1" strike="noStrike" u="sng">
                <a:solidFill>
                  <a:srgbClr val="d25814"/>
                </a:solidFill>
                <a:uFillTx/>
                <a:latin typeface="Calibri"/>
                <a:hlinkClick r:id="rId6"/>
              </a:rPr>
              <a:t>Volume 79, Part 3</a:t>
            </a:r>
            <a:r>
              <a:rPr b="0" lang="en-IN" sz="2200" spc="-1" strike="noStrike">
                <a:solidFill>
                  <a:srgbClr val="2f2b20"/>
                </a:solidFill>
                <a:latin typeface="Calibri"/>
              </a:rPr>
              <a:t>, pp. 849-861, February 2018.</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Colin Ting Si Xue, Felicia Tiong Wee Xin, “Benefits and Challenges of the Adoption of Cloud Computing in Business”, International Journal on Cloud Computing: Services and Architecture (IJCCSA) Vol. 6, No. 6, December 2016.</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Dibyendu Mahato, Dr. Ajay Jain, “Discussing the Challenges and Future Trends of Cloud Computing”, International Journal of Mechanical Engineering, DOI: </a:t>
            </a:r>
            <a:r>
              <a:rPr b="0" lang="en-IN" sz="2200" spc="-1" strike="noStrike" u="sng">
                <a:solidFill>
                  <a:srgbClr val="d25814"/>
                </a:solidFill>
                <a:uFillTx/>
                <a:latin typeface="Calibri"/>
                <a:hlinkClick r:id="rId7"/>
              </a:rPr>
              <a:t>https://doi.org/10.56452/7-12-34</a:t>
            </a:r>
            <a:r>
              <a:rPr b="0" lang="en-IN" sz="2200" spc="-1" strike="noStrike">
                <a:solidFill>
                  <a:srgbClr val="2f2b20"/>
                </a:solidFill>
                <a:latin typeface="Calibri"/>
              </a:rPr>
              <a:t>, Vol. 7 No. 12, December 2022.</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Hazzaa N. Alshareef, “Current Development, Challenges and Future Trends in Cloud Computing: A Survey”, (IJACSA) International Journal of Advanced Computer Science and Applications, Vol. 14, No. 3, 2023. </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Matthew N.O. Sadiku, Sarhan M. Musa, and OMonowo d. Momoh, “Cloud computing: Opportunities and challenges”, </a:t>
            </a:r>
            <a:r>
              <a:rPr b="0" lang="en-IN" sz="2200" spc="-1" strike="noStrike" u="sng">
                <a:solidFill>
                  <a:srgbClr val="d25814"/>
                </a:solidFill>
                <a:uFillTx/>
                <a:latin typeface="Calibri"/>
                <a:hlinkClick r:id="rId8"/>
              </a:rPr>
              <a:t>IEEE Potentials</a:t>
            </a:r>
            <a:r>
              <a:rPr b="0" lang="en-IN" sz="2200" spc="-1" strike="noStrike">
                <a:solidFill>
                  <a:srgbClr val="2f2b20"/>
                </a:solidFill>
                <a:latin typeface="Calibri"/>
              </a:rPr>
              <a:t>, Volume: 33, </a:t>
            </a:r>
            <a:r>
              <a:rPr b="0" lang="en-IN" sz="2200" spc="-1" strike="noStrike" u="sng">
                <a:solidFill>
                  <a:srgbClr val="d25814"/>
                </a:solidFill>
                <a:uFillTx/>
                <a:latin typeface="Calibri"/>
                <a:hlinkClick r:id="rId9"/>
              </a:rPr>
              <a:t>Issue: 1</a:t>
            </a:r>
            <a:r>
              <a:rPr b="0" lang="en-IN" sz="2200" spc="-1" strike="noStrike">
                <a:solidFill>
                  <a:srgbClr val="2f2b20"/>
                </a:solidFill>
                <a:latin typeface="Calibri"/>
              </a:rPr>
              <a:t>, pp. 34 - 36 Jan.-Feb. 2014.</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Majed Balkhi, “Opportunities of Cloud Computing”, International Journal of Innovation and Scientific Research, Vol. 4 No. 1, pp. 33-41, Jul. 2014.</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Mbasa Joaquim Molo, Joke A. Badejo, Emmanue Adetiba, Vingi Patrick Nzanzu, Etinosa Noma-Osaghae, “A Review of Evolutionary Trends in Cloud Computing and Applications to the Healthcare Ecosystem”, Applied Computational Intelligence and Soft Computing, Article ID 1843671, </a:t>
            </a:r>
            <a:r>
              <a:rPr b="0" lang="en-IN" sz="2200" spc="-1" strike="noStrike" u="sng">
                <a:solidFill>
                  <a:srgbClr val="d25814"/>
                </a:solidFill>
                <a:uFillTx/>
                <a:latin typeface="Calibri"/>
                <a:hlinkClick r:id="rId10"/>
              </a:rPr>
              <a:t>doi.org/10.1155/2021/1843671</a:t>
            </a:r>
            <a:r>
              <a:rPr b="0" lang="en-IN" sz="2200" spc="-1" strike="noStrike">
                <a:solidFill>
                  <a:srgbClr val="2f2b20"/>
                </a:solidFill>
                <a:latin typeface="Calibri"/>
              </a:rPr>
              <a:t>, 2021.</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Nasser Taleb, Elfadil A. Mohamed, “Cloud Computing Trends: A Literature Review”, Academic Journal of Interdisciplinary Studies, Doi: 10.36941/ajis-2020-0008, Vol 9 No 1, January 2020.</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Ozcan Ozyurt, Fatih Gurcan, Gonca Gokce Menekse Dalveren and Mohammad Derawi, “Career in Cloud Computing: Exploratory Analysis of In-Demand Competency Areas and Skill Sets”, Applied Sciences, </a:t>
            </a:r>
            <a:r>
              <a:rPr b="0" lang="en-IN" sz="2200" spc="-1" strike="noStrike" u="sng">
                <a:solidFill>
                  <a:srgbClr val="d25814"/>
                </a:solidFill>
                <a:uFillTx/>
                <a:latin typeface="Calibri"/>
                <a:hlinkClick r:id="rId11"/>
              </a:rPr>
              <a:t>https://doi.org/10.3390/app12199787</a:t>
            </a:r>
            <a:r>
              <a:rPr b="0" lang="en-IN" sz="2200" spc="-1" strike="noStrike">
                <a:solidFill>
                  <a:srgbClr val="2f2b20"/>
                </a:solidFill>
                <a:latin typeface="Calibri"/>
              </a:rPr>
              <a:t>, volume 12, Issue 19, 2022.</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Prantosh Kumar Paul, Mrinal K. Ghose, “Cloud Computing: Possibilities, Challenges and Opportunities with Special Reference to its Emerging Need in the Academic and Working Area of Information Science”, Procedia Engineering, Volume 38, pp. 2222-2227, 2012.  </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Prince Kwame Senyo, Erasmus Addae, Richard Boateng, “Cloud Computing Research: A Review of Research Themes, Frameworks, Methods and Future Research Directions”, </a:t>
            </a:r>
            <a:r>
              <a:rPr b="0" lang="en-IN" sz="2200" spc="-1" strike="noStrike" u="sng">
                <a:solidFill>
                  <a:srgbClr val="d25814"/>
                </a:solidFill>
                <a:uFillTx/>
                <a:latin typeface="Calibri"/>
                <a:hlinkClick r:id="rId12"/>
              </a:rPr>
              <a:t>International Journal of Information Management</a:t>
            </a:r>
            <a:r>
              <a:rPr b="0" lang="en-IN" sz="2200" spc="-1" strike="noStrike">
                <a:solidFill>
                  <a:srgbClr val="2f2b20"/>
                </a:solidFill>
                <a:latin typeface="Calibri"/>
              </a:rPr>
              <a:t>, </a:t>
            </a:r>
            <a:r>
              <a:rPr b="0" lang="en-IN" sz="2200" spc="-1" strike="noStrike" u="sng">
                <a:solidFill>
                  <a:srgbClr val="d25814"/>
                </a:solidFill>
                <a:uFillTx/>
                <a:latin typeface="Calibri"/>
                <a:hlinkClick r:id="rId13"/>
              </a:rPr>
              <a:t>Volume 38, Issue 1</a:t>
            </a:r>
            <a:r>
              <a:rPr b="0" lang="en-IN" sz="2200" spc="-1" strike="noStrike">
                <a:solidFill>
                  <a:srgbClr val="2f2b20"/>
                </a:solidFill>
                <a:latin typeface="Calibri"/>
              </a:rPr>
              <a:t>, pp. 128-139, February 2018, </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Rafia Islam, Vishnu Vardhan Patamsetti, Aparna Gadhi, Ragha Madhavi Gondu, Chinna Manikanta Bandaru, Sai Chaitanya Kesani, Olatunde Abiona, “The Future of Cloud Computing: Benefits and Challenges”, Int. J. Communications, Network and System Sciences, doi.org/10.4236/ijcns.2023.164004, 2023.</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Sameer A. Nooh, “Cloud Cryptography: User End Encryption”, International Conference on Computing and Information Technology, Volume: 01, Issue: ICCIT- 1441, pp. 397 - 400, 9th &amp; 10th Sep. 2020.</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Seema Pathak, Anil Kumar Tiwari, Khirodra Bhoi, “Cloud Computing: New Trends and Research challenges”, Research Journal of Engineering and Technology, DOI: 10.5958/2321-581X.2020.00013.6, Vol 11, issue 2, April- June, 2020.</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Siraj Munir, Syed Imran Jam, “Current trends in cloud computing”, Indian Journal of Science and Technology, doi.org/10.17485/IJST/v13i24.358, 13(24): pp. 2418-2435, 2020.</a:t>
            </a:r>
            <a:endParaRPr b="0" lang="en-US" sz="2200" spc="-1" strike="noStrike">
              <a:solidFill>
                <a:srgbClr val="2f2b20"/>
              </a:solidFill>
              <a:latin typeface="Calibri"/>
            </a:endParaRPr>
          </a:p>
          <a:p>
            <a:pPr marL="317160" indent="-211320">
              <a:lnSpc>
                <a:spcPct val="100000"/>
              </a:lnSpc>
              <a:spcBef>
                <a:spcPts val="439"/>
              </a:spcBef>
              <a:buClr>
                <a:srgbClr val="a9a57c"/>
              </a:buClr>
              <a:buFont typeface="Arial"/>
              <a:buChar char="•"/>
            </a:pPr>
            <a:r>
              <a:rPr b="0" lang="en-IN" sz="2200" spc="-1" strike="noStrike">
                <a:solidFill>
                  <a:srgbClr val="2f2b20"/>
                </a:solidFill>
                <a:latin typeface="Calibri"/>
              </a:rPr>
              <a:t>Jamsheela O., Mohd Abdul Hameed, “Recent Trends in Cloud Computing”, International Journal of Computer Sciences and Engineering, vol.7, issue5, doi.org/10.26438/ijcse/v7i5.18461851, pp.1846-1851, May 2019.</a:t>
            </a:r>
            <a:endParaRPr b="0" lang="en-US" sz="2200" spc="-1" strike="noStrike">
              <a:solidFill>
                <a:srgbClr val="2f2b20"/>
              </a:solidFill>
              <a:latin typeface="Calibri"/>
            </a:endParaRPr>
          </a:p>
          <a:p>
            <a:pPr indent="0">
              <a:lnSpc>
                <a:spcPct val="100000"/>
              </a:lnSpc>
              <a:spcBef>
                <a:spcPts val="439"/>
              </a:spcBef>
              <a:buNone/>
            </a:pPr>
            <a:endParaRPr b="0" lang="en-US" sz="22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6" name="PlaceHolder 1"/>
          <p:cNvSpPr>
            <a:spLocks noGrp="1"/>
          </p:cNvSpPr>
          <p:nvPr>
            <p:ph type="title"/>
          </p:nvPr>
        </p:nvSpPr>
        <p:spPr>
          <a:xfrm>
            <a:off x="467640" y="2853000"/>
            <a:ext cx="7619760" cy="1142640"/>
          </a:xfrm>
          <a:prstGeom prst="rect">
            <a:avLst/>
          </a:prstGeom>
          <a:noFill/>
          <a:ln w="0">
            <a:noFill/>
          </a:ln>
        </p:spPr>
        <p:txBody>
          <a:bodyPr anchor="ctr">
            <a:noAutofit/>
          </a:bodyPr>
          <a:p>
            <a:pPr indent="0">
              <a:lnSpc>
                <a:spcPct val="100000"/>
              </a:lnSpc>
              <a:buNone/>
            </a:pPr>
            <a:r>
              <a:rPr b="0" lang="en-US" sz="4600" spc="-100" strike="noStrike">
                <a:solidFill>
                  <a:srgbClr val="675e47"/>
                </a:solidFill>
                <a:latin typeface="Cambria"/>
              </a:rPr>
              <a:t>Thank You.</a:t>
            </a:r>
            <a:endParaRPr b="0" lang="en-US" sz="4600" spc="-1" strike="noStrike">
              <a:solidFill>
                <a:srgbClr val="2f2b20"/>
              </a:solidFill>
              <a:latin typeface="Calibri"/>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Adjacency</Template>
  <TotalTime>56</TotalTime>
  <Application>LibreOffice/7.4.7.2$Linux_X86_64 LibreOffice_project/40$Build-2</Application>
  <AppVersion>15.0000</AppVersion>
  <Words>1273</Words>
  <Paragraphs>126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2024-02-23T09:22:23Z</dcterms:created>
  <dc:creator>PC-10</dc:creator>
  <dc:description/>
  <dc:language>en-US</dc:language>
  <cp:lastModifiedBy>PC-10</cp:lastModifiedBy>
  <dcterms:modified xsi:type="dcterms:W3CDTF">2024-02-23T10:37:52Z</dcterms:modified>
  <cp:revision>8</cp:revision>
  <dc:subject/>
  <dc:title>A Critical Review for Job Opportunities and Challenges in Cloud Computing</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otes">
    <vt:r8>1</vt:r8>
  </property>
  <property fmtid="{D5CDD505-2E9C-101B-9397-08002B2CF9AE}" pid="3" name="PresentationFormat">
    <vt:lpwstr>On-screen Show (4:3)</vt:lpwstr>
  </property>
  <property fmtid="{D5CDD505-2E9C-101B-9397-08002B2CF9AE}" pid="4" name="Slides">
    <vt:r8>18</vt:r8>
  </property>
</Properties>
</file>